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29"/>
  </p:notesMasterIdLst>
  <p:sldIdLst>
    <p:sldId id="257" r:id="rId3"/>
    <p:sldId id="259" r:id="rId4"/>
    <p:sldId id="282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58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3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C681C-DF47-44BD-A388-ED9062A99A77}" type="datetimeFigureOut">
              <a:rPr lang="zh-CN" altLang="en-US" smtClean="0"/>
              <a:t>2019/8/11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067A0-C549-4B7E-803C-7EFC4A6346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44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12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884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4630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353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0162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2817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532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158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6673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19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522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9869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5529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21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179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5598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989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704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1185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26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111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79852-FE9E-45B5-93CD-6D9F89316D6C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911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664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758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735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193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934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2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29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68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6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4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www.bestppt.com</a:t>
            </a:r>
          </a:p>
        </p:txBody>
      </p:sp>
    </p:spTree>
    <p:extLst>
      <p:ext uri="{BB962C8B-B14F-4D97-AF65-F5344CB8AC3E}">
        <p14:creationId xmlns:p14="http://schemas.microsoft.com/office/powerpoint/2010/main" val="27657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8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8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8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67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22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hdr="0" ftr="0" dt="0"/>
  <p:txStyles>
    <p:titleStyle>
      <a:lvl1pPr algn="l" defTabSz="609585" rtl="0" eaLnBrk="1" latinLnBrk="0" hangingPunct="1">
        <a:spcBef>
          <a:spcPct val="0"/>
        </a:spcBef>
        <a:buNone/>
        <a:defRPr sz="1867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Raleway"/>
          <a:ea typeface="+mn-ea"/>
          <a:cs typeface="Raleway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Raleway"/>
          <a:ea typeface="+mn-ea"/>
          <a:cs typeface="Raleway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Raleway"/>
          <a:ea typeface="+mn-ea"/>
          <a:cs typeface="Raleway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Raleway"/>
          <a:ea typeface="+mn-ea"/>
          <a:cs typeface="Raleway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2582959" y="1099606"/>
            <a:ext cx="7461328" cy="1538012"/>
            <a:chOff x="3471261" y="587934"/>
            <a:chExt cx="4031731" cy="908805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3471261" y="587934"/>
              <a:ext cx="4031731" cy="5455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5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企业发展</a:t>
              </a:r>
              <a:r>
                <a:rPr lang="zh-CN" altLang="en-US" sz="5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历程时间轴</a:t>
              </a:r>
              <a:endParaRPr lang="en-US" altLang="zh-CN" sz="5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3832718" y="1187570"/>
              <a:ext cx="3308817" cy="3091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800" spc="5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  <a:endParaRPr lang="en-US" altLang="zh-CN" sz="2800" spc="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2" name="îS1idé">
            <a:extLst>
              <a:ext uri="{FF2B5EF4-FFF2-40B4-BE49-F238E27FC236}">
                <a16:creationId xmlns:a16="http://schemas.microsoft.com/office/drawing/2014/main" xmlns="" id="{854B63F1-1F16-46A3-9F0A-CD1D35FB25CE}"/>
              </a:ext>
            </a:extLst>
          </p:cNvPr>
          <p:cNvGrpSpPr>
            <a:grpSpLocks/>
          </p:cNvGrpSpPr>
          <p:nvPr/>
        </p:nvGrpSpPr>
        <p:grpSpPr bwMode="auto">
          <a:xfrm>
            <a:off x="1101895" y="3048190"/>
            <a:ext cx="10278494" cy="3708210"/>
            <a:chOff x="-6" y="294"/>
            <a:chExt cx="5766" cy="23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3" name="isľîḋe">
              <a:extLst>
                <a:ext uri="{FF2B5EF4-FFF2-40B4-BE49-F238E27FC236}">
                  <a16:creationId xmlns:a16="http://schemas.microsoft.com/office/drawing/2014/main" xmlns="" id="{6E469876-D12D-40F9-BFD3-4ACD741B6323}"/>
                </a:ext>
              </a:extLst>
            </p:cNvPr>
            <p:cNvSpPr/>
            <p:nvPr/>
          </p:nvSpPr>
          <p:spPr bwMode="auto">
            <a:xfrm>
              <a:off x="-6" y="294"/>
              <a:ext cx="5766" cy="2395"/>
            </a:xfrm>
            <a:custGeom>
              <a:avLst/>
              <a:gdLst>
                <a:gd name="T0" fmla="*/ 2598 w 2844"/>
                <a:gd name="T1" fmla="*/ 731 h 1180"/>
                <a:gd name="T2" fmla="*/ 2416 w 2844"/>
                <a:gd name="T3" fmla="*/ 604 h 1180"/>
                <a:gd name="T4" fmla="*/ 2284 w 2844"/>
                <a:gd name="T5" fmla="*/ 556 h 1180"/>
                <a:gd name="T6" fmla="*/ 2162 w 2844"/>
                <a:gd name="T7" fmla="*/ 482 h 1180"/>
                <a:gd name="T8" fmla="*/ 2077 w 2844"/>
                <a:gd name="T9" fmla="*/ 458 h 1180"/>
                <a:gd name="T10" fmla="*/ 1861 w 2844"/>
                <a:gd name="T11" fmla="*/ 646 h 1180"/>
                <a:gd name="T12" fmla="*/ 1781 w 2844"/>
                <a:gd name="T13" fmla="*/ 461 h 1180"/>
                <a:gd name="T14" fmla="*/ 1552 w 2844"/>
                <a:gd name="T15" fmla="*/ 219 h 1180"/>
                <a:gd name="T16" fmla="*/ 1446 w 2844"/>
                <a:gd name="T17" fmla="*/ 123 h 1180"/>
                <a:gd name="T18" fmla="*/ 1341 w 2844"/>
                <a:gd name="T19" fmla="*/ 65 h 1180"/>
                <a:gd name="T20" fmla="*/ 1078 w 2844"/>
                <a:gd name="T21" fmla="*/ 497 h 1180"/>
                <a:gd name="T22" fmla="*/ 987 w 2844"/>
                <a:gd name="T23" fmla="*/ 538 h 1180"/>
                <a:gd name="T24" fmla="*/ 881 w 2844"/>
                <a:gd name="T25" fmla="*/ 481 h 1180"/>
                <a:gd name="T26" fmla="*/ 835 w 2844"/>
                <a:gd name="T27" fmla="*/ 425 h 1180"/>
                <a:gd name="T28" fmla="*/ 698 w 2844"/>
                <a:gd name="T29" fmla="*/ 313 h 1180"/>
                <a:gd name="T30" fmla="*/ 437 w 2844"/>
                <a:gd name="T31" fmla="*/ 541 h 1180"/>
                <a:gd name="T32" fmla="*/ 263 w 2844"/>
                <a:gd name="T33" fmla="*/ 535 h 1180"/>
                <a:gd name="T34" fmla="*/ 7 w 2844"/>
                <a:gd name="T35" fmla="*/ 880 h 1180"/>
                <a:gd name="T36" fmla="*/ 253 w 2844"/>
                <a:gd name="T37" fmla="*/ 628 h 1180"/>
                <a:gd name="T38" fmla="*/ 321 w 2844"/>
                <a:gd name="T39" fmla="*/ 522 h 1180"/>
                <a:gd name="T40" fmla="*/ 460 w 2844"/>
                <a:gd name="T41" fmla="*/ 572 h 1180"/>
                <a:gd name="T42" fmla="*/ 688 w 2844"/>
                <a:gd name="T43" fmla="*/ 373 h 1180"/>
                <a:gd name="T44" fmla="*/ 816 w 2844"/>
                <a:gd name="T45" fmla="*/ 469 h 1180"/>
                <a:gd name="T46" fmla="*/ 957 w 2844"/>
                <a:gd name="T47" fmla="*/ 582 h 1180"/>
                <a:gd name="T48" fmla="*/ 940 w 2844"/>
                <a:gd name="T49" fmla="*/ 601 h 1180"/>
                <a:gd name="T50" fmla="*/ 658 w 2844"/>
                <a:gd name="T51" fmla="*/ 443 h 1180"/>
                <a:gd name="T52" fmla="*/ 552 w 2844"/>
                <a:gd name="T53" fmla="*/ 549 h 1180"/>
                <a:gd name="T54" fmla="*/ 716 w 2844"/>
                <a:gd name="T55" fmla="*/ 564 h 1180"/>
                <a:gd name="T56" fmla="*/ 824 w 2844"/>
                <a:gd name="T57" fmla="*/ 614 h 1180"/>
                <a:gd name="T58" fmla="*/ 779 w 2844"/>
                <a:gd name="T59" fmla="*/ 825 h 1180"/>
                <a:gd name="T60" fmla="*/ 684 w 2844"/>
                <a:gd name="T61" fmla="*/ 875 h 1180"/>
                <a:gd name="T62" fmla="*/ 531 w 2844"/>
                <a:gd name="T63" fmla="*/ 1116 h 1180"/>
                <a:gd name="T64" fmla="*/ 528 w 2844"/>
                <a:gd name="T65" fmla="*/ 1123 h 1180"/>
                <a:gd name="T66" fmla="*/ 664 w 2844"/>
                <a:gd name="T67" fmla="*/ 967 h 1180"/>
                <a:gd name="T68" fmla="*/ 758 w 2844"/>
                <a:gd name="T69" fmla="*/ 911 h 1180"/>
                <a:gd name="T70" fmla="*/ 932 w 2844"/>
                <a:gd name="T71" fmla="*/ 705 h 1180"/>
                <a:gd name="T72" fmla="*/ 1040 w 2844"/>
                <a:gd name="T73" fmla="*/ 564 h 1180"/>
                <a:gd name="T74" fmla="*/ 1157 w 2844"/>
                <a:gd name="T75" fmla="*/ 463 h 1180"/>
                <a:gd name="T76" fmla="*/ 1361 w 2844"/>
                <a:gd name="T77" fmla="*/ 119 h 1180"/>
                <a:gd name="T78" fmla="*/ 1420 w 2844"/>
                <a:gd name="T79" fmla="*/ 156 h 1180"/>
                <a:gd name="T80" fmla="*/ 1496 w 2844"/>
                <a:gd name="T81" fmla="*/ 220 h 1180"/>
                <a:gd name="T82" fmla="*/ 1702 w 2844"/>
                <a:gd name="T83" fmla="*/ 467 h 1180"/>
                <a:gd name="T84" fmla="*/ 1778 w 2844"/>
                <a:gd name="T85" fmla="*/ 593 h 1180"/>
                <a:gd name="T86" fmla="*/ 2074 w 2844"/>
                <a:gd name="T87" fmla="*/ 921 h 1180"/>
                <a:gd name="T88" fmla="*/ 2271 w 2844"/>
                <a:gd name="T89" fmla="*/ 1146 h 1180"/>
                <a:gd name="T90" fmla="*/ 2332 w 2844"/>
                <a:gd name="T91" fmla="*/ 1165 h 1180"/>
                <a:gd name="T92" fmla="*/ 2091 w 2844"/>
                <a:gd name="T93" fmla="*/ 872 h 1180"/>
                <a:gd name="T94" fmla="*/ 1928 w 2844"/>
                <a:gd name="T95" fmla="*/ 705 h 1180"/>
                <a:gd name="T96" fmla="*/ 1983 w 2844"/>
                <a:gd name="T97" fmla="*/ 665 h 1180"/>
                <a:gd name="T98" fmla="*/ 2087 w 2844"/>
                <a:gd name="T99" fmla="*/ 524 h 1180"/>
                <a:gd name="T100" fmla="*/ 2206 w 2844"/>
                <a:gd name="T101" fmla="*/ 518 h 1180"/>
                <a:gd name="T102" fmla="*/ 2374 w 2844"/>
                <a:gd name="T103" fmla="*/ 668 h 1180"/>
                <a:gd name="T104" fmla="*/ 2547 w 2844"/>
                <a:gd name="T105" fmla="*/ 802 h 1180"/>
                <a:gd name="T106" fmla="*/ 2735 w 2844"/>
                <a:gd name="T107" fmla="*/ 891 h 1180"/>
                <a:gd name="T108" fmla="*/ 2840 w 2844"/>
                <a:gd name="T109" fmla="*/ 937 h 1180"/>
                <a:gd name="T110" fmla="*/ 663 w 2844"/>
                <a:gd name="T111" fmla="*/ 938 h 1180"/>
                <a:gd name="T112" fmla="*/ 1883 w 2844"/>
                <a:gd name="T113" fmla="*/ 70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4" h="1180">
                  <a:moveTo>
                    <a:pt x="2840" y="937"/>
                  </a:moveTo>
                  <a:cubicBezTo>
                    <a:pt x="2749" y="886"/>
                    <a:pt x="2683" y="800"/>
                    <a:pt x="2606" y="731"/>
                  </a:cubicBezTo>
                  <a:cubicBezTo>
                    <a:pt x="2604" y="729"/>
                    <a:pt x="2600" y="729"/>
                    <a:pt x="2598" y="731"/>
                  </a:cubicBezTo>
                  <a:cubicBezTo>
                    <a:pt x="2562" y="766"/>
                    <a:pt x="2510" y="711"/>
                    <a:pt x="2485" y="686"/>
                  </a:cubicBezTo>
                  <a:cubicBezTo>
                    <a:pt x="2470" y="670"/>
                    <a:pt x="2454" y="653"/>
                    <a:pt x="2442" y="635"/>
                  </a:cubicBezTo>
                  <a:cubicBezTo>
                    <a:pt x="2435" y="625"/>
                    <a:pt x="2428" y="610"/>
                    <a:pt x="2416" y="604"/>
                  </a:cubicBezTo>
                  <a:cubicBezTo>
                    <a:pt x="2407" y="599"/>
                    <a:pt x="2396" y="605"/>
                    <a:pt x="2388" y="609"/>
                  </a:cubicBezTo>
                  <a:cubicBezTo>
                    <a:pt x="2371" y="618"/>
                    <a:pt x="2360" y="624"/>
                    <a:pt x="2342" y="618"/>
                  </a:cubicBezTo>
                  <a:cubicBezTo>
                    <a:pt x="2315" y="609"/>
                    <a:pt x="2299" y="579"/>
                    <a:pt x="2284" y="556"/>
                  </a:cubicBezTo>
                  <a:cubicBezTo>
                    <a:pt x="2271" y="535"/>
                    <a:pt x="2258" y="513"/>
                    <a:pt x="2237" y="498"/>
                  </a:cubicBezTo>
                  <a:cubicBezTo>
                    <a:pt x="2224" y="489"/>
                    <a:pt x="2210" y="488"/>
                    <a:pt x="2195" y="487"/>
                  </a:cubicBezTo>
                  <a:cubicBezTo>
                    <a:pt x="2184" y="486"/>
                    <a:pt x="2173" y="485"/>
                    <a:pt x="2162" y="482"/>
                  </a:cubicBezTo>
                  <a:cubicBezTo>
                    <a:pt x="2150" y="478"/>
                    <a:pt x="2142" y="469"/>
                    <a:pt x="2134" y="460"/>
                  </a:cubicBezTo>
                  <a:cubicBezTo>
                    <a:pt x="2128" y="452"/>
                    <a:pt x="2121" y="443"/>
                    <a:pt x="2111" y="441"/>
                  </a:cubicBezTo>
                  <a:cubicBezTo>
                    <a:pt x="2098" y="438"/>
                    <a:pt x="2086" y="450"/>
                    <a:pt x="2077" y="458"/>
                  </a:cubicBezTo>
                  <a:cubicBezTo>
                    <a:pt x="2048" y="484"/>
                    <a:pt x="2029" y="520"/>
                    <a:pt x="2005" y="551"/>
                  </a:cubicBezTo>
                  <a:cubicBezTo>
                    <a:pt x="1971" y="596"/>
                    <a:pt x="1933" y="642"/>
                    <a:pt x="1886" y="673"/>
                  </a:cubicBezTo>
                  <a:cubicBezTo>
                    <a:pt x="1877" y="664"/>
                    <a:pt x="1869" y="656"/>
                    <a:pt x="1861" y="646"/>
                  </a:cubicBezTo>
                  <a:cubicBezTo>
                    <a:pt x="1837" y="618"/>
                    <a:pt x="1813" y="581"/>
                    <a:pt x="1810" y="542"/>
                  </a:cubicBezTo>
                  <a:cubicBezTo>
                    <a:pt x="1809" y="526"/>
                    <a:pt x="1813" y="506"/>
                    <a:pt x="1806" y="490"/>
                  </a:cubicBezTo>
                  <a:cubicBezTo>
                    <a:pt x="1800" y="478"/>
                    <a:pt x="1791" y="469"/>
                    <a:pt x="1781" y="461"/>
                  </a:cubicBezTo>
                  <a:cubicBezTo>
                    <a:pt x="1755" y="442"/>
                    <a:pt x="1726" y="430"/>
                    <a:pt x="1699" y="414"/>
                  </a:cubicBezTo>
                  <a:cubicBezTo>
                    <a:pt x="1666" y="393"/>
                    <a:pt x="1640" y="355"/>
                    <a:pt x="1618" y="324"/>
                  </a:cubicBezTo>
                  <a:cubicBezTo>
                    <a:pt x="1595" y="290"/>
                    <a:pt x="1574" y="254"/>
                    <a:pt x="1552" y="219"/>
                  </a:cubicBezTo>
                  <a:cubicBezTo>
                    <a:pt x="1542" y="203"/>
                    <a:pt x="1531" y="186"/>
                    <a:pt x="1520" y="170"/>
                  </a:cubicBezTo>
                  <a:cubicBezTo>
                    <a:pt x="1509" y="155"/>
                    <a:pt x="1498" y="138"/>
                    <a:pt x="1485" y="126"/>
                  </a:cubicBezTo>
                  <a:cubicBezTo>
                    <a:pt x="1470" y="113"/>
                    <a:pt x="1460" y="130"/>
                    <a:pt x="1446" y="123"/>
                  </a:cubicBezTo>
                  <a:cubicBezTo>
                    <a:pt x="1433" y="117"/>
                    <a:pt x="1429" y="94"/>
                    <a:pt x="1425" y="82"/>
                  </a:cubicBezTo>
                  <a:cubicBezTo>
                    <a:pt x="1420" y="61"/>
                    <a:pt x="1417" y="26"/>
                    <a:pt x="1397" y="13"/>
                  </a:cubicBezTo>
                  <a:cubicBezTo>
                    <a:pt x="1377" y="0"/>
                    <a:pt x="1348" y="55"/>
                    <a:pt x="1341" y="65"/>
                  </a:cubicBezTo>
                  <a:cubicBezTo>
                    <a:pt x="1314" y="105"/>
                    <a:pt x="1291" y="147"/>
                    <a:pt x="1267" y="189"/>
                  </a:cubicBezTo>
                  <a:cubicBezTo>
                    <a:pt x="1224" y="264"/>
                    <a:pt x="1183" y="342"/>
                    <a:pt x="1138" y="416"/>
                  </a:cubicBezTo>
                  <a:cubicBezTo>
                    <a:pt x="1121" y="445"/>
                    <a:pt x="1102" y="474"/>
                    <a:pt x="1078" y="497"/>
                  </a:cubicBezTo>
                  <a:cubicBezTo>
                    <a:pt x="1067" y="507"/>
                    <a:pt x="1052" y="517"/>
                    <a:pt x="1037" y="514"/>
                  </a:cubicBezTo>
                  <a:cubicBezTo>
                    <a:pt x="1028" y="512"/>
                    <a:pt x="1022" y="506"/>
                    <a:pt x="1013" y="509"/>
                  </a:cubicBezTo>
                  <a:cubicBezTo>
                    <a:pt x="1002" y="513"/>
                    <a:pt x="993" y="529"/>
                    <a:pt x="987" y="538"/>
                  </a:cubicBezTo>
                  <a:cubicBezTo>
                    <a:pt x="984" y="542"/>
                    <a:pt x="982" y="545"/>
                    <a:pt x="980" y="548"/>
                  </a:cubicBezTo>
                  <a:cubicBezTo>
                    <a:pt x="945" y="540"/>
                    <a:pt x="915" y="518"/>
                    <a:pt x="890" y="492"/>
                  </a:cubicBezTo>
                  <a:cubicBezTo>
                    <a:pt x="887" y="488"/>
                    <a:pt x="884" y="485"/>
                    <a:pt x="881" y="481"/>
                  </a:cubicBezTo>
                  <a:cubicBezTo>
                    <a:pt x="872" y="470"/>
                    <a:pt x="866" y="457"/>
                    <a:pt x="857" y="446"/>
                  </a:cubicBezTo>
                  <a:cubicBezTo>
                    <a:pt x="852" y="439"/>
                    <a:pt x="846" y="434"/>
                    <a:pt x="839" y="429"/>
                  </a:cubicBezTo>
                  <a:cubicBezTo>
                    <a:pt x="838" y="428"/>
                    <a:pt x="837" y="427"/>
                    <a:pt x="835" y="425"/>
                  </a:cubicBezTo>
                  <a:cubicBezTo>
                    <a:pt x="820" y="410"/>
                    <a:pt x="800" y="400"/>
                    <a:pt x="784" y="386"/>
                  </a:cubicBezTo>
                  <a:cubicBezTo>
                    <a:pt x="768" y="372"/>
                    <a:pt x="754" y="357"/>
                    <a:pt x="739" y="342"/>
                  </a:cubicBezTo>
                  <a:cubicBezTo>
                    <a:pt x="727" y="330"/>
                    <a:pt x="715" y="318"/>
                    <a:pt x="698" y="313"/>
                  </a:cubicBezTo>
                  <a:cubicBezTo>
                    <a:pt x="666" y="304"/>
                    <a:pt x="641" y="341"/>
                    <a:pt x="626" y="362"/>
                  </a:cubicBezTo>
                  <a:cubicBezTo>
                    <a:pt x="591" y="410"/>
                    <a:pt x="554" y="457"/>
                    <a:pt x="510" y="498"/>
                  </a:cubicBezTo>
                  <a:cubicBezTo>
                    <a:pt x="491" y="516"/>
                    <a:pt x="466" y="538"/>
                    <a:pt x="437" y="541"/>
                  </a:cubicBezTo>
                  <a:cubicBezTo>
                    <a:pt x="410" y="545"/>
                    <a:pt x="390" y="516"/>
                    <a:pt x="373" y="499"/>
                  </a:cubicBezTo>
                  <a:cubicBezTo>
                    <a:pt x="355" y="479"/>
                    <a:pt x="331" y="456"/>
                    <a:pt x="304" y="477"/>
                  </a:cubicBezTo>
                  <a:cubicBezTo>
                    <a:pt x="286" y="491"/>
                    <a:pt x="275" y="517"/>
                    <a:pt x="263" y="535"/>
                  </a:cubicBezTo>
                  <a:cubicBezTo>
                    <a:pt x="248" y="560"/>
                    <a:pt x="233" y="584"/>
                    <a:pt x="217" y="609"/>
                  </a:cubicBezTo>
                  <a:cubicBezTo>
                    <a:pt x="157" y="707"/>
                    <a:pt x="92" y="802"/>
                    <a:pt x="3" y="876"/>
                  </a:cubicBezTo>
                  <a:cubicBezTo>
                    <a:pt x="0" y="878"/>
                    <a:pt x="4" y="882"/>
                    <a:pt x="7" y="880"/>
                  </a:cubicBezTo>
                  <a:cubicBezTo>
                    <a:pt x="7" y="880"/>
                    <a:pt x="7" y="880"/>
                    <a:pt x="7" y="880"/>
                  </a:cubicBezTo>
                  <a:cubicBezTo>
                    <a:pt x="22" y="884"/>
                    <a:pt x="87" y="828"/>
                    <a:pt x="94" y="822"/>
                  </a:cubicBezTo>
                  <a:cubicBezTo>
                    <a:pt x="158" y="765"/>
                    <a:pt x="209" y="701"/>
                    <a:pt x="253" y="628"/>
                  </a:cubicBezTo>
                  <a:cubicBezTo>
                    <a:pt x="262" y="612"/>
                    <a:pt x="273" y="597"/>
                    <a:pt x="281" y="580"/>
                  </a:cubicBezTo>
                  <a:cubicBezTo>
                    <a:pt x="288" y="566"/>
                    <a:pt x="295" y="551"/>
                    <a:pt x="304" y="537"/>
                  </a:cubicBezTo>
                  <a:cubicBezTo>
                    <a:pt x="308" y="531"/>
                    <a:pt x="313" y="523"/>
                    <a:pt x="321" y="522"/>
                  </a:cubicBezTo>
                  <a:cubicBezTo>
                    <a:pt x="330" y="521"/>
                    <a:pt x="338" y="530"/>
                    <a:pt x="343" y="536"/>
                  </a:cubicBezTo>
                  <a:cubicBezTo>
                    <a:pt x="355" y="548"/>
                    <a:pt x="364" y="561"/>
                    <a:pt x="377" y="572"/>
                  </a:cubicBezTo>
                  <a:cubicBezTo>
                    <a:pt x="404" y="594"/>
                    <a:pt x="432" y="587"/>
                    <a:pt x="460" y="572"/>
                  </a:cubicBezTo>
                  <a:cubicBezTo>
                    <a:pt x="498" y="551"/>
                    <a:pt x="532" y="524"/>
                    <a:pt x="564" y="496"/>
                  </a:cubicBezTo>
                  <a:cubicBezTo>
                    <a:pt x="600" y="465"/>
                    <a:pt x="634" y="432"/>
                    <a:pt x="665" y="397"/>
                  </a:cubicBezTo>
                  <a:cubicBezTo>
                    <a:pt x="672" y="389"/>
                    <a:pt x="680" y="381"/>
                    <a:pt x="688" y="373"/>
                  </a:cubicBezTo>
                  <a:cubicBezTo>
                    <a:pt x="700" y="362"/>
                    <a:pt x="710" y="369"/>
                    <a:pt x="719" y="378"/>
                  </a:cubicBezTo>
                  <a:cubicBezTo>
                    <a:pt x="736" y="395"/>
                    <a:pt x="751" y="414"/>
                    <a:pt x="767" y="431"/>
                  </a:cubicBezTo>
                  <a:cubicBezTo>
                    <a:pt x="782" y="447"/>
                    <a:pt x="803" y="451"/>
                    <a:pt x="816" y="469"/>
                  </a:cubicBezTo>
                  <a:cubicBezTo>
                    <a:pt x="827" y="484"/>
                    <a:pt x="834" y="502"/>
                    <a:pt x="845" y="517"/>
                  </a:cubicBezTo>
                  <a:cubicBezTo>
                    <a:pt x="871" y="550"/>
                    <a:pt x="918" y="564"/>
                    <a:pt x="955" y="581"/>
                  </a:cubicBezTo>
                  <a:cubicBezTo>
                    <a:pt x="956" y="582"/>
                    <a:pt x="956" y="582"/>
                    <a:pt x="957" y="582"/>
                  </a:cubicBezTo>
                  <a:cubicBezTo>
                    <a:pt x="954" y="587"/>
                    <a:pt x="951" y="591"/>
                    <a:pt x="948" y="596"/>
                  </a:cubicBezTo>
                  <a:cubicBezTo>
                    <a:pt x="947" y="598"/>
                    <a:pt x="946" y="599"/>
                    <a:pt x="945" y="601"/>
                  </a:cubicBezTo>
                  <a:cubicBezTo>
                    <a:pt x="943" y="600"/>
                    <a:pt x="941" y="600"/>
                    <a:pt x="940" y="601"/>
                  </a:cubicBezTo>
                  <a:cubicBezTo>
                    <a:pt x="893" y="595"/>
                    <a:pt x="852" y="571"/>
                    <a:pt x="817" y="540"/>
                  </a:cubicBezTo>
                  <a:cubicBezTo>
                    <a:pt x="783" y="511"/>
                    <a:pt x="759" y="474"/>
                    <a:pt x="728" y="442"/>
                  </a:cubicBezTo>
                  <a:cubicBezTo>
                    <a:pt x="706" y="417"/>
                    <a:pt x="682" y="422"/>
                    <a:pt x="658" y="443"/>
                  </a:cubicBezTo>
                  <a:cubicBezTo>
                    <a:pt x="640" y="458"/>
                    <a:pt x="626" y="477"/>
                    <a:pt x="610" y="493"/>
                  </a:cubicBezTo>
                  <a:cubicBezTo>
                    <a:pt x="592" y="512"/>
                    <a:pt x="572" y="527"/>
                    <a:pt x="549" y="540"/>
                  </a:cubicBezTo>
                  <a:cubicBezTo>
                    <a:pt x="545" y="542"/>
                    <a:pt x="547" y="549"/>
                    <a:pt x="552" y="549"/>
                  </a:cubicBezTo>
                  <a:cubicBezTo>
                    <a:pt x="574" y="548"/>
                    <a:pt x="596" y="545"/>
                    <a:pt x="618" y="539"/>
                  </a:cubicBezTo>
                  <a:cubicBezTo>
                    <a:pt x="638" y="534"/>
                    <a:pt x="665" y="521"/>
                    <a:pt x="685" y="531"/>
                  </a:cubicBezTo>
                  <a:cubicBezTo>
                    <a:pt x="698" y="538"/>
                    <a:pt x="707" y="553"/>
                    <a:pt x="716" y="564"/>
                  </a:cubicBezTo>
                  <a:cubicBezTo>
                    <a:pt x="726" y="576"/>
                    <a:pt x="738" y="586"/>
                    <a:pt x="753" y="591"/>
                  </a:cubicBezTo>
                  <a:cubicBezTo>
                    <a:pt x="754" y="591"/>
                    <a:pt x="756" y="591"/>
                    <a:pt x="757" y="589"/>
                  </a:cubicBezTo>
                  <a:cubicBezTo>
                    <a:pt x="771" y="572"/>
                    <a:pt x="812" y="606"/>
                    <a:pt x="824" y="614"/>
                  </a:cubicBezTo>
                  <a:cubicBezTo>
                    <a:pt x="852" y="631"/>
                    <a:pt x="885" y="639"/>
                    <a:pt x="917" y="643"/>
                  </a:cubicBezTo>
                  <a:cubicBezTo>
                    <a:pt x="901" y="668"/>
                    <a:pt x="884" y="692"/>
                    <a:pt x="867" y="716"/>
                  </a:cubicBezTo>
                  <a:cubicBezTo>
                    <a:pt x="839" y="754"/>
                    <a:pt x="810" y="790"/>
                    <a:pt x="779" y="825"/>
                  </a:cubicBezTo>
                  <a:cubicBezTo>
                    <a:pt x="765" y="840"/>
                    <a:pt x="752" y="857"/>
                    <a:pt x="736" y="870"/>
                  </a:cubicBezTo>
                  <a:cubicBezTo>
                    <a:pt x="721" y="883"/>
                    <a:pt x="705" y="877"/>
                    <a:pt x="689" y="872"/>
                  </a:cubicBezTo>
                  <a:cubicBezTo>
                    <a:pt x="686" y="871"/>
                    <a:pt x="684" y="873"/>
                    <a:pt x="684" y="875"/>
                  </a:cubicBezTo>
                  <a:cubicBezTo>
                    <a:pt x="665" y="924"/>
                    <a:pt x="637" y="967"/>
                    <a:pt x="611" y="1012"/>
                  </a:cubicBezTo>
                  <a:cubicBezTo>
                    <a:pt x="590" y="1050"/>
                    <a:pt x="568" y="1091"/>
                    <a:pt x="531" y="1116"/>
                  </a:cubicBezTo>
                  <a:cubicBezTo>
                    <a:pt x="531" y="1116"/>
                    <a:pt x="531" y="1116"/>
                    <a:pt x="531" y="1116"/>
                  </a:cubicBezTo>
                  <a:cubicBezTo>
                    <a:pt x="530" y="1117"/>
                    <a:pt x="529" y="1117"/>
                    <a:pt x="528" y="1118"/>
                  </a:cubicBezTo>
                  <a:cubicBezTo>
                    <a:pt x="528" y="1118"/>
                    <a:pt x="528" y="1118"/>
                    <a:pt x="528" y="1118"/>
                  </a:cubicBezTo>
                  <a:cubicBezTo>
                    <a:pt x="526" y="1119"/>
                    <a:pt x="527" y="1122"/>
                    <a:pt x="528" y="1123"/>
                  </a:cubicBezTo>
                  <a:cubicBezTo>
                    <a:pt x="529" y="1124"/>
                    <a:pt x="531" y="1125"/>
                    <a:pt x="533" y="1124"/>
                  </a:cubicBezTo>
                  <a:cubicBezTo>
                    <a:pt x="569" y="1114"/>
                    <a:pt x="596" y="1084"/>
                    <a:pt x="619" y="1056"/>
                  </a:cubicBezTo>
                  <a:cubicBezTo>
                    <a:pt x="640" y="1030"/>
                    <a:pt x="649" y="996"/>
                    <a:pt x="664" y="967"/>
                  </a:cubicBezTo>
                  <a:cubicBezTo>
                    <a:pt x="672" y="952"/>
                    <a:pt x="682" y="937"/>
                    <a:pt x="696" y="927"/>
                  </a:cubicBezTo>
                  <a:cubicBezTo>
                    <a:pt x="706" y="920"/>
                    <a:pt x="720" y="921"/>
                    <a:pt x="732" y="920"/>
                  </a:cubicBezTo>
                  <a:cubicBezTo>
                    <a:pt x="741" y="919"/>
                    <a:pt x="750" y="916"/>
                    <a:pt x="758" y="911"/>
                  </a:cubicBezTo>
                  <a:cubicBezTo>
                    <a:pt x="773" y="903"/>
                    <a:pt x="785" y="889"/>
                    <a:pt x="795" y="876"/>
                  </a:cubicBezTo>
                  <a:cubicBezTo>
                    <a:pt x="810" y="858"/>
                    <a:pt x="824" y="840"/>
                    <a:pt x="839" y="822"/>
                  </a:cubicBezTo>
                  <a:cubicBezTo>
                    <a:pt x="870" y="783"/>
                    <a:pt x="901" y="744"/>
                    <a:pt x="932" y="705"/>
                  </a:cubicBezTo>
                  <a:cubicBezTo>
                    <a:pt x="945" y="688"/>
                    <a:pt x="957" y="670"/>
                    <a:pt x="970" y="652"/>
                  </a:cubicBezTo>
                  <a:cubicBezTo>
                    <a:pt x="981" y="635"/>
                    <a:pt x="994" y="620"/>
                    <a:pt x="1005" y="602"/>
                  </a:cubicBezTo>
                  <a:cubicBezTo>
                    <a:pt x="1013" y="588"/>
                    <a:pt x="1023" y="570"/>
                    <a:pt x="1040" y="564"/>
                  </a:cubicBezTo>
                  <a:cubicBezTo>
                    <a:pt x="1048" y="561"/>
                    <a:pt x="1056" y="568"/>
                    <a:pt x="1064" y="567"/>
                  </a:cubicBezTo>
                  <a:cubicBezTo>
                    <a:pt x="1073" y="565"/>
                    <a:pt x="1080" y="562"/>
                    <a:pt x="1086" y="557"/>
                  </a:cubicBezTo>
                  <a:cubicBezTo>
                    <a:pt x="1116" y="532"/>
                    <a:pt x="1136" y="496"/>
                    <a:pt x="1157" y="463"/>
                  </a:cubicBezTo>
                  <a:cubicBezTo>
                    <a:pt x="1181" y="423"/>
                    <a:pt x="1209" y="385"/>
                    <a:pt x="1234" y="345"/>
                  </a:cubicBezTo>
                  <a:cubicBezTo>
                    <a:pt x="1260" y="303"/>
                    <a:pt x="1286" y="260"/>
                    <a:pt x="1310" y="217"/>
                  </a:cubicBezTo>
                  <a:cubicBezTo>
                    <a:pt x="1328" y="185"/>
                    <a:pt x="1341" y="150"/>
                    <a:pt x="1361" y="119"/>
                  </a:cubicBezTo>
                  <a:cubicBezTo>
                    <a:pt x="1366" y="111"/>
                    <a:pt x="1372" y="104"/>
                    <a:pt x="1382" y="101"/>
                  </a:cubicBezTo>
                  <a:cubicBezTo>
                    <a:pt x="1390" y="98"/>
                    <a:pt x="1396" y="109"/>
                    <a:pt x="1399" y="115"/>
                  </a:cubicBezTo>
                  <a:cubicBezTo>
                    <a:pt x="1407" y="129"/>
                    <a:pt x="1413" y="143"/>
                    <a:pt x="1420" y="156"/>
                  </a:cubicBezTo>
                  <a:cubicBezTo>
                    <a:pt x="1426" y="167"/>
                    <a:pt x="1433" y="181"/>
                    <a:pt x="1445" y="185"/>
                  </a:cubicBezTo>
                  <a:cubicBezTo>
                    <a:pt x="1456" y="188"/>
                    <a:pt x="1467" y="188"/>
                    <a:pt x="1477" y="196"/>
                  </a:cubicBezTo>
                  <a:cubicBezTo>
                    <a:pt x="1485" y="202"/>
                    <a:pt x="1491" y="212"/>
                    <a:pt x="1496" y="220"/>
                  </a:cubicBezTo>
                  <a:cubicBezTo>
                    <a:pt x="1518" y="254"/>
                    <a:pt x="1540" y="286"/>
                    <a:pt x="1566" y="316"/>
                  </a:cubicBezTo>
                  <a:cubicBezTo>
                    <a:pt x="1599" y="352"/>
                    <a:pt x="1627" y="391"/>
                    <a:pt x="1660" y="427"/>
                  </a:cubicBezTo>
                  <a:cubicBezTo>
                    <a:pt x="1673" y="442"/>
                    <a:pt x="1687" y="455"/>
                    <a:pt x="1702" y="467"/>
                  </a:cubicBezTo>
                  <a:cubicBezTo>
                    <a:pt x="1717" y="480"/>
                    <a:pt x="1736" y="490"/>
                    <a:pt x="1750" y="504"/>
                  </a:cubicBezTo>
                  <a:cubicBezTo>
                    <a:pt x="1761" y="514"/>
                    <a:pt x="1764" y="529"/>
                    <a:pt x="1767" y="543"/>
                  </a:cubicBezTo>
                  <a:cubicBezTo>
                    <a:pt x="1770" y="559"/>
                    <a:pt x="1774" y="576"/>
                    <a:pt x="1778" y="593"/>
                  </a:cubicBezTo>
                  <a:cubicBezTo>
                    <a:pt x="1787" y="623"/>
                    <a:pt x="1801" y="652"/>
                    <a:pt x="1819" y="679"/>
                  </a:cubicBezTo>
                  <a:cubicBezTo>
                    <a:pt x="1862" y="743"/>
                    <a:pt x="1926" y="791"/>
                    <a:pt x="1984" y="839"/>
                  </a:cubicBezTo>
                  <a:cubicBezTo>
                    <a:pt x="2015" y="865"/>
                    <a:pt x="2047" y="891"/>
                    <a:pt x="2074" y="921"/>
                  </a:cubicBezTo>
                  <a:cubicBezTo>
                    <a:pt x="2104" y="953"/>
                    <a:pt x="2129" y="989"/>
                    <a:pt x="2155" y="1024"/>
                  </a:cubicBezTo>
                  <a:cubicBezTo>
                    <a:pt x="2177" y="1056"/>
                    <a:pt x="2202" y="1087"/>
                    <a:pt x="2230" y="1114"/>
                  </a:cubicBezTo>
                  <a:cubicBezTo>
                    <a:pt x="2242" y="1127"/>
                    <a:pt x="2256" y="1137"/>
                    <a:pt x="2271" y="1146"/>
                  </a:cubicBezTo>
                  <a:cubicBezTo>
                    <a:pt x="2288" y="1155"/>
                    <a:pt x="2307" y="1164"/>
                    <a:pt x="2321" y="1177"/>
                  </a:cubicBezTo>
                  <a:cubicBezTo>
                    <a:pt x="2324" y="1180"/>
                    <a:pt x="2328" y="1179"/>
                    <a:pt x="2330" y="1176"/>
                  </a:cubicBezTo>
                  <a:cubicBezTo>
                    <a:pt x="2334" y="1175"/>
                    <a:pt x="2337" y="1168"/>
                    <a:pt x="2332" y="1165"/>
                  </a:cubicBezTo>
                  <a:cubicBezTo>
                    <a:pt x="2298" y="1142"/>
                    <a:pt x="2266" y="1117"/>
                    <a:pt x="2238" y="1088"/>
                  </a:cubicBezTo>
                  <a:cubicBezTo>
                    <a:pt x="2209" y="1059"/>
                    <a:pt x="2185" y="1025"/>
                    <a:pt x="2163" y="990"/>
                  </a:cubicBezTo>
                  <a:cubicBezTo>
                    <a:pt x="2138" y="951"/>
                    <a:pt x="2116" y="911"/>
                    <a:pt x="2091" y="872"/>
                  </a:cubicBezTo>
                  <a:cubicBezTo>
                    <a:pt x="2070" y="842"/>
                    <a:pt x="2046" y="815"/>
                    <a:pt x="2019" y="790"/>
                  </a:cubicBezTo>
                  <a:cubicBezTo>
                    <a:pt x="1989" y="761"/>
                    <a:pt x="1955" y="736"/>
                    <a:pt x="1923" y="708"/>
                  </a:cubicBezTo>
                  <a:cubicBezTo>
                    <a:pt x="1925" y="707"/>
                    <a:pt x="1926" y="706"/>
                    <a:pt x="1928" y="705"/>
                  </a:cubicBezTo>
                  <a:cubicBezTo>
                    <a:pt x="1945" y="696"/>
                    <a:pt x="1961" y="685"/>
                    <a:pt x="1975" y="673"/>
                  </a:cubicBezTo>
                  <a:cubicBezTo>
                    <a:pt x="1976" y="672"/>
                    <a:pt x="1977" y="672"/>
                    <a:pt x="1978" y="671"/>
                  </a:cubicBezTo>
                  <a:cubicBezTo>
                    <a:pt x="1981" y="670"/>
                    <a:pt x="1982" y="667"/>
                    <a:pt x="1983" y="665"/>
                  </a:cubicBezTo>
                  <a:cubicBezTo>
                    <a:pt x="2000" y="649"/>
                    <a:pt x="2015" y="630"/>
                    <a:pt x="2029" y="612"/>
                  </a:cubicBezTo>
                  <a:cubicBezTo>
                    <a:pt x="2038" y="600"/>
                    <a:pt x="2046" y="588"/>
                    <a:pt x="2054" y="576"/>
                  </a:cubicBezTo>
                  <a:cubicBezTo>
                    <a:pt x="2066" y="559"/>
                    <a:pt x="2077" y="542"/>
                    <a:pt x="2087" y="524"/>
                  </a:cubicBezTo>
                  <a:cubicBezTo>
                    <a:pt x="2095" y="511"/>
                    <a:pt x="2104" y="497"/>
                    <a:pt x="2110" y="482"/>
                  </a:cubicBezTo>
                  <a:cubicBezTo>
                    <a:pt x="2121" y="492"/>
                    <a:pt x="2132" y="502"/>
                    <a:pt x="2146" y="508"/>
                  </a:cubicBezTo>
                  <a:cubicBezTo>
                    <a:pt x="2165" y="517"/>
                    <a:pt x="2186" y="515"/>
                    <a:pt x="2206" y="518"/>
                  </a:cubicBezTo>
                  <a:cubicBezTo>
                    <a:pt x="2243" y="525"/>
                    <a:pt x="2266" y="571"/>
                    <a:pt x="2283" y="600"/>
                  </a:cubicBezTo>
                  <a:cubicBezTo>
                    <a:pt x="2297" y="622"/>
                    <a:pt x="2314" y="658"/>
                    <a:pt x="2340" y="668"/>
                  </a:cubicBezTo>
                  <a:cubicBezTo>
                    <a:pt x="2351" y="672"/>
                    <a:pt x="2362" y="670"/>
                    <a:pt x="2374" y="668"/>
                  </a:cubicBezTo>
                  <a:cubicBezTo>
                    <a:pt x="2387" y="665"/>
                    <a:pt x="2401" y="657"/>
                    <a:pt x="2412" y="669"/>
                  </a:cubicBezTo>
                  <a:cubicBezTo>
                    <a:pt x="2433" y="694"/>
                    <a:pt x="2448" y="723"/>
                    <a:pt x="2469" y="748"/>
                  </a:cubicBezTo>
                  <a:cubicBezTo>
                    <a:pt x="2490" y="772"/>
                    <a:pt x="2516" y="794"/>
                    <a:pt x="2547" y="802"/>
                  </a:cubicBezTo>
                  <a:cubicBezTo>
                    <a:pt x="2563" y="805"/>
                    <a:pt x="2577" y="802"/>
                    <a:pt x="2593" y="801"/>
                  </a:cubicBezTo>
                  <a:cubicBezTo>
                    <a:pt x="2608" y="800"/>
                    <a:pt x="2618" y="807"/>
                    <a:pt x="2630" y="816"/>
                  </a:cubicBezTo>
                  <a:cubicBezTo>
                    <a:pt x="2663" y="844"/>
                    <a:pt x="2699" y="867"/>
                    <a:pt x="2735" y="891"/>
                  </a:cubicBezTo>
                  <a:cubicBezTo>
                    <a:pt x="2767" y="913"/>
                    <a:pt x="2799" y="933"/>
                    <a:pt x="2832" y="953"/>
                  </a:cubicBezTo>
                  <a:cubicBezTo>
                    <a:pt x="2837" y="956"/>
                    <a:pt x="2842" y="951"/>
                    <a:pt x="2841" y="946"/>
                  </a:cubicBezTo>
                  <a:cubicBezTo>
                    <a:pt x="2844" y="944"/>
                    <a:pt x="2844" y="939"/>
                    <a:pt x="2840" y="937"/>
                  </a:cubicBezTo>
                  <a:close/>
                  <a:moveTo>
                    <a:pt x="653" y="958"/>
                  </a:moveTo>
                  <a:cubicBezTo>
                    <a:pt x="652" y="959"/>
                    <a:pt x="651" y="960"/>
                    <a:pt x="650" y="961"/>
                  </a:cubicBezTo>
                  <a:cubicBezTo>
                    <a:pt x="655" y="954"/>
                    <a:pt x="659" y="946"/>
                    <a:pt x="663" y="938"/>
                  </a:cubicBezTo>
                  <a:cubicBezTo>
                    <a:pt x="660" y="945"/>
                    <a:pt x="657" y="951"/>
                    <a:pt x="653" y="958"/>
                  </a:cubicBezTo>
                  <a:close/>
                  <a:moveTo>
                    <a:pt x="1869" y="690"/>
                  </a:moveTo>
                  <a:cubicBezTo>
                    <a:pt x="1874" y="695"/>
                    <a:pt x="1878" y="700"/>
                    <a:pt x="1883" y="704"/>
                  </a:cubicBezTo>
                  <a:cubicBezTo>
                    <a:pt x="1883" y="705"/>
                    <a:pt x="1883" y="705"/>
                    <a:pt x="1884" y="706"/>
                  </a:cubicBezTo>
                  <a:cubicBezTo>
                    <a:pt x="1879" y="701"/>
                    <a:pt x="1874" y="696"/>
                    <a:pt x="1869" y="69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iṣļíḓé">
              <a:extLst>
                <a:ext uri="{FF2B5EF4-FFF2-40B4-BE49-F238E27FC236}">
                  <a16:creationId xmlns:a16="http://schemas.microsoft.com/office/drawing/2014/main" xmlns="" id="{89D1AF50-968C-4461-8041-3AD9CF253921}"/>
                </a:ext>
              </a:extLst>
            </p:cNvPr>
            <p:cNvSpPr/>
            <p:nvPr/>
          </p:nvSpPr>
          <p:spPr bwMode="auto">
            <a:xfrm>
              <a:off x="2646" y="685"/>
              <a:ext cx="797" cy="792"/>
            </a:xfrm>
            <a:custGeom>
              <a:avLst/>
              <a:gdLst>
                <a:gd name="T0" fmla="*/ 391 w 393"/>
                <a:gd name="T1" fmla="*/ 383 h 390"/>
                <a:gd name="T2" fmla="*/ 172 w 393"/>
                <a:gd name="T3" fmla="*/ 112 h 390"/>
                <a:gd name="T4" fmla="*/ 113 w 393"/>
                <a:gd name="T5" fmla="*/ 45 h 390"/>
                <a:gd name="T6" fmla="*/ 73 w 393"/>
                <a:gd name="T7" fmla="*/ 2 h 390"/>
                <a:gd name="T8" fmla="*/ 45 w 393"/>
                <a:gd name="T9" fmla="*/ 24 h 390"/>
                <a:gd name="T10" fmla="*/ 13 w 393"/>
                <a:gd name="T11" fmla="*/ 79 h 390"/>
                <a:gd name="T12" fmla="*/ 12 w 393"/>
                <a:gd name="T13" fmla="*/ 81 h 390"/>
                <a:gd name="T14" fmla="*/ 11 w 393"/>
                <a:gd name="T15" fmla="*/ 83 h 390"/>
                <a:gd name="T16" fmla="*/ 48 w 393"/>
                <a:gd name="T17" fmla="*/ 135 h 390"/>
                <a:gd name="T18" fmla="*/ 140 w 393"/>
                <a:gd name="T19" fmla="*/ 177 h 390"/>
                <a:gd name="T20" fmla="*/ 268 w 393"/>
                <a:gd name="T21" fmla="*/ 256 h 390"/>
                <a:gd name="T22" fmla="*/ 384 w 393"/>
                <a:gd name="T23" fmla="*/ 386 h 390"/>
                <a:gd name="T24" fmla="*/ 391 w 393"/>
                <a:gd name="T25" fmla="*/ 38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390">
                  <a:moveTo>
                    <a:pt x="391" y="383"/>
                  </a:moveTo>
                  <a:cubicBezTo>
                    <a:pt x="357" y="266"/>
                    <a:pt x="265" y="184"/>
                    <a:pt x="172" y="112"/>
                  </a:cubicBezTo>
                  <a:cubicBezTo>
                    <a:pt x="147" y="92"/>
                    <a:pt x="128" y="73"/>
                    <a:pt x="113" y="45"/>
                  </a:cubicBezTo>
                  <a:cubicBezTo>
                    <a:pt x="105" y="29"/>
                    <a:pt x="94" y="5"/>
                    <a:pt x="73" y="2"/>
                  </a:cubicBezTo>
                  <a:cubicBezTo>
                    <a:pt x="59" y="0"/>
                    <a:pt x="50" y="14"/>
                    <a:pt x="45" y="24"/>
                  </a:cubicBezTo>
                  <a:cubicBezTo>
                    <a:pt x="35" y="42"/>
                    <a:pt x="30" y="66"/>
                    <a:pt x="13" y="79"/>
                  </a:cubicBezTo>
                  <a:cubicBezTo>
                    <a:pt x="12" y="79"/>
                    <a:pt x="12" y="80"/>
                    <a:pt x="12" y="81"/>
                  </a:cubicBezTo>
                  <a:cubicBezTo>
                    <a:pt x="12" y="81"/>
                    <a:pt x="11" y="82"/>
                    <a:pt x="11" y="83"/>
                  </a:cubicBezTo>
                  <a:cubicBezTo>
                    <a:pt x="0" y="106"/>
                    <a:pt x="31" y="125"/>
                    <a:pt x="48" y="135"/>
                  </a:cubicBezTo>
                  <a:cubicBezTo>
                    <a:pt x="77" y="152"/>
                    <a:pt x="109" y="164"/>
                    <a:pt x="140" y="177"/>
                  </a:cubicBezTo>
                  <a:cubicBezTo>
                    <a:pt x="187" y="195"/>
                    <a:pt x="230" y="225"/>
                    <a:pt x="268" y="256"/>
                  </a:cubicBezTo>
                  <a:cubicBezTo>
                    <a:pt x="313" y="293"/>
                    <a:pt x="352" y="337"/>
                    <a:pt x="384" y="386"/>
                  </a:cubicBezTo>
                  <a:cubicBezTo>
                    <a:pt x="386" y="390"/>
                    <a:pt x="393" y="388"/>
                    <a:pt x="391" y="38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5" name="îṥlíďé">
              <a:extLst>
                <a:ext uri="{FF2B5EF4-FFF2-40B4-BE49-F238E27FC236}">
                  <a16:creationId xmlns:a16="http://schemas.microsoft.com/office/drawing/2014/main" xmlns="" id="{34EB27EA-7674-4886-850A-35B417B702DE}"/>
                </a:ext>
              </a:extLst>
            </p:cNvPr>
            <p:cNvSpPr/>
            <p:nvPr/>
          </p:nvSpPr>
          <p:spPr bwMode="auto">
            <a:xfrm>
              <a:off x="1855" y="1091"/>
              <a:ext cx="1071" cy="835"/>
            </a:xfrm>
            <a:custGeom>
              <a:avLst/>
              <a:gdLst>
                <a:gd name="T0" fmla="*/ 526 w 528"/>
                <a:gd name="T1" fmla="*/ 304 h 411"/>
                <a:gd name="T2" fmla="*/ 467 w 528"/>
                <a:gd name="T3" fmla="*/ 257 h 411"/>
                <a:gd name="T4" fmla="*/ 429 w 528"/>
                <a:gd name="T5" fmla="*/ 168 h 411"/>
                <a:gd name="T6" fmla="*/ 380 w 528"/>
                <a:gd name="T7" fmla="*/ 98 h 411"/>
                <a:gd name="T8" fmla="*/ 393 w 528"/>
                <a:gd name="T9" fmla="*/ 23 h 411"/>
                <a:gd name="T10" fmla="*/ 395 w 528"/>
                <a:gd name="T11" fmla="*/ 20 h 411"/>
                <a:gd name="T12" fmla="*/ 406 w 528"/>
                <a:gd name="T13" fmla="*/ 7 h 411"/>
                <a:gd name="T14" fmla="*/ 403 w 528"/>
                <a:gd name="T15" fmla="*/ 0 h 411"/>
                <a:gd name="T16" fmla="*/ 308 w 528"/>
                <a:gd name="T17" fmla="*/ 66 h 411"/>
                <a:gd name="T18" fmla="*/ 228 w 528"/>
                <a:gd name="T19" fmla="*/ 180 h 411"/>
                <a:gd name="T20" fmla="*/ 171 w 528"/>
                <a:gd name="T21" fmla="*/ 229 h 411"/>
                <a:gd name="T22" fmla="*/ 148 w 528"/>
                <a:gd name="T23" fmla="*/ 227 h 411"/>
                <a:gd name="T24" fmla="*/ 130 w 528"/>
                <a:gd name="T25" fmla="*/ 246 h 411"/>
                <a:gd name="T26" fmla="*/ 113 w 528"/>
                <a:gd name="T27" fmla="*/ 275 h 411"/>
                <a:gd name="T28" fmla="*/ 69 w 528"/>
                <a:gd name="T29" fmla="*/ 333 h 411"/>
                <a:gd name="T30" fmla="*/ 6 w 528"/>
                <a:gd name="T31" fmla="*/ 401 h 411"/>
                <a:gd name="T32" fmla="*/ 2 w 528"/>
                <a:gd name="T33" fmla="*/ 406 h 411"/>
                <a:gd name="T34" fmla="*/ 2 w 528"/>
                <a:gd name="T35" fmla="*/ 407 h 411"/>
                <a:gd name="T36" fmla="*/ 3 w 528"/>
                <a:gd name="T37" fmla="*/ 410 h 411"/>
                <a:gd name="T38" fmla="*/ 6 w 528"/>
                <a:gd name="T39" fmla="*/ 411 h 411"/>
                <a:gd name="T40" fmla="*/ 171 w 528"/>
                <a:gd name="T41" fmla="*/ 307 h 411"/>
                <a:gd name="T42" fmla="*/ 320 w 528"/>
                <a:gd name="T43" fmla="*/ 172 h 411"/>
                <a:gd name="T44" fmla="*/ 327 w 528"/>
                <a:gd name="T45" fmla="*/ 161 h 411"/>
                <a:gd name="T46" fmla="*/ 331 w 528"/>
                <a:gd name="T47" fmla="*/ 153 h 411"/>
                <a:gd name="T48" fmla="*/ 522 w 528"/>
                <a:gd name="T49" fmla="*/ 312 h 411"/>
                <a:gd name="T50" fmla="*/ 526 w 528"/>
                <a:gd name="T51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11">
                  <a:moveTo>
                    <a:pt x="526" y="304"/>
                  </a:moveTo>
                  <a:cubicBezTo>
                    <a:pt x="508" y="285"/>
                    <a:pt x="485" y="275"/>
                    <a:pt x="467" y="257"/>
                  </a:cubicBezTo>
                  <a:cubicBezTo>
                    <a:pt x="443" y="234"/>
                    <a:pt x="442" y="197"/>
                    <a:pt x="429" y="168"/>
                  </a:cubicBezTo>
                  <a:cubicBezTo>
                    <a:pt x="417" y="141"/>
                    <a:pt x="390" y="125"/>
                    <a:pt x="380" y="98"/>
                  </a:cubicBezTo>
                  <a:cubicBezTo>
                    <a:pt x="371" y="74"/>
                    <a:pt x="378" y="45"/>
                    <a:pt x="393" y="23"/>
                  </a:cubicBezTo>
                  <a:cubicBezTo>
                    <a:pt x="394" y="22"/>
                    <a:pt x="394" y="21"/>
                    <a:pt x="395" y="20"/>
                  </a:cubicBezTo>
                  <a:cubicBezTo>
                    <a:pt x="398" y="15"/>
                    <a:pt x="402" y="11"/>
                    <a:pt x="406" y="7"/>
                  </a:cubicBezTo>
                  <a:cubicBezTo>
                    <a:pt x="408" y="5"/>
                    <a:pt x="407" y="0"/>
                    <a:pt x="403" y="0"/>
                  </a:cubicBezTo>
                  <a:cubicBezTo>
                    <a:pt x="362" y="5"/>
                    <a:pt x="332" y="36"/>
                    <a:pt x="308" y="66"/>
                  </a:cubicBezTo>
                  <a:cubicBezTo>
                    <a:pt x="279" y="102"/>
                    <a:pt x="256" y="143"/>
                    <a:pt x="228" y="180"/>
                  </a:cubicBezTo>
                  <a:cubicBezTo>
                    <a:pt x="218" y="194"/>
                    <a:pt x="191" y="234"/>
                    <a:pt x="171" y="229"/>
                  </a:cubicBezTo>
                  <a:cubicBezTo>
                    <a:pt x="162" y="227"/>
                    <a:pt x="157" y="222"/>
                    <a:pt x="148" y="227"/>
                  </a:cubicBezTo>
                  <a:cubicBezTo>
                    <a:pt x="140" y="231"/>
                    <a:pt x="134" y="238"/>
                    <a:pt x="130" y="246"/>
                  </a:cubicBezTo>
                  <a:cubicBezTo>
                    <a:pt x="124" y="255"/>
                    <a:pt x="119" y="265"/>
                    <a:pt x="113" y="275"/>
                  </a:cubicBezTo>
                  <a:cubicBezTo>
                    <a:pt x="99" y="295"/>
                    <a:pt x="84" y="314"/>
                    <a:pt x="69" y="333"/>
                  </a:cubicBezTo>
                  <a:cubicBezTo>
                    <a:pt x="49" y="356"/>
                    <a:pt x="27" y="378"/>
                    <a:pt x="6" y="401"/>
                  </a:cubicBezTo>
                  <a:cubicBezTo>
                    <a:pt x="4" y="402"/>
                    <a:pt x="2" y="404"/>
                    <a:pt x="2" y="406"/>
                  </a:cubicBezTo>
                  <a:cubicBezTo>
                    <a:pt x="2" y="406"/>
                    <a:pt x="2" y="407"/>
                    <a:pt x="2" y="407"/>
                  </a:cubicBezTo>
                  <a:cubicBezTo>
                    <a:pt x="0" y="408"/>
                    <a:pt x="2" y="410"/>
                    <a:pt x="3" y="410"/>
                  </a:cubicBezTo>
                  <a:cubicBezTo>
                    <a:pt x="4" y="411"/>
                    <a:pt x="5" y="411"/>
                    <a:pt x="6" y="411"/>
                  </a:cubicBezTo>
                  <a:cubicBezTo>
                    <a:pt x="77" y="402"/>
                    <a:pt x="104" y="322"/>
                    <a:pt x="171" y="307"/>
                  </a:cubicBezTo>
                  <a:cubicBezTo>
                    <a:pt x="241" y="292"/>
                    <a:pt x="289" y="234"/>
                    <a:pt x="320" y="172"/>
                  </a:cubicBezTo>
                  <a:cubicBezTo>
                    <a:pt x="323" y="168"/>
                    <a:pt x="325" y="165"/>
                    <a:pt x="327" y="161"/>
                  </a:cubicBezTo>
                  <a:cubicBezTo>
                    <a:pt x="329" y="158"/>
                    <a:pt x="330" y="156"/>
                    <a:pt x="331" y="153"/>
                  </a:cubicBezTo>
                  <a:cubicBezTo>
                    <a:pt x="402" y="200"/>
                    <a:pt x="424" y="310"/>
                    <a:pt x="522" y="312"/>
                  </a:cubicBezTo>
                  <a:cubicBezTo>
                    <a:pt x="527" y="312"/>
                    <a:pt x="528" y="307"/>
                    <a:pt x="526" y="304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6" name="îŝḻîḍè">
              <a:extLst>
                <a:ext uri="{FF2B5EF4-FFF2-40B4-BE49-F238E27FC236}">
                  <a16:creationId xmlns:a16="http://schemas.microsoft.com/office/drawing/2014/main" xmlns="" id="{C865BE21-6BF8-4635-999F-DE8773D5058E}"/>
                </a:ext>
              </a:extLst>
            </p:cNvPr>
            <p:cNvSpPr/>
            <p:nvPr/>
          </p:nvSpPr>
          <p:spPr bwMode="auto">
            <a:xfrm>
              <a:off x="176" y="1497"/>
              <a:ext cx="663" cy="579"/>
            </a:xfrm>
            <a:custGeom>
              <a:avLst/>
              <a:gdLst>
                <a:gd name="T0" fmla="*/ 327 w 327"/>
                <a:gd name="T1" fmla="*/ 73 h 285"/>
                <a:gd name="T2" fmla="*/ 257 w 327"/>
                <a:gd name="T3" fmla="*/ 3 h 285"/>
                <a:gd name="T4" fmla="*/ 224 w 327"/>
                <a:gd name="T5" fmla="*/ 20 h 285"/>
                <a:gd name="T6" fmla="*/ 213 w 327"/>
                <a:gd name="T7" fmla="*/ 46 h 285"/>
                <a:gd name="T8" fmla="*/ 194 w 327"/>
                <a:gd name="T9" fmla="*/ 84 h 285"/>
                <a:gd name="T10" fmla="*/ 109 w 327"/>
                <a:gd name="T11" fmla="*/ 199 h 285"/>
                <a:gd name="T12" fmla="*/ 5 w 327"/>
                <a:gd name="T13" fmla="*/ 271 h 285"/>
                <a:gd name="T14" fmla="*/ 3 w 327"/>
                <a:gd name="T15" fmla="*/ 276 h 285"/>
                <a:gd name="T16" fmla="*/ 4 w 327"/>
                <a:gd name="T17" fmla="*/ 283 h 285"/>
                <a:gd name="T18" fmla="*/ 24 w 327"/>
                <a:gd name="T19" fmla="*/ 281 h 285"/>
                <a:gd name="T20" fmla="*/ 60 w 327"/>
                <a:gd name="T21" fmla="*/ 268 h 285"/>
                <a:gd name="T22" fmla="*/ 157 w 327"/>
                <a:gd name="T23" fmla="*/ 203 h 285"/>
                <a:gd name="T24" fmla="*/ 233 w 327"/>
                <a:gd name="T25" fmla="*/ 124 h 285"/>
                <a:gd name="T26" fmla="*/ 263 w 327"/>
                <a:gd name="T27" fmla="*/ 86 h 285"/>
                <a:gd name="T28" fmla="*/ 324 w 327"/>
                <a:gd name="T29" fmla="*/ 78 h 285"/>
                <a:gd name="T30" fmla="*/ 327 w 327"/>
                <a:gd name="T31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5">
                  <a:moveTo>
                    <a:pt x="327" y="73"/>
                  </a:moveTo>
                  <a:cubicBezTo>
                    <a:pt x="317" y="44"/>
                    <a:pt x="287" y="11"/>
                    <a:pt x="257" y="3"/>
                  </a:cubicBezTo>
                  <a:cubicBezTo>
                    <a:pt x="242" y="0"/>
                    <a:pt x="231" y="8"/>
                    <a:pt x="224" y="20"/>
                  </a:cubicBezTo>
                  <a:cubicBezTo>
                    <a:pt x="219" y="28"/>
                    <a:pt x="216" y="37"/>
                    <a:pt x="213" y="46"/>
                  </a:cubicBezTo>
                  <a:cubicBezTo>
                    <a:pt x="209" y="60"/>
                    <a:pt x="202" y="72"/>
                    <a:pt x="194" y="84"/>
                  </a:cubicBezTo>
                  <a:cubicBezTo>
                    <a:pt x="168" y="123"/>
                    <a:pt x="139" y="162"/>
                    <a:pt x="109" y="199"/>
                  </a:cubicBezTo>
                  <a:cubicBezTo>
                    <a:pt x="84" y="229"/>
                    <a:pt x="48" y="272"/>
                    <a:pt x="5" y="271"/>
                  </a:cubicBezTo>
                  <a:cubicBezTo>
                    <a:pt x="2" y="271"/>
                    <a:pt x="1" y="274"/>
                    <a:pt x="3" y="276"/>
                  </a:cubicBezTo>
                  <a:cubicBezTo>
                    <a:pt x="0" y="277"/>
                    <a:pt x="0" y="281"/>
                    <a:pt x="4" y="283"/>
                  </a:cubicBezTo>
                  <a:cubicBezTo>
                    <a:pt x="9" y="285"/>
                    <a:pt x="19" y="282"/>
                    <a:pt x="24" y="281"/>
                  </a:cubicBezTo>
                  <a:cubicBezTo>
                    <a:pt x="37" y="279"/>
                    <a:pt x="49" y="274"/>
                    <a:pt x="60" y="268"/>
                  </a:cubicBezTo>
                  <a:cubicBezTo>
                    <a:pt x="95" y="252"/>
                    <a:pt x="128" y="227"/>
                    <a:pt x="157" y="203"/>
                  </a:cubicBezTo>
                  <a:cubicBezTo>
                    <a:pt x="186" y="180"/>
                    <a:pt x="211" y="153"/>
                    <a:pt x="233" y="124"/>
                  </a:cubicBezTo>
                  <a:cubicBezTo>
                    <a:pt x="242" y="111"/>
                    <a:pt x="251" y="97"/>
                    <a:pt x="263" y="86"/>
                  </a:cubicBezTo>
                  <a:cubicBezTo>
                    <a:pt x="280" y="69"/>
                    <a:pt x="303" y="83"/>
                    <a:pt x="324" y="78"/>
                  </a:cubicBezTo>
                  <a:cubicBezTo>
                    <a:pt x="326" y="78"/>
                    <a:pt x="327" y="75"/>
                    <a:pt x="327" y="7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išľîďé">
              <a:extLst>
                <a:ext uri="{FF2B5EF4-FFF2-40B4-BE49-F238E27FC236}">
                  <a16:creationId xmlns:a16="http://schemas.microsoft.com/office/drawing/2014/main" xmlns="" id="{4EE0420B-489D-48A2-B2F9-2C8EED9908E2}"/>
                </a:ext>
              </a:extLst>
            </p:cNvPr>
            <p:cNvSpPr/>
            <p:nvPr/>
          </p:nvSpPr>
          <p:spPr bwMode="auto">
            <a:xfrm>
              <a:off x="3436" y="1692"/>
              <a:ext cx="982" cy="875"/>
            </a:xfrm>
            <a:custGeom>
              <a:avLst/>
              <a:gdLst>
                <a:gd name="T0" fmla="*/ 481 w 484"/>
                <a:gd name="T1" fmla="*/ 423 h 431"/>
                <a:gd name="T2" fmla="*/ 361 w 484"/>
                <a:gd name="T3" fmla="*/ 300 h 431"/>
                <a:gd name="T4" fmla="*/ 259 w 484"/>
                <a:gd name="T5" fmla="*/ 179 h 431"/>
                <a:gd name="T6" fmla="*/ 112 w 484"/>
                <a:gd name="T7" fmla="*/ 110 h 431"/>
                <a:gd name="T8" fmla="*/ 21 w 484"/>
                <a:gd name="T9" fmla="*/ 26 h 431"/>
                <a:gd name="T10" fmla="*/ 17 w 484"/>
                <a:gd name="T11" fmla="*/ 17 h 431"/>
                <a:gd name="T12" fmla="*/ 12 w 484"/>
                <a:gd name="T13" fmla="*/ 6 h 431"/>
                <a:gd name="T14" fmla="*/ 3 w 484"/>
                <a:gd name="T15" fmla="*/ 12 h 431"/>
                <a:gd name="T16" fmla="*/ 17 w 484"/>
                <a:gd name="T17" fmla="*/ 46 h 431"/>
                <a:gd name="T18" fmla="*/ 23 w 484"/>
                <a:gd name="T19" fmla="*/ 66 h 431"/>
                <a:gd name="T20" fmla="*/ 53 w 484"/>
                <a:gd name="T21" fmla="*/ 115 h 431"/>
                <a:gd name="T22" fmla="*/ 100 w 484"/>
                <a:gd name="T23" fmla="*/ 166 h 431"/>
                <a:gd name="T24" fmla="*/ 121 w 484"/>
                <a:gd name="T25" fmla="*/ 248 h 431"/>
                <a:gd name="T26" fmla="*/ 174 w 484"/>
                <a:gd name="T27" fmla="*/ 366 h 431"/>
                <a:gd name="T28" fmla="*/ 279 w 484"/>
                <a:gd name="T29" fmla="*/ 413 h 431"/>
                <a:gd name="T30" fmla="*/ 280 w 484"/>
                <a:gd name="T31" fmla="*/ 406 h 431"/>
                <a:gd name="T32" fmla="*/ 181 w 484"/>
                <a:gd name="T33" fmla="*/ 294 h 431"/>
                <a:gd name="T34" fmla="*/ 179 w 484"/>
                <a:gd name="T35" fmla="*/ 252 h 431"/>
                <a:gd name="T36" fmla="*/ 181 w 484"/>
                <a:gd name="T37" fmla="*/ 247 h 431"/>
                <a:gd name="T38" fmla="*/ 183 w 484"/>
                <a:gd name="T39" fmla="*/ 245 h 431"/>
                <a:gd name="T40" fmla="*/ 194 w 484"/>
                <a:gd name="T41" fmla="*/ 238 h 431"/>
                <a:gd name="T42" fmla="*/ 263 w 484"/>
                <a:gd name="T43" fmla="*/ 250 h 431"/>
                <a:gd name="T44" fmla="*/ 358 w 484"/>
                <a:gd name="T45" fmla="*/ 359 h 431"/>
                <a:gd name="T46" fmla="*/ 477 w 484"/>
                <a:gd name="T47" fmla="*/ 430 h 431"/>
                <a:gd name="T48" fmla="*/ 481 w 484"/>
                <a:gd name="T49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431">
                  <a:moveTo>
                    <a:pt x="481" y="423"/>
                  </a:moveTo>
                  <a:cubicBezTo>
                    <a:pt x="438" y="384"/>
                    <a:pt x="395" y="348"/>
                    <a:pt x="361" y="300"/>
                  </a:cubicBezTo>
                  <a:cubicBezTo>
                    <a:pt x="331" y="255"/>
                    <a:pt x="303" y="211"/>
                    <a:pt x="259" y="179"/>
                  </a:cubicBezTo>
                  <a:cubicBezTo>
                    <a:pt x="215" y="147"/>
                    <a:pt x="163" y="128"/>
                    <a:pt x="112" y="110"/>
                  </a:cubicBezTo>
                  <a:cubicBezTo>
                    <a:pt x="70" y="96"/>
                    <a:pt x="42" y="63"/>
                    <a:pt x="21" y="26"/>
                  </a:cubicBezTo>
                  <a:cubicBezTo>
                    <a:pt x="20" y="23"/>
                    <a:pt x="19" y="20"/>
                    <a:pt x="17" y="17"/>
                  </a:cubicBezTo>
                  <a:cubicBezTo>
                    <a:pt x="15" y="14"/>
                    <a:pt x="13" y="10"/>
                    <a:pt x="12" y="6"/>
                  </a:cubicBezTo>
                  <a:cubicBezTo>
                    <a:pt x="9" y="0"/>
                    <a:pt x="0" y="6"/>
                    <a:pt x="3" y="12"/>
                  </a:cubicBezTo>
                  <a:cubicBezTo>
                    <a:pt x="7" y="22"/>
                    <a:pt x="11" y="35"/>
                    <a:pt x="17" y="46"/>
                  </a:cubicBezTo>
                  <a:cubicBezTo>
                    <a:pt x="19" y="52"/>
                    <a:pt x="20" y="59"/>
                    <a:pt x="23" y="66"/>
                  </a:cubicBezTo>
                  <a:cubicBezTo>
                    <a:pt x="29" y="85"/>
                    <a:pt x="39" y="101"/>
                    <a:pt x="53" y="115"/>
                  </a:cubicBezTo>
                  <a:cubicBezTo>
                    <a:pt x="69" y="132"/>
                    <a:pt x="88" y="146"/>
                    <a:pt x="100" y="166"/>
                  </a:cubicBezTo>
                  <a:cubicBezTo>
                    <a:pt x="116" y="190"/>
                    <a:pt x="118" y="220"/>
                    <a:pt x="121" y="248"/>
                  </a:cubicBezTo>
                  <a:cubicBezTo>
                    <a:pt x="126" y="294"/>
                    <a:pt x="143" y="332"/>
                    <a:pt x="174" y="366"/>
                  </a:cubicBezTo>
                  <a:cubicBezTo>
                    <a:pt x="200" y="396"/>
                    <a:pt x="238" y="421"/>
                    <a:pt x="279" y="413"/>
                  </a:cubicBezTo>
                  <a:cubicBezTo>
                    <a:pt x="283" y="413"/>
                    <a:pt x="283" y="408"/>
                    <a:pt x="280" y="406"/>
                  </a:cubicBezTo>
                  <a:cubicBezTo>
                    <a:pt x="239" y="375"/>
                    <a:pt x="198" y="344"/>
                    <a:pt x="181" y="294"/>
                  </a:cubicBezTo>
                  <a:cubicBezTo>
                    <a:pt x="177" y="281"/>
                    <a:pt x="174" y="265"/>
                    <a:pt x="179" y="252"/>
                  </a:cubicBezTo>
                  <a:cubicBezTo>
                    <a:pt x="180" y="251"/>
                    <a:pt x="180" y="249"/>
                    <a:pt x="181" y="247"/>
                  </a:cubicBezTo>
                  <a:cubicBezTo>
                    <a:pt x="182" y="247"/>
                    <a:pt x="183" y="246"/>
                    <a:pt x="183" y="245"/>
                  </a:cubicBezTo>
                  <a:cubicBezTo>
                    <a:pt x="186" y="242"/>
                    <a:pt x="189" y="240"/>
                    <a:pt x="194" y="238"/>
                  </a:cubicBezTo>
                  <a:cubicBezTo>
                    <a:pt x="216" y="229"/>
                    <a:pt x="244" y="239"/>
                    <a:pt x="263" y="250"/>
                  </a:cubicBezTo>
                  <a:cubicBezTo>
                    <a:pt x="305" y="275"/>
                    <a:pt x="328" y="323"/>
                    <a:pt x="358" y="359"/>
                  </a:cubicBezTo>
                  <a:cubicBezTo>
                    <a:pt x="389" y="396"/>
                    <a:pt x="431" y="418"/>
                    <a:pt x="477" y="430"/>
                  </a:cubicBezTo>
                  <a:cubicBezTo>
                    <a:pt x="481" y="431"/>
                    <a:pt x="484" y="426"/>
                    <a:pt x="481" y="42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8" name="ïslïḓe">
              <a:extLst>
                <a:ext uri="{FF2B5EF4-FFF2-40B4-BE49-F238E27FC236}">
                  <a16:creationId xmlns:a16="http://schemas.microsoft.com/office/drawing/2014/main" xmlns="" id="{C89C8550-C63F-4F5E-9F02-74153300256B}"/>
                </a:ext>
              </a:extLst>
            </p:cNvPr>
            <p:cNvSpPr/>
            <p:nvPr/>
          </p:nvSpPr>
          <p:spPr bwMode="auto">
            <a:xfrm>
              <a:off x="4280" y="1373"/>
              <a:ext cx="754" cy="652"/>
            </a:xfrm>
            <a:custGeom>
              <a:avLst/>
              <a:gdLst>
                <a:gd name="T0" fmla="*/ 368 w 372"/>
                <a:gd name="T1" fmla="*/ 313 h 321"/>
                <a:gd name="T2" fmla="*/ 311 w 372"/>
                <a:gd name="T3" fmla="*/ 276 h 321"/>
                <a:gd name="T4" fmla="*/ 272 w 372"/>
                <a:gd name="T5" fmla="*/ 220 h 321"/>
                <a:gd name="T6" fmla="*/ 197 w 372"/>
                <a:gd name="T7" fmla="*/ 155 h 321"/>
                <a:gd name="T8" fmla="*/ 137 w 372"/>
                <a:gd name="T9" fmla="*/ 127 h 321"/>
                <a:gd name="T10" fmla="*/ 102 w 372"/>
                <a:gd name="T11" fmla="*/ 73 h 321"/>
                <a:gd name="T12" fmla="*/ 70 w 372"/>
                <a:gd name="T13" fmla="*/ 21 h 321"/>
                <a:gd name="T14" fmla="*/ 49 w 372"/>
                <a:gd name="T15" fmla="*/ 5 h 321"/>
                <a:gd name="T16" fmla="*/ 6 w 372"/>
                <a:gd name="T17" fmla="*/ 1 h 321"/>
                <a:gd name="T18" fmla="*/ 4 w 372"/>
                <a:gd name="T19" fmla="*/ 4 h 321"/>
                <a:gd name="T20" fmla="*/ 3 w 372"/>
                <a:gd name="T21" fmla="*/ 6 h 321"/>
                <a:gd name="T22" fmla="*/ 23 w 372"/>
                <a:gd name="T23" fmla="*/ 66 h 321"/>
                <a:gd name="T24" fmla="*/ 10 w 372"/>
                <a:gd name="T25" fmla="*/ 152 h 321"/>
                <a:gd name="T26" fmla="*/ 16 w 372"/>
                <a:gd name="T27" fmla="*/ 158 h 321"/>
                <a:gd name="T28" fmla="*/ 60 w 372"/>
                <a:gd name="T29" fmla="*/ 106 h 321"/>
                <a:gd name="T30" fmla="*/ 62 w 372"/>
                <a:gd name="T31" fmla="*/ 101 h 321"/>
                <a:gd name="T32" fmla="*/ 117 w 372"/>
                <a:gd name="T33" fmla="*/ 186 h 321"/>
                <a:gd name="T34" fmla="*/ 174 w 372"/>
                <a:gd name="T35" fmla="*/ 198 h 321"/>
                <a:gd name="T36" fmla="*/ 187 w 372"/>
                <a:gd name="T37" fmla="*/ 201 h 321"/>
                <a:gd name="T38" fmla="*/ 207 w 372"/>
                <a:gd name="T39" fmla="*/ 209 h 321"/>
                <a:gd name="T40" fmla="*/ 225 w 372"/>
                <a:gd name="T41" fmla="*/ 221 h 321"/>
                <a:gd name="T42" fmla="*/ 287 w 372"/>
                <a:gd name="T43" fmla="*/ 288 h 321"/>
                <a:gd name="T44" fmla="*/ 367 w 372"/>
                <a:gd name="T45" fmla="*/ 321 h 321"/>
                <a:gd name="T46" fmla="*/ 368 w 372"/>
                <a:gd name="T47" fmla="*/ 3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21">
                  <a:moveTo>
                    <a:pt x="368" y="313"/>
                  </a:moveTo>
                  <a:cubicBezTo>
                    <a:pt x="347" y="304"/>
                    <a:pt x="327" y="292"/>
                    <a:pt x="311" y="276"/>
                  </a:cubicBezTo>
                  <a:cubicBezTo>
                    <a:pt x="295" y="260"/>
                    <a:pt x="284" y="240"/>
                    <a:pt x="272" y="220"/>
                  </a:cubicBezTo>
                  <a:cubicBezTo>
                    <a:pt x="254" y="190"/>
                    <a:pt x="233" y="165"/>
                    <a:pt x="197" y="155"/>
                  </a:cubicBezTo>
                  <a:cubicBezTo>
                    <a:pt x="174" y="149"/>
                    <a:pt x="155" y="145"/>
                    <a:pt x="137" y="127"/>
                  </a:cubicBezTo>
                  <a:cubicBezTo>
                    <a:pt x="122" y="111"/>
                    <a:pt x="112" y="91"/>
                    <a:pt x="102" y="73"/>
                  </a:cubicBezTo>
                  <a:cubicBezTo>
                    <a:pt x="92" y="55"/>
                    <a:pt x="82" y="37"/>
                    <a:pt x="70" y="21"/>
                  </a:cubicBezTo>
                  <a:cubicBezTo>
                    <a:pt x="65" y="15"/>
                    <a:pt x="56" y="7"/>
                    <a:pt x="49" y="5"/>
                  </a:cubicBezTo>
                  <a:cubicBezTo>
                    <a:pt x="34" y="1"/>
                    <a:pt x="20" y="5"/>
                    <a:pt x="6" y="1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0" y="27"/>
                    <a:pt x="17" y="48"/>
                    <a:pt x="23" y="66"/>
                  </a:cubicBezTo>
                  <a:cubicBezTo>
                    <a:pt x="33" y="95"/>
                    <a:pt x="21" y="126"/>
                    <a:pt x="10" y="152"/>
                  </a:cubicBezTo>
                  <a:cubicBezTo>
                    <a:pt x="9" y="155"/>
                    <a:pt x="13" y="159"/>
                    <a:pt x="16" y="158"/>
                  </a:cubicBezTo>
                  <a:cubicBezTo>
                    <a:pt x="40" y="149"/>
                    <a:pt x="53" y="129"/>
                    <a:pt x="60" y="106"/>
                  </a:cubicBezTo>
                  <a:cubicBezTo>
                    <a:pt x="60" y="104"/>
                    <a:pt x="61" y="103"/>
                    <a:pt x="62" y="101"/>
                  </a:cubicBezTo>
                  <a:cubicBezTo>
                    <a:pt x="82" y="130"/>
                    <a:pt x="80" y="169"/>
                    <a:pt x="117" y="186"/>
                  </a:cubicBezTo>
                  <a:cubicBezTo>
                    <a:pt x="134" y="194"/>
                    <a:pt x="155" y="195"/>
                    <a:pt x="174" y="198"/>
                  </a:cubicBezTo>
                  <a:cubicBezTo>
                    <a:pt x="179" y="198"/>
                    <a:pt x="183" y="199"/>
                    <a:pt x="187" y="201"/>
                  </a:cubicBezTo>
                  <a:cubicBezTo>
                    <a:pt x="194" y="203"/>
                    <a:pt x="201" y="206"/>
                    <a:pt x="207" y="209"/>
                  </a:cubicBezTo>
                  <a:cubicBezTo>
                    <a:pt x="213" y="212"/>
                    <a:pt x="219" y="216"/>
                    <a:pt x="225" y="221"/>
                  </a:cubicBezTo>
                  <a:cubicBezTo>
                    <a:pt x="249" y="240"/>
                    <a:pt x="265" y="266"/>
                    <a:pt x="287" y="288"/>
                  </a:cubicBezTo>
                  <a:cubicBezTo>
                    <a:pt x="309" y="310"/>
                    <a:pt x="336" y="321"/>
                    <a:pt x="367" y="321"/>
                  </a:cubicBezTo>
                  <a:cubicBezTo>
                    <a:pt x="372" y="321"/>
                    <a:pt x="372" y="314"/>
                    <a:pt x="368" y="31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2" name="iṡ1íḑe">
              <a:extLst>
                <a:ext uri="{FF2B5EF4-FFF2-40B4-BE49-F238E27FC236}">
                  <a16:creationId xmlns:a16="http://schemas.microsoft.com/office/drawing/2014/main" xmlns="" id="{695C27A3-74A0-4FEA-8DE7-977F5799E69F}"/>
                </a:ext>
              </a:extLst>
            </p:cNvPr>
            <p:cNvSpPr/>
            <p:nvPr/>
          </p:nvSpPr>
          <p:spPr bwMode="auto">
            <a:xfrm>
              <a:off x="5146" y="1976"/>
              <a:ext cx="490" cy="262"/>
            </a:xfrm>
            <a:custGeom>
              <a:avLst/>
              <a:gdLst>
                <a:gd name="T0" fmla="*/ 238 w 242"/>
                <a:gd name="T1" fmla="*/ 121 h 129"/>
                <a:gd name="T2" fmla="*/ 109 w 242"/>
                <a:gd name="T3" fmla="*/ 42 h 129"/>
                <a:gd name="T4" fmla="*/ 79 w 242"/>
                <a:gd name="T5" fmla="*/ 16 h 129"/>
                <a:gd name="T6" fmla="*/ 37 w 242"/>
                <a:gd name="T7" fmla="*/ 3 h 129"/>
                <a:gd name="T8" fmla="*/ 33 w 242"/>
                <a:gd name="T9" fmla="*/ 3 h 129"/>
                <a:gd name="T10" fmla="*/ 31 w 242"/>
                <a:gd name="T11" fmla="*/ 4 h 129"/>
                <a:gd name="T12" fmla="*/ 16 w 242"/>
                <a:gd name="T13" fmla="*/ 14 h 129"/>
                <a:gd name="T14" fmla="*/ 8 w 242"/>
                <a:gd name="T15" fmla="*/ 48 h 129"/>
                <a:gd name="T16" fmla="*/ 73 w 242"/>
                <a:gd name="T17" fmla="*/ 64 h 129"/>
                <a:gd name="T18" fmla="*/ 117 w 242"/>
                <a:gd name="T19" fmla="*/ 83 h 129"/>
                <a:gd name="T20" fmla="*/ 155 w 242"/>
                <a:gd name="T21" fmla="*/ 105 h 129"/>
                <a:gd name="T22" fmla="*/ 172 w 242"/>
                <a:gd name="T23" fmla="*/ 114 h 129"/>
                <a:gd name="T24" fmla="*/ 195 w 242"/>
                <a:gd name="T25" fmla="*/ 122 h 129"/>
                <a:gd name="T26" fmla="*/ 236 w 242"/>
                <a:gd name="T27" fmla="*/ 129 h 129"/>
                <a:gd name="T28" fmla="*/ 238 w 242"/>
                <a:gd name="T2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29">
                  <a:moveTo>
                    <a:pt x="238" y="121"/>
                  </a:moveTo>
                  <a:cubicBezTo>
                    <a:pt x="192" y="101"/>
                    <a:pt x="145" y="76"/>
                    <a:pt x="109" y="42"/>
                  </a:cubicBezTo>
                  <a:cubicBezTo>
                    <a:pt x="100" y="35"/>
                    <a:pt x="90" y="24"/>
                    <a:pt x="79" y="16"/>
                  </a:cubicBezTo>
                  <a:cubicBezTo>
                    <a:pt x="67" y="6"/>
                    <a:pt x="53" y="0"/>
                    <a:pt x="37" y="3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5" y="6"/>
                    <a:pt x="20" y="10"/>
                    <a:pt x="16" y="14"/>
                  </a:cubicBezTo>
                  <a:cubicBezTo>
                    <a:pt x="6" y="23"/>
                    <a:pt x="0" y="34"/>
                    <a:pt x="8" y="48"/>
                  </a:cubicBezTo>
                  <a:cubicBezTo>
                    <a:pt x="19" y="69"/>
                    <a:pt x="54" y="62"/>
                    <a:pt x="73" y="64"/>
                  </a:cubicBezTo>
                  <a:cubicBezTo>
                    <a:pt x="88" y="65"/>
                    <a:pt x="103" y="75"/>
                    <a:pt x="117" y="83"/>
                  </a:cubicBezTo>
                  <a:cubicBezTo>
                    <a:pt x="130" y="90"/>
                    <a:pt x="142" y="98"/>
                    <a:pt x="155" y="105"/>
                  </a:cubicBezTo>
                  <a:cubicBezTo>
                    <a:pt x="161" y="109"/>
                    <a:pt x="167" y="111"/>
                    <a:pt x="172" y="114"/>
                  </a:cubicBezTo>
                  <a:cubicBezTo>
                    <a:pt x="180" y="118"/>
                    <a:pt x="187" y="121"/>
                    <a:pt x="195" y="122"/>
                  </a:cubicBezTo>
                  <a:cubicBezTo>
                    <a:pt x="208" y="126"/>
                    <a:pt x="221" y="128"/>
                    <a:pt x="236" y="129"/>
                  </a:cubicBezTo>
                  <a:cubicBezTo>
                    <a:pt x="240" y="129"/>
                    <a:pt x="242" y="122"/>
                    <a:pt x="238" y="121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pic>
        <p:nvPicPr>
          <p:cNvPr id="2" name="Capo Productions - Re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71564" y="869709"/>
            <a:ext cx="229897" cy="22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D05957F-895F-40BD-8DE2-624BF352DB78}"/>
              </a:ext>
            </a:extLst>
          </p:cNvPr>
          <p:cNvGrpSpPr/>
          <p:nvPr/>
        </p:nvGrpSpPr>
        <p:grpSpPr>
          <a:xfrm>
            <a:off x="129940" y="1808940"/>
            <a:ext cx="11922360" cy="4457846"/>
            <a:chOff x="129940" y="1808940"/>
            <a:chExt cx="11922360" cy="4457846"/>
          </a:xfrm>
        </p:grpSpPr>
        <p:grpSp>
          <p:nvGrpSpPr>
            <p:cNvPr id="3" name="4705df1d-5930-4fce-9209-9166bcce332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xmlns="" id="{88397E8B-F602-4DD6-955A-73540B6AAC39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29940" y="2153887"/>
              <a:ext cx="11922360" cy="3201248"/>
              <a:chOff x="155340" y="1798287"/>
              <a:chExt cx="11843270" cy="3180012"/>
            </a:xfrm>
          </p:grpSpPr>
          <p:sp>
            <p:nvSpPr>
              <p:cNvPr id="4" name="î$lïḓé">
                <a:extLst>
                  <a:ext uri="{FF2B5EF4-FFF2-40B4-BE49-F238E27FC236}">
                    <a16:creationId xmlns:a16="http://schemas.microsoft.com/office/drawing/2014/main" xmlns="" id="{8FF7531C-A4E6-4CA5-B730-76D70B195F61}"/>
                  </a:ext>
                </a:extLst>
              </p:cNvPr>
              <p:cNvSpPr/>
              <p:nvPr/>
            </p:nvSpPr>
            <p:spPr bwMode="auto">
              <a:xfrm flipH="1">
                <a:off x="8463772" y="4835655"/>
                <a:ext cx="3534838" cy="0"/>
              </a:xfrm>
              <a:prstGeom prst="line">
                <a:avLst/>
              </a:prstGeom>
              <a:noFill/>
              <a:ln w="292100" cap="sq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ïṧḷîḑê">
                <a:extLst>
                  <a:ext uri="{FF2B5EF4-FFF2-40B4-BE49-F238E27FC236}">
                    <a16:creationId xmlns:a16="http://schemas.microsoft.com/office/drawing/2014/main" xmlns="" id="{84E13B93-86DF-40D9-B092-50598779B652}"/>
                  </a:ext>
                </a:extLst>
              </p:cNvPr>
              <p:cNvSpPr/>
              <p:nvPr/>
            </p:nvSpPr>
            <p:spPr bwMode="auto">
              <a:xfrm flipH="1">
                <a:off x="155340" y="2561640"/>
                <a:ext cx="8913770" cy="0"/>
              </a:xfrm>
              <a:prstGeom prst="line">
                <a:avLst/>
              </a:prstGeom>
              <a:noFill/>
              <a:ln w="292100" cap="sq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" name="íśľïďé">
                <a:extLst>
                  <a:ext uri="{FF2B5EF4-FFF2-40B4-BE49-F238E27FC236}">
                    <a16:creationId xmlns:a16="http://schemas.microsoft.com/office/drawing/2014/main" xmlns="" id="{D44E7A75-DBDF-438B-B6C1-C01C16D0C56D}"/>
                  </a:ext>
                </a:extLst>
              </p:cNvPr>
              <p:cNvSpPr/>
              <p:nvPr/>
            </p:nvSpPr>
            <p:spPr bwMode="auto">
              <a:xfrm>
                <a:off x="3422737" y="3697818"/>
                <a:ext cx="524134" cy="1134519"/>
              </a:xfrm>
              <a:custGeom>
                <a:avLst/>
                <a:gdLst>
                  <a:gd name="T0" fmla="*/ 326 w 326"/>
                  <a:gd name="T1" fmla="*/ 604 h 604"/>
                  <a:gd name="T2" fmla="*/ 326 w 326"/>
                  <a:gd name="T3" fmla="*/ 604 h 604"/>
                  <a:gd name="T4" fmla="*/ 292 w 326"/>
                  <a:gd name="T5" fmla="*/ 602 h 604"/>
                  <a:gd name="T6" fmla="*/ 260 w 326"/>
                  <a:gd name="T7" fmla="*/ 598 h 604"/>
                  <a:gd name="T8" fmla="*/ 228 w 326"/>
                  <a:gd name="T9" fmla="*/ 590 h 604"/>
                  <a:gd name="T10" fmla="*/ 198 w 326"/>
                  <a:gd name="T11" fmla="*/ 580 h 604"/>
                  <a:gd name="T12" fmla="*/ 170 w 326"/>
                  <a:gd name="T13" fmla="*/ 568 h 604"/>
                  <a:gd name="T14" fmla="*/ 144 w 326"/>
                  <a:gd name="T15" fmla="*/ 552 h 604"/>
                  <a:gd name="T16" fmla="*/ 118 w 326"/>
                  <a:gd name="T17" fmla="*/ 534 h 604"/>
                  <a:gd name="T18" fmla="*/ 96 w 326"/>
                  <a:gd name="T19" fmla="*/ 516 h 604"/>
                  <a:gd name="T20" fmla="*/ 74 w 326"/>
                  <a:gd name="T21" fmla="*/ 494 h 604"/>
                  <a:gd name="T22" fmla="*/ 56 w 326"/>
                  <a:gd name="T23" fmla="*/ 470 h 604"/>
                  <a:gd name="T24" fmla="*/ 40 w 326"/>
                  <a:gd name="T25" fmla="*/ 446 h 604"/>
                  <a:gd name="T26" fmla="*/ 26 w 326"/>
                  <a:gd name="T27" fmla="*/ 420 h 604"/>
                  <a:gd name="T28" fmla="*/ 16 w 326"/>
                  <a:gd name="T29" fmla="*/ 392 h 604"/>
                  <a:gd name="T30" fmla="*/ 8 w 326"/>
                  <a:gd name="T31" fmla="*/ 362 h 604"/>
                  <a:gd name="T32" fmla="*/ 2 w 326"/>
                  <a:gd name="T33" fmla="*/ 332 h 604"/>
                  <a:gd name="T34" fmla="*/ 0 w 326"/>
                  <a:gd name="T35" fmla="*/ 302 h 604"/>
                  <a:gd name="T36" fmla="*/ 0 w 326"/>
                  <a:gd name="T37" fmla="*/ 302 h 604"/>
                  <a:gd name="T38" fmla="*/ 2 w 326"/>
                  <a:gd name="T39" fmla="*/ 270 h 604"/>
                  <a:gd name="T40" fmla="*/ 8 w 326"/>
                  <a:gd name="T41" fmla="*/ 240 h 604"/>
                  <a:gd name="T42" fmla="*/ 16 w 326"/>
                  <a:gd name="T43" fmla="*/ 212 h 604"/>
                  <a:gd name="T44" fmla="*/ 26 w 326"/>
                  <a:gd name="T45" fmla="*/ 184 h 604"/>
                  <a:gd name="T46" fmla="*/ 40 w 326"/>
                  <a:gd name="T47" fmla="*/ 158 h 604"/>
                  <a:gd name="T48" fmla="*/ 56 w 326"/>
                  <a:gd name="T49" fmla="*/ 132 h 604"/>
                  <a:gd name="T50" fmla="*/ 74 w 326"/>
                  <a:gd name="T51" fmla="*/ 110 h 604"/>
                  <a:gd name="T52" fmla="*/ 96 w 326"/>
                  <a:gd name="T53" fmla="*/ 88 h 604"/>
                  <a:gd name="T54" fmla="*/ 118 w 326"/>
                  <a:gd name="T55" fmla="*/ 68 h 604"/>
                  <a:gd name="T56" fmla="*/ 144 w 326"/>
                  <a:gd name="T57" fmla="*/ 52 h 604"/>
                  <a:gd name="T58" fmla="*/ 170 w 326"/>
                  <a:gd name="T59" fmla="*/ 36 h 604"/>
                  <a:gd name="T60" fmla="*/ 198 w 326"/>
                  <a:gd name="T61" fmla="*/ 24 h 604"/>
                  <a:gd name="T62" fmla="*/ 228 w 326"/>
                  <a:gd name="T63" fmla="*/ 14 h 604"/>
                  <a:gd name="T64" fmla="*/ 260 w 326"/>
                  <a:gd name="T65" fmla="*/ 6 h 604"/>
                  <a:gd name="T66" fmla="*/ 292 w 326"/>
                  <a:gd name="T67" fmla="*/ 2 h 604"/>
                  <a:gd name="T68" fmla="*/ 326 w 326"/>
                  <a:gd name="T69" fmla="*/ 0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6" h="604">
                    <a:moveTo>
                      <a:pt x="326" y="604"/>
                    </a:moveTo>
                    <a:lnTo>
                      <a:pt x="326" y="604"/>
                    </a:lnTo>
                    <a:lnTo>
                      <a:pt x="292" y="602"/>
                    </a:lnTo>
                    <a:lnTo>
                      <a:pt x="260" y="598"/>
                    </a:lnTo>
                    <a:lnTo>
                      <a:pt x="228" y="590"/>
                    </a:lnTo>
                    <a:lnTo>
                      <a:pt x="198" y="580"/>
                    </a:lnTo>
                    <a:lnTo>
                      <a:pt x="170" y="568"/>
                    </a:lnTo>
                    <a:lnTo>
                      <a:pt x="144" y="552"/>
                    </a:lnTo>
                    <a:lnTo>
                      <a:pt x="118" y="534"/>
                    </a:lnTo>
                    <a:lnTo>
                      <a:pt x="96" y="516"/>
                    </a:lnTo>
                    <a:lnTo>
                      <a:pt x="74" y="494"/>
                    </a:lnTo>
                    <a:lnTo>
                      <a:pt x="56" y="470"/>
                    </a:lnTo>
                    <a:lnTo>
                      <a:pt x="40" y="446"/>
                    </a:lnTo>
                    <a:lnTo>
                      <a:pt x="26" y="420"/>
                    </a:lnTo>
                    <a:lnTo>
                      <a:pt x="16" y="392"/>
                    </a:lnTo>
                    <a:lnTo>
                      <a:pt x="8" y="362"/>
                    </a:lnTo>
                    <a:lnTo>
                      <a:pt x="2" y="33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2" y="270"/>
                    </a:lnTo>
                    <a:lnTo>
                      <a:pt x="8" y="240"/>
                    </a:lnTo>
                    <a:lnTo>
                      <a:pt x="16" y="212"/>
                    </a:lnTo>
                    <a:lnTo>
                      <a:pt x="26" y="184"/>
                    </a:lnTo>
                    <a:lnTo>
                      <a:pt x="40" y="158"/>
                    </a:lnTo>
                    <a:lnTo>
                      <a:pt x="56" y="132"/>
                    </a:lnTo>
                    <a:lnTo>
                      <a:pt x="74" y="110"/>
                    </a:lnTo>
                    <a:lnTo>
                      <a:pt x="96" y="88"/>
                    </a:lnTo>
                    <a:lnTo>
                      <a:pt x="118" y="68"/>
                    </a:lnTo>
                    <a:lnTo>
                      <a:pt x="144" y="52"/>
                    </a:lnTo>
                    <a:lnTo>
                      <a:pt x="170" y="36"/>
                    </a:lnTo>
                    <a:lnTo>
                      <a:pt x="198" y="24"/>
                    </a:lnTo>
                    <a:lnTo>
                      <a:pt x="228" y="14"/>
                    </a:lnTo>
                    <a:lnTo>
                      <a:pt x="260" y="6"/>
                    </a:lnTo>
                    <a:lnTo>
                      <a:pt x="292" y="2"/>
                    </a:lnTo>
                    <a:lnTo>
                      <a:pt x="326" y="0"/>
                    </a:lnTo>
                  </a:path>
                </a:pathLst>
              </a:custGeom>
              <a:noFill/>
              <a:ln w="2921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" name="ïṩľídè">
                <a:extLst>
                  <a:ext uri="{FF2B5EF4-FFF2-40B4-BE49-F238E27FC236}">
                    <a16:creationId xmlns:a16="http://schemas.microsoft.com/office/drawing/2014/main" xmlns="" id="{4EB8BCE1-9D04-4997-8807-4B1E49759555}"/>
                  </a:ext>
                </a:extLst>
              </p:cNvPr>
              <p:cNvSpPr/>
              <p:nvPr/>
            </p:nvSpPr>
            <p:spPr bwMode="auto">
              <a:xfrm flipH="1">
                <a:off x="3941898" y="3697818"/>
                <a:ext cx="2992211" cy="0"/>
              </a:xfrm>
              <a:prstGeom prst="line">
                <a:avLst/>
              </a:prstGeom>
              <a:noFill/>
              <a:ln w="292100" cap="rnd">
                <a:solidFill>
                  <a:srgbClr val="E2393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" name="îślïďè">
                <a:extLst>
                  <a:ext uri="{FF2B5EF4-FFF2-40B4-BE49-F238E27FC236}">
                    <a16:creationId xmlns:a16="http://schemas.microsoft.com/office/drawing/2014/main" xmlns="" id="{80FF18A6-45C0-4D48-889F-38B5B1617610}"/>
                  </a:ext>
                </a:extLst>
              </p:cNvPr>
              <p:cNvSpPr/>
              <p:nvPr/>
            </p:nvSpPr>
            <p:spPr bwMode="auto">
              <a:xfrm flipH="1">
                <a:off x="3928549" y="4835655"/>
                <a:ext cx="4402231" cy="0"/>
              </a:xfrm>
              <a:prstGeom prst="line">
                <a:avLst/>
              </a:prstGeom>
              <a:noFill/>
              <a:ln w="2921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" name="î$ḻiḓe">
                <a:extLst>
                  <a:ext uri="{FF2B5EF4-FFF2-40B4-BE49-F238E27FC236}">
                    <a16:creationId xmlns:a16="http://schemas.microsoft.com/office/drawing/2014/main" xmlns="" id="{10C95B9C-087B-486F-BFC7-30077EBC49FD}"/>
                  </a:ext>
                </a:extLst>
              </p:cNvPr>
              <p:cNvSpPr/>
              <p:nvPr/>
            </p:nvSpPr>
            <p:spPr bwMode="auto">
              <a:xfrm flipH="1">
                <a:off x="6934107" y="3697818"/>
                <a:ext cx="2345336" cy="0"/>
              </a:xfrm>
              <a:prstGeom prst="line">
                <a:avLst/>
              </a:prstGeom>
              <a:noFill/>
              <a:ln w="292100" cap="rnd">
                <a:solidFill>
                  <a:srgbClr val="E2393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" name="îŝľïḓè">
                <a:extLst>
                  <a:ext uri="{FF2B5EF4-FFF2-40B4-BE49-F238E27FC236}">
                    <a16:creationId xmlns:a16="http://schemas.microsoft.com/office/drawing/2014/main" xmlns="" id="{9298008A-155A-4D38-8EA1-D8E569754C8A}"/>
                  </a:ext>
                </a:extLst>
              </p:cNvPr>
              <p:cNvSpPr/>
              <p:nvPr/>
            </p:nvSpPr>
            <p:spPr bwMode="auto">
              <a:xfrm>
                <a:off x="2497176" y="2412362"/>
                <a:ext cx="298557" cy="298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1" name="îś1ïḍê">
                <a:extLst>
                  <a:ext uri="{FF2B5EF4-FFF2-40B4-BE49-F238E27FC236}">
                    <a16:creationId xmlns:a16="http://schemas.microsoft.com/office/drawing/2014/main" xmlns="" id="{6CA13D1A-147D-41CC-BEB8-E4FEE7ADF358}"/>
                  </a:ext>
                </a:extLst>
              </p:cNvPr>
              <p:cNvSpPr/>
              <p:nvPr/>
            </p:nvSpPr>
            <p:spPr bwMode="auto">
              <a:xfrm>
                <a:off x="5018362" y="4679741"/>
                <a:ext cx="298557" cy="298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" name="ïŝḷiďê">
                <a:extLst>
                  <a:ext uri="{FF2B5EF4-FFF2-40B4-BE49-F238E27FC236}">
                    <a16:creationId xmlns:a16="http://schemas.microsoft.com/office/drawing/2014/main" xmlns="" id="{D8843F4F-A72C-42B5-87E8-B0B1385BBC6D}"/>
                  </a:ext>
                </a:extLst>
              </p:cNvPr>
              <p:cNvSpPr/>
              <p:nvPr/>
            </p:nvSpPr>
            <p:spPr bwMode="auto">
              <a:xfrm>
                <a:off x="7539516" y="2412362"/>
                <a:ext cx="298557" cy="298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" name="íś1ïḋè">
                <a:extLst>
                  <a:ext uri="{FF2B5EF4-FFF2-40B4-BE49-F238E27FC236}">
                    <a16:creationId xmlns:a16="http://schemas.microsoft.com/office/drawing/2014/main" xmlns="" id="{76E20459-4F3B-41BB-AAD3-6851E66E54DF}"/>
                  </a:ext>
                </a:extLst>
              </p:cNvPr>
              <p:cNvSpPr/>
              <p:nvPr/>
            </p:nvSpPr>
            <p:spPr bwMode="auto">
              <a:xfrm>
                <a:off x="6784829" y="3548540"/>
                <a:ext cx="298557" cy="298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4" name="íşḷíḓè">
                <a:extLst>
                  <a:ext uri="{FF2B5EF4-FFF2-40B4-BE49-F238E27FC236}">
                    <a16:creationId xmlns:a16="http://schemas.microsoft.com/office/drawing/2014/main" xmlns="" id="{E3F3D434-2A93-44EB-AF32-310A4874CB97}"/>
                  </a:ext>
                </a:extLst>
              </p:cNvPr>
              <p:cNvSpPr/>
              <p:nvPr/>
            </p:nvSpPr>
            <p:spPr bwMode="auto">
              <a:xfrm>
                <a:off x="3764419" y="3548540"/>
                <a:ext cx="298557" cy="298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5" name="ïśľíḍè">
                <a:extLst>
                  <a:ext uri="{FF2B5EF4-FFF2-40B4-BE49-F238E27FC236}">
                    <a16:creationId xmlns:a16="http://schemas.microsoft.com/office/drawing/2014/main" xmlns="" id="{4015ACEC-6A32-47CD-B160-76E0C4B60DFF}"/>
                  </a:ext>
                </a:extLst>
              </p:cNvPr>
              <p:cNvSpPr/>
              <p:nvPr/>
            </p:nvSpPr>
            <p:spPr bwMode="auto">
              <a:xfrm>
                <a:off x="8181502" y="4679741"/>
                <a:ext cx="298557" cy="2985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475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6" name="išḷiḑê">
                <a:extLst>
                  <a:ext uri="{FF2B5EF4-FFF2-40B4-BE49-F238E27FC236}">
                    <a16:creationId xmlns:a16="http://schemas.microsoft.com/office/drawing/2014/main" xmlns="" id="{888CE268-89C6-4D7D-B886-FDF58994BC29}"/>
                  </a:ext>
                </a:extLst>
              </p:cNvPr>
              <p:cNvSpPr/>
              <p:nvPr/>
            </p:nvSpPr>
            <p:spPr bwMode="auto">
              <a:xfrm>
                <a:off x="4645504" y="2508564"/>
                <a:ext cx="106154" cy="106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" name="íŝḻídè">
                <a:extLst>
                  <a:ext uri="{FF2B5EF4-FFF2-40B4-BE49-F238E27FC236}">
                    <a16:creationId xmlns:a16="http://schemas.microsoft.com/office/drawing/2014/main" xmlns="" id="{D705B5BB-BB42-44F7-A3AD-C3E60D899718}"/>
                  </a:ext>
                </a:extLst>
              </p:cNvPr>
              <p:cNvSpPr/>
              <p:nvPr/>
            </p:nvSpPr>
            <p:spPr bwMode="auto">
              <a:xfrm>
                <a:off x="6092510" y="2508564"/>
                <a:ext cx="106154" cy="106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íṩliḓè">
                <a:extLst>
                  <a:ext uri="{FF2B5EF4-FFF2-40B4-BE49-F238E27FC236}">
                    <a16:creationId xmlns:a16="http://schemas.microsoft.com/office/drawing/2014/main" xmlns="" id="{8125F685-CD56-470C-B862-F7BB34F1A401}"/>
                  </a:ext>
                </a:extLst>
              </p:cNvPr>
              <p:cNvSpPr/>
              <p:nvPr/>
            </p:nvSpPr>
            <p:spPr bwMode="auto">
              <a:xfrm>
                <a:off x="8196342" y="3636448"/>
                <a:ext cx="107814" cy="107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" name="ïṧľiḑê">
                <a:extLst>
                  <a:ext uri="{FF2B5EF4-FFF2-40B4-BE49-F238E27FC236}">
                    <a16:creationId xmlns:a16="http://schemas.microsoft.com/office/drawing/2014/main" xmlns="" id="{41E402AC-01B0-46CB-9CBE-269FFC1C3905}"/>
                  </a:ext>
                </a:extLst>
              </p:cNvPr>
              <p:cNvSpPr/>
              <p:nvPr/>
            </p:nvSpPr>
            <p:spPr bwMode="auto">
              <a:xfrm>
                <a:off x="3888821" y="4779261"/>
                <a:ext cx="106154" cy="106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î$ļîďe">
                <a:extLst>
                  <a:ext uri="{FF2B5EF4-FFF2-40B4-BE49-F238E27FC236}">
                    <a16:creationId xmlns:a16="http://schemas.microsoft.com/office/drawing/2014/main" xmlns="" id="{2EAA8E1A-A9A7-4A90-BD55-88CFCB745C61}"/>
                  </a:ext>
                </a:extLst>
              </p:cNvPr>
              <p:cNvSpPr/>
              <p:nvPr/>
            </p:nvSpPr>
            <p:spPr bwMode="auto">
              <a:xfrm>
                <a:off x="6696134" y="4782578"/>
                <a:ext cx="106154" cy="106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1" name="íṡľîde">
                <a:extLst>
                  <a:ext uri="{FF2B5EF4-FFF2-40B4-BE49-F238E27FC236}">
                    <a16:creationId xmlns:a16="http://schemas.microsoft.com/office/drawing/2014/main" xmlns="" id="{04CBFBAE-41CD-4172-929B-F6608DD7DFA6}"/>
                  </a:ext>
                </a:extLst>
              </p:cNvPr>
              <p:cNvSpPr/>
              <p:nvPr/>
            </p:nvSpPr>
            <p:spPr bwMode="auto">
              <a:xfrm>
                <a:off x="9859274" y="4782578"/>
                <a:ext cx="106154" cy="106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ïṡ1iďè">
                <a:extLst>
                  <a:ext uri="{FF2B5EF4-FFF2-40B4-BE49-F238E27FC236}">
                    <a16:creationId xmlns:a16="http://schemas.microsoft.com/office/drawing/2014/main" xmlns="" id="{154B8820-C1A3-4C62-836D-DC518DEE1D8B}"/>
                  </a:ext>
                </a:extLst>
              </p:cNvPr>
              <p:cNvSpPr/>
              <p:nvPr/>
            </p:nvSpPr>
            <p:spPr bwMode="auto">
              <a:xfrm>
                <a:off x="9236319" y="2561640"/>
                <a:ext cx="520817" cy="1136178"/>
              </a:xfrm>
              <a:custGeom>
                <a:avLst/>
                <a:gdLst>
                  <a:gd name="T0" fmla="*/ 0 w 324"/>
                  <a:gd name="T1" fmla="*/ 0 h 604"/>
                  <a:gd name="T2" fmla="*/ 0 w 324"/>
                  <a:gd name="T3" fmla="*/ 0 h 604"/>
                  <a:gd name="T4" fmla="*/ 34 w 324"/>
                  <a:gd name="T5" fmla="*/ 2 h 604"/>
                  <a:gd name="T6" fmla="*/ 66 w 324"/>
                  <a:gd name="T7" fmla="*/ 6 h 604"/>
                  <a:gd name="T8" fmla="*/ 96 w 324"/>
                  <a:gd name="T9" fmla="*/ 14 h 604"/>
                  <a:gd name="T10" fmla="*/ 126 w 324"/>
                  <a:gd name="T11" fmla="*/ 24 h 604"/>
                  <a:gd name="T12" fmla="*/ 154 w 324"/>
                  <a:gd name="T13" fmla="*/ 36 h 604"/>
                  <a:gd name="T14" fmla="*/ 182 w 324"/>
                  <a:gd name="T15" fmla="*/ 52 h 604"/>
                  <a:gd name="T16" fmla="*/ 206 w 324"/>
                  <a:gd name="T17" fmla="*/ 70 h 604"/>
                  <a:gd name="T18" fmla="*/ 230 w 324"/>
                  <a:gd name="T19" fmla="*/ 88 h 604"/>
                  <a:gd name="T20" fmla="*/ 250 w 324"/>
                  <a:gd name="T21" fmla="*/ 110 h 604"/>
                  <a:gd name="T22" fmla="*/ 270 w 324"/>
                  <a:gd name="T23" fmla="*/ 134 h 604"/>
                  <a:gd name="T24" fmla="*/ 286 w 324"/>
                  <a:gd name="T25" fmla="*/ 158 h 604"/>
                  <a:gd name="T26" fmla="*/ 300 w 324"/>
                  <a:gd name="T27" fmla="*/ 184 h 604"/>
                  <a:gd name="T28" fmla="*/ 310 w 324"/>
                  <a:gd name="T29" fmla="*/ 212 h 604"/>
                  <a:gd name="T30" fmla="*/ 318 w 324"/>
                  <a:gd name="T31" fmla="*/ 242 h 604"/>
                  <a:gd name="T32" fmla="*/ 324 w 324"/>
                  <a:gd name="T33" fmla="*/ 272 h 604"/>
                  <a:gd name="T34" fmla="*/ 324 w 324"/>
                  <a:gd name="T35" fmla="*/ 302 h 604"/>
                  <a:gd name="T36" fmla="*/ 324 w 324"/>
                  <a:gd name="T37" fmla="*/ 302 h 604"/>
                  <a:gd name="T38" fmla="*/ 324 w 324"/>
                  <a:gd name="T39" fmla="*/ 332 h 604"/>
                  <a:gd name="T40" fmla="*/ 318 w 324"/>
                  <a:gd name="T41" fmla="*/ 362 h 604"/>
                  <a:gd name="T42" fmla="*/ 310 w 324"/>
                  <a:gd name="T43" fmla="*/ 392 h 604"/>
                  <a:gd name="T44" fmla="*/ 300 w 324"/>
                  <a:gd name="T45" fmla="*/ 420 h 604"/>
                  <a:gd name="T46" fmla="*/ 286 w 324"/>
                  <a:gd name="T47" fmla="*/ 446 h 604"/>
                  <a:gd name="T48" fmla="*/ 270 w 324"/>
                  <a:gd name="T49" fmla="*/ 470 h 604"/>
                  <a:gd name="T50" fmla="*/ 250 w 324"/>
                  <a:gd name="T51" fmla="*/ 494 h 604"/>
                  <a:gd name="T52" fmla="*/ 230 w 324"/>
                  <a:gd name="T53" fmla="*/ 516 h 604"/>
                  <a:gd name="T54" fmla="*/ 206 w 324"/>
                  <a:gd name="T55" fmla="*/ 534 h 604"/>
                  <a:gd name="T56" fmla="*/ 182 w 324"/>
                  <a:gd name="T57" fmla="*/ 552 h 604"/>
                  <a:gd name="T58" fmla="*/ 154 w 324"/>
                  <a:gd name="T59" fmla="*/ 568 h 604"/>
                  <a:gd name="T60" fmla="*/ 126 w 324"/>
                  <a:gd name="T61" fmla="*/ 580 h 604"/>
                  <a:gd name="T62" fmla="*/ 96 w 324"/>
                  <a:gd name="T63" fmla="*/ 590 h 604"/>
                  <a:gd name="T64" fmla="*/ 66 w 324"/>
                  <a:gd name="T65" fmla="*/ 598 h 604"/>
                  <a:gd name="T66" fmla="*/ 34 w 324"/>
                  <a:gd name="T67" fmla="*/ 602 h 604"/>
                  <a:gd name="T68" fmla="*/ 0 w 324"/>
                  <a:gd name="T69" fmla="*/ 604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4" h="604">
                    <a:moveTo>
                      <a:pt x="0" y="0"/>
                    </a:moveTo>
                    <a:lnTo>
                      <a:pt x="0" y="0"/>
                    </a:lnTo>
                    <a:lnTo>
                      <a:pt x="34" y="2"/>
                    </a:lnTo>
                    <a:lnTo>
                      <a:pt x="66" y="6"/>
                    </a:lnTo>
                    <a:lnTo>
                      <a:pt x="96" y="14"/>
                    </a:lnTo>
                    <a:lnTo>
                      <a:pt x="126" y="24"/>
                    </a:lnTo>
                    <a:lnTo>
                      <a:pt x="154" y="36"/>
                    </a:lnTo>
                    <a:lnTo>
                      <a:pt x="182" y="52"/>
                    </a:lnTo>
                    <a:lnTo>
                      <a:pt x="206" y="70"/>
                    </a:lnTo>
                    <a:lnTo>
                      <a:pt x="230" y="88"/>
                    </a:lnTo>
                    <a:lnTo>
                      <a:pt x="250" y="110"/>
                    </a:lnTo>
                    <a:lnTo>
                      <a:pt x="270" y="134"/>
                    </a:lnTo>
                    <a:lnTo>
                      <a:pt x="286" y="158"/>
                    </a:lnTo>
                    <a:lnTo>
                      <a:pt x="300" y="184"/>
                    </a:lnTo>
                    <a:lnTo>
                      <a:pt x="310" y="212"/>
                    </a:lnTo>
                    <a:lnTo>
                      <a:pt x="318" y="242"/>
                    </a:lnTo>
                    <a:lnTo>
                      <a:pt x="324" y="272"/>
                    </a:lnTo>
                    <a:lnTo>
                      <a:pt x="324" y="302"/>
                    </a:lnTo>
                    <a:lnTo>
                      <a:pt x="324" y="302"/>
                    </a:lnTo>
                    <a:lnTo>
                      <a:pt x="324" y="332"/>
                    </a:lnTo>
                    <a:lnTo>
                      <a:pt x="318" y="362"/>
                    </a:lnTo>
                    <a:lnTo>
                      <a:pt x="310" y="392"/>
                    </a:lnTo>
                    <a:lnTo>
                      <a:pt x="300" y="420"/>
                    </a:lnTo>
                    <a:lnTo>
                      <a:pt x="286" y="446"/>
                    </a:lnTo>
                    <a:lnTo>
                      <a:pt x="270" y="470"/>
                    </a:lnTo>
                    <a:lnTo>
                      <a:pt x="250" y="494"/>
                    </a:lnTo>
                    <a:lnTo>
                      <a:pt x="230" y="516"/>
                    </a:lnTo>
                    <a:lnTo>
                      <a:pt x="206" y="534"/>
                    </a:lnTo>
                    <a:lnTo>
                      <a:pt x="182" y="552"/>
                    </a:lnTo>
                    <a:lnTo>
                      <a:pt x="154" y="568"/>
                    </a:lnTo>
                    <a:lnTo>
                      <a:pt x="126" y="580"/>
                    </a:lnTo>
                    <a:lnTo>
                      <a:pt x="96" y="590"/>
                    </a:lnTo>
                    <a:lnTo>
                      <a:pt x="66" y="598"/>
                    </a:lnTo>
                    <a:lnTo>
                      <a:pt x="34" y="602"/>
                    </a:lnTo>
                    <a:lnTo>
                      <a:pt x="0" y="604"/>
                    </a:lnTo>
                  </a:path>
                </a:pathLst>
              </a:custGeom>
              <a:solidFill>
                <a:srgbClr val="FFFFFF"/>
              </a:solidFill>
              <a:ln w="292100" cap="rnd">
                <a:solidFill>
                  <a:srgbClr val="E2393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ïšḷiḑe">
                <a:extLst>
                  <a:ext uri="{FF2B5EF4-FFF2-40B4-BE49-F238E27FC236}">
                    <a16:creationId xmlns:a16="http://schemas.microsoft.com/office/drawing/2014/main" xmlns="" id="{E89394FC-C84A-4E94-B295-922DDEF13034}"/>
                  </a:ext>
                </a:extLst>
              </p:cNvPr>
              <p:cNvSpPr/>
              <p:nvPr/>
            </p:nvSpPr>
            <p:spPr bwMode="auto">
              <a:xfrm>
                <a:off x="9165042" y="2508564"/>
                <a:ext cx="106154" cy="10615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ïşḻiḋê">
                <a:extLst>
                  <a:ext uri="{FF2B5EF4-FFF2-40B4-BE49-F238E27FC236}">
                    <a16:creationId xmlns:a16="http://schemas.microsoft.com/office/drawing/2014/main" xmlns="" id="{447FA077-D6D5-4940-900D-3498B4200F1A}"/>
                  </a:ext>
                </a:extLst>
              </p:cNvPr>
              <p:cNvSpPr/>
              <p:nvPr/>
            </p:nvSpPr>
            <p:spPr bwMode="auto">
              <a:xfrm>
                <a:off x="9190585" y="3636448"/>
                <a:ext cx="106154" cy="107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 defTabSz="457200"/>
                <a:endParaRPr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34" name="ïşḷïḍè">
                <a:extLst>
                  <a:ext uri="{FF2B5EF4-FFF2-40B4-BE49-F238E27FC236}">
                    <a16:creationId xmlns:a16="http://schemas.microsoft.com/office/drawing/2014/main" xmlns="" id="{D0D945E7-7C54-4D8A-B3FC-E86721D42E44}"/>
                  </a:ext>
                </a:extLst>
              </p:cNvPr>
              <p:cNvGrpSpPr/>
              <p:nvPr/>
            </p:nvGrpSpPr>
            <p:grpSpPr>
              <a:xfrm rot="7377629">
                <a:off x="328934" y="1810654"/>
                <a:ext cx="1646314" cy="1621580"/>
                <a:chOff x="811876" y="3094925"/>
                <a:chExt cx="1690688" cy="1665287"/>
              </a:xfrm>
            </p:grpSpPr>
            <p:sp>
              <p:nvSpPr>
                <p:cNvPr id="35" name="isļíḓe">
                  <a:extLst>
                    <a:ext uri="{FF2B5EF4-FFF2-40B4-BE49-F238E27FC236}">
                      <a16:creationId xmlns:a16="http://schemas.microsoft.com/office/drawing/2014/main" xmlns="" id="{D9E3D6DB-E9F1-42A4-9C65-A06CDBD2AC59}"/>
                    </a:ext>
                  </a:extLst>
                </p:cNvPr>
                <p:cNvSpPr/>
                <p:nvPr/>
              </p:nvSpPr>
              <p:spPr bwMode="auto">
                <a:xfrm>
                  <a:off x="811876" y="3099687"/>
                  <a:ext cx="1690688" cy="16605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6" name="ísľïďê">
                  <a:extLst>
                    <a:ext uri="{FF2B5EF4-FFF2-40B4-BE49-F238E27FC236}">
                      <a16:creationId xmlns:a16="http://schemas.microsoft.com/office/drawing/2014/main" xmlns="" id="{97E048C3-E898-4BB4-AAED-029C7D45E03B}"/>
                    </a:ext>
                  </a:extLst>
                </p:cNvPr>
                <p:cNvSpPr/>
                <p:nvPr/>
              </p:nvSpPr>
              <p:spPr bwMode="auto">
                <a:xfrm>
                  <a:off x="1772314" y="4282375"/>
                  <a:ext cx="492125" cy="209550"/>
                </a:xfrm>
                <a:custGeom>
                  <a:avLst/>
                  <a:gdLst>
                    <a:gd name="T0" fmla="*/ 0 w 234"/>
                    <a:gd name="T1" fmla="*/ 0 h 104"/>
                    <a:gd name="T2" fmla="*/ 62 w 234"/>
                    <a:gd name="T3" fmla="*/ 104 h 104"/>
                    <a:gd name="T4" fmla="*/ 234 w 234"/>
                    <a:gd name="T5" fmla="*/ 62 h 104"/>
                    <a:gd name="T6" fmla="*/ 218 w 234"/>
                    <a:gd name="T7" fmla="*/ 35 h 104"/>
                    <a:gd name="T8" fmla="*/ 194 w 234"/>
                    <a:gd name="T9" fmla="*/ 11 h 104"/>
                    <a:gd name="T10" fmla="*/ 161 w 234"/>
                    <a:gd name="T11" fmla="*/ 2 h 104"/>
                    <a:gd name="T12" fmla="*/ 0 w 234"/>
                    <a:gd name="T13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4" h="104">
                      <a:moveTo>
                        <a:pt x="0" y="0"/>
                      </a:moveTo>
                      <a:cubicBezTo>
                        <a:pt x="62" y="104"/>
                        <a:pt x="62" y="104"/>
                        <a:pt x="62" y="104"/>
                      </a:cubicBezTo>
                      <a:cubicBezTo>
                        <a:pt x="234" y="62"/>
                        <a:pt x="234" y="62"/>
                        <a:pt x="234" y="62"/>
                      </a:cubicBezTo>
                      <a:cubicBezTo>
                        <a:pt x="218" y="35"/>
                        <a:pt x="218" y="35"/>
                        <a:pt x="218" y="35"/>
                      </a:cubicBezTo>
                      <a:cubicBezTo>
                        <a:pt x="213" y="25"/>
                        <a:pt x="205" y="17"/>
                        <a:pt x="194" y="11"/>
                      </a:cubicBezTo>
                      <a:cubicBezTo>
                        <a:pt x="184" y="5"/>
                        <a:pt x="172" y="2"/>
                        <a:pt x="161" y="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475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7" name="ïslíḍé">
                  <a:extLst>
                    <a:ext uri="{FF2B5EF4-FFF2-40B4-BE49-F238E27FC236}">
                      <a16:creationId xmlns:a16="http://schemas.microsoft.com/office/drawing/2014/main" xmlns="" id="{E35781D8-E5B3-4D6E-BA26-58E42E974569}"/>
                    </a:ext>
                  </a:extLst>
                </p:cNvPr>
                <p:cNvSpPr/>
                <p:nvPr/>
              </p:nvSpPr>
              <p:spPr bwMode="auto">
                <a:xfrm>
                  <a:off x="1902489" y="4464937"/>
                  <a:ext cx="122238" cy="26988"/>
                </a:xfrm>
                <a:custGeom>
                  <a:avLst/>
                  <a:gdLst>
                    <a:gd name="T0" fmla="*/ 77 w 77"/>
                    <a:gd name="T1" fmla="*/ 0 h 17"/>
                    <a:gd name="T2" fmla="*/ 0 w 77"/>
                    <a:gd name="T3" fmla="*/ 17 h 17"/>
                    <a:gd name="T4" fmla="*/ 77 w 77"/>
                    <a:gd name="T5" fmla="*/ 0 h 17"/>
                    <a:gd name="T6" fmla="*/ 77 w 77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7">
                      <a:moveTo>
                        <a:pt x="77" y="0"/>
                      </a:moveTo>
                      <a:lnTo>
                        <a:pt x="0" y="17"/>
                      </a:lnTo>
                      <a:lnTo>
                        <a:pt x="77" y="0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D9D8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8" name="íṣḷïďé">
                  <a:extLst>
                    <a:ext uri="{FF2B5EF4-FFF2-40B4-BE49-F238E27FC236}">
                      <a16:creationId xmlns:a16="http://schemas.microsoft.com/office/drawing/2014/main" xmlns="" id="{087FEB7D-99B0-4BEE-8DDE-E10DF7F9B131}"/>
                    </a:ext>
                  </a:extLst>
                </p:cNvPr>
                <p:cNvSpPr/>
                <p:nvPr/>
              </p:nvSpPr>
              <p:spPr bwMode="auto">
                <a:xfrm>
                  <a:off x="1902489" y="4464937"/>
                  <a:ext cx="122238" cy="26988"/>
                </a:xfrm>
                <a:custGeom>
                  <a:avLst/>
                  <a:gdLst>
                    <a:gd name="T0" fmla="*/ 77 w 77"/>
                    <a:gd name="T1" fmla="*/ 0 h 17"/>
                    <a:gd name="T2" fmla="*/ 0 w 77"/>
                    <a:gd name="T3" fmla="*/ 17 h 17"/>
                    <a:gd name="T4" fmla="*/ 77 w 77"/>
                    <a:gd name="T5" fmla="*/ 0 h 17"/>
                    <a:gd name="T6" fmla="*/ 77 w 77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17">
                      <a:moveTo>
                        <a:pt x="77" y="0"/>
                      </a:moveTo>
                      <a:lnTo>
                        <a:pt x="0" y="17"/>
                      </a:lnTo>
                      <a:lnTo>
                        <a:pt x="77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9" name="išľiḋé">
                  <a:extLst>
                    <a:ext uri="{FF2B5EF4-FFF2-40B4-BE49-F238E27FC236}">
                      <a16:creationId xmlns:a16="http://schemas.microsoft.com/office/drawing/2014/main" xmlns="" id="{B4947913-960C-4B5A-90DB-7CDA11060A09}"/>
                    </a:ext>
                  </a:extLst>
                </p:cNvPr>
                <p:cNvSpPr/>
                <p:nvPr/>
              </p:nvSpPr>
              <p:spPr bwMode="auto">
                <a:xfrm>
                  <a:off x="1596101" y="4282375"/>
                  <a:ext cx="306388" cy="476250"/>
                </a:xfrm>
                <a:custGeom>
                  <a:avLst/>
                  <a:gdLst>
                    <a:gd name="T0" fmla="*/ 84 w 146"/>
                    <a:gd name="T1" fmla="*/ 0 h 235"/>
                    <a:gd name="T2" fmla="*/ 146 w 146"/>
                    <a:gd name="T3" fmla="*/ 104 h 235"/>
                    <a:gd name="T4" fmla="*/ 26 w 146"/>
                    <a:gd name="T5" fmla="*/ 235 h 235"/>
                    <a:gd name="T6" fmla="*/ 10 w 146"/>
                    <a:gd name="T7" fmla="*/ 208 h 235"/>
                    <a:gd name="T8" fmla="*/ 0 w 146"/>
                    <a:gd name="T9" fmla="*/ 175 h 235"/>
                    <a:gd name="T10" fmla="*/ 8 w 146"/>
                    <a:gd name="T11" fmla="*/ 141 h 235"/>
                    <a:gd name="T12" fmla="*/ 84 w 146"/>
                    <a:gd name="T13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6" h="235">
                      <a:moveTo>
                        <a:pt x="84" y="0"/>
                      </a:move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26" y="235"/>
                        <a:pt x="26" y="235"/>
                        <a:pt x="26" y="235"/>
                      </a:cubicBezTo>
                      <a:cubicBezTo>
                        <a:pt x="10" y="208"/>
                        <a:pt x="10" y="208"/>
                        <a:pt x="10" y="208"/>
                      </a:cubicBezTo>
                      <a:cubicBezTo>
                        <a:pt x="4" y="198"/>
                        <a:pt x="1" y="187"/>
                        <a:pt x="0" y="175"/>
                      </a:cubicBezTo>
                      <a:cubicBezTo>
                        <a:pt x="0" y="163"/>
                        <a:pt x="3" y="151"/>
                        <a:pt x="8" y="141"/>
                      </a:cubicBezTo>
                      <a:cubicBezTo>
                        <a:pt x="84" y="0"/>
                        <a:pt x="84" y="0"/>
                        <a:pt x="84" y="0"/>
                      </a:cubicBez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0" name="iŝ1iḑé">
                  <a:extLst>
                    <a:ext uri="{FF2B5EF4-FFF2-40B4-BE49-F238E27FC236}">
                      <a16:creationId xmlns:a16="http://schemas.microsoft.com/office/drawing/2014/main" xmlns="" id="{0CFC2C04-D27D-4069-8B88-3EB08B01CE7C}"/>
                    </a:ext>
                  </a:extLst>
                </p:cNvPr>
                <p:cNvSpPr/>
                <p:nvPr/>
              </p:nvSpPr>
              <p:spPr bwMode="auto">
                <a:xfrm>
                  <a:off x="1880264" y="4491925"/>
                  <a:ext cx="22225" cy="25400"/>
                </a:xfrm>
                <a:custGeom>
                  <a:avLst/>
                  <a:gdLst>
                    <a:gd name="T0" fmla="*/ 14 w 14"/>
                    <a:gd name="T1" fmla="*/ 0 h 16"/>
                    <a:gd name="T2" fmla="*/ 0 w 14"/>
                    <a:gd name="T3" fmla="*/ 16 h 16"/>
                    <a:gd name="T4" fmla="*/ 0 w 14"/>
                    <a:gd name="T5" fmla="*/ 16 h 16"/>
                    <a:gd name="T6" fmla="*/ 14 w 1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1" name="íṩļïďê">
                  <a:extLst>
                    <a:ext uri="{FF2B5EF4-FFF2-40B4-BE49-F238E27FC236}">
                      <a16:creationId xmlns:a16="http://schemas.microsoft.com/office/drawing/2014/main" xmlns="" id="{27E202FC-8417-45B7-A3FA-6C9B19D5F516}"/>
                    </a:ext>
                  </a:extLst>
                </p:cNvPr>
                <p:cNvSpPr/>
                <p:nvPr/>
              </p:nvSpPr>
              <p:spPr bwMode="auto">
                <a:xfrm>
                  <a:off x="1880264" y="4491925"/>
                  <a:ext cx="22225" cy="25400"/>
                </a:xfrm>
                <a:custGeom>
                  <a:avLst/>
                  <a:gdLst>
                    <a:gd name="T0" fmla="*/ 14 w 14"/>
                    <a:gd name="T1" fmla="*/ 0 h 16"/>
                    <a:gd name="T2" fmla="*/ 0 w 14"/>
                    <a:gd name="T3" fmla="*/ 16 h 16"/>
                    <a:gd name="T4" fmla="*/ 0 w 14"/>
                    <a:gd name="T5" fmla="*/ 16 h 16"/>
                    <a:gd name="T6" fmla="*/ 14 w 14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6">
                      <a:moveTo>
                        <a:pt x="14" y="0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iSḻïḍè">
                  <a:extLst>
                    <a:ext uri="{FF2B5EF4-FFF2-40B4-BE49-F238E27FC236}">
                      <a16:creationId xmlns:a16="http://schemas.microsoft.com/office/drawing/2014/main" xmlns="" id="{70F8C7CD-D14C-4AD4-A1E1-ED025A144034}"/>
                    </a:ext>
                  </a:extLst>
                </p:cNvPr>
                <p:cNvSpPr/>
                <p:nvPr/>
              </p:nvSpPr>
              <p:spPr bwMode="auto">
                <a:xfrm>
                  <a:off x="1057939" y="3207637"/>
                  <a:ext cx="714375" cy="976313"/>
                </a:xfrm>
                <a:custGeom>
                  <a:avLst/>
                  <a:gdLst>
                    <a:gd name="T0" fmla="*/ 450 w 450"/>
                    <a:gd name="T1" fmla="*/ 551 h 615"/>
                    <a:gd name="T2" fmla="*/ 338 w 450"/>
                    <a:gd name="T3" fmla="*/ 615 h 615"/>
                    <a:gd name="T4" fmla="*/ 0 w 450"/>
                    <a:gd name="T5" fmla="*/ 62 h 615"/>
                    <a:gd name="T6" fmla="*/ 111 w 450"/>
                    <a:gd name="T7" fmla="*/ 0 h 615"/>
                    <a:gd name="T8" fmla="*/ 450 w 450"/>
                    <a:gd name="T9" fmla="*/ 551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615">
                      <a:moveTo>
                        <a:pt x="450" y="551"/>
                      </a:moveTo>
                      <a:lnTo>
                        <a:pt x="338" y="615"/>
                      </a:lnTo>
                      <a:lnTo>
                        <a:pt x="0" y="62"/>
                      </a:lnTo>
                      <a:lnTo>
                        <a:pt x="111" y="0"/>
                      </a:lnTo>
                      <a:lnTo>
                        <a:pt x="450" y="55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3" name="ïṥļíḑé">
                  <a:extLst>
                    <a:ext uri="{FF2B5EF4-FFF2-40B4-BE49-F238E27FC236}">
                      <a16:creationId xmlns:a16="http://schemas.microsoft.com/office/drawing/2014/main" xmlns="" id="{D7937116-5BDB-4696-A0CE-931EF3F3E550}"/>
                    </a:ext>
                  </a:extLst>
                </p:cNvPr>
                <p:cNvSpPr/>
                <p:nvPr/>
              </p:nvSpPr>
              <p:spPr bwMode="auto">
                <a:xfrm>
                  <a:off x="1057939" y="3207637"/>
                  <a:ext cx="714375" cy="976313"/>
                </a:xfrm>
                <a:custGeom>
                  <a:avLst/>
                  <a:gdLst>
                    <a:gd name="T0" fmla="*/ 450 w 450"/>
                    <a:gd name="T1" fmla="*/ 551 h 615"/>
                    <a:gd name="T2" fmla="*/ 338 w 450"/>
                    <a:gd name="T3" fmla="*/ 615 h 615"/>
                    <a:gd name="T4" fmla="*/ 0 w 450"/>
                    <a:gd name="T5" fmla="*/ 62 h 615"/>
                    <a:gd name="T6" fmla="*/ 111 w 450"/>
                    <a:gd name="T7" fmla="*/ 0 h 615"/>
                    <a:gd name="T8" fmla="*/ 450 w 450"/>
                    <a:gd name="T9" fmla="*/ 551 h 6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0" h="615">
                      <a:moveTo>
                        <a:pt x="450" y="551"/>
                      </a:moveTo>
                      <a:lnTo>
                        <a:pt x="338" y="615"/>
                      </a:lnTo>
                      <a:lnTo>
                        <a:pt x="0" y="62"/>
                      </a:lnTo>
                      <a:lnTo>
                        <a:pt x="111" y="0"/>
                      </a:lnTo>
                      <a:lnTo>
                        <a:pt x="450" y="55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4" name="islïḍê">
                  <a:extLst>
                    <a:ext uri="{FF2B5EF4-FFF2-40B4-BE49-F238E27FC236}">
                      <a16:creationId xmlns:a16="http://schemas.microsoft.com/office/drawing/2014/main" xmlns="" id="{94ED95B1-4A41-4F66-85CC-C869BA99198A}"/>
                    </a:ext>
                  </a:extLst>
                </p:cNvPr>
                <p:cNvSpPr/>
                <p:nvPr/>
              </p:nvSpPr>
              <p:spPr bwMode="auto">
                <a:xfrm>
                  <a:off x="1013489" y="3094925"/>
                  <a:ext cx="265113" cy="323850"/>
                </a:xfrm>
                <a:custGeom>
                  <a:avLst/>
                  <a:gdLst>
                    <a:gd name="T0" fmla="*/ 17 w 126"/>
                    <a:gd name="T1" fmla="*/ 1 h 159"/>
                    <a:gd name="T2" fmla="*/ 21 w 126"/>
                    <a:gd name="T3" fmla="*/ 104 h 159"/>
                    <a:gd name="T4" fmla="*/ 109 w 126"/>
                    <a:gd name="T5" fmla="*/ 158 h 159"/>
                    <a:gd name="T6" fmla="*/ 105 w 126"/>
                    <a:gd name="T7" fmla="*/ 55 h 159"/>
                    <a:gd name="T8" fmla="*/ 17 w 126"/>
                    <a:gd name="T9" fmla="*/ 1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59">
                      <a:moveTo>
                        <a:pt x="17" y="1"/>
                      </a:moveTo>
                      <a:cubicBezTo>
                        <a:pt x="0" y="30"/>
                        <a:pt x="0" y="70"/>
                        <a:pt x="21" y="104"/>
                      </a:cubicBezTo>
                      <a:cubicBezTo>
                        <a:pt x="41" y="139"/>
                        <a:pt x="76" y="159"/>
                        <a:pt x="109" y="158"/>
                      </a:cubicBezTo>
                      <a:cubicBezTo>
                        <a:pt x="126" y="129"/>
                        <a:pt x="126" y="89"/>
                        <a:pt x="105" y="55"/>
                      </a:cubicBezTo>
                      <a:cubicBezTo>
                        <a:pt x="85" y="20"/>
                        <a:pt x="50" y="0"/>
                        <a:pt x="17" y="1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5" name="ïśḻïḓè">
                  <a:extLst>
                    <a:ext uri="{FF2B5EF4-FFF2-40B4-BE49-F238E27FC236}">
                      <a16:creationId xmlns:a16="http://schemas.microsoft.com/office/drawing/2014/main" xmlns="" id="{01B5ED5D-6A6F-4162-8DDE-3DC177F8EBC9}"/>
                    </a:ext>
                  </a:extLst>
                </p:cNvPr>
                <p:cNvSpPr/>
                <p:nvPr/>
              </p:nvSpPr>
              <p:spPr bwMode="auto">
                <a:xfrm>
                  <a:off x="1491326" y="3823587"/>
                  <a:ext cx="384175" cy="620713"/>
                </a:xfrm>
                <a:custGeom>
                  <a:avLst/>
                  <a:gdLst>
                    <a:gd name="T0" fmla="*/ 49 w 183"/>
                    <a:gd name="T1" fmla="*/ 178 h 306"/>
                    <a:gd name="T2" fmla="*/ 182 w 183"/>
                    <a:gd name="T3" fmla="*/ 306 h 306"/>
                    <a:gd name="T4" fmla="*/ 134 w 183"/>
                    <a:gd name="T5" fmla="*/ 128 h 306"/>
                    <a:gd name="T6" fmla="*/ 1 w 183"/>
                    <a:gd name="T7" fmla="*/ 0 h 306"/>
                    <a:gd name="T8" fmla="*/ 49 w 183"/>
                    <a:gd name="T9" fmla="*/ 178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3" h="306">
                      <a:moveTo>
                        <a:pt x="49" y="178"/>
                      </a:moveTo>
                      <a:cubicBezTo>
                        <a:pt x="83" y="235"/>
                        <a:pt x="129" y="278"/>
                        <a:pt x="182" y="306"/>
                      </a:cubicBezTo>
                      <a:cubicBezTo>
                        <a:pt x="183" y="247"/>
                        <a:pt x="167" y="185"/>
                        <a:pt x="134" y="128"/>
                      </a:cubicBezTo>
                      <a:cubicBezTo>
                        <a:pt x="100" y="71"/>
                        <a:pt x="53" y="28"/>
                        <a:pt x="1" y="0"/>
                      </a:cubicBezTo>
                      <a:cubicBezTo>
                        <a:pt x="0" y="59"/>
                        <a:pt x="16" y="121"/>
                        <a:pt x="49" y="178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6" name="ïŝľîdê">
                  <a:extLst>
                    <a:ext uri="{FF2B5EF4-FFF2-40B4-BE49-F238E27FC236}">
                      <a16:creationId xmlns:a16="http://schemas.microsoft.com/office/drawing/2014/main" xmlns="" id="{2E6D0473-8CC0-402C-BB16-EECDC3AC67F4}"/>
                    </a:ext>
                  </a:extLst>
                </p:cNvPr>
                <p:cNvSpPr/>
                <p:nvPr/>
              </p:nvSpPr>
              <p:spPr bwMode="auto">
                <a:xfrm>
                  <a:off x="1759614" y="4239512"/>
                  <a:ext cx="114300" cy="204788"/>
                </a:xfrm>
                <a:custGeom>
                  <a:avLst/>
                  <a:gdLst>
                    <a:gd name="T0" fmla="*/ 3 w 54"/>
                    <a:gd name="T1" fmla="*/ 0 h 101"/>
                    <a:gd name="T2" fmla="*/ 0 w 54"/>
                    <a:gd name="T3" fmla="*/ 10 h 101"/>
                    <a:gd name="T4" fmla="*/ 54 w 54"/>
                    <a:gd name="T5" fmla="*/ 101 h 101"/>
                    <a:gd name="T6" fmla="*/ 42 w 54"/>
                    <a:gd name="T7" fmla="*/ 10 h 101"/>
                    <a:gd name="T8" fmla="*/ 3 w 54"/>
                    <a:gd name="T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" h="101">
                      <a:moveTo>
                        <a:pt x="3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4" y="71"/>
                        <a:pt x="50" y="40"/>
                        <a:pt x="42" y="1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solidFill>
                  <a:srgbClr val="D9D8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7" name="ïṣḷïďê">
                  <a:extLst>
                    <a:ext uri="{FF2B5EF4-FFF2-40B4-BE49-F238E27FC236}">
                      <a16:creationId xmlns:a16="http://schemas.microsoft.com/office/drawing/2014/main" xmlns="" id="{9CF99A2F-7175-4984-8540-BD1ACB0D50EE}"/>
                    </a:ext>
                  </a:extLst>
                </p:cNvPr>
                <p:cNvSpPr/>
                <p:nvPr/>
              </p:nvSpPr>
              <p:spPr bwMode="auto">
                <a:xfrm>
                  <a:off x="1937414" y="3421950"/>
                  <a:ext cx="117475" cy="74613"/>
                </a:xfrm>
                <a:custGeom>
                  <a:avLst/>
                  <a:gdLst>
                    <a:gd name="T0" fmla="*/ 55 w 56"/>
                    <a:gd name="T1" fmla="*/ 4 h 37"/>
                    <a:gd name="T2" fmla="*/ 49 w 56"/>
                    <a:gd name="T3" fmla="*/ 0 h 37"/>
                    <a:gd name="T4" fmla="*/ 42 w 56"/>
                    <a:gd name="T5" fmla="*/ 1 h 37"/>
                    <a:gd name="T6" fmla="*/ 5 w 56"/>
                    <a:gd name="T7" fmla="*/ 23 h 37"/>
                    <a:gd name="T8" fmla="*/ 1 w 56"/>
                    <a:gd name="T9" fmla="*/ 29 h 37"/>
                    <a:gd name="T10" fmla="*/ 2 w 56"/>
                    <a:gd name="T11" fmla="*/ 36 h 37"/>
                    <a:gd name="T12" fmla="*/ 3 w 56"/>
                    <a:gd name="T13" fmla="*/ 37 h 37"/>
                    <a:gd name="T14" fmla="*/ 56 w 56"/>
                    <a:gd name="T15" fmla="*/ 6 h 37"/>
                    <a:gd name="T16" fmla="*/ 55 w 56"/>
                    <a:gd name="T17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7">
                      <a:moveTo>
                        <a:pt x="55" y="4"/>
                      </a:moveTo>
                      <a:cubicBezTo>
                        <a:pt x="54" y="2"/>
                        <a:pt x="52" y="1"/>
                        <a:pt x="49" y="0"/>
                      </a:cubicBezTo>
                      <a:cubicBezTo>
                        <a:pt x="47" y="0"/>
                        <a:pt x="44" y="0"/>
                        <a:pt x="42" y="1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3" y="24"/>
                        <a:pt x="2" y="26"/>
                        <a:pt x="1" y="29"/>
                      </a:cubicBezTo>
                      <a:cubicBezTo>
                        <a:pt x="0" y="31"/>
                        <a:pt x="1" y="34"/>
                        <a:pt x="2" y="36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56" y="6"/>
                        <a:pt x="56" y="6"/>
                        <a:pt x="56" y="6"/>
                      </a:cubicBezTo>
                      <a:lnTo>
                        <a:pt x="55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8" name="î$ļïdé">
                  <a:extLst>
                    <a:ext uri="{FF2B5EF4-FFF2-40B4-BE49-F238E27FC236}">
                      <a16:creationId xmlns:a16="http://schemas.microsoft.com/office/drawing/2014/main" xmlns="" id="{953199A5-2874-4E5A-A33A-229BA2979003}"/>
                    </a:ext>
                  </a:extLst>
                </p:cNvPr>
                <p:cNvSpPr/>
                <p:nvPr/>
              </p:nvSpPr>
              <p:spPr bwMode="auto">
                <a:xfrm>
                  <a:off x="1943764" y="3434650"/>
                  <a:ext cx="274638" cy="365125"/>
                </a:xfrm>
                <a:custGeom>
                  <a:avLst/>
                  <a:gdLst>
                    <a:gd name="T0" fmla="*/ 86 w 131"/>
                    <a:gd name="T1" fmla="*/ 57 h 180"/>
                    <a:gd name="T2" fmla="*/ 53 w 131"/>
                    <a:gd name="T3" fmla="*/ 0 h 180"/>
                    <a:gd name="T4" fmla="*/ 0 w 131"/>
                    <a:gd name="T5" fmla="*/ 31 h 180"/>
                    <a:gd name="T6" fmla="*/ 33 w 131"/>
                    <a:gd name="T7" fmla="*/ 88 h 180"/>
                    <a:gd name="T8" fmla="*/ 102 w 131"/>
                    <a:gd name="T9" fmla="*/ 176 h 180"/>
                    <a:gd name="T10" fmla="*/ 105 w 131"/>
                    <a:gd name="T11" fmla="*/ 179 h 180"/>
                    <a:gd name="T12" fmla="*/ 107 w 131"/>
                    <a:gd name="T13" fmla="*/ 180 h 180"/>
                    <a:gd name="T14" fmla="*/ 109 w 131"/>
                    <a:gd name="T15" fmla="*/ 179 h 180"/>
                    <a:gd name="T16" fmla="*/ 129 w 131"/>
                    <a:gd name="T17" fmla="*/ 167 h 180"/>
                    <a:gd name="T18" fmla="*/ 131 w 131"/>
                    <a:gd name="T19" fmla="*/ 165 h 180"/>
                    <a:gd name="T20" fmla="*/ 131 w 131"/>
                    <a:gd name="T21" fmla="*/ 163 h 180"/>
                    <a:gd name="T22" fmla="*/ 130 w 131"/>
                    <a:gd name="T23" fmla="*/ 159 h 180"/>
                    <a:gd name="T24" fmla="*/ 86 w 131"/>
                    <a:gd name="T25" fmla="*/ 5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1" h="180">
                      <a:moveTo>
                        <a:pt x="86" y="57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3" y="88"/>
                        <a:pt x="33" y="88"/>
                        <a:pt x="33" y="88"/>
                      </a:cubicBezTo>
                      <a:cubicBezTo>
                        <a:pt x="55" y="125"/>
                        <a:pt x="80" y="156"/>
                        <a:pt x="102" y="176"/>
                      </a:cubicBezTo>
                      <a:cubicBezTo>
                        <a:pt x="102" y="177"/>
                        <a:pt x="105" y="179"/>
                        <a:pt x="105" y="179"/>
                      </a:cubicBezTo>
                      <a:cubicBezTo>
                        <a:pt x="105" y="179"/>
                        <a:pt x="106" y="180"/>
                        <a:pt x="107" y="180"/>
                      </a:cubicBezTo>
                      <a:cubicBezTo>
                        <a:pt x="108" y="180"/>
                        <a:pt x="109" y="180"/>
                        <a:pt x="109" y="179"/>
                      </a:cubicBezTo>
                      <a:cubicBezTo>
                        <a:pt x="129" y="167"/>
                        <a:pt x="129" y="167"/>
                        <a:pt x="129" y="167"/>
                      </a:cubicBezTo>
                      <a:cubicBezTo>
                        <a:pt x="130" y="167"/>
                        <a:pt x="131" y="166"/>
                        <a:pt x="131" y="165"/>
                      </a:cubicBezTo>
                      <a:cubicBezTo>
                        <a:pt x="131" y="165"/>
                        <a:pt x="131" y="164"/>
                        <a:pt x="131" y="163"/>
                      </a:cubicBezTo>
                      <a:cubicBezTo>
                        <a:pt x="131" y="163"/>
                        <a:pt x="131" y="160"/>
                        <a:pt x="130" y="159"/>
                      </a:cubicBezTo>
                      <a:cubicBezTo>
                        <a:pt x="123" y="130"/>
                        <a:pt x="108" y="94"/>
                        <a:pt x="86" y="57"/>
                      </a:cubicBez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9" name="ïŝ1íďé">
                  <a:extLst>
                    <a:ext uri="{FF2B5EF4-FFF2-40B4-BE49-F238E27FC236}">
                      <a16:creationId xmlns:a16="http://schemas.microsoft.com/office/drawing/2014/main" xmlns="" id="{86C51095-7987-4A86-BC20-8B4C3A3937BF}"/>
                    </a:ext>
                  </a:extLst>
                </p:cNvPr>
                <p:cNvSpPr/>
                <p:nvPr/>
              </p:nvSpPr>
              <p:spPr bwMode="auto">
                <a:xfrm>
                  <a:off x="1654839" y="3460050"/>
                  <a:ext cx="117475" cy="76200"/>
                </a:xfrm>
                <a:custGeom>
                  <a:avLst/>
                  <a:gdLst>
                    <a:gd name="T0" fmla="*/ 55 w 56"/>
                    <a:gd name="T1" fmla="*/ 4 h 37"/>
                    <a:gd name="T2" fmla="*/ 49 w 56"/>
                    <a:gd name="T3" fmla="*/ 0 h 37"/>
                    <a:gd name="T4" fmla="*/ 42 w 56"/>
                    <a:gd name="T5" fmla="*/ 1 h 37"/>
                    <a:gd name="T6" fmla="*/ 5 w 56"/>
                    <a:gd name="T7" fmla="*/ 23 h 37"/>
                    <a:gd name="T8" fmla="*/ 1 w 56"/>
                    <a:gd name="T9" fmla="*/ 29 h 37"/>
                    <a:gd name="T10" fmla="*/ 2 w 56"/>
                    <a:gd name="T11" fmla="*/ 36 h 37"/>
                    <a:gd name="T12" fmla="*/ 3 w 56"/>
                    <a:gd name="T13" fmla="*/ 37 h 37"/>
                    <a:gd name="T14" fmla="*/ 56 w 56"/>
                    <a:gd name="T15" fmla="*/ 6 h 37"/>
                    <a:gd name="T16" fmla="*/ 55 w 56"/>
                    <a:gd name="T17" fmla="*/ 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7">
                      <a:moveTo>
                        <a:pt x="55" y="4"/>
                      </a:moveTo>
                      <a:cubicBezTo>
                        <a:pt x="54" y="2"/>
                        <a:pt x="52" y="1"/>
                        <a:pt x="49" y="0"/>
                      </a:cubicBezTo>
                      <a:cubicBezTo>
                        <a:pt x="47" y="0"/>
                        <a:pt x="44" y="0"/>
                        <a:pt x="42" y="1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3" y="24"/>
                        <a:pt x="1" y="26"/>
                        <a:pt x="1" y="29"/>
                      </a:cubicBezTo>
                      <a:cubicBezTo>
                        <a:pt x="0" y="31"/>
                        <a:pt x="1" y="34"/>
                        <a:pt x="2" y="36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55" y="4"/>
                        <a:pt x="55" y="4"/>
                        <a:pt x="55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0" name="íṥ1îďé">
                  <a:extLst>
                    <a:ext uri="{FF2B5EF4-FFF2-40B4-BE49-F238E27FC236}">
                      <a16:creationId xmlns:a16="http://schemas.microsoft.com/office/drawing/2014/main" xmlns="" id="{0F9A6BA8-7DAC-40E7-AD0B-D3C57270B138}"/>
                    </a:ext>
                  </a:extLst>
                </p:cNvPr>
                <p:cNvSpPr/>
                <p:nvPr/>
              </p:nvSpPr>
              <p:spPr bwMode="auto">
                <a:xfrm>
                  <a:off x="1661189" y="3472750"/>
                  <a:ext cx="276225" cy="365125"/>
                </a:xfrm>
                <a:custGeom>
                  <a:avLst/>
                  <a:gdLst>
                    <a:gd name="T0" fmla="*/ 86 w 131"/>
                    <a:gd name="T1" fmla="*/ 57 h 180"/>
                    <a:gd name="T2" fmla="*/ 53 w 131"/>
                    <a:gd name="T3" fmla="*/ 0 h 180"/>
                    <a:gd name="T4" fmla="*/ 0 w 131"/>
                    <a:gd name="T5" fmla="*/ 31 h 180"/>
                    <a:gd name="T6" fmla="*/ 33 w 131"/>
                    <a:gd name="T7" fmla="*/ 88 h 180"/>
                    <a:gd name="T8" fmla="*/ 102 w 131"/>
                    <a:gd name="T9" fmla="*/ 176 h 180"/>
                    <a:gd name="T10" fmla="*/ 105 w 131"/>
                    <a:gd name="T11" fmla="*/ 179 h 180"/>
                    <a:gd name="T12" fmla="*/ 107 w 131"/>
                    <a:gd name="T13" fmla="*/ 180 h 180"/>
                    <a:gd name="T14" fmla="*/ 109 w 131"/>
                    <a:gd name="T15" fmla="*/ 179 h 180"/>
                    <a:gd name="T16" fmla="*/ 129 w 131"/>
                    <a:gd name="T17" fmla="*/ 167 h 180"/>
                    <a:gd name="T18" fmla="*/ 131 w 131"/>
                    <a:gd name="T19" fmla="*/ 165 h 180"/>
                    <a:gd name="T20" fmla="*/ 131 w 131"/>
                    <a:gd name="T21" fmla="*/ 163 h 180"/>
                    <a:gd name="T22" fmla="*/ 130 w 131"/>
                    <a:gd name="T23" fmla="*/ 159 h 180"/>
                    <a:gd name="T24" fmla="*/ 86 w 131"/>
                    <a:gd name="T25" fmla="*/ 57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1" h="180">
                      <a:moveTo>
                        <a:pt x="86" y="57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33" y="88"/>
                        <a:pt x="33" y="88"/>
                        <a:pt x="33" y="88"/>
                      </a:cubicBezTo>
                      <a:cubicBezTo>
                        <a:pt x="55" y="125"/>
                        <a:pt x="80" y="156"/>
                        <a:pt x="102" y="176"/>
                      </a:cubicBezTo>
                      <a:cubicBezTo>
                        <a:pt x="102" y="177"/>
                        <a:pt x="105" y="179"/>
                        <a:pt x="105" y="179"/>
                      </a:cubicBezTo>
                      <a:cubicBezTo>
                        <a:pt x="105" y="179"/>
                        <a:pt x="106" y="180"/>
                        <a:pt x="107" y="180"/>
                      </a:cubicBezTo>
                      <a:cubicBezTo>
                        <a:pt x="108" y="180"/>
                        <a:pt x="108" y="179"/>
                        <a:pt x="109" y="179"/>
                      </a:cubicBezTo>
                      <a:cubicBezTo>
                        <a:pt x="129" y="167"/>
                        <a:pt x="129" y="167"/>
                        <a:pt x="129" y="167"/>
                      </a:cubicBezTo>
                      <a:cubicBezTo>
                        <a:pt x="130" y="167"/>
                        <a:pt x="130" y="166"/>
                        <a:pt x="131" y="165"/>
                      </a:cubicBezTo>
                      <a:cubicBezTo>
                        <a:pt x="131" y="165"/>
                        <a:pt x="131" y="164"/>
                        <a:pt x="131" y="163"/>
                      </a:cubicBezTo>
                      <a:cubicBezTo>
                        <a:pt x="131" y="163"/>
                        <a:pt x="130" y="160"/>
                        <a:pt x="130" y="159"/>
                      </a:cubicBezTo>
                      <a:cubicBezTo>
                        <a:pt x="123" y="130"/>
                        <a:pt x="108" y="94"/>
                        <a:pt x="86" y="57"/>
                      </a:cubicBez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1" name="ï$ľîďé">
                  <a:extLst>
                    <a:ext uri="{FF2B5EF4-FFF2-40B4-BE49-F238E27FC236}">
                      <a16:creationId xmlns:a16="http://schemas.microsoft.com/office/drawing/2014/main" xmlns="" id="{BFDC144F-B5C7-48A1-9625-E1F731E14B25}"/>
                    </a:ext>
                  </a:extLst>
                </p:cNvPr>
                <p:cNvSpPr/>
                <p:nvPr/>
              </p:nvSpPr>
              <p:spPr bwMode="auto">
                <a:xfrm>
                  <a:off x="1951701" y="3510850"/>
                  <a:ext cx="161925" cy="20638"/>
                </a:xfrm>
                <a:custGeom>
                  <a:avLst/>
                  <a:gdLst>
                    <a:gd name="T0" fmla="*/ 0 w 102"/>
                    <a:gd name="T1" fmla="*/ 0 h 13"/>
                    <a:gd name="T2" fmla="*/ 6 w 102"/>
                    <a:gd name="T3" fmla="*/ 12 h 13"/>
                    <a:gd name="T4" fmla="*/ 102 w 102"/>
                    <a:gd name="T5" fmla="*/ 13 h 13"/>
                    <a:gd name="T6" fmla="*/ 95 w 102"/>
                    <a:gd name="T7" fmla="*/ 2 h 13"/>
                    <a:gd name="T8" fmla="*/ 0 w 10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3">
                      <a:moveTo>
                        <a:pt x="0" y="0"/>
                      </a:moveTo>
                      <a:lnTo>
                        <a:pt x="6" y="12"/>
                      </a:lnTo>
                      <a:lnTo>
                        <a:pt x="102" y="13"/>
                      </a:lnTo>
                      <a:lnTo>
                        <a:pt x="9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2" name="isľîḍê">
                  <a:extLst>
                    <a:ext uri="{FF2B5EF4-FFF2-40B4-BE49-F238E27FC236}">
                      <a16:creationId xmlns:a16="http://schemas.microsoft.com/office/drawing/2014/main" xmlns="" id="{AA7EFD0F-3D55-4889-ABD0-A5733DC2DEC6}"/>
                    </a:ext>
                  </a:extLst>
                </p:cNvPr>
                <p:cNvSpPr/>
                <p:nvPr/>
              </p:nvSpPr>
              <p:spPr bwMode="auto">
                <a:xfrm>
                  <a:off x="1951701" y="3510850"/>
                  <a:ext cx="161925" cy="20638"/>
                </a:xfrm>
                <a:custGeom>
                  <a:avLst/>
                  <a:gdLst>
                    <a:gd name="T0" fmla="*/ 0 w 102"/>
                    <a:gd name="T1" fmla="*/ 0 h 13"/>
                    <a:gd name="T2" fmla="*/ 6 w 102"/>
                    <a:gd name="T3" fmla="*/ 12 h 13"/>
                    <a:gd name="T4" fmla="*/ 102 w 102"/>
                    <a:gd name="T5" fmla="*/ 13 h 13"/>
                    <a:gd name="T6" fmla="*/ 95 w 102"/>
                    <a:gd name="T7" fmla="*/ 2 h 13"/>
                    <a:gd name="T8" fmla="*/ 0 w 102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3">
                      <a:moveTo>
                        <a:pt x="0" y="0"/>
                      </a:moveTo>
                      <a:lnTo>
                        <a:pt x="6" y="12"/>
                      </a:lnTo>
                      <a:lnTo>
                        <a:pt x="102" y="13"/>
                      </a:lnTo>
                      <a:lnTo>
                        <a:pt x="95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3" name="ï$líde">
                  <a:extLst>
                    <a:ext uri="{FF2B5EF4-FFF2-40B4-BE49-F238E27FC236}">
                      <a16:creationId xmlns:a16="http://schemas.microsoft.com/office/drawing/2014/main" xmlns="" id="{AF0A9624-6B66-40F5-A98B-34932CEC80D6}"/>
                    </a:ext>
                  </a:extLst>
                </p:cNvPr>
                <p:cNvSpPr/>
                <p:nvPr/>
              </p:nvSpPr>
              <p:spPr bwMode="auto">
                <a:xfrm>
                  <a:off x="1656426" y="3507675"/>
                  <a:ext cx="149225" cy="19050"/>
                </a:xfrm>
                <a:custGeom>
                  <a:avLst/>
                  <a:gdLst>
                    <a:gd name="T0" fmla="*/ 65 w 71"/>
                    <a:gd name="T1" fmla="*/ 1 h 10"/>
                    <a:gd name="T2" fmla="*/ 71 w 71"/>
                    <a:gd name="T3" fmla="*/ 10 h 10"/>
                    <a:gd name="T4" fmla="*/ 71 w 71"/>
                    <a:gd name="T5" fmla="*/ 10 h 10"/>
                    <a:gd name="T6" fmla="*/ 65 w 71"/>
                    <a:gd name="T7" fmla="*/ 1 h 10"/>
                    <a:gd name="T8" fmla="*/ 4 w 71"/>
                    <a:gd name="T9" fmla="*/ 0 h 10"/>
                    <a:gd name="T10" fmla="*/ 0 w 71"/>
                    <a:gd name="T11" fmla="*/ 6 h 10"/>
                    <a:gd name="T12" fmla="*/ 0 w 71"/>
                    <a:gd name="T13" fmla="*/ 8 h 10"/>
                    <a:gd name="T14" fmla="*/ 0 w 71"/>
                    <a:gd name="T15" fmla="*/ 6 h 10"/>
                    <a:gd name="T16" fmla="*/ 4 w 71"/>
                    <a:gd name="T17" fmla="*/ 0 h 10"/>
                    <a:gd name="T18" fmla="*/ 4 w 71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1" h="10">
                      <a:moveTo>
                        <a:pt x="65" y="1"/>
                      </a:move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65" y="1"/>
                        <a:pt x="65" y="1"/>
                        <a:pt x="65" y="1"/>
                      </a:cubicBezTo>
                      <a:moveTo>
                        <a:pt x="4" y="0"/>
                      </a:moveTo>
                      <a:cubicBezTo>
                        <a:pt x="2" y="2"/>
                        <a:pt x="0" y="3"/>
                        <a:pt x="0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3"/>
                        <a:pt x="2" y="2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4" name="íš1iďe">
                  <a:extLst>
                    <a:ext uri="{FF2B5EF4-FFF2-40B4-BE49-F238E27FC236}">
                      <a16:creationId xmlns:a16="http://schemas.microsoft.com/office/drawing/2014/main" xmlns="" id="{9DF22776-9833-49C9-9166-94DB36250482}"/>
                    </a:ext>
                  </a:extLst>
                </p:cNvPr>
                <p:cNvSpPr/>
                <p:nvPr/>
              </p:nvSpPr>
              <p:spPr bwMode="auto">
                <a:xfrm>
                  <a:off x="1656426" y="3507675"/>
                  <a:ext cx="53975" cy="19050"/>
                </a:xfrm>
                <a:custGeom>
                  <a:avLst/>
                  <a:gdLst>
                    <a:gd name="T0" fmla="*/ 4 w 25"/>
                    <a:gd name="T1" fmla="*/ 0 h 10"/>
                    <a:gd name="T2" fmla="*/ 0 w 25"/>
                    <a:gd name="T3" fmla="*/ 6 h 10"/>
                    <a:gd name="T4" fmla="*/ 0 w 25"/>
                    <a:gd name="T5" fmla="*/ 8 h 10"/>
                    <a:gd name="T6" fmla="*/ 0 w 25"/>
                    <a:gd name="T7" fmla="*/ 9 h 10"/>
                    <a:gd name="T8" fmla="*/ 10 w 25"/>
                    <a:gd name="T9" fmla="*/ 10 h 10"/>
                    <a:gd name="T10" fmla="*/ 25 w 25"/>
                    <a:gd name="T11" fmla="*/ 1 h 10"/>
                    <a:gd name="T12" fmla="*/ 4 w 25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10">
                      <a:moveTo>
                        <a:pt x="4" y="0"/>
                      </a:moveTo>
                      <a:cubicBezTo>
                        <a:pt x="2" y="2"/>
                        <a:pt x="0" y="3"/>
                        <a:pt x="0" y="6"/>
                      </a:cubicBez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5" name="iṩḷïḍé">
                  <a:extLst>
                    <a:ext uri="{FF2B5EF4-FFF2-40B4-BE49-F238E27FC236}">
                      <a16:creationId xmlns:a16="http://schemas.microsoft.com/office/drawing/2014/main" xmlns="" id="{AAD65C59-08E5-45CF-AF19-E1F670E0F768}"/>
                    </a:ext>
                  </a:extLst>
                </p:cNvPr>
                <p:cNvSpPr/>
                <p:nvPr/>
              </p:nvSpPr>
              <p:spPr bwMode="auto">
                <a:xfrm>
                  <a:off x="1678651" y="3509262"/>
                  <a:ext cx="127000" cy="17463"/>
                </a:xfrm>
                <a:custGeom>
                  <a:avLst/>
                  <a:gdLst>
                    <a:gd name="T0" fmla="*/ 20 w 80"/>
                    <a:gd name="T1" fmla="*/ 0 h 11"/>
                    <a:gd name="T2" fmla="*/ 0 w 80"/>
                    <a:gd name="T3" fmla="*/ 11 h 11"/>
                    <a:gd name="T4" fmla="*/ 80 w 80"/>
                    <a:gd name="T5" fmla="*/ 11 h 11"/>
                    <a:gd name="T6" fmla="*/ 73 w 80"/>
                    <a:gd name="T7" fmla="*/ 0 h 11"/>
                    <a:gd name="T8" fmla="*/ 20 w 8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1">
                      <a:moveTo>
                        <a:pt x="20" y="0"/>
                      </a:moveTo>
                      <a:lnTo>
                        <a:pt x="0" y="11"/>
                      </a:lnTo>
                      <a:lnTo>
                        <a:pt x="80" y="11"/>
                      </a:lnTo>
                      <a:lnTo>
                        <a:pt x="7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6" name="ïśḷiďé">
                  <a:extLst>
                    <a:ext uri="{FF2B5EF4-FFF2-40B4-BE49-F238E27FC236}">
                      <a16:creationId xmlns:a16="http://schemas.microsoft.com/office/drawing/2014/main" xmlns="" id="{CF9E2B6D-5968-4732-84C5-756E98E43E15}"/>
                    </a:ext>
                  </a:extLst>
                </p:cNvPr>
                <p:cNvSpPr/>
                <p:nvPr/>
              </p:nvSpPr>
              <p:spPr bwMode="auto">
                <a:xfrm>
                  <a:off x="1678651" y="3509262"/>
                  <a:ext cx="127000" cy="17463"/>
                </a:xfrm>
                <a:custGeom>
                  <a:avLst/>
                  <a:gdLst>
                    <a:gd name="T0" fmla="*/ 20 w 80"/>
                    <a:gd name="T1" fmla="*/ 0 h 11"/>
                    <a:gd name="T2" fmla="*/ 0 w 80"/>
                    <a:gd name="T3" fmla="*/ 11 h 11"/>
                    <a:gd name="T4" fmla="*/ 80 w 80"/>
                    <a:gd name="T5" fmla="*/ 11 h 11"/>
                    <a:gd name="T6" fmla="*/ 73 w 80"/>
                    <a:gd name="T7" fmla="*/ 0 h 11"/>
                    <a:gd name="T8" fmla="*/ 20 w 80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1">
                      <a:moveTo>
                        <a:pt x="20" y="0"/>
                      </a:moveTo>
                      <a:lnTo>
                        <a:pt x="0" y="11"/>
                      </a:lnTo>
                      <a:lnTo>
                        <a:pt x="80" y="11"/>
                      </a:lnTo>
                      <a:lnTo>
                        <a:pt x="73" y="0"/>
                      </a:lnTo>
                      <a:lnTo>
                        <a:pt x="20" y="0"/>
                      </a:ln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7" name="íslïďe">
                  <a:extLst>
                    <a:ext uri="{FF2B5EF4-FFF2-40B4-BE49-F238E27FC236}">
                      <a16:creationId xmlns:a16="http://schemas.microsoft.com/office/drawing/2014/main" xmlns="" id="{CC72BA66-831F-4D30-8904-8F898CEA73E9}"/>
                    </a:ext>
                  </a:extLst>
                </p:cNvPr>
                <p:cNvSpPr/>
                <p:nvPr/>
              </p:nvSpPr>
              <p:spPr bwMode="auto">
                <a:xfrm>
                  <a:off x="1429414" y="3523550"/>
                  <a:ext cx="1073150" cy="371475"/>
                </a:xfrm>
                <a:custGeom>
                  <a:avLst/>
                  <a:gdLst>
                    <a:gd name="T0" fmla="*/ 510 w 510"/>
                    <a:gd name="T1" fmla="*/ 55 h 183"/>
                    <a:gd name="T2" fmla="*/ 478 w 510"/>
                    <a:gd name="T3" fmla="*/ 27 h 183"/>
                    <a:gd name="T4" fmla="*/ 451 w 510"/>
                    <a:gd name="T5" fmla="*/ 11 h 183"/>
                    <a:gd name="T6" fmla="*/ 419 w 510"/>
                    <a:gd name="T7" fmla="*/ 5 h 183"/>
                    <a:gd name="T8" fmla="*/ 0 w 510"/>
                    <a:gd name="T9" fmla="*/ 0 h 183"/>
                    <a:gd name="T10" fmla="*/ 108 w 510"/>
                    <a:gd name="T11" fmla="*/ 183 h 183"/>
                    <a:gd name="T12" fmla="*/ 193 w 510"/>
                    <a:gd name="T13" fmla="*/ 133 h 183"/>
                    <a:gd name="T14" fmla="*/ 510 w 510"/>
                    <a:gd name="T15" fmla="*/ 55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10" h="183">
                      <a:moveTo>
                        <a:pt x="510" y="55"/>
                      </a:moveTo>
                      <a:cubicBezTo>
                        <a:pt x="478" y="27"/>
                        <a:pt x="478" y="27"/>
                        <a:pt x="478" y="27"/>
                      </a:cubicBezTo>
                      <a:cubicBezTo>
                        <a:pt x="470" y="21"/>
                        <a:pt x="461" y="15"/>
                        <a:pt x="451" y="11"/>
                      </a:cubicBezTo>
                      <a:cubicBezTo>
                        <a:pt x="440" y="7"/>
                        <a:pt x="430" y="5"/>
                        <a:pt x="419" y="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08" y="183"/>
                        <a:pt x="108" y="183"/>
                        <a:pt x="108" y="183"/>
                      </a:cubicBezTo>
                      <a:cubicBezTo>
                        <a:pt x="193" y="133"/>
                        <a:pt x="193" y="133"/>
                        <a:pt x="193" y="133"/>
                      </a:cubicBezTo>
                      <a:cubicBezTo>
                        <a:pt x="510" y="55"/>
                        <a:pt x="510" y="55"/>
                        <a:pt x="510" y="55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8" name="íśliḍê">
                  <a:extLst>
                    <a:ext uri="{FF2B5EF4-FFF2-40B4-BE49-F238E27FC236}">
                      <a16:creationId xmlns:a16="http://schemas.microsoft.com/office/drawing/2014/main" xmlns="" id="{0AB078D3-11D1-40EA-82B7-45B278B95FE6}"/>
                    </a:ext>
                  </a:extLst>
                </p:cNvPr>
                <p:cNvSpPr/>
                <p:nvPr/>
              </p:nvSpPr>
              <p:spPr bwMode="auto">
                <a:xfrm>
                  <a:off x="1642139" y="3642612"/>
                  <a:ext cx="788988" cy="252413"/>
                </a:xfrm>
                <a:custGeom>
                  <a:avLst/>
                  <a:gdLst>
                    <a:gd name="T0" fmla="*/ 497 w 497"/>
                    <a:gd name="T1" fmla="*/ 5 h 159"/>
                    <a:gd name="T2" fmla="*/ 122 w 497"/>
                    <a:gd name="T3" fmla="*/ 95 h 159"/>
                    <a:gd name="T4" fmla="*/ 9 w 497"/>
                    <a:gd name="T5" fmla="*/ 159 h 159"/>
                    <a:gd name="T6" fmla="*/ 0 w 497"/>
                    <a:gd name="T7" fmla="*/ 143 h 159"/>
                    <a:gd name="T8" fmla="*/ 113 w 497"/>
                    <a:gd name="T9" fmla="*/ 78 h 159"/>
                    <a:gd name="T10" fmla="*/ 490 w 497"/>
                    <a:gd name="T11" fmla="*/ 0 h 159"/>
                    <a:gd name="T12" fmla="*/ 497 w 497"/>
                    <a:gd name="T13" fmla="*/ 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7" h="159">
                      <a:moveTo>
                        <a:pt x="497" y="5"/>
                      </a:moveTo>
                      <a:lnTo>
                        <a:pt x="122" y="95"/>
                      </a:lnTo>
                      <a:lnTo>
                        <a:pt x="9" y="159"/>
                      </a:lnTo>
                      <a:lnTo>
                        <a:pt x="0" y="143"/>
                      </a:lnTo>
                      <a:lnTo>
                        <a:pt x="113" y="78"/>
                      </a:lnTo>
                      <a:lnTo>
                        <a:pt x="490" y="0"/>
                      </a:lnTo>
                      <a:lnTo>
                        <a:pt x="497" y="5"/>
                      </a:lnTo>
                      <a:close/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9" name="íşľïḋe">
                  <a:extLst>
                    <a:ext uri="{FF2B5EF4-FFF2-40B4-BE49-F238E27FC236}">
                      <a16:creationId xmlns:a16="http://schemas.microsoft.com/office/drawing/2014/main" xmlns="" id="{493E3C35-1F24-40D0-BEA5-8B9BCD11ACAB}"/>
                    </a:ext>
                  </a:extLst>
                </p:cNvPr>
                <p:cNvSpPr/>
                <p:nvPr/>
              </p:nvSpPr>
              <p:spPr bwMode="auto">
                <a:xfrm>
                  <a:off x="1642139" y="3642612"/>
                  <a:ext cx="788988" cy="252413"/>
                </a:xfrm>
                <a:custGeom>
                  <a:avLst/>
                  <a:gdLst>
                    <a:gd name="T0" fmla="*/ 497 w 497"/>
                    <a:gd name="T1" fmla="*/ 5 h 159"/>
                    <a:gd name="T2" fmla="*/ 122 w 497"/>
                    <a:gd name="T3" fmla="*/ 95 h 159"/>
                    <a:gd name="T4" fmla="*/ 9 w 497"/>
                    <a:gd name="T5" fmla="*/ 159 h 159"/>
                    <a:gd name="T6" fmla="*/ 0 w 497"/>
                    <a:gd name="T7" fmla="*/ 143 h 159"/>
                    <a:gd name="T8" fmla="*/ 113 w 497"/>
                    <a:gd name="T9" fmla="*/ 78 h 159"/>
                    <a:gd name="T10" fmla="*/ 490 w 497"/>
                    <a:gd name="T11" fmla="*/ 0 h 159"/>
                    <a:gd name="T12" fmla="*/ 497 w 497"/>
                    <a:gd name="T13" fmla="*/ 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7" h="159">
                      <a:moveTo>
                        <a:pt x="497" y="5"/>
                      </a:moveTo>
                      <a:lnTo>
                        <a:pt x="122" y="95"/>
                      </a:lnTo>
                      <a:lnTo>
                        <a:pt x="9" y="159"/>
                      </a:lnTo>
                      <a:lnTo>
                        <a:pt x="0" y="143"/>
                      </a:lnTo>
                      <a:lnTo>
                        <a:pt x="113" y="78"/>
                      </a:lnTo>
                      <a:lnTo>
                        <a:pt x="490" y="0"/>
                      </a:lnTo>
                      <a:lnTo>
                        <a:pt x="497" y="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625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0" name="íṧľíḍè">
                  <a:extLst>
                    <a:ext uri="{FF2B5EF4-FFF2-40B4-BE49-F238E27FC236}">
                      <a16:creationId xmlns:a16="http://schemas.microsoft.com/office/drawing/2014/main" xmlns="" id="{0194DB5F-4F27-4B45-AE43-EE1109CFD2C5}"/>
                    </a:ext>
                  </a:extLst>
                </p:cNvPr>
                <p:cNvSpPr/>
                <p:nvPr/>
              </p:nvSpPr>
              <p:spPr bwMode="auto">
                <a:xfrm>
                  <a:off x="864264" y="4033137"/>
                  <a:ext cx="115888" cy="76200"/>
                </a:xfrm>
                <a:custGeom>
                  <a:avLst/>
                  <a:gdLst>
                    <a:gd name="T0" fmla="*/ 1 w 55"/>
                    <a:gd name="T1" fmla="*/ 36 h 38"/>
                    <a:gd name="T2" fmla="*/ 0 w 55"/>
                    <a:gd name="T3" fmla="*/ 29 h 38"/>
                    <a:gd name="T4" fmla="*/ 5 w 55"/>
                    <a:gd name="T5" fmla="*/ 24 h 38"/>
                    <a:gd name="T6" fmla="*/ 42 w 55"/>
                    <a:gd name="T7" fmla="*/ 2 h 38"/>
                    <a:gd name="T8" fmla="*/ 49 w 55"/>
                    <a:gd name="T9" fmla="*/ 1 h 38"/>
                    <a:gd name="T10" fmla="*/ 54 w 55"/>
                    <a:gd name="T11" fmla="*/ 5 h 38"/>
                    <a:gd name="T12" fmla="*/ 55 w 55"/>
                    <a:gd name="T13" fmla="*/ 7 h 38"/>
                    <a:gd name="T14" fmla="*/ 2 w 55"/>
                    <a:gd name="T15" fmla="*/ 38 h 38"/>
                    <a:gd name="T16" fmla="*/ 1 w 55"/>
                    <a:gd name="T17" fmla="*/ 3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" h="38">
                      <a:moveTo>
                        <a:pt x="1" y="36"/>
                      </a:moveTo>
                      <a:cubicBezTo>
                        <a:pt x="0" y="34"/>
                        <a:pt x="0" y="32"/>
                        <a:pt x="0" y="29"/>
                      </a:cubicBezTo>
                      <a:cubicBezTo>
                        <a:pt x="1" y="27"/>
                        <a:pt x="3" y="25"/>
                        <a:pt x="5" y="24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4" y="0"/>
                        <a:pt x="46" y="0"/>
                        <a:pt x="49" y="1"/>
                      </a:cubicBezTo>
                      <a:cubicBezTo>
                        <a:pt x="51" y="1"/>
                        <a:pt x="53" y="3"/>
                        <a:pt x="54" y="5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2" y="38"/>
                        <a:pt x="2" y="38"/>
                        <a:pt x="2" y="38"/>
                      </a:cubicBezTo>
                      <a:lnTo>
                        <a:pt x="1" y="3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1" name="ïSḷïḓe">
                  <a:extLst>
                    <a:ext uri="{FF2B5EF4-FFF2-40B4-BE49-F238E27FC236}">
                      <a16:creationId xmlns:a16="http://schemas.microsoft.com/office/drawing/2014/main" xmlns="" id="{C6365BC3-9800-479E-BC47-FFCF57F22327}"/>
                    </a:ext>
                  </a:extLst>
                </p:cNvPr>
                <p:cNvSpPr/>
                <p:nvPr/>
              </p:nvSpPr>
              <p:spPr bwMode="auto">
                <a:xfrm>
                  <a:off x="869026" y="4045837"/>
                  <a:ext cx="277813" cy="363538"/>
                </a:xfrm>
                <a:custGeom>
                  <a:avLst/>
                  <a:gdLst>
                    <a:gd name="T0" fmla="*/ 34 w 132"/>
                    <a:gd name="T1" fmla="*/ 88 h 179"/>
                    <a:gd name="T2" fmla="*/ 0 w 132"/>
                    <a:gd name="T3" fmla="*/ 31 h 179"/>
                    <a:gd name="T4" fmla="*/ 53 w 132"/>
                    <a:gd name="T5" fmla="*/ 0 h 179"/>
                    <a:gd name="T6" fmla="*/ 87 w 132"/>
                    <a:gd name="T7" fmla="*/ 56 h 179"/>
                    <a:gd name="T8" fmla="*/ 131 w 132"/>
                    <a:gd name="T9" fmla="*/ 159 h 179"/>
                    <a:gd name="T10" fmla="*/ 132 w 132"/>
                    <a:gd name="T11" fmla="*/ 162 h 179"/>
                    <a:gd name="T12" fmla="*/ 131 w 132"/>
                    <a:gd name="T13" fmla="*/ 165 h 179"/>
                    <a:gd name="T14" fmla="*/ 130 w 132"/>
                    <a:gd name="T15" fmla="*/ 167 h 179"/>
                    <a:gd name="T16" fmla="*/ 110 w 132"/>
                    <a:gd name="T17" fmla="*/ 178 h 179"/>
                    <a:gd name="T18" fmla="*/ 107 w 132"/>
                    <a:gd name="T19" fmla="*/ 179 h 179"/>
                    <a:gd name="T20" fmla="*/ 105 w 132"/>
                    <a:gd name="T21" fmla="*/ 178 h 179"/>
                    <a:gd name="T22" fmla="*/ 102 w 132"/>
                    <a:gd name="T23" fmla="*/ 176 h 179"/>
                    <a:gd name="T24" fmla="*/ 34 w 132"/>
                    <a:gd name="T25" fmla="*/ 88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2" h="179">
                      <a:moveTo>
                        <a:pt x="34" y="88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87" y="56"/>
                        <a:pt x="87" y="56"/>
                        <a:pt x="87" y="56"/>
                      </a:cubicBezTo>
                      <a:cubicBezTo>
                        <a:pt x="109" y="93"/>
                        <a:pt x="124" y="130"/>
                        <a:pt x="131" y="159"/>
                      </a:cubicBezTo>
                      <a:cubicBezTo>
                        <a:pt x="131" y="159"/>
                        <a:pt x="132" y="162"/>
                        <a:pt x="132" y="162"/>
                      </a:cubicBezTo>
                      <a:cubicBezTo>
                        <a:pt x="132" y="163"/>
                        <a:pt x="132" y="164"/>
                        <a:pt x="131" y="165"/>
                      </a:cubicBezTo>
                      <a:cubicBezTo>
                        <a:pt x="131" y="166"/>
                        <a:pt x="130" y="166"/>
                        <a:pt x="130" y="167"/>
                      </a:cubicBezTo>
                      <a:cubicBezTo>
                        <a:pt x="110" y="178"/>
                        <a:pt x="110" y="178"/>
                        <a:pt x="110" y="178"/>
                      </a:cubicBezTo>
                      <a:cubicBezTo>
                        <a:pt x="109" y="179"/>
                        <a:pt x="108" y="179"/>
                        <a:pt x="107" y="179"/>
                      </a:cubicBezTo>
                      <a:cubicBezTo>
                        <a:pt x="106" y="179"/>
                        <a:pt x="106" y="179"/>
                        <a:pt x="105" y="178"/>
                      </a:cubicBezTo>
                      <a:cubicBezTo>
                        <a:pt x="105" y="178"/>
                        <a:pt x="103" y="176"/>
                        <a:pt x="102" y="176"/>
                      </a:cubicBezTo>
                      <a:cubicBezTo>
                        <a:pt x="80" y="155"/>
                        <a:pt x="56" y="124"/>
                        <a:pt x="34" y="88"/>
                      </a:cubicBez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2" name="íṧlíďe">
                  <a:extLst>
                    <a:ext uri="{FF2B5EF4-FFF2-40B4-BE49-F238E27FC236}">
                      <a16:creationId xmlns:a16="http://schemas.microsoft.com/office/drawing/2014/main" xmlns="" id="{B98E0471-4330-4AA0-B502-035DD607AD82}"/>
                    </a:ext>
                  </a:extLst>
                </p:cNvPr>
                <p:cNvSpPr/>
                <p:nvPr/>
              </p:nvSpPr>
              <p:spPr bwMode="auto">
                <a:xfrm>
                  <a:off x="1034126" y="3814062"/>
                  <a:ext cx="119063" cy="74613"/>
                </a:xfrm>
                <a:custGeom>
                  <a:avLst/>
                  <a:gdLst>
                    <a:gd name="T0" fmla="*/ 2 w 56"/>
                    <a:gd name="T1" fmla="*/ 36 h 37"/>
                    <a:gd name="T2" fmla="*/ 1 w 56"/>
                    <a:gd name="T3" fmla="*/ 29 h 37"/>
                    <a:gd name="T4" fmla="*/ 5 w 56"/>
                    <a:gd name="T5" fmla="*/ 23 h 37"/>
                    <a:gd name="T6" fmla="*/ 42 w 56"/>
                    <a:gd name="T7" fmla="*/ 1 h 37"/>
                    <a:gd name="T8" fmla="*/ 49 w 56"/>
                    <a:gd name="T9" fmla="*/ 0 h 37"/>
                    <a:gd name="T10" fmla="*/ 55 w 56"/>
                    <a:gd name="T11" fmla="*/ 5 h 37"/>
                    <a:gd name="T12" fmla="*/ 56 w 56"/>
                    <a:gd name="T13" fmla="*/ 6 h 37"/>
                    <a:gd name="T14" fmla="*/ 3 w 56"/>
                    <a:gd name="T15" fmla="*/ 37 h 37"/>
                    <a:gd name="T16" fmla="*/ 2 w 56"/>
                    <a:gd name="T17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7">
                      <a:moveTo>
                        <a:pt x="2" y="36"/>
                      </a:moveTo>
                      <a:cubicBezTo>
                        <a:pt x="1" y="34"/>
                        <a:pt x="0" y="31"/>
                        <a:pt x="1" y="29"/>
                      </a:cubicBezTo>
                      <a:cubicBezTo>
                        <a:pt x="1" y="26"/>
                        <a:pt x="3" y="24"/>
                        <a:pt x="5" y="23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4" y="0"/>
                        <a:pt x="47" y="0"/>
                        <a:pt x="49" y="0"/>
                      </a:cubicBezTo>
                      <a:cubicBezTo>
                        <a:pt x="52" y="1"/>
                        <a:pt x="53" y="3"/>
                        <a:pt x="55" y="5"/>
                      </a:cubicBezTo>
                      <a:cubicBezTo>
                        <a:pt x="56" y="6"/>
                        <a:pt x="56" y="6"/>
                        <a:pt x="56" y="6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2" y="36"/>
                        <a:pt x="2" y="36"/>
                        <a:pt x="2" y="36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3" name="ïṩḻiďé">
                  <a:extLst>
                    <a:ext uri="{FF2B5EF4-FFF2-40B4-BE49-F238E27FC236}">
                      <a16:creationId xmlns:a16="http://schemas.microsoft.com/office/drawing/2014/main" xmlns="" id="{80196049-EDBE-4CF1-99D8-55452BF765C3}"/>
                    </a:ext>
                  </a:extLst>
                </p:cNvPr>
                <p:cNvSpPr/>
                <p:nvPr/>
              </p:nvSpPr>
              <p:spPr bwMode="auto">
                <a:xfrm>
                  <a:off x="1040476" y="3825175"/>
                  <a:ext cx="276225" cy="365125"/>
                </a:xfrm>
                <a:custGeom>
                  <a:avLst/>
                  <a:gdLst>
                    <a:gd name="T0" fmla="*/ 33 w 131"/>
                    <a:gd name="T1" fmla="*/ 88 h 180"/>
                    <a:gd name="T2" fmla="*/ 0 w 131"/>
                    <a:gd name="T3" fmla="*/ 31 h 180"/>
                    <a:gd name="T4" fmla="*/ 53 w 131"/>
                    <a:gd name="T5" fmla="*/ 0 h 180"/>
                    <a:gd name="T6" fmla="*/ 86 w 131"/>
                    <a:gd name="T7" fmla="*/ 57 h 180"/>
                    <a:gd name="T8" fmla="*/ 130 w 131"/>
                    <a:gd name="T9" fmla="*/ 160 h 180"/>
                    <a:gd name="T10" fmla="*/ 131 w 131"/>
                    <a:gd name="T11" fmla="*/ 163 h 180"/>
                    <a:gd name="T12" fmla="*/ 131 w 131"/>
                    <a:gd name="T13" fmla="*/ 166 h 180"/>
                    <a:gd name="T14" fmla="*/ 129 w 131"/>
                    <a:gd name="T15" fmla="*/ 167 h 180"/>
                    <a:gd name="T16" fmla="*/ 109 w 131"/>
                    <a:gd name="T17" fmla="*/ 179 h 180"/>
                    <a:gd name="T18" fmla="*/ 107 w 131"/>
                    <a:gd name="T19" fmla="*/ 180 h 180"/>
                    <a:gd name="T20" fmla="*/ 104 w 131"/>
                    <a:gd name="T21" fmla="*/ 179 h 180"/>
                    <a:gd name="T22" fmla="*/ 102 w 131"/>
                    <a:gd name="T23" fmla="*/ 176 h 180"/>
                    <a:gd name="T24" fmla="*/ 33 w 131"/>
                    <a:gd name="T25" fmla="*/ 8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1" h="180">
                      <a:moveTo>
                        <a:pt x="33" y="88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86" y="57"/>
                        <a:pt x="86" y="57"/>
                        <a:pt x="86" y="57"/>
                      </a:cubicBezTo>
                      <a:cubicBezTo>
                        <a:pt x="108" y="94"/>
                        <a:pt x="123" y="130"/>
                        <a:pt x="130" y="160"/>
                      </a:cubicBezTo>
                      <a:cubicBezTo>
                        <a:pt x="130" y="160"/>
                        <a:pt x="131" y="163"/>
                        <a:pt x="131" y="163"/>
                      </a:cubicBezTo>
                      <a:cubicBezTo>
                        <a:pt x="131" y="164"/>
                        <a:pt x="131" y="165"/>
                        <a:pt x="131" y="166"/>
                      </a:cubicBezTo>
                      <a:cubicBezTo>
                        <a:pt x="130" y="166"/>
                        <a:pt x="130" y="167"/>
                        <a:pt x="129" y="167"/>
                      </a:cubicBezTo>
                      <a:cubicBezTo>
                        <a:pt x="109" y="179"/>
                        <a:pt x="109" y="179"/>
                        <a:pt x="109" y="179"/>
                      </a:cubicBezTo>
                      <a:cubicBezTo>
                        <a:pt x="108" y="180"/>
                        <a:pt x="108" y="180"/>
                        <a:pt x="107" y="180"/>
                      </a:cubicBezTo>
                      <a:cubicBezTo>
                        <a:pt x="106" y="180"/>
                        <a:pt x="105" y="179"/>
                        <a:pt x="104" y="179"/>
                      </a:cubicBezTo>
                      <a:cubicBezTo>
                        <a:pt x="104" y="179"/>
                        <a:pt x="102" y="177"/>
                        <a:pt x="102" y="176"/>
                      </a:cubicBezTo>
                      <a:cubicBezTo>
                        <a:pt x="79" y="156"/>
                        <a:pt x="55" y="125"/>
                        <a:pt x="33" y="88"/>
                      </a:cubicBez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4" name="ïS1ïḑè">
                  <a:extLst>
                    <a:ext uri="{FF2B5EF4-FFF2-40B4-BE49-F238E27FC236}">
                      <a16:creationId xmlns:a16="http://schemas.microsoft.com/office/drawing/2014/main" xmlns="" id="{842E532A-26EC-4368-87FB-941A4A40794D}"/>
                    </a:ext>
                  </a:extLst>
                </p:cNvPr>
                <p:cNvSpPr/>
                <p:nvPr/>
              </p:nvSpPr>
              <p:spPr bwMode="auto">
                <a:xfrm>
                  <a:off x="1062701" y="3814062"/>
                  <a:ext cx="80963" cy="131763"/>
                </a:xfrm>
                <a:custGeom>
                  <a:avLst/>
                  <a:gdLst>
                    <a:gd name="T0" fmla="*/ 0 w 39"/>
                    <a:gd name="T1" fmla="*/ 55 h 65"/>
                    <a:gd name="T2" fmla="*/ 0 w 39"/>
                    <a:gd name="T3" fmla="*/ 55 h 65"/>
                    <a:gd name="T4" fmla="*/ 6 w 39"/>
                    <a:gd name="T5" fmla="*/ 65 h 65"/>
                    <a:gd name="T6" fmla="*/ 6 w 39"/>
                    <a:gd name="T7" fmla="*/ 65 h 65"/>
                    <a:gd name="T8" fmla="*/ 0 w 39"/>
                    <a:gd name="T9" fmla="*/ 55 h 65"/>
                    <a:gd name="T10" fmla="*/ 30 w 39"/>
                    <a:gd name="T11" fmla="*/ 1 h 65"/>
                    <a:gd name="T12" fmla="*/ 29 w 39"/>
                    <a:gd name="T13" fmla="*/ 1 h 65"/>
                    <a:gd name="T14" fmla="*/ 29 w 39"/>
                    <a:gd name="T15" fmla="*/ 1 h 65"/>
                    <a:gd name="T16" fmla="*/ 30 w 39"/>
                    <a:gd name="T17" fmla="*/ 1 h 65"/>
                    <a:gd name="T18" fmla="*/ 34 w 39"/>
                    <a:gd name="T19" fmla="*/ 0 h 65"/>
                    <a:gd name="T20" fmla="*/ 32 w 39"/>
                    <a:gd name="T21" fmla="*/ 0 h 65"/>
                    <a:gd name="T22" fmla="*/ 34 w 39"/>
                    <a:gd name="T23" fmla="*/ 0 h 65"/>
                    <a:gd name="T24" fmla="*/ 36 w 39"/>
                    <a:gd name="T25" fmla="*/ 0 h 65"/>
                    <a:gd name="T26" fmla="*/ 39 w 39"/>
                    <a:gd name="T27" fmla="*/ 2 h 65"/>
                    <a:gd name="T28" fmla="*/ 39 w 39"/>
                    <a:gd name="T29" fmla="*/ 2 h 65"/>
                    <a:gd name="T30" fmla="*/ 36 w 39"/>
                    <a:gd name="T31" fmla="*/ 0 h 65"/>
                    <a:gd name="T32" fmla="*/ 34 w 39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" h="65">
                      <a:moveTo>
                        <a:pt x="0" y="55"/>
                      </a:move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0" y="55"/>
                        <a:pt x="0" y="55"/>
                        <a:pt x="0" y="55"/>
                      </a:cubicBezTo>
                      <a:moveTo>
                        <a:pt x="30" y="1"/>
                      </a:moveTo>
                      <a:cubicBezTo>
                        <a:pt x="30" y="1"/>
                        <a:pt x="30" y="1"/>
                        <a:pt x="29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moveTo>
                        <a:pt x="34" y="0"/>
                      </a:move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3" y="0"/>
                        <a:pt x="33" y="0"/>
                        <a:pt x="34" y="0"/>
                      </a:cubicBezTo>
                      <a:cubicBezTo>
                        <a:pt x="35" y="0"/>
                        <a:pt x="35" y="0"/>
                        <a:pt x="36" y="0"/>
                      </a:cubicBezTo>
                      <a:cubicBezTo>
                        <a:pt x="37" y="1"/>
                        <a:pt x="38" y="1"/>
                        <a:pt x="39" y="2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38" y="1"/>
                        <a:pt x="37" y="1"/>
                        <a:pt x="36" y="0"/>
                      </a:cubicBezTo>
                      <a:cubicBezTo>
                        <a:pt x="35" y="0"/>
                        <a:pt x="35" y="0"/>
                        <a:pt x="34" y="0"/>
                      </a:cubicBezTo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5" name="iš1îḓe">
                  <a:extLst>
                    <a:ext uri="{FF2B5EF4-FFF2-40B4-BE49-F238E27FC236}">
                      <a16:creationId xmlns:a16="http://schemas.microsoft.com/office/drawing/2014/main" xmlns="" id="{04E37EA0-01A6-4C88-9EA5-6A7195FA3F43}"/>
                    </a:ext>
                  </a:extLst>
                </p:cNvPr>
                <p:cNvSpPr/>
                <p:nvPr/>
              </p:nvSpPr>
              <p:spPr bwMode="auto">
                <a:xfrm>
                  <a:off x="1102389" y="3814062"/>
                  <a:ext cx="41275" cy="39688"/>
                </a:xfrm>
                <a:custGeom>
                  <a:avLst/>
                  <a:gdLst>
                    <a:gd name="T0" fmla="*/ 15 w 20"/>
                    <a:gd name="T1" fmla="*/ 0 h 20"/>
                    <a:gd name="T2" fmla="*/ 13 w 20"/>
                    <a:gd name="T3" fmla="*/ 0 h 20"/>
                    <a:gd name="T4" fmla="*/ 11 w 20"/>
                    <a:gd name="T5" fmla="*/ 1 h 20"/>
                    <a:gd name="T6" fmla="*/ 10 w 20"/>
                    <a:gd name="T7" fmla="*/ 1 h 20"/>
                    <a:gd name="T8" fmla="*/ 0 w 20"/>
                    <a:gd name="T9" fmla="*/ 20 h 20"/>
                    <a:gd name="T10" fmla="*/ 16 w 20"/>
                    <a:gd name="T11" fmla="*/ 11 h 20"/>
                    <a:gd name="T12" fmla="*/ 20 w 20"/>
                    <a:gd name="T13" fmla="*/ 2 h 20"/>
                    <a:gd name="T14" fmla="*/ 17 w 20"/>
                    <a:gd name="T15" fmla="*/ 0 h 20"/>
                    <a:gd name="T16" fmla="*/ 15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5" y="0"/>
                      </a:move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1"/>
                        <a:pt x="18" y="1"/>
                        <a:pt x="17" y="0"/>
                      </a:cubicBezTo>
                      <a:cubicBezTo>
                        <a:pt x="16" y="0"/>
                        <a:pt x="16" y="0"/>
                        <a:pt x="15" y="0"/>
                      </a:cubicBezTo>
                    </a:path>
                  </a:pathLst>
                </a:custGeom>
                <a:solidFill>
                  <a:srgbClr val="C1C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6" name="ísļïdê">
                  <a:extLst>
                    <a:ext uri="{FF2B5EF4-FFF2-40B4-BE49-F238E27FC236}">
                      <a16:creationId xmlns:a16="http://schemas.microsoft.com/office/drawing/2014/main" xmlns="" id="{CAC3EACF-3BF6-4269-A740-B89BE3276CAC}"/>
                    </a:ext>
                  </a:extLst>
                </p:cNvPr>
                <p:cNvSpPr/>
                <p:nvPr/>
              </p:nvSpPr>
              <p:spPr bwMode="auto">
                <a:xfrm>
                  <a:off x="1062701" y="3836287"/>
                  <a:ext cx="73025" cy="109538"/>
                </a:xfrm>
                <a:custGeom>
                  <a:avLst/>
                  <a:gdLst>
                    <a:gd name="T0" fmla="*/ 46 w 46"/>
                    <a:gd name="T1" fmla="*/ 0 h 69"/>
                    <a:gd name="T2" fmla="*/ 25 w 46"/>
                    <a:gd name="T3" fmla="*/ 11 h 69"/>
                    <a:gd name="T4" fmla="*/ 0 w 46"/>
                    <a:gd name="T5" fmla="*/ 56 h 69"/>
                    <a:gd name="T6" fmla="*/ 8 w 46"/>
                    <a:gd name="T7" fmla="*/ 69 h 69"/>
                    <a:gd name="T8" fmla="*/ 46 w 46"/>
                    <a:gd name="T9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69">
                      <a:moveTo>
                        <a:pt x="46" y="0"/>
                      </a:moveTo>
                      <a:lnTo>
                        <a:pt x="25" y="11"/>
                      </a:lnTo>
                      <a:lnTo>
                        <a:pt x="0" y="56"/>
                      </a:lnTo>
                      <a:lnTo>
                        <a:pt x="8" y="69"/>
                      </a:lnTo>
                      <a:lnTo>
                        <a:pt x="46" y="0"/>
                      </a:lnTo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7" name="íśľiďé">
                  <a:extLst>
                    <a:ext uri="{FF2B5EF4-FFF2-40B4-BE49-F238E27FC236}">
                      <a16:creationId xmlns:a16="http://schemas.microsoft.com/office/drawing/2014/main" xmlns="" id="{AE0E5B4C-2941-4BBF-A0D8-CA6BE573251E}"/>
                    </a:ext>
                  </a:extLst>
                </p:cNvPr>
                <p:cNvSpPr/>
                <p:nvPr/>
              </p:nvSpPr>
              <p:spPr bwMode="auto">
                <a:xfrm>
                  <a:off x="916651" y="4058537"/>
                  <a:ext cx="84138" cy="147638"/>
                </a:xfrm>
                <a:custGeom>
                  <a:avLst/>
                  <a:gdLst>
                    <a:gd name="T0" fmla="*/ 0 w 53"/>
                    <a:gd name="T1" fmla="*/ 81 h 93"/>
                    <a:gd name="T2" fmla="*/ 0 w 53"/>
                    <a:gd name="T3" fmla="*/ 81 h 93"/>
                    <a:gd name="T4" fmla="*/ 8 w 53"/>
                    <a:gd name="T5" fmla="*/ 93 h 93"/>
                    <a:gd name="T6" fmla="*/ 8 w 53"/>
                    <a:gd name="T7" fmla="*/ 93 h 93"/>
                    <a:gd name="T8" fmla="*/ 0 w 53"/>
                    <a:gd name="T9" fmla="*/ 81 h 93"/>
                    <a:gd name="T10" fmla="*/ 45 w 53"/>
                    <a:gd name="T11" fmla="*/ 0 h 93"/>
                    <a:gd name="T12" fmla="*/ 45 w 53"/>
                    <a:gd name="T13" fmla="*/ 0 h 93"/>
                    <a:gd name="T14" fmla="*/ 53 w 53"/>
                    <a:gd name="T15" fmla="*/ 12 h 93"/>
                    <a:gd name="T16" fmla="*/ 53 w 53"/>
                    <a:gd name="T17" fmla="*/ 12 h 93"/>
                    <a:gd name="T18" fmla="*/ 45 w 53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3">
                      <a:moveTo>
                        <a:pt x="0" y="81"/>
                      </a:moveTo>
                      <a:lnTo>
                        <a:pt x="0" y="81"/>
                      </a:lnTo>
                      <a:lnTo>
                        <a:pt x="8" y="93"/>
                      </a:lnTo>
                      <a:lnTo>
                        <a:pt x="8" y="93"/>
                      </a:lnTo>
                      <a:lnTo>
                        <a:pt x="0" y="81"/>
                      </a:lnTo>
                      <a:close/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8" name="íš1ídê">
                  <a:extLst>
                    <a:ext uri="{FF2B5EF4-FFF2-40B4-BE49-F238E27FC236}">
                      <a16:creationId xmlns:a16="http://schemas.microsoft.com/office/drawing/2014/main" xmlns="" id="{A2DA13F7-088B-4596-A9A5-0CCEACF6FEA4}"/>
                    </a:ext>
                  </a:extLst>
                </p:cNvPr>
                <p:cNvSpPr/>
                <p:nvPr/>
              </p:nvSpPr>
              <p:spPr bwMode="auto">
                <a:xfrm>
                  <a:off x="916651" y="4058537"/>
                  <a:ext cx="84138" cy="147638"/>
                </a:xfrm>
                <a:custGeom>
                  <a:avLst/>
                  <a:gdLst>
                    <a:gd name="T0" fmla="*/ 0 w 53"/>
                    <a:gd name="T1" fmla="*/ 81 h 93"/>
                    <a:gd name="T2" fmla="*/ 0 w 53"/>
                    <a:gd name="T3" fmla="*/ 81 h 93"/>
                    <a:gd name="T4" fmla="*/ 8 w 53"/>
                    <a:gd name="T5" fmla="*/ 93 h 93"/>
                    <a:gd name="T6" fmla="*/ 8 w 53"/>
                    <a:gd name="T7" fmla="*/ 93 h 93"/>
                    <a:gd name="T8" fmla="*/ 0 w 53"/>
                    <a:gd name="T9" fmla="*/ 81 h 93"/>
                    <a:gd name="T10" fmla="*/ 45 w 53"/>
                    <a:gd name="T11" fmla="*/ 0 h 93"/>
                    <a:gd name="T12" fmla="*/ 45 w 53"/>
                    <a:gd name="T13" fmla="*/ 0 h 93"/>
                    <a:gd name="T14" fmla="*/ 53 w 53"/>
                    <a:gd name="T15" fmla="*/ 12 h 93"/>
                    <a:gd name="T16" fmla="*/ 53 w 53"/>
                    <a:gd name="T17" fmla="*/ 12 h 93"/>
                    <a:gd name="T18" fmla="*/ 45 w 53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3">
                      <a:moveTo>
                        <a:pt x="0" y="81"/>
                      </a:moveTo>
                      <a:lnTo>
                        <a:pt x="0" y="81"/>
                      </a:lnTo>
                      <a:lnTo>
                        <a:pt x="8" y="93"/>
                      </a:lnTo>
                      <a:lnTo>
                        <a:pt x="8" y="93"/>
                      </a:lnTo>
                      <a:lnTo>
                        <a:pt x="0" y="81"/>
                      </a:lnTo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53" y="12"/>
                      </a:lnTo>
                      <a:lnTo>
                        <a:pt x="53" y="1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9" name="iṡḻïḑè">
                  <a:extLst>
                    <a:ext uri="{FF2B5EF4-FFF2-40B4-BE49-F238E27FC236}">
                      <a16:creationId xmlns:a16="http://schemas.microsoft.com/office/drawing/2014/main" xmlns="" id="{6D19BF9E-34F9-42B0-AACF-7DB9C1D69B6B}"/>
                    </a:ext>
                  </a:extLst>
                </p:cNvPr>
                <p:cNvSpPr/>
                <p:nvPr/>
              </p:nvSpPr>
              <p:spPr bwMode="auto">
                <a:xfrm>
                  <a:off x="916651" y="4058537"/>
                  <a:ext cx="84138" cy="147638"/>
                </a:xfrm>
                <a:custGeom>
                  <a:avLst/>
                  <a:gdLst>
                    <a:gd name="T0" fmla="*/ 45 w 53"/>
                    <a:gd name="T1" fmla="*/ 0 h 93"/>
                    <a:gd name="T2" fmla="*/ 0 w 53"/>
                    <a:gd name="T3" fmla="*/ 81 h 93"/>
                    <a:gd name="T4" fmla="*/ 8 w 53"/>
                    <a:gd name="T5" fmla="*/ 93 h 93"/>
                    <a:gd name="T6" fmla="*/ 53 w 53"/>
                    <a:gd name="T7" fmla="*/ 12 h 93"/>
                    <a:gd name="T8" fmla="*/ 45 w 53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93">
                      <a:moveTo>
                        <a:pt x="45" y="0"/>
                      </a:moveTo>
                      <a:lnTo>
                        <a:pt x="0" y="81"/>
                      </a:lnTo>
                      <a:lnTo>
                        <a:pt x="8" y="93"/>
                      </a:lnTo>
                      <a:lnTo>
                        <a:pt x="53" y="1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0" name="íşļíḓê">
                  <a:extLst>
                    <a:ext uri="{FF2B5EF4-FFF2-40B4-BE49-F238E27FC236}">
                      <a16:creationId xmlns:a16="http://schemas.microsoft.com/office/drawing/2014/main" xmlns="" id="{9A2880E1-5BF4-4589-8056-64F5966A28E2}"/>
                    </a:ext>
                  </a:extLst>
                </p:cNvPr>
                <p:cNvSpPr/>
                <p:nvPr/>
              </p:nvSpPr>
              <p:spPr bwMode="auto">
                <a:xfrm>
                  <a:off x="811876" y="3625150"/>
                  <a:ext cx="666750" cy="958850"/>
                </a:xfrm>
                <a:custGeom>
                  <a:avLst/>
                  <a:gdLst>
                    <a:gd name="T0" fmla="*/ 11 w 317"/>
                    <a:gd name="T1" fmla="*/ 473 h 473"/>
                    <a:gd name="T2" fmla="*/ 2 w 317"/>
                    <a:gd name="T3" fmla="*/ 432 h 473"/>
                    <a:gd name="T4" fmla="*/ 1 w 317"/>
                    <a:gd name="T5" fmla="*/ 400 h 473"/>
                    <a:gd name="T6" fmla="*/ 11 w 317"/>
                    <a:gd name="T7" fmla="*/ 370 h 473"/>
                    <a:gd name="T8" fmla="*/ 209 w 317"/>
                    <a:gd name="T9" fmla="*/ 0 h 473"/>
                    <a:gd name="T10" fmla="*/ 317 w 317"/>
                    <a:gd name="T11" fmla="*/ 183 h 473"/>
                    <a:gd name="T12" fmla="*/ 232 w 317"/>
                    <a:gd name="T13" fmla="*/ 233 h 473"/>
                    <a:gd name="T14" fmla="*/ 11 w 317"/>
                    <a:gd name="T15" fmla="*/ 473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7" h="473">
                      <a:moveTo>
                        <a:pt x="11" y="473"/>
                      </a:moveTo>
                      <a:cubicBezTo>
                        <a:pt x="2" y="432"/>
                        <a:pt x="2" y="432"/>
                        <a:pt x="2" y="432"/>
                      </a:cubicBezTo>
                      <a:cubicBezTo>
                        <a:pt x="0" y="422"/>
                        <a:pt x="0" y="411"/>
                        <a:pt x="1" y="400"/>
                      </a:cubicBezTo>
                      <a:cubicBezTo>
                        <a:pt x="3" y="389"/>
                        <a:pt x="6" y="379"/>
                        <a:pt x="11" y="370"/>
                      </a:cubicBezTo>
                      <a:cubicBezTo>
                        <a:pt x="209" y="0"/>
                        <a:pt x="209" y="0"/>
                        <a:pt x="209" y="0"/>
                      </a:cubicBezTo>
                      <a:cubicBezTo>
                        <a:pt x="317" y="183"/>
                        <a:pt x="317" y="183"/>
                        <a:pt x="317" y="183"/>
                      </a:cubicBezTo>
                      <a:cubicBezTo>
                        <a:pt x="232" y="233"/>
                        <a:pt x="232" y="233"/>
                        <a:pt x="232" y="233"/>
                      </a:cubicBezTo>
                      <a:cubicBezTo>
                        <a:pt x="11" y="473"/>
                        <a:pt x="11" y="473"/>
                        <a:pt x="11" y="473"/>
                      </a:cubicBezTo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1" name="iŝ1idé">
                  <a:extLst>
                    <a:ext uri="{FF2B5EF4-FFF2-40B4-BE49-F238E27FC236}">
                      <a16:creationId xmlns:a16="http://schemas.microsoft.com/office/drawing/2014/main" xmlns="" id="{C3AE1C92-D269-4172-A924-C4DE8436CB35}"/>
                    </a:ext>
                  </a:extLst>
                </p:cNvPr>
                <p:cNvSpPr/>
                <p:nvPr/>
              </p:nvSpPr>
              <p:spPr bwMode="auto">
                <a:xfrm>
                  <a:off x="881726" y="3971225"/>
                  <a:ext cx="596900" cy="560388"/>
                </a:xfrm>
                <a:custGeom>
                  <a:avLst/>
                  <a:gdLst>
                    <a:gd name="T0" fmla="*/ 1 w 376"/>
                    <a:gd name="T1" fmla="*/ 353 h 353"/>
                    <a:gd name="T2" fmla="*/ 263 w 376"/>
                    <a:gd name="T3" fmla="*/ 79 h 353"/>
                    <a:gd name="T4" fmla="*/ 376 w 376"/>
                    <a:gd name="T5" fmla="*/ 16 h 353"/>
                    <a:gd name="T6" fmla="*/ 367 w 376"/>
                    <a:gd name="T7" fmla="*/ 0 h 353"/>
                    <a:gd name="T8" fmla="*/ 253 w 376"/>
                    <a:gd name="T9" fmla="*/ 64 h 353"/>
                    <a:gd name="T10" fmla="*/ 0 w 376"/>
                    <a:gd name="T11" fmla="*/ 345 h 353"/>
                    <a:gd name="T12" fmla="*/ 1 w 376"/>
                    <a:gd name="T13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6" h="353">
                      <a:moveTo>
                        <a:pt x="1" y="353"/>
                      </a:moveTo>
                      <a:lnTo>
                        <a:pt x="263" y="79"/>
                      </a:lnTo>
                      <a:lnTo>
                        <a:pt x="376" y="16"/>
                      </a:lnTo>
                      <a:lnTo>
                        <a:pt x="367" y="0"/>
                      </a:lnTo>
                      <a:lnTo>
                        <a:pt x="253" y="64"/>
                      </a:lnTo>
                      <a:lnTo>
                        <a:pt x="0" y="345"/>
                      </a:lnTo>
                      <a:lnTo>
                        <a:pt x="1" y="353"/>
                      </a:lnTo>
                      <a:close/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2" name="íSľiḓé">
                  <a:extLst>
                    <a:ext uri="{FF2B5EF4-FFF2-40B4-BE49-F238E27FC236}">
                      <a16:creationId xmlns:a16="http://schemas.microsoft.com/office/drawing/2014/main" xmlns="" id="{58628A7C-AA39-49B2-AEA2-A6A3C51A56A2}"/>
                    </a:ext>
                  </a:extLst>
                </p:cNvPr>
                <p:cNvSpPr/>
                <p:nvPr/>
              </p:nvSpPr>
              <p:spPr bwMode="auto">
                <a:xfrm>
                  <a:off x="881726" y="3971225"/>
                  <a:ext cx="596900" cy="560388"/>
                </a:xfrm>
                <a:custGeom>
                  <a:avLst/>
                  <a:gdLst>
                    <a:gd name="T0" fmla="*/ 1 w 376"/>
                    <a:gd name="T1" fmla="*/ 353 h 353"/>
                    <a:gd name="T2" fmla="*/ 263 w 376"/>
                    <a:gd name="T3" fmla="*/ 79 h 353"/>
                    <a:gd name="T4" fmla="*/ 376 w 376"/>
                    <a:gd name="T5" fmla="*/ 16 h 353"/>
                    <a:gd name="T6" fmla="*/ 367 w 376"/>
                    <a:gd name="T7" fmla="*/ 0 h 353"/>
                    <a:gd name="T8" fmla="*/ 253 w 376"/>
                    <a:gd name="T9" fmla="*/ 64 h 353"/>
                    <a:gd name="T10" fmla="*/ 0 w 376"/>
                    <a:gd name="T11" fmla="*/ 345 h 353"/>
                    <a:gd name="T12" fmla="*/ 1 w 376"/>
                    <a:gd name="T13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6" h="353">
                      <a:moveTo>
                        <a:pt x="1" y="353"/>
                      </a:moveTo>
                      <a:lnTo>
                        <a:pt x="263" y="79"/>
                      </a:lnTo>
                      <a:lnTo>
                        <a:pt x="376" y="16"/>
                      </a:lnTo>
                      <a:lnTo>
                        <a:pt x="367" y="0"/>
                      </a:lnTo>
                      <a:lnTo>
                        <a:pt x="253" y="64"/>
                      </a:lnTo>
                      <a:lnTo>
                        <a:pt x="0" y="345"/>
                      </a:lnTo>
                      <a:lnTo>
                        <a:pt x="1" y="35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3" name="iṣlíḍé">
                  <a:extLst>
                    <a:ext uri="{FF2B5EF4-FFF2-40B4-BE49-F238E27FC236}">
                      <a16:creationId xmlns:a16="http://schemas.microsoft.com/office/drawing/2014/main" xmlns="" id="{86F33930-2C9C-49FF-AAC0-0537D6900CEB}"/>
                    </a:ext>
                  </a:extLst>
                </p:cNvPr>
                <p:cNvSpPr/>
                <p:nvPr/>
              </p:nvSpPr>
              <p:spPr bwMode="auto">
                <a:xfrm>
                  <a:off x="1429414" y="3523550"/>
                  <a:ext cx="100013" cy="1588"/>
                </a:xfrm>
                <a:custGeom>
                  <a:avLst/>
                  <a:gdLst>
                    <a:gd name="T0" fmla="*/ 0 w 63"/>
                    <a:gd name="T1" fmla="*/ 0 h 1"/>
                    <a:gd name="T2" fmla="*/ 0 w 63"/>
                    <a:gd name="T3" fmla="*/ 0 h 1"/>
                    <a:gd name="T4" fmla="*/ 63 w 63"/>
                    <a:gd name="T5" fmla="*/ 1 h 1"/>
                    <a:gd name="T6" fmla="*/ 63 w 63"/>
                    <a:gd name="T7" fmla="*/ 1 h 1"/>
                    <a:gd name="T8" fmla="*/ 0 w 6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3" y="1"/>
                      </a:lnTo>
                      <a:lnTo>
                        <a:pt x="6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9D8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4" name="íšḷiḋè">
                  <a:extLst>
                    <a:ext uri="{FF2B5EF4-FFF2-40B4-BE49-F238E27FC236}">
                      <a16:creationId xmlns:a16="http://schemas.microsoft.com/office/drawing/2014/main" xmlns="" id="{720743FA-02A5-4BE0-8D02-9EDA2B848C90}"/>
                    </a:ext>
                  </a:extLst>
                </p:cNvPr>
                <p:cNvSpPr/>
                <p:nvPr/>
              </p:nvSpPr>
              <p:spPr bwMode="auto">
                <a:xfrm>
                  <a:off x="1429414" y="3523550"/>
                  <a:ext cx="100013" cy="1588"/>
                </a:xfrm>
                <a:custGeom>
                  <a:avLst/>
                  <a:gdLst>
                    <a:gd name="T0" fmla="*/ 0 w 63"/>
                    <a:gd name="T1" fmla="*/ 0 h 1"/>
                    <a:gd name="T2" fmla="*/ 0 w 63"/>
                    <a:gd name="T3" fmla="*/ 0 h 1"/>
                    <a:gd name="T4" fmla="*/ 63 w 63"/>
                    <a:gd name="T5" fmla="*/ 1 h 1"/>
                    <a:gd name="T6" fmla="*/ 63 w 63"/>
                    <a:gd name="T7" fmla="*/ 1 h 1"/>
                    <a:gd name="T8" fmla="*/ 0 w 6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63" y="1"/>
                      </a:lnTo>
                      <a:lnTo>
                        <a:pt x="6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5" name="íṥļíḍe">
                  <a:extLst>
                    <a:ext uri="{FF2B5EF4-FFF2-40B4-BE49-F238E27FC236}">
                      <a16:creationId xmlns:a16="http://schemas.microsoft.com/office/drawing/2014/main" xmlns="" id="{BEC273DA-2BF9-4735-9093-977ABAC45BA0}"/>
                    </a:ext>
                  </a:extLst>
                </p:cNvPr>
                <p:cNvSpPr/>
                <p:nvPr/>
              </p:nvSpPr>
              <p:spPr bwMode="auto">
                <a:xfrm>
                  <a:off x="1429414" y="3523550"/>
                  <a:ext cx="284163" cy="346075"/>
                </a:xfrm>
                <a:custGeom>
                  <a:avLst/>
                  <a:gdLst>
                    <a:gd name="T0" fmla="*/ 0 w 179"/>
                    <a:gd name="T1" fmla="*/ 0 h 218"/>
                    <a:gd name="T2" fmla="*/ 120 w 179"/>
                    <a:gd name="T3" fmla="*/ 194 h 218"/>
                    <a:gd name="T4" fmla="*/ 134 w 179"/>
                    <a:gd name="T5" fmla="*/ 218 h 218"/>
                    <a:gd name="T6" fmla="*/ 179 w 179"/>
                    <a:gd name="T7" fmla="*/ 192 h 218"/>
                    <a:gd name="T8" fmla="*/ 63 w 179"/>
                    <a:gd name="T9" fmla="*/ 1 h 218"/>
                    <a:gd name="T10" fmla="*/ 0 w 179"/>
                    <a:gd name="T1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9" h="218">
                      <a:moveTo>
                        <a:pt x="0" y="0"/>
                      </a:moveTo>
                      <a:lnTo>
                        <a:pt x="120" y="194"/>
                      </a:lnTo>
                      <a:lnTo>
                        <a:pt x="134" y="218"/>
                      </a:lnTo>
                      <a:lnTo>
                        <a:pt x="179" y="192"/>
                      </a:lnTo>
                      <a:lnTo>
                        <a:pt x="63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DC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6" name="íSļîde">
                  <a:extLst>
                    <a:ext uri="{FF2B5EF4-FFF2-40B4-BE49-F238E27FC236}">
                      <a16:creationId xmlns:a16="http://schemas.microsoft.com/office/drawing/2014/main" xmlns="" id="{BED81156-7E2E-4B17-9C3C-F6FD3FECA826}"/>
                    </a:ext>
                  </a:extLst>
                </p:cNvPr>
                <p:cNvSpPr/>
                <p:nvPr/>
              </p:nvSpPr>
              <p:spPr bwMode="auto">
                <a:xfrm>
                  <a:off x="1429414" y="3523550"/>
                  <a:ext cx="284163" cy="346075"/>
                </a:xfrm>
                <a:custGeom>
                  <a:avLst/>
                  <a:gdLst>
                    <a:gd name="T0" fmla="*/ 0 w 179"/>
                    <a:gd name="T1" fmla="*/ 0 h 218"/>
                    <a:gd name="T2" fmla="*/ 120 w 179"/>
                    <a:gd name="T3" fmla="*/ 194 h 218"/>
                    <a:gd name="T4" fmla="*/ 134 w 179"/>
                    <a:gd name="T5" fmla="*/ 218 h 218"/>
                    <a:gd name="T6" fmla="*/ 179 w 179"/>
                    <a:gd name="T7" fmla="*/ 192 h 218"/>
                    <a:gd name="T8" fmla="*/ 63 w 179"/>
                    <a:gd name="T9" fmla="*/ 1 h 218"/>
                    <a:gd name="T10" fmla="*/ 0 w 179"/>
                    <a:gd name="T11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9" h="218">
                      <a:moveTo>
                        <a:pt x="0" y="0"/>
                      </a:moveTo>
                      <a:lnTo>
                        <a:pt x="120" y="194"/>
                      </a:lnTo>
                      <a:lnTo>
                        <a:pt x="134" y="218"/>
                      </a:lnTo>
                      <a:lnTo>
                        <a:pt x="179" y="192"/>
                      </a:lnTo>
                      <a:lnTo>
                        <a:pt x="63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7" name="îṡḷíďe">
                  <a:extLst>
                    <a:ext uri="{FF2B5EF4-FFF2-40B4-BE49-F238E27FC236}">
                      <a16:creationId xmlns:a16="http://schemas.microsoft.com/office/drawing/2014/main" xmlns="" id="{39D89206-1566-4B66-A10F-3CC46984CC96}"/>
                    </a:ext>
                  </a:extLst>
                </p:cNvPr>
                <p:cNvSpPr/>
                <p:nvPr/>
              </p:nvSpPr>
              <p:spPr bwMode="auto">
                <a:xfrm>
                  <a:off x="1642139" y="3828350"/>
                  <a:ext cx="88900" cy="66675"/>
                </a:xfrm>
                <a:custGeom>
                  <a:avLst/>
                  <a:gdLst>
                    <a:gd name="T0" fmla="*/ 45 w 56"/>
                    <a:gd name="T1" fmla="*/ 0 h 42"/>
                    <a:gd name="T2" fmla="*/ 0 w 56"/>
                    <a:gd name="T3" fmla="*/ 26 h 42"/>
                    <a:gd name="T4" fmla="*/ 9 w 56"/>
                    <a:gd name="T5" fmla="*/ 42 h 42"/>
                    <a:gd name="T6" fmla="*/ 56 w 56"/>
                    <a:gd name="T7" fmla="*/ 16 h 42"/>
                    <a:gd name="T8" fmla="*/ 45 w 56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42">
                      <a:moveTo>
                        <a:pt x="45" y="0"/>
                      </a:moveTo>
                      <a:lnTo>
                        <a:pt x="0" y="26"/>
                      </a:lnTo>
                      <a:lnTo>
                        <a:pt x="9" y="42"/>
                      </a:lnTo>
                      <a:lnTo>
                        <a:pt x="56" y="16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AEAD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8" name="í$ļíḓê">
                  <a:extLst>
                    <a:ext uri="{FF2B5EF4-FFF2-40B4-BE49-F238E27FC236}">
                      <a16:creationId xmlns:a16="http://schemas.microsoft.com/office/drawing/2014/main" xmlns="" id="{0FDDEC72-BEC5-4525-9AC5-E8C3A80C9B7D}"/>
                    </a:ext>
                  </a:extLst>
                </p:cNvPr>
                <p:cNvSpPr/>
                <p:nvPr/>
              </p:nvSpPr>
              <p:spPr bwMode="auto">
                <a:xfrm>
                  <a:off x="1642139" y="3828350"/>
                  <a:ext cx="88900" cy="66675"/>
                </a:xfrm>
                <a:custGeom>
                  <a:avLst/>
                  <a:gdLst>
                    <a:gd name="T0" fmla="*/ 45 w 56"/>
                    <a:gd name="T1" fmla="*/ 0 h 42"/>
                    <a:gd name="T2" fmla="*/ 0 w 56"/>
                    <a:gd name="T3" fmla="*/ 26 h 42"/>
                    <a:gd name="T4" fmla="*/ 9 w 56"/>
                    <a:gd name="T5" fmla="*/ 42 h 42"/>
                    <a:gd name="T6" fmla="*/ 56 w 56"/>
                    <a:gd name="T7" fmla="*/ 16 h 42"/>
                    <a:gd name="T8" fmla="*/ 45 w 56"/>
                    <a:gd name="T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42">
                      <a:moveTo>
                        <a:pt x="45" y="0"/>
                      </a:moveTo>
                      <a:lnTo>
                        <a:pt x="0" y="26"/>
                      </a:lnTo>
                      <a:lnTo>
                        <a:pt x="9" y="42"/>
                      </a:lnTo>
                      <a:lnTo>
                        <a:pt x="56" y="16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9" name="isľïďê">
                  <a:extLst>
                    <a:ext uri="{FF2B5EF4-FFF2-40B4-BE49-F238E27FC236}">
                      <a16:creationId xmlns:a16="http://schemas.microsoft.com/office/drawing/2014/main" xmlns="" id="{38E7A1C8-02C6-4754-92C8-8764FB7208AE}"/>
                    </a:ext>
                  </a:extLst>
                </p:cNvPr>
                <p:cNvSpPr/>
                <p:nvPr/>
              </p:nvSpPr>
              <p:spPr bwMode="auto">
                <a:xfrm>
                  <a:off x="1242089" y="3625150"/>
                  <a:ext cx="236538" cy="371475"/>
                </a:xfrm>
                <a:custGeom>
                  <a:avLst/>
                  <a:gdLst>
                    <a:gd name="T0" fmla="*/ 6 w 149"/>
                    <a:gd name="T1" fmla="*/ 0 h 234"/>
                    <a:gd name="T2" fmla="*/ 6 w 149"/>
                    <a:gd name="T3" fmla="*/ 0 h 234"/>
                    <a:gd name="T4" fmla="*/ 0 w 149"/>
                    <a:gd name="T5" fmla="*/ 10 h 234"/>
                    <a:gd name="T6" fmla="*/ 130 w 149"/>
                    <a:gd name="T7" fmla="*/ 223 h 234"/>
                    <a:gd name="T8" fmla="*/ 140 w 149"/>
                    <a:gd name="T9" fmla="*/ 218 h 234"/>
                    <a:gd name="T10" fmla="*/ 149 w 149"/>
                    <a:gd name="T11" fmla="*/ 234 h 234"/>
                    <a:gd name="T12" fmla="*/ 6 w 149"/>
                    <a:gd name="T13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3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130" y="223"/>
                      </a:lnTo>
                      <a:lnTo>
                        <a:pt x="140" y="218"/>
                      </a:lnTo>
                      <a:lnTo>
                        <a:pt x="149" y="23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0" name="išľîďé">
                  <a:extLst>
                    <a:ext uri="{FF2B5EF4-FFF2-40B4-BE49-F238E27FC236}">
                      <a16:creationId xmlns:a16="http://schemas.microsoft.com/office/drawing/2014/main" xmlns="" id="{25F5402F-FEE5-47FE-95B3-1013CE4974C2}"/>
                    </a:ext>
                  </a:extLst>
                </p:cNvPr>
                <p:cNvSpPr/>
                <p:nvPr/>
              </p:nvSpPr>
              <p:spPr bwMode="auto">
                <a:xfrm>
                  <a:off x="1242089" y="3625150"/>
                  <a:ext cx="236538" cy="371475"/>
                </a:xfrm>
                <a:custGeom>
                  <a:avLst/>
                  <a:gdLst>
                    <a:gd name="T0" fmla="*/ 6 w 149"/>
                    <a:gd name="T1" fmla="*/ 0 h 234"/>
                    <a:gd name="T2" fmla="*/ 6 w 149"/>
                    <a:gd name="T3" fmla="*/ 0 h 234"/>
                    <a:gd name="T4" fmla="*/ 0 w 149"/>
                    <a:gd name="T5" fmla="*/ 10 h 234"/>
                    <a:gd name="T6" fmla="*/ 130 w 149"/>
                    <a:gd name="T7" fmla="*/ 223 h 234"/>
                    <a:gd name="T8" fmla="*/ 140 w 149"/>
                    <a:gd name="T9" fmla="*/ 218 h 234"/>
                    <a:gd name="T10" fmla="*/ 149 w 149"/>
                    <a:gd name="T11" fmla="*/ 234 h 234"/>
                    <a:gd name="T12" fmla="*/ 6 w 149"/>
                    <a:gd name="T13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34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10"/>
                      </a:lnTo>
                      <a:lnTo>
                        <a:pt x="130" y="223"/>
                      </a:lnTo>
                      <a:lnTo>
                        <a:pt x="140" y="218"/>
                      </a:lnTo>
                      <a:lnTo>
                        <a:pt x="149" y="23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1" name="isļíḑé">
                  <a:extLst>
                    <a:ext uri="{FF2B5EF4-FFF2-40B4-BE49-F238E27FC236}">
                      <a16:creationId xmlns:a16="http://schemas.microsoft.com/office/drawing/2014/main" xmlns="" id="{FC5AC1D4-13F2-450C-9AE5-FDB4AF63B446}"/>
                    </a:ext>
                  </a:extLst>
                </p:cNvPr>
                <p:cNvSpPr/>
                <p:nvPr/>
              </p:nvSpPr>
              <p:spPr bwMode="auto">
                <a:xfrm>
                  <a:off x="1448464" y="3971225"/>
                  <a:ext cx="30163" cy="33338"/>
                </a:xfrm>
                <a:custGeom>
                  <a:avLst/>
                  <a:gdLst>
                    <a:gd name="T0" fmla="*/ 10 w 19"/>
                    <a:gd name="T1" fmla="*/ 0 h 21"/>
                    <a:gd name="T2" fmla="*/ 0 w 19"/>
                    <a:gd name="T3" fmla="*/ 5 h 21"/>
                    <a:gd name="T4" fmla="*/ 10 w 19"/>
                    <a:gd name="T5" fmla="*/ 21 h 21"/>
                    <a:gd name="T6" fmla="*/ 19 w 19"/>
                    <a:gd name="T7" fmla="*/ 16 h 21"/>
                    <a:gd name="T8" fmla="*/ 10 w 19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0" y="0"/>
                      </a:moveTo>
                      <a:lnTo>
                        <a:pt x="0" y="5"/>
                      </a:lnTo>
                      <a:lnTo>
                        <a:pt x="10" y="21"/>
                      </a:lnTo>
                      <a:lnTo>
                        <a:pt x="19" y="1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1C0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2" name="iṩļiḑe">
                  <a:extLst>
                    <a:ext uri="{FF2B5EF4-FFF2-40B4-BE49-F238E27FC236}">
                      <a16:creationId xmlns:a16="http://schemas.microsoft.com/office/drawing/2014/main" xmlns="" id="{31871E0C-F14F-4A7F-B0A2-B4B6E795B1BE}"/>
                    </a:ext>
                  </a:extLst>
                </p:cNvPr>
                <p:cNvSpPr/>
                <p:nvPr/>
              </p:nvSpPr>
              <p:spPr bwMode="auto">
                <a:xfrm>
                  <a:off x="1448464" y="3971225"/>
                  <a:ext cx="30163" cy="33338"/>
                </a:xfrm>
                <a:custGeom>
                  <a:avLst/>
                  <a:gdLst>
                    <a:gd name="T0" fmla="*/ 10 w 19"/>
                    <a:gd name="T1" fmla="*/ 0 h 21"/>
                    <a:gd name="T2" fmla="*/ 0 w 19"/>
                    <a:gd name="T3" fmla="*/ 5 h 21"/>
                    <a:gd name="T4" fmla="*/ 10 w 19"/>
                    <a:gd name="T5" fmla="*/ 21 h 21"/>
                    <a:gd name="T6" fmla="*/ 19 w 19"/>
                    <a:gd name="T7" fmla="*/ 16 h 21"/>
                    <a:gd name="T8" fmla="*/ 10 w 19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1">
                      <a:moveTo>
                        <a:pt x="10" y="0"/>
                      </a:moveTo>
                      <a:lnTo>
                        <a:pt x="0" y="5"/>
                      </a:lnTo>
                      <a:lnTo>
                        <a:pt x="10" y="21"/>
                      </a:lnTo>
                      <a:lnTo>
                        <a:pt x="19" y="1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3" name="ïšḻîďe">
                  <a:extLst>
                    <a:ext uri="{FF2B5EF4-FFF2-40B4-BE49-F238E27FC236}">
                      <a16:creationId xmlns:a16="http://schemas.microsoft.com/office/drawing/2014/main" xmlns="" id="{C08D0806-4E57-4F41-940C-FFC6F93B40BB}"/>
                    </a:ext>
                  </a:extLst>
                </p:cNvPr>
                <p:cNvSpPr/>
                <p:nvPr/>
              </p:nvSpPr>
              <p:spPr bwMode="auto">
                <a:xfrm>
                  <a:off x="1040476" y="3142550"/>
                  <a:ext cx="158750" cy="125413"/>
                </a:xfrm>
                <a:custGeom>
                  <a:avLst/>
                  <a:gdLst>
                    <a:gd name="T0" fmla="*/ 31 w 75"/>
                    <a:gd name="T1" fmla="*/ 24 h 62"/>
                    <a:gd name="T2" fmla="*/ 75 w 75"/>
                    <a:gd name="T3" fmla="*/ 22 h 62"/>
                    <a:gd name="T4" fmla="*/ 23 w 75"/>
                    <a:gd name="T5" fmla="*/ 10 h 62"/>
                    <a:gd name="T6" fmla="*/ 8 w 75"/>
                    <a:gd name="T7" fmla="*/ 62 h 62"/>
                    <a:gd name="T8" fmla="*/ 31 w 75"/>
                    <a:gd name="T9" fmla="*/ 24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62">
                      <a:moveTo>
                        <a:pt x="31" y="24"/>
                      </a:moveTo>
                      <a:cubicBezTo>
                        <a:pt x="45" y="16"/>
                        <a:pt x="61" y="16"/>
                        <a:pt x="75" y="22"/>
                      </a:cubicBezTo>
                      <a:cubicBezTo>
                        <a:pt x="61" y="6"/>
                        <a:pt x="39" y="0"/>
                        <a:pt x="23" y="10"/>
                      </a:cubicBezTo>
                      <a:cubicBezTo>
                        <a:pt x="6" y="20"/>
                        <a:pt x="0" y="42"/>
                        <a:pt x="8" y="62"/>
                      </a:cubicBezTo>
                      <a:cubicBezTo>
                        <a:pt x="10" y="46"/>
                        <a:pt x="18" y="32"/>
                        <a:pt x="31" y="24"/>
                      </a:cubicBezTo>
                    </a:path>
                  </a:pathLst>
                </a:custGeom>
                <a:solidFill>
                  <a:srgbClr val="CCCB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4" name="ïSḷîde">
                  <a:extLst>
                    <a:ext uri="{FF2B5EF4-FFF2-40B4-BE49-F238E27FC236}">
                      <a16:creationId xmlns:a16="http://schemas.microsoft.com/office/drawing/2014/main" xmlns="" id="{5075C14C-5416-47DD-AFD1-7C06FC0D6BBA}"/>
                    </a:ext>
                  </a:extLst>
                </p:cNvPr>
                <p:cNvSpPr/>
                <p:nvPr/>
              </p:nvSpPr>
              <p:spPr bwMode="auto">
                <a:xfrm>
                  <a:off x="1078576" y="3148900"/>
                  <a:ext cx="46038" cy="68263"/>
                </a:xfrm>
                <a:custGeom>
                  <a:avLst/>
                  <a:gdLst>
                    <a:gd name="T0" fmla="*/ 29 w 29"/>
                    <a:gd name="T1" fmla="*/ 41 h 43"/>
                    <a:gd name="T2" fmla="*/ 25 w 29"/>
                    <a:gd name="T3" fmla="*/ 43 h 43"/>
                    <a:gd name="T4" fmla="*/ 0 w 29"/>
                    <a:gd name="T5" fmla="*/ 2 h 43"/>
                    <a:gd name="T6" fmla="*/ 4 w 29"/>
                    <a:gd name="T7" fmla="*/ 0 h 43"/>
                    <a:gd name="T8" fmla="*/ 29 w 29"/>
                    <a:gd name="T9" fmla="*/ 4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29" y="41"/>
                      </a:moveTo>
                      <a:lnTo>
                        <a:pt x="25" y="43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29" y="4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5" name="îṥ1îḋe">
                  <a:extLst>
                    <a:ext uri="{FF2B5EF4-FFF2-40B4-BE49-F238E27FC236}">
                      <a16:creationId xmlns:a16="http://schemas.microsoft.com/office/drawing/2014/main" xmlns="" id="{340AD41C-C114-44CE-870A-9946C06FDA72}"/>
                    </a:ext>
                  </a:extLst>
                </p:cNvPr>
                <p:cNvSpPr/>
                <p:nvPr/>
              </p:nvSpPr>
              <p:spPr bwMode="auto">
                <a:xfrm>
                  <a:off x="1040476" y="3171125"/>
                  <a:ext cx="46038" cy="68263"/>
                </a:xfrm>
                <a:custGeom>
                  <a:avLst/>
                  <a:gdLst>
                    <a:gd name="T0" fmla="*/ 4 w 29"/>
                    <a:gd name="T1" fmla="*/ 0 h 43"/>
                    <a:gd name="T2" fmla="*/ 0 w 29"/>
                    <a:gd name="T3" fmla="*/ 1 h 43"/>
                    <a:gd name="T4" fmla="*/ 25 w 29"/>
                    <a:gd name="T5" fmla="*/ 43 h 43"/>
                    <a:gd name="T6" fmla="*/ 29 w 29"/>
                    <a:gd name="T7" fmla="*/ 41 h 43"/>
                    <a:gd name="T8" fmla="*/ 4 w 29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6" name="ïSļiḋê">
                  <a:extLst>
                    <a:ext uri="{FF2B5EF4-FFF2-40B4-BE49-F238E27FC236}">
                      <a16:creationId xmlns:a16="http://schemas.microsoft.com/office/drawing/2014/main" xmlns="" id="{592785A0-E215-4C95-9A4F-8B7E48C7ADDF}"/>
                    </a:ext>
                  </a:extLst>
                </p:cNvPr>
                <p:cNvSpPr/>
                <p:nvPr/>
              </p:nvSpPr>
              <p:spPr bwMode="auto">
                <a:xfrm>
                  <a:off x="1116676" y="3126675"/>
                  <a:ext cx="44450" cy="68263"/>
                </a:xfrm>
                <a:custGeom>
                  <a:avLst/>
                  <a:gdLst>
                    <a:gd name="T0" fmla="*/ 3 w 28"/>
                    <a:gd name="T1" fmla="*/ 0 h 43"/>
                    <a:gd name="T2" fmla="*/ 0 w 28"/>
                    <a:gd name="T3" fmla="*/ 2 h 43"/>
                    <a:gd name="T4" fmla="*/ 25 w 28"/>
                    <a:gd name="T5" fmla="*/ 43 h 43"/>
                    <a:gd name="T6" fmla="*/ 28 w 28"/>
                    <a:gd name="T7" fmla="*/ 42 h 43"/>
                    <a:gd name="T8" fmla="*/ 3 w 28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25" y="43"/>
                      </a:lnTo>
                      <a:lnTo>
                        <a:pt x="28" y="4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7" name="íšļïḋè">
                  <a:extLst>
                    <a:ext uri="{FF2B5EF4-FFF2-40B4-BE49-F238E27FC236}">
                      <a16:creationId xmlns:a16="http://schemas.microsoft.com/office/drawing/2014/main" xmlns="" id="{DCB0294C-1B6A-41FF-AE56-4B6EF9011A71}"/>
                    </a:ext>
                  </a:extLst>
                </p:cNvPr>
                <p:cNvSpPr/>
                <p:nvPr/>
              </p:nvSpPr>
              <p:spPr bwMode="auto">
                <a:xfrm>
                  <a:off x="1116676" y="3126675"/>
                  <a:ext cx="44450" cy="68263"/>
                </a:xfrm>
                <a:custGeom>
                  <a:avLst/>
                  <a:gdLst>
                    <a:gd name="T0" fmla="*/ 3 w 28"/>
                    <a:gd name="T1" fmla="*/ 0 h 43"/>
                    <a:gd name="T2" fmla="*/ 0 w 28"/>
                    <a:gd name="T3" fmla="*/ 2 h 43"/>
                    <a:gd name="T4" fmla="*/ 25 w 28"/>
                    <a:gd name="T5" fmla="*/ 43 h 43"/>
                    <a:gd name="T6" fmla="*/ 28 w 28"/>
                    <a:gd name="T7" fmla="*/ 42 h 43"/>
                    <a:gd name="T8" fmla="*/ 3 w 28"/>
                    <a:gd name="T9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25" y="43"/>
                      </a:lnTo>
                      <a:lnTo>
                        <a:pt x="28" y="4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8" name="í$ļíďe">
                  <a:extLst>
                    <a:ext uri="{FF2B5EF4-FFF2-40B4-BE49-F238E27FC236}">
                      <a16:creationId xmlns:a16="http://schemas.microsoft.com/office/drawing/2014/main" xmlns="" id="{54F8A9D1-1034-4BEE-BA69-21117F1CEB33}"/>
                    </a:ext>
                  </a:extLst>
                </p:cNvPr>
                <p:cNvSpPr/>
                <p:nvPr/>
              </p:nvSpPr>
              <p:spPr bwMode="auto">
                <a:xfrm>
                  <a:off x="1050001" y="3098100"/>
                  <a:ext cx="96838" cy="23813"/>
                </a:xfrm>
                <a:custGeom>
                  <a:avLst/>
                  <a:gdLst>
                    <a:gd name="T0" fmla="*/ 2 w 46"/>
                    <a:gd name="T1" fmla="*/ 0 h 12"/>
                    <a:gd name="T2" fmla="*/ 0 w 46"/>
                    <a:gd name="T3" fmla="*/ 0 h 12"/>
                    <a:gd name="T4" fmla="*/ 0 w 46"/>
                    <a:gd name="T5" fmla="*/ 0 h 12"/>
                    <a:gd name="T6" fmla="*/ 2 w 46"/>
                    <a:gd name="T7" fmla="*/ 0 h 12"/>
                    <a:gd name="T8" fmla="*/ 46 w 46"/>
                    <a:gd name="T9" fmla="*/ 12 h 12"/>
                    <a:gd name="T10" fmla="*/ 2 w 46"/>
                    <a:gd name="T1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7" y="0"/>
                        <a:pt x="32" y="4"/>
                        <a:pt x="46" y="12"/>
                      </a:cubicBezTo>
                      <a:cubicBezTo>
                        <a:pt x="32" y="4"/>
                        <a:pt x="17" y="0"/>
                        <a:pt x="2" y="0"/>
                      </a:cubicBezTo>
                    </a:path>
                  </a:pathLst>
                </a:custGeom>
                <a:solidFill>
                  <a:srgbClr val="E6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9" name="ïṣ1íďê">
                  <a:extLst>
                    <a:ext uri="{FF2B5EF4-FFF2-40B4-BE49-F238E27FC236}">
                      <a16:creationId xmlns:a16="http://schemas.microsoft.com/office/drawing/2014/main" xmlns="" id="{785DD873-3C8C-4124-894A-C015C739EC9F}"/>
                    </a:ext>
                  </a:extLst>
                </p:cNvPr>
                <p:cNvSpPr/>
                <p:nvPr/>
              </p:nvSpPr>
              <p:spPr bwMode="auto">
                <a:xfrm>
                  <a:off x="1234151" y="3207637"/>
                  <a:ext cx="538163" cy="874713"/>
                </a:xfrm>
                <a:custGeom>
                  <a:avLst/>
                  <a:gdLst>
                    <a:gd name="T0" fmla="*/ 0 w 256"/>
                    <a:gd name="T1" fmla="*/ 0 h 432"/>
                    <a:gd name="T2" fmla="*/ 13 w 256"/>
                    <a:gd name="T3" fmla="*/ 83 h 432"/>
                    <a:gd name="T4" fmla="*/ 155 w 256"/>
                    <a:gd name="T5" fmla="*/ 323 h 432"/>
                    <a:gd name="T6" fmla="*/ 256 w 256"/>
                    <a:gd name="T7" fmla="*/ 432 h 432"/>
                    <a:gd name="T8" fmla="*/ 201 w 256"/>
                    <a:gd name="T9" fmla="*/ 339 h 432"/>
                    <a:gd name="T10" fmla="*/ 194 w 256"/>
                    <a:gd name="T11" fmla="*/ 327 h 432"/>
                    <a:gd name="T12" fmla="*/ 183 w 256"/>
                    <a:gd name="T13" fmla="*/ 308 h 432"/>
                    <a:gd name="T14" fmla="*/ 0 w 256"/>
                    <a:gd name="T15" fmla="*/ 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6" h="432">
                      <a:moveTo>
                        <a:pt x="0" y="0"/>
                      </a:moveTo>
                      <a:cubicBezTo>
                        <a:pt x="16" y="27"/>
                        <a:pt x="20" y="57"/>
                        <a:pt x="13" y="83"/>
                      </a:cubicBezTo>
                      <a:cubicBezTo>
                        <a:pt x="155" y="323"/>
                        <a:pt x="155" y="323"/>
                        <a:pt x="155" y="323"/>
                      </a:cubicBezTo>
                      <a:cubicBezTo>
                        <a:pt x="194" y="350"/>
                        <a:pt x="229" y="387"/>
                        <a:pt x="256" y="432"/>
                      </a:cubicBezTo>
                      <a:cubicBezTo>
                        <a:pt x="201" y="339"/>
                        <a:pt x="201" y="339"/>
                        <a:pt x="201" y="339"/>
                      </a:cubicBezTo>
                      <a:cubicBezTo>
                        <a:pt x="194" y="327"/>
                        <a:pt x="194" y="327"/>
                        <a:pt x="194" y="327"/>
                      </a:cubicBezTo>
                      <a:cubicBezTo>
                        <a:pt x="183" y="308"/>
                        <a:pt x="183" y="308"/>
                        <a:pt x="183" y="308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DA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0" name="ïṣ1íďe">
                  <a:extLst>
                    <a:ext uri="{FF2B5EF4-FFF2-40B4-BE49-F238E27FC236}">
                      <a16:creationId xmlns:a16="http://schemas.microsoft.com/office/drawing/2014/main" xmlns="" id="{BEB0FFCA-1658-4647-BD21-7495F138D6AE}"/>
                    </a:ext>
                  </a:extLst>
                </p:cNvPr>
                <p:cNvSpPr/>
                <p:nvPr/>
              </p:nvSpPr>
              <p:spPr bwMode="auto">
                <a:xfrm>
                  <a:off x="1050001" y="3098100"/>
                  <a:ext cx="227013" cy="277813"/>
                </a:xfrm>
                <a:custGeom>
                  <a:avLst/>
                  <a:gdLst>
                    <a:gd name="T0" fmla="*/ 2 w 108"/>
                    <a:gd name="T1" fmla="*/ 0 h 137"/>
                    <a:gd name="T2" fmla="*/ 0 w 108"/>
                    <a:gd name="T3" fmla="*/ 0 h 137"/>
                    <a:gd name="T4" fmla="*/ 32 w 108"/>
                    <a:gd name="T5" fmla="*/ 28 h 137"/>
                    <a:gd name="T6" fmla="*/ 37 w 108"/>
                    <a:gd name="T7" fmla="*/ 27 h 137"/>
                    <a:gd name="T8" fmla="*/ 38 w 108"/>
                    <a:gd name="T9" fmla="*/ 27 h 137"/>
                    <a:gd name="T10" fmla="*/ 32 w 108"/>
                    <a:gd name="T11" fmla="*/ 16 h 137"/>
                    <a:gd name="T12" fmla="*/ 34 w 108"/>
                    <a:gd name="T13" fmla="*/ 14 h 137"/>
                    <a:gd name="T14" fmla="*/ 42 w 108"/>
                    <a:gd name="T15" fmla="*/ 28 h 137"/>
                    <a:gd name="T16" fmla="*/ 71 w 108"/>
                    <a:gd name="T17" fmla="*/ 44 h 137"/>
                    <a:gd name="T18" fmla="*/ 50 w 108"/>
                    <a:gd name="T19" fmla="*/ 40 h 137"/>
                    <a:gd name="T20" fmla="*/ 50 w 108"/>
                    <a:gd name="T21" fmla="*/ 40 h 137"/>
                    <a:gd name="T22" fmla="*/ 53 w 108"/>
                    <a:gd name="T23" fmla="*/ 47 h 137"/>
                    <a:gd name="T24" fmla="*/ 51 w 108"/>
                    <a:gd name="T25" fmla="*/ 48 h 137"/>
                    <a:gd name="T26" fmla="*/ 46 w 108"/>
                    <a:gd name="T27" fmla="*/ 40 h 137"/>
                    <a:gd name="T28" fmla="*/ 42 w 108"/>
                    <a:gd name="T29" fmla="*/ 41 h 137"/>
                    <a:gd name="T30" fmla="*/ 61 w 108"/>
                    <a:gd name="T31" fmla="*/ 70 h 137"/>
                    <a:gd name="T32" fmla="*/ 101 w 108"/>
                    <a:gd name="T33" fmla="*/ 137 h 137"/>
                    <a:gd name="T34" fmla="*/ 88 w 108"/>
                    <a:gd name="T35" fmla="*/ 54 h 137"/>
                    <a:gd name="T36" fmla="*/ 88 w 108"/>
                    <a:gd name="T37" fmla="*/ 54 h 137"/>
                    <a:gd name="T38" fmla="*/ 88 w 108"/>
                    <a:gd name="T39" fmla="*/ 54 h 137"/>
                    <a:gd name="T40" fmla="*/ 46 w 108"/>
                    <a:gd name="T41" fmla="*/ 12 h 137"/>
                    <a:gd name="T42" fmla="*/ 2 w 108"/>
                    <a:gd name="T43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8" h="137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9" y="5"/>
                        <a:pt x="20" y="14"/>
                        <a:pt x="32" y="28"/>
                      </a:cubicBezTo>
                      <a:cubicBezTo>
                        <a:pt x="33" y="27"/>
                        <a:pt x="35" y="27"/>
                        <a:pt x="37" y="27"/>
                      </a:cubicBezTo>
                      <a:cubicBezTo>
                        <a:pt x="37" y="27"/>
                        <a:pt x="38" y="27"/>
                        <a:pt x="38" y="2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53" y="29"/>
                        <a:pt x="63" y="35"/>
                        <a:pt x="71" y="44"/>
                      </a:cubicBezTo>
                      <a:cubicBezTo>
                        <a:pt x="64" y="41"/>
                        <a:pt x="57" y="40"/>
                        <a:pt x="50" y="4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1" y="48"/>
                        <a:pt x="51" y="48"/>
                        <a:pt x="51" y="48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5" y="40"/>
                        <a:pt x="43" y="40"/>
                        <a:pt x="42" y="41"/>
                      </a:cubicBezTo>
                      <a:cubicBezTo>
                        <a:pt x="49" y="49"/>
                        <a:pt x="55" y="59"/>
                        <a:pt x="61" y="70"/>
                      </a:cubicBezTo>
                      <a:cubicBezTo>
                        <a:pt x="101" y="137"/>
                        <a:pt x="101" y="137"/>
                        <a:pt x="101" y="137"/>
                      </a:cubicBezTo>
                      <a:cubicBezTo>
                        <a:pt x="108" y="111"/>
                        <a:pt x="104" y="81"/>
                        <a:pt x="88" y="54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88" y="54"/>
                        <a:pt x="88" y="54"/>
                        <a:pt x="88" y="54"/>
                      </a:cubicBezTo>
                      <a:cubicBezTo>
                        <a:pt x="78" y="35"/>
                        <a:pt x="63" y="21"/>
                        <a:pt x="46" y="12"/>
                      </a:cubicBezTo>
                      <a:cubicBezTo>
                        <a:pt x="32" y="4"/>
                        <a:pt x="17" y="0"/>
                        <a:pt x="2" y="0"/>
                      </a:cubicBezTo>
                    </a:path>
                  </a:pathLst>
                </a:custGeom>
                <a:solidFill>
                  <a:srgbClr val="DA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775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1" name="îṡlîḋé">
                  <a:extLst>
                    <a:ext uri="{FF2B5EF4-FFF2-40B4-BE49-F238E27FC236}">
                      <a16:creationId xmlns:a16="http://schemas.microsoft.com/office/drawing/2014/main" xmlns="" id="{53B24069-0C5E-43FE-9E72-710D934A9CE4}"/>
                    </a:ext>
                  </a:extLst>
                </p:cNvPr>
                <p:cNvSpPr/>
                <p:nvPr/>
              </p:nvSpPr>
              <p:spPr bwMode="auto">
                <a:xfrm>
                  <a:off x="1559589" y="3861687"/>
                  <a:ext cx="303213" cy="461963"/>
                </a:xfrm>
                <a:custGeom>
                  <a:avLst/>
                  <a:gdLst>
                    <a:gd name="T0" fmla="*/ 144 w 144"/>
                    <a:gd name="T1" fmla="*/ 228 h 228"/>
                    <a:gd name="T2" fmla="*/ 144 w 144"/>
                    <a:gd name="T3" fmla="*/ 228 h 228"/>
                    <a:gd name="T4" fmla="*/ 144 w 144"/>
                    <a:gd name="T5" fmla="*/ 228 h 228"/>
                    <a:gd name="T6" fmla="*/ 0 w 144"/>
                    <a:gd name="T7" fmla="*/ 0 h 228"/>
                    <a:gd name="T8" fmla="*/ 73 w 144"/>
                    <a:gd name="T9" fmla="*/ 125 h 228"/>
                    <a:gd name="T10" fmla="*/ 108 w 144"/>
                    <a:gd name="T11" fmla="*/ 189 h 228"/>
                    <a:gd name="T12" fmla="*/ 137 w 144"/>
                    <a:gd name="T13" fmla="*/ 196 h 228"/>
                    <a:gd name="T14" fmla="*/ 144 w 144"/>
                    <a:gd name="T15" fmla="*/ 228 h 228"/>
                    <a:gd name="T16" fmla="*/ 101 w 144"/>
                    <a:gd name="T17" fmla="*/ 109 h 228"/>
                    <a:gd name="T18" fmla="*/ 101 w 144"/>
                    <a:gd name="T19" fmla="*/ 109 h 228"/>
                    <a:gd name="T20" fmla="*/ 101 w 144"/>
                    <a:gd name="T21" fmla="*/ 109 h 228"/>
                    <a:gd name="T22" fmla="*/ 0 w 144"/>
                    <a:gd name="T23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4" h="228">
                      <a:moveTo>
                        <a:pt x="144" y="228"/>
                      </a:moveTo>
                      <a:cubicBezTo>
                        <a:pt x="144" y="228"/>
                        <a:pt x="144" y="228"/>
                        <a:pt x="144" y="228"/>
                      </a:cubicBezTo>
                      <a:cubicBezTo>
                        <a:pt x="144" y="228"/>
                        <a:pt x="144" y="228"/>
                        <a:pt x="144" y="228"/>
                      </a:cubicBezTo>
                      <a:moveTo>
                        <a:pt x="0" y="0"/>
                      </a:moveTo>
                      <a:cubicBezTo>
                        <a:pt x="73" y="125"/>
                        <a:pt x="73" y="125"/>
                        <a:pt x="73" y="125"/>
                      </a:cubicBezTo>
                      <a:cubicBezTo>
                        <a:pt x="86" y="146"/>
                        <a:pt x="98" y="168"/>
                        <a:pt x="108" y="189"/>
                      </a:cubicBezTo>
                      <a:cubicBezTo>
                        <a:pt x="137" y="196"/>
                        <a:pt x="137" y="196"/>
                        <a:pt x="137" y="196"/>
                      </a:cubicBezTo>
                      <a:cubicBezTo>
                        <a:pt x="140" y="207"/>
                        <a:pt x="142" y="218"/>
                        <a:pt x="144" y="228"/>
                      </a:cubicBezTo>
                      <a:cubicBezTo>
                        <a:pt x="138" y="188"/>
                        <a:pt x="123" y="147"/>
                        <a:pt x="101" y="109"/>
                      </a:cubicBezTo>
                      <a:cubicBezTo>
                        <a:pt x="101" y="109"/>
                        <a:pt x="101" y="109"/>
                        <a:pt x="101" y="109"/>
                      </a:cubicBezTo>
                      <a:cubicBezTo>
                        <a:pt x="101" y="109"/>
                        <a:pt x="101" y="109"/>
                        <a:pt x="101" y="109"/>
                      </a:cubicBezTo>
                      <a:cubicBezTo>
                        <a:pt x="74" y="64"/>
                        <a:pt x="39" y="27"/>
                        <a:pt x="0" y="0"/>
                      </a:cubicBezTo>
                    </a:path>
                  </a:pathLst>
                </a:custGeom>
                <a:solidFill>
                  <a:srgbClr val="DA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2" name="îšļiḋê">
                  <a:extLst>
                    <a:ext uri="{FF2B5EF4-FFF2-40B4-BE49-F238E27FC236}">
                      <a16:creationId xmlns:a16="http://schemas.microsoft.com/office/drawing/2014/main" xmlns="" id="{B79C331B-E4FB-4507-9058-3E486732C906}"/>
                    </a:ext>
                  </a:extLst>
                </p:cNvPr>
                <p:cNvSpPr/>
                <p:nvPr/>
              </p:nvSpPr>
              <p:spPr bwMode="auto">
                <a:xfrm>
                  <a:off x="1788189" y="4245862"/>
                  <a:ext cx="85725" cy="195263"/>
                </a:xfrm>
                <a:custGeom>
                  <a:avLst/>
                  <a:gdLst>
                    <a:gd name="T0" fmla="*/ 0 w 41"/>
                    <a:gd name="T1" fmla="*/ 0 h 97"/>
                    <a:gd name="T2" fmla="*/ 41 w 41"/>
                    <a:gd name="T3" fmla="*/ 97 h 97"/>
                    <a:gd name="T4" fmla="*/ 36 w 41"/>
                    <a:gd name="T5" fmla="*/ 39 h 97"/>
                    <a:gd name="T6" fmla="*/ 36 w 41"/>
                    <a:gd name="T7" fmla="*/ 39 h 97"/>
                    <a:gd name="T8" fmla="*/ 36 w 41"/>
                    <a:gd name="T9" fmla="*/ 39 h 97"/>
                    <a:gd name="T10" fmla="*/ 29 w 41"/>
                    <a:gd name="T11" fmla="*/ 7 h 97"/>
                    <a:gd name="T12" fmla="*/ 0 w 41"/>
                    <a:gd name="T13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1" h="97">
                      <a:moveTo>
                        <a:pt x="0" y="0"/>
                      </a:moveTo>
                      <a:cubicBezTo>
                        <a:pt x="17" y="34"/>
                        <a:pt x="31" y="67"/>
                        <a:pt x="41" y="97"/>
                      </a:cubicBezTo>
                      <a:cubicBezTo>
                        <a:pt x="41" y="78"/>
                        <a:pt x="39" y="59"/>
                        <a:pt x="36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4" y="29"/>
                        <a:pt x="32" y="18"/>
                        <a:pt x="29" y="7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3C1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40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3" name="íşḷíḋê">
                  <a:extLst>
                    <a:ext uri="{FF2B5EF4-FFF2-40B4-BE49-F238E27FC236}">
                      <a16:creationId xmlns:a16="http://schemas.microsoft.com/office/drawing/2014/main" xmlns="" id="{2DD92FEE-4726-4441-AEDB-F84208F0C9C5}"/>
                    </a:ext>
                  </a:extLst>
                </p:cNvPr>
                <p:cNvSpPr/>
                <p:nvPr/>
              </p:nvSpPr>
              <p:spPr bwMode="auto">
                <a:xfrm>
                  <a:off x="1642139" y="3869625"/>
                  <a:ext cx="14288" cy="25400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9 w 9"/>
                    <a:gd name="T5" fmla="*/ 16 h 16"/>
                    <a:gd name="T6" fmla="*/ 0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8B6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4" name="î$ļiḓé">
                  <a:extLst>
                    <a:ext uri="{FF2B5EF4-FFF2-40B4-BE49-F238E27FC236}">
                      <a16:creationId xmlns:a16="http://schemas.microsoft.com/office/drawing/2014/main" xmlns="" id="{94A7777C-4D05-40AC-9B57-9969396DC5BB}"/>
                    </a:ext>
                  </a:extLst>
                </p:cNvPr>
                <p:cNvSpPr/>
                <p:nvPr/>
              </p:nvSpPr>
              <p:spPr bwMode="auto">
                <a:xfrm>
                  <a:off x="1642139" y="3869625"/>
                  <a:ext cx="14288" cy="25400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9 w 9"/>
                    <a:gd name="T5" fmla="*/ 16 h 16"/>
                    <a:gd name="T6" fmla="*/ 0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5" name="iṩlîḋé">
                  <a:extLst>
                    <a:ext uri="{FF2B5EF4-FFF2-40B4-BE49-F238E27FC236}">
                      <a16:creationId xmlns:a16="http://schemas.microsoft.com/office/drawing/2014/main" xmlns="" id="{61A9A097-4CDB-413C-BD7C-4B2CE5274EE3}"/>
                    </a:ext>
                  </a:extLst>
                </p:cNvPr>
                <p:cNvSpPr/>
                <p:nvPr/>
              </p:nvSpPr>
              <p:spPr bwMode="auto">
                <a:xfrm>
                  <a:off x="1619914" y="3831525"/>
                  <a:ext cx="22225" cy="38100"/>
                </a:xfrm>
                <a:custGeom>
                  <a:avLst/>
                  <a:gdLst>
                    <a:gd name="T0" fmla="*/ 0 w 14"/>
                    <a:gd name="T1" fmla="*/ 0 h 24"/>
                    <a:gd name="T2" fmla="*/ 14 w 14"/>
                    <a:gd name="T3" fmla="*/ 24 h 24"/>
                    <a:gd name="T4" fmla="*/ 14 w 14"/>
                    <a:gd name="T5" fmla="*/ 24 h 24"/>
                    <a:gd name="T6" fmla="*/ 0 w 14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4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B8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6" name="îş1îḋê">
                  <a:extLst>
                    <a:ext uri="{FF2B5EF4-FFF2-40B4-BE49-F238E27FC236}">
                      <a16:creationId xmlns:a16="http://schemas.microsoft.com/office/drawing/2014/main" xmlns="" id="{A1A4BE23-AD51-4699-8563-BC562A1FD2D8}"/>
                    </a:ext>
                  </a:extLst>
                </p:cNvPr>
                <p:cNvSpPr/>
                <p:nvPr/>
              </p:nvSpPr>
              <p:spPr bwMode="auto">
                <a:xfrm>
                  <a:off x="1619914" y="3831525"/>
                  <a:ext cx="22225" cy="38100"/>
                </a:xfrm>
                <a:custGeom>
                  <a:avLst/>
                  <a:gdLst>
                    <a:gd name="T0" fmla="*/ 0 w 14"/>
                    <a:gd name="T1" fmla="*/ 0 h 24"/>
                    <a:gd name="T2" fmla="*/ 14 w 14"/>
                    <a:gd name="T3" fmla="*/ 24 h 24"/>
                    <a:gd name="T4" fmla="*/ 14 w 14"/>
                    <a:gd name="T5" fmla="*/ 24 h 24"/>
                    <a:gd name="T6" fmla="*/ 0 w 14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4">
                      <a:moveTo>
                        <a:pt x="0" y="0"/>
                      </a:move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7" name="išḻïḓe">
                  <a:extLst>
                    <a:ext uri="{FF2B5EF4-FFF2-40B4-BE49-F238E27FC236}">
                      <a16:creationId xmlns:a16="http://schemas.microsoft.com/office/drawing/2014/main" xmlns="" id="{5FE5F3FD-6EE8-4B3F-82AF-CCA5E401BEFC}"/>
                    </a:ext>
                  </a:extLst>
                </p:cNvPr>
                <p:cNvSpPr/>
                <p:nvPr/>
              </p:nvSpPr>
              <p:spPr bwMode="auto">
                <a:xfrm>
                  <a:off x="1642139" y="3869625"/>
                  <a:ext cx="14288" cy="25400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9 w 9"/>
                    <a:gd name="T5" fmla="*/ 16 h 16"/>
                    <a:gd name="T6" fmla="*/ 0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E9C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8" name="íŝľiďê">
                  <a:extLst>
                    <a:ext uri="{FF2B5EF4-FFF2-40B4-BE49-F238E27FC236}">
                      <a16:creationId xmlns:a16="http://schemas.microsoft.com/office/drawing/2014/main" xmlns="" id="{3E89D9CE-8980-4FDE-A143-9C58EE3AF63A}"/>
                    </a:ext>
                  </a:extLst>
                </p:cNvPr>
                <p:cNvSpPr/>
                <p:nvPr/>
              </p:nvSpPr>
              <p:spPr bwMode="auto">
                <a:xfrm>
                  <a:off x="1642139" y="3869625"/>
                  <a:ext cx="14288" cy="25400"/>
                </a:xfrm>
                <a:custGeom>
                  <a:avLst/>
                  <a:gdLst>
                    <a:gd name="T0" fmla="*/ 0 w 9"/>
                    <a:gd name="T1" fmla="*/ 0 h 16"/>
                    <a:gd name="T2" fmla="*/ 0 w 9"/>
                    <a:gd name="T3" fmla="*/ 0 h 16"/>
                    <a:gd name="T4" fmla="*/ 9 w 9"/>
                    <a:gd name="T5" fmla="*/ 16 h 16"/>
                    <a:gd name="T6" fmla="*/ 0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9" name="ïṡľiďé">
                  <a:extLst>
                    <a:ext uri="{FF2B5EF4-FFF2-40B4-BE49-F238E27FC236}">
                      <a16:creationId xmlns:a16="http://schemas.microsoft.com/office/drawing/2014/main" xmlns="" id="{11351AE0-D425-4485-BCE3-A3B7D30B5A3C}"/>
                    </a:ext>
                  </a:extLst>
                </p:cNvPr>
                <p:cNvSpPr/>
                <p:nvPr/>
              </p:nvSpPr>
              <p:spPr bwMode="auto">
                <a:xfrm>
                  <a:off x="1116676" y="3152075"/>
                  <a:ext cx="82550" cy="34925"/>
                </a:xfrm>
                <a:custGeom>
                  <a:avLst/>
                  <a:gdLst>
                    <a:gd name="T0" fmla="*/ 10 w 39"/>
                    <a:gd name="T1" fmla="*/ 1 h 17"/>
                    <a:gd name="T2" fmla="*/ 18 w 39"/>
                    <a:gd name="T3" fmla="*/ 13 h 17"/>
                    <a:gd name="T4" fmla="*/ 18 w 39"/>
                    <a:gd name="T5" fmla="*/ 13 h 17"/>
                    <a:gd name="T6" fmla="*/ 39 w 39"/>
                    <a:gd name="T7" fmla="*/ 17 h 17"/>
                    <a:gd name="T8" fmla="*/ 10 w 39"/>
                    <a:gd name="T9" fmla="*/ 1 h 17"/>
                    <a:gd name="T10" fmla="*/ 5 w 39"/>
                    <a:gd name="T11" fmla="*/ 0 h 17"/>
                    <a:gd name="T12" fmla="*/ 0 w 39"/>
                    <a:gd name="T13" fmla="*/ 1 h 17"/>
                    <a:gd name="T14" fmla="*/ 10 w 39"/>
                    <a:gd name="T15" fmla="*/ 14 h 17"/>
                    <a:gd name="T16" fmla="*/ 14 w 39"/>
                    <a:gd name="T17" fmla="*/ 13 h 17"/>
                    <a:gd name="T18" fmla="*/ 6 w 39"/>
                    <a:gd name="T19" fmla="*/ 0 h 17"/>
                    <a:gd name="T20" fmla="*/ 5 w 39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17">
                      <a:moveTo>
                        <a:pt x="10" y="1"/>
                      </a:move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25" y="13"/>
                        <a:pt x="32" y="14"/>
                        <a:pt x="39" y="17"/>
                      </a:cubicBezTo>
                      <a:cubicBezTo>
                        <a:pt x="31" y="8"/>
                        <a:pt x="21" y="2"/>
                        <a:pt x="10" y="1"/>
                      </a:cubicBezTo>
                      <a:moveTo>
                        <a:pt x="5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3" y="5"/>
                        <a:pt x="7" y="9"/>
                        <a:pt x="10" y="14"/>
                      </a:cubicBezTo>
                      <a:cubicBezTo>
                        <a:pt x="11" y="13"/>
                        <a:pt x="13" y="13"/>
                        <a:pt x="14" y="1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solidFill>
                  <a:srgbClr val="B8B6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0" name="íṥļíḍê">
                  <a:extLst>
                    <a:ext uri="{FF2B5EF4-FFF2-40B4-BE49-F238E27FC236}">
                      <a16:creationId xmlns:a16="http://schemas.microsoft.com/office/drawing/2014/main" xmlns="" id="{3AC9329B-2E45-4726-AFCE-93E864DDDE14}"/>
                    </a:ext>
                  </a:extLst>
                </p:cNvPr>
                <p:cNvSpPr/>
                <p:nvPr/>
              </p:nvSpPr>
              <p:spPr bwMode="auto">
                <a:xfrm>
                  <a:off x="1116676" y="3126675"/>
                  <a:ext cx="44450" cy="68263"/>
                </a:xfrm>
                <a:custGeom>
                  <a:avLst/>
                  <a:gdLst>
                    <a:gd name="T0" fmla="*/ 3 w 28"/>
                    <a:gd name="T1" fmla="*/ 0 h 43"/>
                    <a:gd name="T2" fmla="*/ 0 w 28"/>
                    <a:gd name="T3" fmla="*/ 2 h 43"/>
                    <a:gd name="T4" fmla="*/ 8 w 28"/>
                    <a:gd name="T5" fmla="*/ 16 h 43"/>
                    <a:gd name="T6" fmla="*/ 19 w 28"/>
                    <a:gd name="T7" fmla="*/ 33 h 43"/>
                    <a:gd name="T8" fmla="*/ 25 w 28"/>
                    <a:gd name="T9" fmla="*/ 43 h 43"/>
                    <a:gd name="T10" fmla="*/ 28 w 28"/>
                    <a:gd name="T11" fmla="*/ 42 h 43"/>
                    <a:gd name="T12" fmla="*/ 24 w 28"/>
                    <a:gd name="T13" fmla="*/ 33 h 43"/>
                    <a:gd name="T14" fmla="*/ 13 w 28"/>
                    <a:gd name="T15" fmla="*/ 17 h 43"/>
                    <a:gd name="T16" fmla="*/ 3 w 28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8" y="16"/>
                      </a:lnTo>
                      <a:lnTo>
                        <a:pt x="19" y="33"/>
                      </a:lnTo>
                      <a:lnTo>
                        <a:pt x="25" y="43"/>
                      </a:lnTo>
                      <a:lnTo>
                        <a:pt x="28" y="42"/>
                      </a:lnTo>
                      <a:lnTo>
                        <a:pt x="24" y="33"/>
                      </a:lnTo>
                      <a:lnTo>
                        <a:pt x="13" y="1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A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1" name="íšļïḍe">
                  <a:extLst>
                    <a:ext uri="{FF2B5EF4-FFF2-40B4-BE49-F238E27FC236}">
                      <a16:creationId xmlns:a16="http://schemas.microsoft.com/office/drawing/2014/main" xmlns="" id="{52F2B643-C3FF-4180-B9BF-5A9A7695CED1}"/>
                    </a:ext>
                  </a:extLst>
                </p:cNvPr>
                <p:cNvSpPr/>
                <p:nvPr/>
              </p:nvSpPr>
              <p:spPr bwMode="auto">
                <a:xfrm>
                  <a:off x="1116676" y="3126675"/>
                  <a:ext cx="44450" cy="68263"/>
                </a:xfrm>
                <a:custGeom>
                  <a:avLst/>
                  <a:gdLst>
                    <a:gd name="T0" fmla="*/ 3 w 28"/>
                    <a:gd name="T1" fmla="*/ 0 h 43"/>
                    <a:gd name="T2" fmla="*/ 0 w 28"/>
                    <a:gd name="T3" fmla="*/ 2 h 43"/>
                    <a:gd name="T4" fmla="*/ 8 w 28"/>
                    <a:gd name="T5" fmla="*/ 16 h 43"/>
                    <a:gd name="T6" fmla="*/ 19 w 28"/>
                    <a:gd name="T7" fmla="*/ 33 h 43"/>
                    <a:gd name="T8" fmla="*/ 25 w 28"/>
                    <a:gd name="T9" fmla="*/ 43 h 43"/>
                    <a:gd name="T10" fmla="*/ 28 w 28"/>
                    <a:gd name="T11" fmla="*/ 42 h 43"/>
                    <a:gd name="T12" fmla="*/ 24 w 28"/>
                    <a:gd name="T13" fmla="*/ 33 h 43"/>
                    <a:gd name="T14" fmla="*/ 13 w 28"/>
                    <a:gd name="T15" fmla="*/ 17 h 43"/>
                    <a:gd name="T16" fmla="*/ 3 w 28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" h="43">
                      <a:moveTo>
                        <a:pt x="3" y="0"/>
                      </a:moveTo>
                      <a:lnTo>
                        <a:pt x="0" y="2"/>
                      </a:lnTo>
                      <a:lnTo>
                        <a:pt x="8" y="16"/>
                      </a:lnTo>
                      <a:lnTo>
                        <a:pt x="19" y="33"/>
                      </a:lnTo>
                      <a:lnTo>
                        <a:pt x="25" y="43"/>
                      </a:lnTo>
                      <a:lnTo>
                        <a:pt x="28" y="42"/>
                      </a:lnTo>
                      <a:lnTo>
                        <a:pt x="24" y="33"/>
                      </a:lnTo>
                      <a:lnTo>
                        <a:pt x="13" y="17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xmlns="" id="{20BCDF34-1ACE-4FBB-AD0B-37ACEDE2B87C}"/>
                </a:ext>
              </a:extLst>
            </p:cNvPr>
            <p:cNvGrpSpPr/>
            <p:nvPr/>
          </p:nvGrpSpPr>
          <p:grpSpPr>
            <a:xfrm>
              <a:off x="2448977" y="1808940"/>
              <a:ext cx="2433885" cy="729136"/>
              <a:chOff x="8402845" y="2972099"/>
              <a:chExt cx="2433885" cy="729136"/>
            </a:xfrm>
          </p:grpSpPr>
          <p:sp>
            <p:nvSpPr>
              <p:cNvPr id="103" name="文本框 6">
                <a:extLst>
                  <a:ext uri="{FF2B5EF4-FFF2-40B4-BE49-F238E27FC236}">
                    <a16:creationId xmlns:a16="http://schemas.microsoft.com/office/drawing/2014/main" xmlns="" id="{B61A20A0-8249-4169-AD1F-6BEE3CF8CD1A}"/>
                  </a:ext>
                </a:extLst>
              </p:cNvPr>
              <p:cNvSpPr txBox="1"/>
              <p:nvPr/>
            </p:nvSpPr>
            <p:spPr bwMode="auto">
              <a:xfrm>
                <a:off x="8402845" y="3293366"/>
                <a:ext cx="2433885" cy="407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4" name="文本框 7">
                <a:extLst>
                  <a:ext uri="{FF2B5EF4-FFF2-40B4-BE49-F238E27FC236}">
                    <a16:creationId xmlns:a16="http://schemas.microsoft.com/office/drawing/2014/main" xmlns="" id="{94D237BD-17D1-4D58-AE67-7A64E301BA39}"/>
                  </a:ext>
                </a:extLst>
              </p:cNvPr>
              <p:cNvSpPr txBox="1"/>
              <p:nvPr/>
            </p:nvSpPr>
            <p:spPr bwMode="auto">
              <a:xfrm>
                <a:off x="8402845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xmlns="" id="{B7F66B54-3386-4A1E-ABCF-C1EC897F6B27}"/>
                </a:ext>
              </a:extLst>
            </p:cNvPr>
            <p:cNvGrpSpPr/>
            <p:nvPr/>
          </p:nvGrpSpPr>
          <p:grpSpPr>
            <a:xfrm>
              <a:off x="7518223" y="1808940"/>
              <a:ext cx="2433885" cy="729136"/>
              <a:chOff x="8402845" y="2972099"/>
              <a:chExt cx="2433885" cy="729136"/>
            </a:xfrm>
          </p:grpSpPr>
          <p:sp>
            <p:nvSpPr>
              <p:cNvPr id="106" name="文本框 6">
                <a:extLst>
                  <a:ext uri="{FF2B5EF4-FFF2-40B4-BE49-F238E27FC236}">
                    <a16:creationId xmlns:a16="http://schemas.microsoft.com/office/drawing/2014/main" xmlns="" id="{F35B9BF3-4CA7-4D5C-96AA-86BDBD65119A}"/>
                  </a:ext>
                </a:extLst>
              </p:cNvPr>
              <p:cNvSpPr txBox="1"/>
              <p:nvPr/>
            </p:nvSpPr>
            <p:spPr bwMode="auto">
              <a:xfrm>
                <a:off x="8402845" y="3293366"/>
                <a:ext cx="2433885" cy="407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7" name="文本框 7">
                <a:extLst>
                  <a:ext uri="{FF2B5EF4-FFF2-40B4-BE49-F238E27FC236}">
                    <a16:creationId xmlns:a16="http://schemas.microsoft.com/office/drawing/2014/main" xmlns="" id="{4B01206D-FB77-4A3B-9C8F-356317DE26E6}"/>
                  </a:ext>
                </a:extLst>
              </p:cNvPr>
              <p:cNvSpPr txBox="1"/>
              <p:nvPr/>
            </p:nvSpPr>
            <p:spPr bwMode="auto">
              <a:xfrm>
                <a:off x="8402845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xmlns="" id="{FE19E289-B1D5-44AB-BBD0-7BC624578CF4}"/>
                </a:ext>
              </a:extLst>
            </p:cNvPr>
            <p:cNvGrpSpPr/>
            <p:nvPr/>
          </p:nvGrpSpPr>
          <p:grpSpPr>
            <a:xfrm>
              <a:off x="747373" y="4157146"/>
              <a:ext cx="2433885" cy="729136"/>
              <a:chOff x="8402845" y="2972099"/>
              <a:chExt cx="2433885" cy="729136"/>
            </a:xfrm>
          </p:grpSpPr>
          <p:sp>
            <p:nvSpPr>
              <p:cNvPr id="109" name="文本框 6">
                <a:extLst>
                  <a:ext uri="{FF2B5EF4-FFF2-40B4-BE49-F238E27FC236}">
                    <a16:creationId xmlns:a16="http://schemas.microsoft.com/office/drawing/2014/main" xmlns="" id="{8C5099D0-98CD-4774-B537-B3D323957C44}"/>
                  </a:ext>
                </a:extLst>
              </p:cNvPr>
              <p:cNvSpPr txBox="1"/>
              <p:nvPr/>
            </p:nvSpPr>
            <p:spPr bwMode="auto">
              <a:xfrm>
                <a:off x="8402845" y="3293366"/>
                <a:ext cx="2433885" cy="407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10" name="文本框 7">
                <a:extLst>
                  <a:ext uri="{FF2B5EF4-FFF2-40B4-BE49-F238E27FC236}">
                    <a16:creationId xmlns:a16="http://schemas.microsoft.com/office/drawing/2014/main" xmlns="" id="{7343E6C6-0C5E-4E6C-AA9F-5BFB1C552B67}"/>
                  </a:ext>
                </a:extLst>
              </p:cNvPr>
              <p:cNvSpPr txBox="1"/>
              <p:nvPr/>
            </p:nvSpPr>
            <p:spPr bwMode="auto">
              <a:xfrm>
                <a:off x="9679919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xmlns="" id="{3E1280ED-11FD-472C-84EB-3BB7C895CFA2}"/>
                </a:ext>
              </a:extLst>
            </p:cNvPr>
            <p:cNvGrpSpPr/>
            <p:nvPr/>
          </p:nvGrpSpPr>
          <p:grpSpPr>
            <a:xfrm>
              <a:off x="3186782" y="5537650"/>
              <a:ext cx="2433885" cy="729136"/>
              <a:chOff x="8402845" y="2972099"/>
              <a:chExt cx="2433885" cy="729136"/>
            </a:xfrm>
          </p:grpSpPr>
          <p:sp>
            <p:nvSpPr>
              <p:cNvPr id="112" name="文本框 6">
                <a:extLst>
                  <a:ext uri="{FF2B5EF4-FFF2-40B4-BE49-F238E27FC236}">
                    <a16:creationId xmlns:a16="http://schemas.microsoft.com/office/drawing/2014/main" xmlns="" id="{2A77D734-A435-4F60-A757-9759A91103CD}"/>
                  </a:ext>
                </a:extLst>
              </p:cNvPr>
              <p:cNvSpPr txBox="1"/>
              <p:nvPr/>
            </p:nvSpPr>
            <p:spPr bwMode="auto">
              <a:xfrm>
                <a:off x="8402845" y="3293366"/>
                <a:ext cx="2433885" cy="407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13" name="文本框 7">
                <a:extLst>
                  <a:ext uri="{FF2B5EF4-FFF2-40B4-BE49-F238E27FC236}">
                    <a16:creationId xmlns:a16="http://schemas.microsoft.com/office/drawing/2014/main" xmlns="" id="{DFAB957F-7CB2-420D-97B0-F72E14FBE2D0}"/>
                  </a:ext>
                </a:extLst>
              </p:cNvPr>
              <p:cNvSpPr txBox="1"/>
              <p:nvPr/>
            </p:nvSpPr>
            <p:spPr bwMode="auto">
              <a:xfrm>
                <a:off x="9679919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grpSp>
          <p:nvGrpSpPr>
            <p:cNvPr id="114" name="组合 113">
              <a:extLst>
                <a:ext uri="{FF2B5EF4-FFF2-40B4-BE49-F238E27FC236}">
                  <a16:creationId xmlns:a16="http://schemas.microsoft.com/office/drawing/2014/main" xmlns="" id="{CFFCC75C-E186-4F80-8B61-FA4DA335A175}"/>
                </a:ext>
              </a:extLst>
            </p:cNvPr>
            <p:cNvGrpSpPr/>
            <p:nvPr/>
          </p:nvGrpSpPr>
          <p:grpSpPr>
            <a:xfrm>
              <a:off x="6207738" y="5537650"/>
              <a:ext cx="2433885" cy="729136"/>
              <a:chOff x="8402845" y="2972099"/>
              <a:chExt cx="2433885" cy="729136"/>
            </a:xfrm>
          </p:grpSpPr>
          <p:sp>
            <p:nvSpPr>
              <p:cNvPr id="115" name="文本框 6">
                <a:extLst>
                  <a:ext uri="{FF2B5EF4-FFF2-40B4-BE49-F238E27FC236}">
                    <a16:creationId xmlns:a16="http://schemas.microsoft.com/office/drawing/2014/main" xmlns="" id="{784D6E4B-EF33-4FCA-BCF6-C24ABBAE8C86}"/>
                  </a:ext>
                </a:extLst>
              </p:cNvPr>
              <p:cNvSpPr txBox="1"/>
              <p:nvPr/>
            </p:nvSpPr>
            <p:spPr bwMode="auto">
              <a:xfrm>
                <a:off x="8402845" y="3293366"/>
                <a:ext cx="2433885" cy="407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16" name="文本框 7">
                <a:extLst>
                  <a:ext uri="{FF2B5EF4-FFF2-40B4-BE49-F238E27FC236}">
                    <a16:creationId xmlns:a16="http://schemas.microsoft.com/office/drawing/2014/main" xmlns="" id="{C889DD5D-F184-4569-964D-05C443C6109F}"/>
                  </a:ext>
                </a:extLst>
              </p:cNvPr>
              <p:cNvSpPr txBox="1"/>
              <p:nvPr/>
            </p:nvSpPr>
            <p:spPr bwMode="auto">
              <a:xfrm>
                <a:off x="9679919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90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116a186-fd81-4d6c-a0a3-c1b856e0b07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111E4859-19CD-4F5C-83D4-596DD604383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446" y="3032196"/>
            <a:ext cx="12190254" cy="3841900"/>
            <a:chOff x="1746" y="3032196"/>
            <a:chExt cx="12190254" cy="3841900"/>
          </a:xfrm>
        </p:grpSpPr>
        <p:sp>
          <p:nvSpPr>
            <p:cNvPr id="4" name="ïṣľîḑe">
              <a:extLst>
                <a:ext uri="{FF2B5EF4-FFF2-40B4-BE49-F238E27FC236}">
                  <a16:creationId xmlns:a16="http://schemas.microsoft.com/office/drawing/2014/main" xmlns="" id="{B861597F-A5EE-423A-B1A3-3BFF7ED3FD07}"/>
                </a:ext>
              </a:extLst>
            </p:cNvPr>
            <p:cNvSpPr/>
            <p:nvPr/>
          </p:nvSpPr>
          <p:spPr bwMode="auto">
            <a:xfrm>
              <a:off x="1746" y="4149080"/>
              <a:ext cx="12187990" cy="2717797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848" y="292"/>
                </a:cxn>
                <a:cxn ang="0">
                  <a:pos x="788" y="77"/>
                </a:cxn>
                <a:cxn ang="0">
                  <a:pos x="746" y="140"/>
                </a:cxn>
                <a:cxn ang="0">
                  <a:pos x="705" y="77"/>
                </a:cxn>
                <a:cxn ang="0">
                  <a:pos x="662" y="43"/>
                </a:cxn>
                <a:cxn ang="0">
                  <a:pos x="619" y="154"/>
                </a:cxn>
                <a:cxn ang="0">
                  <a:pos x="577" y="0"/>
                </a:cxn>
                <a:cxn ang="0">
                  <a:pos x="534" y="75"/>
                </a:cxn>
                <a:cxn ang="0">
                  <a:pos x="491" y="75"/>
                </a:cxn>
                <a:cxn ang="0">
                  <a:pos x="448" y="162"/>
                </a:cxn>
                <a:cxn ang="0">
                  <a:pos x="405" y="125"/>
                </a:cxn>
                <a:cxn ang="0">
                  <a:pos x="362" y="142"/>
                </a:cxn>
                <a:cxn ang="0">
                  <a:pos x="319" y="89"/>
                </a:cxn>
                <a:cxn ang="0">
                  <a:pos x="281" y="229"/>
                </a:cxn>
                <a:cxn ang="0">
                  <a:pos x="241" y="191"/>
                </a:cxn>
                <a:cxn ang="0">
                  <a:pos x="184" y="191"/>
                </a:cxn>
                <a:cxn ang="0">
                  <a:pos x="141" y="82"/>
                </a:cxn>
                <a:cxn ang="0">
                  <a:pos x="89" y="147"/>
                </a:cxn>
                <a:cxn ang="0">
                  <a:pos x="31" y="87"/>
                </a:cxn>
                <a:cxn ang="0">
                  <a:pos x="0" y="292"/>
                </a:cxn>
              </a:cxnLst>
              <a:rect l="0" t="0" r="r" b="b"/>
              <a:pathLst>
                <a:path w="848" h="292">
                  <a:moveTo>
                    <a:pt x="0" y="292"/>
                  </a:moveTo>
                  <a:lnTo>
                    <a:pt x="848" y="292"/>
                  </a:lnTo>
                  <a:lnTo>
                    <a:pt x="788" y="77"/>
                  </a:lnTo>
                  <a:lnTo>
                    <a:pt x="746" y="140"/>
                  </a:lnTo>
                  <a:lnTo>
                    <a:pt x="705" y="77"/>
                  </a:lnTo>
                  <a:lnTo>
                    <a:pt x="662" y="43"/>
                  </a:lnTo>
                  <a:lnTo>
                    <a:pt x="619" y="154"/>
                  </a:lnTo>
                  <a:lnTo>
                    <a:pt x="577" y="0"/>
                  </a:lnTo>
                  <a:lnTo>
                    <a:pt x="534" y="75"/>
                  </a:lnTo>
                  <a:lnTo>
                    <a:pt x="491" y="75"/>
                  </a:lnTo>
                  <a:lnTo>
                    <a:pt x="448" y="162"/>
                  </a:lnTo>
                  <a:lnTo>
                    <a:pt x="405" y="125"/>
                  </a:lnTo>
                  <a:lnTo>
                    <a:pt x="362" y="142"/>
                  </a:lnTo>
                  <a:lnTo>
                    <a:pt x="319" y="89"/>
                  </a:lnTo>
                  <a:lnTo>
                    <a:pt x="281" y="229"/>
                  </a:lnTo>
                  <a:lnTo>
                    <a:pt x="241" y="191"/>
                  </a:lnTo>
                  <a:lnTo>
                    <a:pt x="184" y="191"/>
                  </a:lnTo>
                  <a:lnTo>
                    <a:pt x="141" y="82"/>
                  </a:lnTo>
                  <a:lnTo>
                    <a:pt x="89" y="147"/>
                  </a:lnTo>
                  <a:lnTo>
                    <a:pt x="31" y="87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457200"/>
              <a:endParaRPr lang="en-US" sz="240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" name="íSļíḓê">
              <a:extLst>
                <a:ext uri="{FF2B5EF4-FFF2-40B4-BE49-F238E27FC236}">
                  <a16:creationId xmlns:a16="http://schemas.microsoft.com/office/drawing/2014/main" xmlns="" id="{505877FA-730C-43F3-B8ED-7155E8D9D2D5}"/>
                </a:ext>
              </a:extLst>
            </p:cNvPr>
            <p:cNvSpPr/>
            <p:nvPr/>
          </p:nvSpPr>
          <p:spPr bwMode="auto">
            <a:xfrm>
              <a:off x="488224" y="4653136"/>
              <a:ext cx="11703776" cy="2091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457200"/>
              <a:endParaRPr lang="en-US" sz="240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" name="íṥ1ídé">
              <a:extLst>
                <a:ext uri="{FF2B5EF4-FFF2-40B4-BE49-F238E27FC236}">
                  <a16:creationId xmlns:a16="http://schemas.microsoft.com/office/drawing/2014/main" xmlns="" id="{D86C3857-2398-43ED-BB96-E77DBE6C0DEA}"/>
                </a:ext>
              </a:extLst>
            </p:cNvPr>
            <p:cNvSpPr/>
            <p:nvPr/>
          </p:nvSpPr>
          <p:spPr bwMode="auto">
            <a:xfrm>
              <a:off x="102688" y="4768511"/>
              <a:ext cx="11992928" cy="2105585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848" y="292"/>
                </a:cxn>
                <a:cxn ang="0">
                  <a:pos x="788" y="77"/>
                </a:cxn>
                <a:cxn ang="0">
                  <a:pos x="746" y="140"/>
                </a:cxn>
                <a:cxn ang="0">
                  <a:pos x="705" y="77"/>
                </a:cxn>
                <a:cxn ang="0">
                  <a:pos x="662" y="43"/>
                </a:cxn>
                <a:cxn ang="0">
                  <a:pos x="619" y="154"/>
                </a:cxn>
                <a:cxn ang="0">
                  <a:pos x="577" y="0"/>
                </a:cxn>
                <a:cxn ang="0">
                  <a:pos x="534" y="75"/>
                </a:cxn>
                <a:cxn ang="0">
                  <a:pos x="491" y="75"/>
                </a:cxn>
                <a:cxn ang="0">
                  <a:pos x="448" y="162"/>
                </a:cxn>
                <a:cxn ang="0">
                  <a:pos x="405" y="125"/>
                </a:cxn>
                <a:cxn ang="0">
                  <a:pos x="362" y="142"/>
                </a:cxn>
                <a:cxn ang="0">
                  <a:pos x="319" y="89"/>
                </a:cxn>
                <a:cxn ang="0">
                  <a:pos x="281" y="229"/>
                </a:cxn>
                <a:cxn ang="0">
                  <a:pos x="241" y="191"/>
                </a:cxn>
                <a:cxn ang="0">
                  <a:pos x="184" y="191"/>
                </a:cxn>
                <a:cxn ang="0">
                  <a:pos x="141" y="82"/>
                </a:cxn>
                <a:cxn ang="0">
                  <a:pos x="89" y="147"/>
                </a:cxn>
                <a:cxn ang="0">
                  <a:pos x="31" y="87"/>
                </a:cxn>
                <a:cxn ang="0">
                  <a:pos x="0" y="292"/>
                </a:cxn>
              </a:cxnLst>
              <a:rect l="0" t="0" r="r" b="b"/>
              <a:pathLst>
                <a:path w="848" h="292">
                  <a:moveTo>
                    <a:pt x="0" y="292"/>
                  </a:moveTo>
                  <a:lnTo>
                    <a:pt x="848" y="292"/>
                  </a:lnTo>
                  <a:lnTo>
                    <a:pt x="788" y="77"/>
                  </a:lnTo>
                  <a:lnTo>
                    <a:pt x="746" y="140"/>
                  </a:lnTo>
                  <a:lnTo>
                    <a:pt x="705" y="77"/>
                  </a:lnTo>
                  <a:lnTo>
                    <a:pt x="662" y="43"/>
                  </a:lnTo>
                  <a:lnTo>
                    <a:pt x="619" y="154"/>
                  </a:lnTo>
                  <a:lnTo>
                    <a:pt x="577" y="0"/>
                  </a:lnTo>
                  <a:lnTo>
                    <a:pt x="534" y="75"/>
                  </a:lnTo>
                  <a:lnTo>
                    <a:pt x="491" y="75"/>
                  </a:lnTo>
                  <a:lnTo>
                    <a:pt x="448" y="162"/>
                  </a:lnTo>
                  <a:lnTo>
                    <a:pt x="405" y="125"/>
                  </a:lnTo>
                  <a:lnTo>
                    <a:pt x="362" y="142"/>
                  </a:lnTo>
                  <a:lnTo>
                    <a:pt x="319" y="89"/>
                  </a:lnTo>
                  <a:lnTo>
                    <a:pt x="281" y="229"/>
                  </a:lnTo>
                  <a:lnTo>
                    <a:pt x="241" y="191"/>
                  </a:lnTo>
                  <a:lnTo>
                    <a:pt x="184" y="191"/>
                  </a:lnTo>
                  <a:lnTo>
                    <a:pt x="141" y="82"/>
                  </a:lnTo>
                  <a:lnTo>
                    <a:pt x="89" y="147"/>
                  </a:lnTo>
                  <a:lnTo>
                    <a:pt x="31" y="87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bg1">
                <a:lumMod val="85000"/>
                <a:alpha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defTabSz="457200"/>
              <a:endParaRPr lang="en-US" sz="240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grpSp>
          <p:nvGrpSpPr>
            <p:cNvPr id="7" name="íṧḷíḑe">
              <a:extLst>
                <a:ext uri="{FF2B5EF4-FFF2-40B4-BE49-F238E27FC236}">
                  <a16:creationId xmlns:a16="http://schemas.microsoft.com/office/drawing/2014/main" xmlns="" id="{5F0BE4F5-02AD-41EE-AE09-6E5072167581}"/>
                </a:ext>
              </a:extLst>
            </p:cNvPr>
            <p:cNvGrpSpPr/>
            <p:nvPr/>
          </p:nvGrpSpPr>
          <p:grpSpPr>
            <a:xfrm>
              <a:off x="101600" y="6143625"/>
              <a:ext cx="12090400" cy="730471"/>
              <a:chOff x="101600" y="6143625"/>
              <a:chExt cx="12090400" cy="730471"/>
            </a:xfrm>
            <a:solidFill>
              <a:schemeClr val="bg1"/>
            </a:solidFill>
          </p:grpSpPr>
          <p:sp>
            <p:nvSpPr>
              <p:cNvPr id="28" name="íŝľiḑê">
                <a:extLst>
                  <a:ext uri="{FF2B5EF4-FFF2-40B4-BE49-F238E27FC236}">
                    <a16:creationId xmlns:a16="http://schemas.microsoft.com/office/drawing/2014/main" xmlns="" id="{10E09625-1EAF-40C1-96D2-551AB194BAFA}"/>
                  </a:ext>
                </a:extLst>
              </p:cNvPr>
              <p:cNvSpPr/>
              <p:nvPr/>
            </p:nvSpPr>
            <p:spPr bwMode="auto">
              <a:xfrm>
                <a:off x="10282416" y="6235983"/>
                <a:ext cx="432741" cy="604155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142" y="18"/>
                  </a:cxn>
                  <a:cxn ang="0">
                    <a:pos x="235" y="25"/>
                  </a:cxn>
                  <a:cxn ang="0">
                    <a:pos x="221" y="232"/>
                  </a:cxn>
                  <a:cxn ang="0">
                    <a:pos x="193" y="189"/>
                  </a:cxn>
                  <a:cxn ang="0">
                    <a:pos x="126" y="232"/>
                  </a:cxn>
                  <a:cxn ang="0">
                    <a:pos x="235" y="25"/>
                  </a:cxn>
                  <a:cxn ang="0">
                    <a:pos x="221" y="157"/>
                  </a:cxn>
                  <a:cxn ang="0">
                    <a:pos x="191" y="136"/>
                  </a:cxn>
                  <a:cxn ang="0">
                    <a:pos x="191" y="125"/>
                  </a:cxn>
                  <a:cxn ang="0">
                    <a:pos x="221" y="103"/>
                  </a:cxn>
                  <a:cxn ang="0">
                    <a:pos x="191" y="125"/>
                  </a:cxn>
                  <a:cxn ang="0">
                    <a:pos x="221" y="91"/>
                  </a:cxn>
                  <a:cxn ang="0">
                    <a:pos x="191" y="69"/>
                  </a:cxn>
                  <a:cxn ang="0">
                    <a:pos x="191" y="59"/>
                  </a:cxn>
                  <a:cxn ang="0">
                    <a:pos x="221" y="37"/>
                  </a:cxn>
                  <a:cxn ang="0">
                    <a:pos x="191" y="59"/>
                  </a:cxn>
                  <a:cxn ang="0">
                    <a:pos x="170" y="157"/>
                  </a:cxn>
                  <a:cxn ang="0">
                    <a:pos x="140" y="136"/>
                  </a:cxn>
                  <a:cxn ang="0">
                    <a:pos x="140" y="125"/>
                  </a:cxn>
                  <a:cxn ang="0">
                    <a:pos x="170" y="103"/>
                  </a:cxn>
                  <a:cxn ang="0">
                    <a:pos x="140" y="125"/>
                  </a:cxn>
                  <a:cxn ang="0">
                    <a:pos x="170" y="91"/>
                  </a:cxn>
                  <a:cxn ang="0">
                    <a:pos x="140" y="69"/>
                  </a:cxn>
                  <a:cxn ang="0">
                    <a:pos x="140" y="59"/>
                  </a:cxn>
                  <a:cxn ang="0">
                    <a:pos x="170" y="37"/>
                  </a:cxn>
                  <a:cxn ang="0">
                    <a:pos x="140" y="59"/>
                  </a:cxn>
                  <a:cxn ang="0">
                    <a:pos x="94" y="80"/>
                  </a:cxn>
                  <a:cxn ang="0">
                    <a:pos x="16" y="61"/>
                  </a:cxn>
                  <a:cxn ang="0">
                    <a:pos x="112" y="86"/>
                  </a:cxn>
                  <a:cxn ang="0">
                    <a:pos x="96" y="232"/>
                  </a:cxn>
                  <a:cxn ang="0">
                    <a:pos x="69" y="189"/>
                  </a:cxn>
                  <a:cxn ang="0">
                    <a:pos x="0" y="232"/>
                  </a:cxn>
                  <a:cxn ang="0">
                    <a:pos x="112" y="86"/>
                  </a:cxn>
                  <a:cxn ang="0">
                    <a:pos x="96" y="157"/>
                  </a:cxn>
                  <a:cxn ang="0">
                    <a:pos x="66" y="136"/>
                  </a:cxn>
                  <a:cxn ang="0">
                    <a:pos x="66" y="125"/>
                  </a:cxn>
                  <a:cxn ang="0">
                    <a:pos x="96" y="103"/>
                  </a:cxn>
                  <a:cxn ang="0">
                    <a:pos x="66" y="125"/>
                  </a:cxn>
                  <a:cxn ang="0">
                    <a:pos x="44" y="157"/>
                  </a:cxn>
                  <a:cxn ang="0">
                    <a:pos x="16" y="136"/>
                  </a:cxn>
                  <a:cxn ang="0">
                    <a:pos x="16" y="125"/>
                  </a:cxn>
                  <a:cxn ang="0">
                    <a:pos x="44" y="103"/>
                  </a:cxn>
                  <a:cxn ang="0">
                    <a:pos x="16" y="125"/>
                  </a:cxn>
                </a:cxnLst>
                <a:rect l="0" t="0" r="r" b="b"/>
                <a:pathLst>
                  <a:path w="235" h="232">
                    <a:moveTo>
                      <a:pt x="142" y="0"/>
                    </a:moveTo>
                    <a:lnTo>
                      <a:pt x="220" y="0"/>
                    </a:lnTo>
                    <a:lnTo>
                      <a:pt x="220" y="18"/>
                    </a:lnTo>
                    <a:lnTo>
                      <a:pt x="142" y="18"/>
                    </a:lnTo>
                    <a:lnTo>
                      <a:pt x="142" y="0"/>
                    </a:lnTo>
                    <a:close/>
                    <a:moveTo>
                      <a:pt x="235" y="25"/>
                    </a:moveTo>
                    <a:lnTo>
                      <a:pt x="235" y="232"/>
                    </a:lnTo>
                    <a:lnTo>
                      <a:pt x="221" y="232"/>
                    </a:lnTo>
                    <a:lnTo>
                      <a:pt x="221" y="189"/>
                    </a:lnTo>
                    <a:lnTo>
                      <a:pt x="193" y="189"/>
                    </a:lnTo>
                    <a:lnTo>
                      <a:pt x="193" y="232"/>
                    </a:lnTo>
                    <a:lnTo>
                      <a:pt x="126" y="232"/>
                    </a:lnTo>
                    <a:lnTo>
                      <a:pt x="126" y="25"/>
                    </a:lnTo>
                    <a:lnTo>
                      <a:pt x="235" y="25"/>
                    </a:lnTo>
                    <a:close/>
                    <a:moveTo>
                      <a:pt x="191" y="157"/>
                    </a:moveTo>
                    <a:lnTo>
                      <a:pt x="221" y="157"/>
                    </a:lnTo>
                    <a:lnTo>
                      <a:pt x="221" y="136"/>
                    </a:lnTo>
                    <a:lnTo>
                      <a:pt x="191" y="136"/>
                    </a:lnTo>
                    <a:lnTo>
                      <a:pt x="191" y="157"/>
                    </a:lnTo>
                    <a:close/>
                    <a:moveTo>
                      <a:pt x="191" y="125"/>
                    </a:moveTo>
                    <a:lnTo>
                      <a:pt x="221" y="125"/>
                    </a:lnTo>
                    <a:lnTo>
                      <a:pt x="221" y="103"/>
                    </a:lnTo>
                    <a:lnTo>
                      <a:pt x="191" y="103"/>
                    </a:lnTo>
                    <a:lnTo>
                      <a:pt x="191" y="125"/>
                    </a:lnTo>
                    <a:close/>
                    <a:moveTo>
                      <a:pt x="191" y="91"/>
                    </a:moveTo>
                    <a:lnTo>
                      <a:pt x="221" y="91"/>
                    </a:lnTo>
                    <a:lnTo>
                      <a:pt x="221" y="69"/>
                    </a:lnTo>
                    <a:lnTo>
                      <a:pt x="191" y="69"/>
                    </a:lnTo>
                    <a:lnTo>
                      <a:pt x="191" y="91"/>
                    </a:lnTo>
                    <a:close/>
                    <a:moveTo>
                      <a:pt x="191" y="59"/>
                    </a:moveTo>
                    <a:lnTo>
                      <a:pt x="221" y="59"/>
                    </a:lnTo>
                    <a:lnTo>
                      <a:pt x="221" y="37"/>
                    </a:lnTo>
                    <a:lnTo>
                      <a:pt x="191" y="37"/>
                    </a:lnTo>
                    <a:lnTo>
                      <a:pt x="191" y="59"/>
                    </a:lnTo>
                    <a:close/>
                    <a:moveTo>
                      <a:pt x="140" y="157"/>
                    </a:moveTo>
                    <a:lnTo>
                      <a:pt x="170" y="157"/>
                    </a:lnTo>
                    <a:lnTo>
                      <a:pt x="170" y="136"/>
                    </a:lnTo>
                    <a:lnTo>
                      <a:pt x="140" y="136"/>
                    </a:lnTo>
                    <a:lnTo>
                      <a:pt x="140" y="157"/>
                    </a:lnTo>
                    <a:close/>
                    <a:moveTo>
                      <a:pt x="140" y="125"/>
                    </a:moveTo>
                    <a:lnTo>
                      <a:pt x="170" y="125"/>
                    </a:lnTo>
                    <a:lnTo>
                      <a:pt x="170" y="103"/>
                    </a:lnTo>
                    <a:lnTo>
                      <a:pt x="140" y="103"/>
                    </a:lnTo>
                    <a:lnTo>
                      <a:pt x="140" y="125"/>
                    </a:lnTo>
                    <a:close/>
                    <a:moveTo>
                      <a:pt x="140" y="91"/>
                    </a:moveTo>
                    <a:lnTo>
                      <a:pt x="170" y="91"/>
                    </a:lnTo>
                    <a:lnTo>
                      <a:pt x="170" y="69"/>
                    </a:lnTo>
                    <a:lnTo>
                      <a:pt x="140" y="69"/>
                    </a:lnTo>
                    <a:lnTo>
                      <a:pt x="140" y="91"/>
                    </a:lnTo>
                    <a:close/>
                    <a:moveTo>
                      <a:pt x="140" y="59"/>
                    </a:moveTo>
                    <a:lnTo>
                      <a:pt x="170" y="59"/>
                    </a:lnTo>
                    <a:lnTo>
                      <a:pt x="170" y="37"/>
                    </a:lnTo>
                    <a:lnTo>
                      <a:pt x="140" y="37"/>
                    </a:lnTo>
                    <a:lnTo>
                      <a:pt x="140" y="59"/>
                    </a:lnTo>
                    <a:close/>
                    <a:moveTo>
                      <a:pt x="16" y="80"/>
                    </a:moveTo>
                    <a:lnTo>
                      <a:pt x="94" y="80"/>
                    </a:lnTo>
                    <a:lnTo>
                      <a:pt x="94" y="61"/>
                    </a:lnTo>
                    <a:lnTo>
                      <a:pt x="16" y="61"/>
                    </a:lnTo>
                    <a:lnTo>
                      <a:pt x="16" y="80"/>
                    </a:lnTo>
                    <a:close/>
                    <a:moveTo>
                      <a:pt x="112" y="86"/>
                    </a:moveTo>
                    <a:lnTo>
                      <a:pt x="112" y="232"/>
                    </a:lnTo>
                    <a:lnTo>
                      <a:pt x="96" y="232"/>
                    </a:lnTo>
                    <a:lnTo>
                      <a:pt x="96" y="189"/>
                    </a:lnTo>
                    <a:lnTo>
                      <a:pt x="69" y="189"/>
                    </a:lnTo>
                    <a:lnTo>
                      <a:pt x="69" y="232"/>
                    </a:lnTo>
                    <a:lnTo>
                      <a:pt x="0" y="232"/>
                    </a:lnTo>
                    <a:lnTo>
                      <a:pt x="0" y="86"/>
                    </a:lnTo>
                    <a:lnTo>
                      <a:pt x="112" y="86"/>
                    </a:lnTo>
                    <a:close/>
                    <a:moveTo>
                      <a:pt x="66" y="157"/>
                    </a:moveTo>
                    <a:lnTo>
                      <a:pt x="96" y="157"/>
                    </a:lnTo>
                    <a:lnTo>
                      <a:pt x="96" y="136"/>
                    </a:lnTo>
                    <a:lnTo>
                      <a:pt x="66" y="136"/>
                    </a:lnTo>
                    <a:lnTo>
                      <a:pt x="66" y="157"/>
                    </a:lnTo>
                    <a:close/>
                    <a:moveTo>
                      <a:pt x="66" y="125"/>
                    </a:moveTo>
                    <a:lnTo>
                      <a:pt x="96" y="125"/>
                    </a:lnTo>
                    <a:lnTo>
                      <a:pt x="96" y="103"/>
                    </a:lnTo>
                    <a:lnTo>
                      <a:pt x="66" y="103"/>
                    </a:lnTo>
                    <a:lnTo>
                      <a:pt x="66" y="125"/>
                    </a:lnTo>
                    <a:close/>
                    <a:moveTo>
                      <a:pt x="16" y="157"/>
                    </a:moveTo>
                    <a:lnTo>
                      <a:pt x="44" y="157"/>
                    </a:lnTo>
                    <a:lnTo>
                      <a:pt x="44" y="136"/>
                    </a:lnTo>
                    <a:lnTo>
                      <a:pt x="16" y="136"/>
                    </a:lnTo>
                    <a:lnTo>
                      <a:pt x="16" y="157"/>
                    </a:lnTo>
                    <a:close/>
                    <a:moveTo>
                      <a:pt x="16" y="125"/>
                    </a:moveTo>
                    <a:lnTo>
                      <a:pt x="44" y="125"/>
                    </a:lnTo>
                    <a:lnTo>
                      <a:pt x="44" y="103"/>
                    </a:lnTo>
                    <a:lnTo>
                      <a:pt x="16" y="103"/>
                    </a:lnTo>
                    <a:lnTo>
                      <a:pt x="16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íṩlidê">
                <a:extLst>
                  <a:ext uri="{FF2B5EF4-FFF2-40B4-BE49-F238E27FC236}">
                    <a16:creationId xmlns:a16="http://schemas.microsoft.com/office/drawing/2014/main" xmlns="" id="{F85060BE-D69E-4E5F-A322-473DC417CC61}"/>
                  </a:ext>
                </a:extLst>
              </p:cNvPr>
              <p:cNvSpPr/>
              <p:nvPr/>
            </p:nvSpPr>
            <p:spPr bwMode="auto">
              <a:xfrm>
                <a:off x="11514346" y="6147443"/>
                <a:ext cx="495350" cy="692695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108" y="0"/>
                  </a:cxn>
                  <a:cxn ang="0">
                    <a:pos x="126" y="29"/>
                  </a:cxn>
                  <a:cxn ang="0">
                    <a:pos x="48" y="266"/>
                  </a:cxn>
                  <a:cxn ang="0">
                    <a:pos x="16" y="216"/>
                  </a:cxn>
                  <a:cxn ang="0">
                    <a:pos x="0" y="266"/>
                  </a:cxn>
                  <a:cxn ang="0">
                    <a:pos x="126" y="29"/>
                  </a:cxn>
                  <a:cxn ang="0">
                    <a:pos x="16" y="155"/>
                  </a:cxn>
                  <a:cxn ang="0">
                    <a:pos x="51" y="180"/>
                  </a:cxn>
                  <a:cxn ang="0">
                    <a:pos x="51" y="118"/>
                  </a:cxn>
                  <a:cxn ang="0">
                    <a:pos x="16" y="143"/>
                  </a:cxn>
                  <a:cxn ang="0">
                    <a:pos x="51" y="118"/>
                  </a:cxn>
                  <a:cxn ang="0">
                    <a:pos x="16" y="80"/>
                  </a:cxn>
                  <a:cxn ang="0">
                    <a:pos x="51" y="105"/>
                  </a:cxn>
                  <a:cxn ang="0">
                    <a:pos x="51" y="43"/>
                  </a:cxn>
                  <a:cxn ang="0">
                    <a:pos x="16" y="68"/>
                  </a:cxn>
                  <a:cxn ang="0">
                    <a:pos x="51" y="43"/>
                  </a:cxn>
                  <a:cxn ang="0">
                    <a:pos x="74" y="155"/>
                  </a:cxn>
                  <a:cxn ang="0">
                    <a:pos x="108" y="180"/>
                  </a:cxn>
                  <a:cxn ang="0">
                    <a:pos x="108" y="118"/>
                  </a:cxn>
                  <a:cxn ang="0">
                    <a:pos x="74" y="143"/>
                  </a:cxn>
                  <a:cxn ang="0">
                    <a:pos x="108" y="118"/>
                  </a:cxn>
                  <a:cxn ang="0">
                    <a:pos x="74" y="80"/>
                  </a:cxn>
                  <a:cxn ang="0">
                    <a:pos x="108" y="105"/>
                  </a:cxn>
                  <a:cxn ang="0">
                    <a:pos x="108" y="43"/>
                  </a:cxn>
                  <a:cxn ang="0">
                    <a:pos x="74" y="68"/>
                  </a:cxn>
                  <a:cxn ang="0">
                    <a:pos x="108" y="43"/>
                  </a:cxn>
                  <a:cxn ang="0">
                    <a:pos x="161" y="70"/>
                  </a:cxn>
                  <a:cxn ang="0">
                    <a:pos x="251" y="91"/>
                  </a:cxn>
                  <a:cxn ang="0">
                    <a:pos x="269" y="98"/>
                  </a:cxn>
                  <a:cxn ang="0">
                    <a:pos x="191" y="266"/>
                  </a:cxn>
                  <a:cxn ang="0">
                    <a:pos x="159" y="216"/>
                  </a:cxn>
                  <a:cxn ang="0">
                    <a:pos x="143" y="266"/>
                  </a:cxn>
                  <a:cxn ang="0">
                    <a:pos x="269" y="98"/>
                  </a:cxn>
                  <a:cxn ang="0">
                    <a:pos x="159" y="155"/>
                  </a:cxn>
                  <a:cxn ang="0">
                    <a:pos x="195" y="180"/>
                  </a:cxn>
                  <a:cxn ang="0">
                    <a:pos x="195" y="118"/>
                  </a:cxn>
                  <a:cxn ang="0">
                    <a:pos x="159" y="143"/>
                  </a:cxn>
                  <a:cxn ang="0">
                    <a:pos x="195" y="118"/>
                  </a:cxn>
                  <a:cxn ang="0">
                    <a:pos x="218" y="155"/>
                  </a:cxn>
                  <a:cxn ang="0">
                    <a:pos x="251" y="180"/>
                  </a:cxn>
                  <a:cxn ang="0">
                    <a:pos x="251" y="118"/>
                  </a:cxn>
                  <a:cxn ang="0">
                    <a:pos x="218" y="143"/>
                  </a:cxn>
                  <a:cxn ang="0">
                    <a:pos x="251" y="118"/>
                  </a:cxn>
                </a:cxnLst>
                <a:rect l="0" t="0" r="r" b="b"/>
                <a:pathLst>
                  <a:path w="269" h="266">
                    <a:moveTo>
                      <a:pt x="108" y="21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108" y="0"/>
                    </a:lnTo>
                    <a:lnTo>
                      <a:pt x="108" y="21"/>
                    </a:lnTo>
                    <a:close/>
                    <a:moveTo>
                      <a:pt x="126" y="29"/>
                    </a:moveTo>
                    <a:lnTo>
                      <a:pt x="126" y="266"/>
                    </a:lnTo>
                    <a:lnTo>
                      <a:pt x="48" y="266"/>
                    </a:lnTo>
                    <a:lnTo>
                      <a:pt x="48" y="216"/>
                    </a:lnTo>
                    <a:lnTo>
                      <a:pt x="16" y="216"/>
                    </a:lnTo>
                    <a:lnTo>
                      <a:pt x="16" y="266"/>
                    </a:lnTo>
                    <a:lnTo>
                      <a:pt x="0" y="266"/>
                    </a:lnTo>
                    <a:lnTo>
                      <a:pt x="0" y="29"/>
                    </a:lnTo>
                    <a:lnTo>
                      <a:pt x="126" y="29"/>
                    </a:lnTo>
                    <a:close/>
                    <a:moveTo>
                      <a:pt x="51" y="155"/>
                    </a:moveTo>
                    <a:lnTo>
                      <a:pt x="16" y="155"/>
                    </a:lnTo>
                    <a:lnTo>
                      <a:pt x="16" y="180"/>
                    </a:lnTo>
                    <a:lnTo>
                      <a:pt x="51" y="180"/>
                    </a:lnTo>
                    <a:lnTo>
                      <a:pt x="51" y="155"/>
                    </a:lnTo>
                    <a:close/>
                    <a:moveTo>
                      <a:pt x="51" y="118"/>
                    </a:moveTo>
                    <a:lnTo>
                      <a:pt x="16" y="118"/>
                    </a:lnTo>
                    <a:lnTo>
                      <a:pt x="16" y="143"/>
                    </a:lnTo>
                    <a:lnTo>
                      <a:pt x="51" y="143"/>
                    </a:lnTo>
                    <a:lnTo>
                      <a:pt x="51" y="118"/>
                    </a:lnTo>
                    <a:close/>
                    <a:moveTo>
                      <a:pt x="51" y="80"/>
                    </a:moveTo>
                    <a:lnTo>
                      <a:pt x="16" y="80"/>
                    </a:lnTo>
                    <a:lnTo>
                      <a:pt x="16" y="105"/>
                    </a:lnTo>
                    <a:lnTo>
                      <a:pt x="51" y="105"/>
                    </a:lnTo>
                    <a:lnTo>
                      <a:pt x="51" y="80"/>
                    </a:lnTo>
                    <a:close/>
                    <a:moveTo>
                      <a:pt x="51" y="43"/>
                    </a:moveTo>
                    <a:lnTo>
                      <a:pt x="16" y="43"/>
                    </a:lnTo>
                    <a:lnTo>
                      <a:pt x="16" y="68"/>
                    </a:lnTo>
                    <a:lnTo>
                      <a:pt x="51" y="68"/>
                    </a:lnTo>
                    <a:lnTo>
                      <a:pt x="51" y="43"/>
                    </a:lnTo>
                    <a:close/>
                    <a:moveTo>
                      <a:pt x="108" y="155"/>
                    </a:moveTo>
                    <a:lnTo>
                      <a:pt x="74" y="155"/>
                    </a:lnTo>
                    <a:lnTo>
                      <a:pt x="74" y="180"/>
                    </a:lnTo>
                    <a:lnTo>
                      <a:pt x="108" y="180"/>
                    </a:lnTo>
                    <a:lnTo>
                      <a:pt x="108" y="155"/>
                    </a:lnTo>
                    <a:close/>
                    <a:moveTo>
                      <a:pt x="108" y="118"/>
                    </a:moveTo>
                    <a:lnTo>
                      <a:pt x="74" y="118"/>
                    </a:lnTo>
                    <a:lnTo>
                      <a:pt x="74" y="143"/>
                    </a:lnTo>
                    <a:lnTo>
                      <a:pt x="108" y="143"/>
                    </a:lnTo>
                    <a:lnTo>
                      <a:pt x="108" y="118"/>
                    </a:lnTo>
                    <a:close/>
                    <a:moveTo>
                      <a:pt x="108" y="80"/>
                    </a:moveTo>
                    <a:lnTo>
                      <a:pt x="74" y="80"/>
                    </a:lnTo>
                    <a:lnTo>
                      <a:pt x="74" y="105"/>
                    </a:lnTo>
                    <a:lnTo>
                      <a:pt x="108" y="105"/>
                    </a:lnTo>
                    <a:lnTo>
                      <a:pt x="108" y="80"/>
                    </a:lnTo>
                    <a:close/>
                    <a:moveTo>
                      <a:pt x="108" y="43"/>
                    </a:moveTo>
                    <a:lnTo>
                      <a:pt x="74" y="43"/>
                    </a:lnTo>
                    <a:lnTo>
                      <a:pt x="74" y="68"/>
                    </a:lnTo>
                    <a:lnTo>
                      <a:pt x="108" y="68"/>
                    </a:lnTo>
                    <a:lnTo>
                      <a:pt x="108" y="43"/>
                    </a:lnTo>
                    <a:close/>
                    <a:moveTo>
                      <a:pt x="251" y="70"/>
                    </a:moveTo>
                    <a:lnTo>
                      <a:pt x="161" y="70"/>
                    </a:lnTo>
                    <a:lnTo>
                      <a:pt x="161" y="91"/>
                    </a:lnTo>
                    <a:lnTo>
                      <a:pt x="251" y="91"/>
                    </a:lnTo>
                    <a:lnTo>
                      <a:pt x="251" y="70"/>
                    </a:lnTo>
                    <a:close/>
                    <a:moveTo>
                      <a:pt x="269" y="98"/>
                    </a:moveTo>
                    <a:lnTo>
                      <a:pt x="269" y="266"/>
                    </a:lnTo>
                    <a:lnTo>
                      <a:pt x="191" y="266"/>
                    </a:lnTo>
                    <a:lnTo>
                      <a:pt x="191" y="216"/>
                    </a:lnTo>
                    <a:lnTo>
                      <a:pt x="159" y="216"/>
                    </a:lnTo>
                    <a:lnTo>
                      <a:pt x="159" y="266"/>
                    </a:lnTo>
                    <a:lnTo>
                      <a:pt x="143" y="266"/>
                    </a:lnTo>
                    <a:lnTo>
                      <a:pt x="143" y="98"/>
                    </a:lnTo>
                    <a:lnTo>
                      <a:pt x="269" y="98"/>
                    </a:lnTo>
                    <a:close/>
                    <a:moveTo>
                      <a:pt x="195" y="155"/>
                    </a:moveTo>
                    <a:lnTo>
                      <a:pt x="159" y="155"/>
                    </a:lnTo>
                    <a:lnTo>
                      <a:pt x="159" y="180"/>
                    </a:lnTo>
                    <a:lnTo>
                      <a:pt x="195" y="180"/>
                    </a:lnTo>
                    <a:lnTo>
                      <a:pt x="195" y="155"/>
                    </a:lnTo>
                    <a:close/>
                    <a:moveTo>
                      <a:pt x="195" y="118"/>
                    </a:moveTo>
                    <a:lnTo>
                      <a:pt x="159" y="118"/>
                    </a:lnTo>
                    <a:lnTo>
                      <a:pt x="159" y="143"/>
                    </a:lnTo>
                    <a:lnTo>
                      <a:pt x="195" y="143"/>
                    </a:lnTo>
                    <a:lnTo>
                      <a:pt x="195" y="118"/>
                    </a:lnTo>
                    <a:close/>
                    <a:moveTo>
                      <a:pt x="251" y="155"/>
                    </a:moveTo>
                    <a:lnTo>
                      <a:pt x="218" y="155"/>
                    </a:lnTo>
                    <a:lnTo>
                      <a:pt x="218" y="180"/>
                    </a:lnTo>
                    <a:lnTo>
                      <a:pt x="251" y="180"/>
                    </a:lnTo>
                    <a:lnTo>
                      <a:pt x="251" y="155"/>
                    </a:lnTo>
                    <a:close/>
                    <a:moveTo>
                      <a:pt x="251" y="118"/>
                    </a:moveTo>
                    <a:lnTo>
                      <a:pt x="218" y="118"/>
                    </a:lnTo>
                    <a:lnTo>
                      <a:pt x="218" y="143"/>
                    </a:lnTo>
                    <a:lnTo>
                      <a:pt x="251" y="143"/>
                    </a:lnTo>
                    <a:lnTo>
                      <a:pt x="25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iS1iḋe">
                <a:extLst>
                  <a:ext uri="{FF2B5EF4-FFF2-40B4-BE49-F238E27FC236}">
                    <a16:creationId xmlns:a16="http://schemas.microsoft.com/office/drawing/2014/main" xmlns="" id="{893E9EE4-6E7F-483C-A22D-29310707D08D}"/>
                  </a:ext>
                </a:extLst>
              </p:cNvPr>
              <p:cNvSpPr/>
              <p:nvPr/>
            </p:nvSpPr>
            <p:spPr bwMode="auto">
              <a:xfrm>
                <a:off x="11433323" y="6657850"/>
                <a:ext cx="123377" cy="1770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1" y="6"/>
                  </a:cxn>
                  <a:cxn ang="0">
                    <a:pos x="67" y="7"/>
                  </a:cxn>
                  <a:cxn ang="0">
                    <a:pos x="64" y="68"/>
                  </a:cxn>
                  <a:cxn ang="0">
                    <a:pos x="55" y="56"/>
                  </a:cxn>
                  <a:cxn ang="0">
                    <a:pos x="35" y="68"/>
                  </a:cxn>
                  <a:cxn ang="0">
                    <a:pos x="67" y="7"/>
                  </a:cxn>
                  <a:cxn ang="0">
                    <a:pos x="64" y="47"/>
                  </a:cxn>
                  <a:cxn ang="0">
                    <a:pos x="55" y="40"/>
                  </a:cxn>
                  <a:cxn ang="0">
                    <a:pos x="55" y="36"/>
                  </a:cxn>
                  <a:cxn ang="0">
                    <a:pos x="64" y="31"/>
                  </a:cxn>
                  <a:cxn ang="0">
                    <a:pos x="55" y="36"/>
                  </a:cxn>
                  <a:cxn ang="0">
                    <a:pos x="64" y="27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64" y="11"/>
                  </a:cxn>
                  <a:cxn ang="0">
                    <a:pos x="55" y="18"/>
                  </a:cxn>
                  <a:cxn ang="0">
                    <a:pos x="49" y="47"/>
                  </a:cxn>
                  <a:cxn ang="0">
                    <a:pos x="41" y="40"/>
                  </a:cxn>
                  <a:cxn ang="0">
                    <a:pos x="41" y="36"/>
                  </a:cxn>
                  <a:cxn ang="0">
                    <a:pos x="49" y="31"/>
                  </a:cxn>
                  <a:cxn ang="0">
                    <a:pos x="41" y="36"/>
                  </a:cxn>
                  <a:cxn ang="0">
                    <a:pos x="49" y="27"/>
                  </a:cxn>
                  <a:cxn ang="0">
                    <a:pos x="41" y="22"/>
                  </a:cxn>
                  <a:cxn ang="0">
                    <a:pos x="41" y="18"/>
                  </a:cxn>
                  <a:cxn ang="0">
                    <a:pos x="49" y="11"/>
                  </a:cxn>
                  <a:cxn ang="0">
                    <a:pos x="41" y="18"/>
                  </a:cxn>
                  <a:cxn ang="0">
                    <a:pos x="26" y="23"/>
                  </a:cxn>
                  <a:cxn ang="0">
                    <a:pos x="5" y="18"/>
                  </a:cxn>
                  <a:cxn ang="0">
                    <a:pos x="32" y="25"/>
                  </a:cxn>
                  <a:cxn ang="0">
                    <a:pos x="26" y="68"/>
                  </a:cxn>
                  <a:cxn ang="0">
                    <a:pos x="19" y="56"/>
                  </a:cxn>
                  <a:cxn ang="0">
                    <a:pos x="0" y="68"/>
                  </a:cxn>
                  <a:cxn ang="0">
                    <a:pos x="32" y="25"/>
                  </a:cxn>
                  <a:cxn ang="0">
                    <a:pos x="26" y="47"/>
                  </a:cxn>
                  <a:cxn ang="0">
                    <a:pos x="19" y="40"/>
                  </a:cxn>
                  <a:cxn ang="0">
                    <a:pos x="19" y="36"/>
                  </a:cxn>
                  <a:cxn ang="0">
                    <a:pos x="26" y="31"/>
                  </a:cxn>
                  <a:cxn ang="0">
                    <a:pos x="19" y="36"/>
                  </a:cxn>
                  <a:cxn ang="0">
                    <a:pos x="12" y="47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12" y="31"/>
                  </a:cxn>
                  <a:cxn ang="0">
                    <a:pos x="3" y="36"/>
                  </a:cxn>
                </a:cxnLst>
                <a:rect l="0" t="0" r="r" b="b"/>
                <a:pathLst>
                  <a:path w="67" h="68">
                    <a:moveTo>
                      <a:pt x="41" y="0"/>
                    </a:moveTo>
                    <a:lnTo>
                      <a:pt x="64" y="0"/>
                    </a:lnTo>
                    <a:lnTo>
                      <a:pt x="64" y="6"/>
                    </a:lnTo>
                    <a:lnTo>
                      <a:pt x="41" y="6"/>
                    </a:lnTo>
                    <a:lnTo>
                      <a:pt x="41" y="0"/>
                    </a:lnTo>
                    <a:close/>
                    <a:moveTo>
                      <a:pt x="67" y="7"/>
                    </a:moveTo>
                    <a:lnTo>
                      <a:pt x="67" y="68"/>
                    </a:lnTo>
                    <a:lnTo>
                      <a:pt x="64" y="68"/>
                    </a:lnTo>
                    <a:lnTo>
                      <a:pt x="64" y="56"/>
                    </a:lnTo>
                    <a:lnTo>
                      <a:pt x="55" y="56"/>
                    </a:lnTo>
                    <a:lnTo>
                      <a:pt x="55" y="68"/>
                    </a:lnTo>
                    <a:lnTo>
                      <a:pt x="35" y="68"/>
                    </a:lnTo>
                    <a:lnTo>
                      <a:pt x="35" y="7"/>
                    </a:lnTo>
                    <a:lnTo>
                      <a:pt x="67" y="7"/>
                    </a:lnTo>
                    <a:close/>
                    <a:moveTo>
                      <a:pt x="55" y="47"/>
                    </a:moveTo>
                    <a:lnTo>
                      <a:pt x="64" y="47"/>
                    </a:lnTo>
                    <a:lnTo>
                      <a:pt x="64" y="40"/>
                    </a:lnTo>
                    <a:lnTo>
                      <a:pt x="55" y="40"/>
                    </a:lnTo>
                    <a:lnTo>
                      <a:pt x="55" y="47"/>
                    </a:lnTo>
                    <a:close/>
                    <a:moveTo>
                      <a:pt x="55" y="36"/>
                    </a:moveTo>
                    <a:lnTo>
                      <a:pt x="64" y="36"/>
                    </a:lnTo>
                    <a:lnTo>
                      <a:pt x="64" y="31"/>
                    </a:lnTo>
                    <a:lnTo>
                      <a:pt x="55" y="31"/>
                    </a:lnTo>
                    <a:lnTo>
                      <a:pt x="55" y="36"/>
                    </a:lnTo>
                    <a:close/>
                    <a:moveTo>
                      <a:pt x="55" y="27"/>
                    </a:moveTo>
                    <a:lnTo>
                      <a:pt x="64" y="27"/>
                    </a:lnTo>
                    <a:lnTo>
                      <a:pt x="64" y="22"/>
                    </a:lnTo>
                    <a:lnTo>
                      <a:pt x="55" y="22"/>
                    </a:lnTo>
                    <a:lnTo>
                      <a:pt x="55" y="27"/>
                    </a:lnTo>
                    <a:close/>
                    <a:moveTo>
                      <a:pt x="55" y="18"/>
                    </a:moveTo>
                    <a:lnTo>
                      <a:pt x="64" y="18"/>
                    </a:lnTo>
                    <a:lnTo>
                      <a:pt x="64" y="11"/>
                    </a:lnTo>
                    <a:lnTo>
                      <a:pt x="55" y="11"/>
                    </a:lnTo>
                    <a:lnTo>
                      <a:pt x="55" y="18"/>
                    </a:lnTo>
                    <a:close/>
                    <a:moveTo>
                      <a:pt x="41" y="47"/>
                    </a:moveTo>
                    <a:lnTo>
                      <a:pt x="49" y="47"/>
                    </a:lnTo>
                    <a:lnTo>
                      <a:pt x="49" y="40"/>
                    </a:lnTo>
                    <a:lnTo>
                      <a:pt x="41" y="40"/>
                    </a:lnTo>
                    <a:lnTo>
                      <a:pt x="41" y="47"/>
                    </a:lnTo>
                    <a:close/>
                    <a:moveTo>
                      <a:pt x="41" y="36"/>
                    </a:moveTo>
                    <a:lnTo>
                      <a:pt x="49" y="36"/>
                    </a:lnTo>
                    <a:lnTo>
                      <a:pt x="49" y="31"/>
                    </a:lnTo>
                    <a:lnTo>
                      <a:pt x="41" y="31"/>
                    </a:lnTo>
                    <a:lnTo>
                      <a:pt x="41" y="36"/>
                    </a:lnTo>
                    <a:close/>
                    <a:moveTo>
                      <a:pt x="41" y="27"/>
                    </a:moveTo>
                    <a:lnTo>
                      <a:pt x="49" y="27"/>
                    </a:lnTo>
                    <a:lnTo>
                      <a:pt x="49" y="22"/>
                    </a:lnTo>
                    <a:lnTo>
                      <a:pt x="41" y="22"/>
                    </a:lnTo>
                    <a:lnTo>
                      <a:pt x="41" y="27"/>
                    </a:lnTo>
                    <a:close/>
                    <a:moveTo>
                      <a:pt x="41" y="18"/>
                    </a:moveTo>
                    <a:lnTo>
                      <a:pt x="49" y="18"/>
                    </a:lnTo>
                    <a:lnTo>
                      <a:pt x="49" y="11"/>
                    </a:lnTo>
                    <a:lnTo>
                      <a:pt x="41" y="11"/>
                    </a:lnTo>
                    <a:lnTo>
                      <a:pt x="41" y="18"/>
                    </a:lnTo>
                    <a:close/>
                    <a:moveTo>
                      <a:pt x="5" y="23"/>
                    </a:moveTo>
                    <a:lnTo>
                      <a:pt x="26" y="23"/>
                    </a:lnTo>
                    <a:lnTo>
                      <a:pt x="26" y="18"/>
                    </a:lnTo>
                    <a:lnTo>
                      <a:pt x="5" y="18"/>
                    </a:lnTo>
                    <a:lnTo>
                      <a:pt x="5" y="23"/>
                    </a:lnTo>
                    <a:close/>
                    <a:moveTo>
                      <a:pt x="32" y="25"/>
                    </a:moveTo>
                    <a:lnTo>
                      <a:pt x="32" y="68"/>
                    </a:lnTo>
                    <a:lnTo>
                      <a:pt x="26" y="68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9" y="68"/>
                    </a:lnTo>
                    <a:lnTo>
                      <a:pt x="0" y="68"/>
                    </a:lnTo>
                    <a:lnTo>
                      <a:pt x="0" y="25"/>
                    </a:lnTo>
                    <a:lnTo>
                      <a:pt x="32" y="25"/>
                    </a:lnTo>
                    <a:close/>
                    <a:moveTo>
                      <a:pt x="19" y="47"/>
                    </a:moveTo>
                    <a:lnTo>
                      <a:pt x="26" y="47"/>
                    </a:lnTo>
                    <a:lnTo>
                      <a:pt x="26" y="40"/>
                    </a:lnTo>
                    <a:lnTo>
                      <a:pt x="19" y="40"/>
                    </a:lnTo>
                    <a:lnTo>
                      <a:pt x="19" y="47"/>
                    </a:lnTo>
                    <a:close/>
                    <a:moveTo>
                      <a:pt x="19" y="36"/>
                    </a:moveTo>
                    <a:lnTo>
                      <a:pt x="26" y="36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36"/>
                    </a:lnTo>
                    <a:close/>
                    <a:moveTo>
                      <a:pt x="3" y="47"/>
                    </a:moveTo>
                    <a:lnTo>
                      <a:pt x="12" y="47"/>
                    </a:lnTo>
                    <a:lnTo>
                      <a:pt x="12" y="40"/>
                    </a:lnTo>
                    <a:lnTo>
                      <a:pt x="3" y="40"/>
                    </a:lnTo>
                    <a:lnTo>
                      <a:pt x="3" y="47"/>
                    </a:lnTo>
                    <a:close/>
                    <a:moveTo>
                      <a:pt x="3" y="36"/>
                    </a:moveTo>
                    <a:lnTo>
                      <a:pt x="12" y="36"/>
                    </a:lnTo>
                    <a:lnTo>
                      <a:pt x="12" y="31"/>
                    </a:lnTo>
                    <a:lnTo>
                      <a:pt x="3" y="31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íšḻídè">
                <a:extLst>
                  <a:ext uri="{FF2B5EF4-FFF2-40B4-BE49-F238E27FC236}">
                    <a16:creationId xmlns:a16="http://schemas.microsoft.com/office/drawing/2014/main" xmlns="" id="{FFAD87CA-26D2-4071-9522-1EC7A22A397A}"/>
                  </a:ext>
                </a:extLst>
              </p:cNvPr>
              <p:cNvSpPr/>
              <p:nvPr/>
            </p:nvSpPr>
            <p:spPr bwMode="auto">
              <a:xfrm>
                <a:off x="11582480" y="6462541"/>
                <a:ext cx="261486" cy="372389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85" y="13"/>
                  </a:cxn>
                  <a:cxn ang="0">
                    <a:pos x="142" y="16"/>
                  </a:cxn>
                  <a:cxn ang="0">
                    <a:pos x="133" y="143"/>
                  </a:cxn>
                  <a:cxn ang="0">
                    <a:pos x="117" y="116"/>
                  </a:cxn>
                  <a:cxn ang="0">
                    <a:pos x="75" y="143"/>
                  </a:cxn>
                  <a:cxn ang="0">
                    <a:pos x="142" y="16"/>
                  </a:cxn>
                  <a:cxn ang="0">
                    <a:pos x="133" y="97"/>
                  </a:cxn>
                  <a:cxn ang="0">
                    <a:pos x="115" y="84"/>
                  </a:cxn>
                  <a:cxn ang="0">
                    <a:pos x="115" y="77"/>
                  </a:cxn>
                  <a:cxn ang="0">
                    <a:pos x="133" y="65"/>
                  </a:cxn>
                  <a:cxn ang="0">
                    <a:pos x="115" y="77"/>
                  </a:cxn>
                  <a:cxn ang="0">
                    <a:pos x="133" y="57"/>
                  </a:cxn>
                  <a:cxn ang="0">
                    <a:pos x="115" y="43"/>
                  </a:cxn>
                  <a:cxn ang="0">
                    <a:pos x="115" y="36"/>
                  </a:cxn>
                  <a:cxn ang="0">
                    <a:pos x="133" y="24"/>
                  </a:cxn>
                  <a:cxn ang="0">
                    <a:pos x="115" y="36"/>
                  </a:cxn>
                  <a:cxn ang="0">
                    <a:pos x="103" y="97"/>
                  </a:cxn>
                  <a:cxn ang="0">
                    <a:pos x="85" y="84"/>
                  </a:cxn>
                  <a:cxn ang="0">
                    <a:pos x="85" y="77"/>
                  </a:cxn>
                  <a:cxn ang="0">
                    <a:pos x="103" y="65"/>
                  </a:cxn>
                  <a:cxn ang="0">
                    <a:pos x="85" y="77"/>
                  </a:cxn>
                  <a:cxn ang="0">
                    <a:pos x="103" y="57"/>
                  </a:cxn>
                  <a:cxn ang="0">
                    <a:pos x="85" y="43"/>
                  </a:cxn>
                  <a:cxn ang="0">
                    <a:pos x="85" y="36"/>
                  </a:cxn>
                  <a:cxn ang="0">
                    <a:pos x="103" y="24"/>
                  </a:cxn>
                  <a:cxn ang="0">
                    <a:pos x="85" y="36"/>
                  </a:cxn>
                  <a:cxn ang="0">
                    <a:pos x="57" y="50"/>
                  </a:cxn>
                  <a:cxn ang="0">
                    <a:pos x="9" y="38"/>
                  </a:cxn>
                  <a:cxn ang="0">
                    <a:pos x="66" y="54"/>
                  </a:cxn>
                  <a:cxn ang="0">
                    <a:pos x="57" y="143"/>
                  </a:cxn>
                  <a:cxn ang="0">
                    <a:pos x="41" y="116"/>
                  </a:cxn>
                  <a:cxn ang="0">
                    <a:pos x="0" y="143"/>
                  </a:cxn>
                  <a:cxn ang="0">
                    <a:pos x="66" y="54"/>
                  </a:cxn>
                  <a:cxn ang="0">
                    <a:pos x="57" y="97"/>
                  </a:cxn>
                  <a:cxn ang="0">
                    <a:pos x="39" y="84"/>
                  </a:cxn>
                  <a:cxn ang="0">
                    <a:pos x="39" y="77"/>
                  </a:cxn>
                  <a:cxn ang="0">
                    <a:pos x="57" y="65"/>
                  </a:cxn>
                  <a:cxn ang="0">
                    <a:pos x="39" y="77"/>
                  </a:cxn>
                  <a:cxn ang="0">
                    <a:pos x="27" y="97"/>
                  </a:cxn>
                  <a:cxn ang="0">
                    <a:pos x="9" y="84"/>
                  </a:cxn>
                  <a:cxn ang="0">
                    <a:pos x="9" y="77"/>
                  </a:cxn>
                  <a:cxn ang="0">
                    <a:pos x="27" y="65"/>
                  </a:cxn>
                  <a:cxn ang="0">
                    <a:pos x="9" y="77"/>
                  </a:cxn>
                </a:cxnLst>
                <a:rect l="0" t="0" r="r" b="b"/>
                <a:pathLst>
                  <a:path w="142" h="143">
                    <a:moveTo>
                      <a:pt x="85" y="0"/>
                    </a:moveTo>
                    <a:lnTo>
                      <a:pt x="133" y="0"/>
                    </a:lnTo>
                    <a:lnTo>
                      <a:pt x="133" y="13"/>
                    </a:lnTo>
                    <a:lnTo>
                      <a:pt x="85" y="13"/>
                    </a:lnTo>
                    <a:lnTo>
                      <a:pt x="85" y="0"/>
                    </a:lnTo>
                    <a:close/>
                    <a:moveTo>
                      <a:pt x="142" y="16"/>
                    </a:moveTo>
                    <a:lnTo>
                      <a:pt x="142" y="143"/>
                    </a:lnTo>
                    <a:lnTo>
                      <a:pt x="133" y="143"/>
                    </a:lnTo>
                    <a:lnTo>
                      <a:pt x="133" y="116"/>
                    </a:lnTo>
                    <a:lnTo>
                      <a:pt x="117" y="116"/>
                    </a:lnTo>
                    <a:lnTo>
                      <a:pt x="117" y="143"/>
                    </a:lnTo>
                    <a:lnTo>
                      <a:pt x="75" y="143"/>
                    </a:lnTo>
                    <a:lnTo>
                      <a:pt x="75" y="16"/>
                    </a:lnTo>
                    <a:lnTo>
                      <a:pt x="142" y="16"/>
                    </a:lnTo>
                    <a:close/>
                    <a:moveTo>
                      <a:pt x="115" y="97"/>
                    </a:moveTo>
                    <a:lnTo>
                      <a:pt x="133" y="97"/>
                    </a:lnTo>
                    <a:lnTo>
                      <a:pt x="133" y="84"/>
                    </a:lnTo>
                    <a:lnTo>
                      <a:pt x="115" y="84"/>
                    </a:lnTo>
                    <a:lnTo>
                      <a:pt x="115" y="97"/>
                    </a:lnTo>
                    <a:close/>
                    <a:moveTo>
                      <a:pt x="115" y="77"/>
                    </a:moveTo>
                    <a:lnTo>
                      <a:pt x="133" y="77"/>
                    </a:lnTo>
                    <a:lnTo>
                      <a:pt x="133" y="65"/>
                    </a:lnTo>
                    <a:lnTo>
                      <a:pt x="115" y="65"/>
                    </a:lnTo>
                    <a:lnTo>
                      <a:pt x="115" y="77"/>
                    </a:lnTo>
                    <a:close/>
                    <a:moveTo>
                      <a:pt x="115" y="57"/>
                    </a:moveTo>
                    <a:lnTo>
                      <a:pt x="133" y="57"/>
                    </a:lnTo>
                    <a:lnTo>
                      <a:pt x="133" y="43"/>
                    </a:lnTo>
                    <a:lnTo>
                      <a:pt x="115" y="43"/>
                    </a:lnTo>
                    <a:lnTo>
                      <a:pt x="115" y="57"/>
                    </a:lnTo>
                    <a:close/>
                    <a:moveTo>
                      <a:pt x="115" y="36"/>
                    </a:moveTo>
                    <a:lnTo>
                      <a:pt x="133" y="36"/>
                    </a:lnTo>
                    <a:lnTo>
                      <a:pt x="133" y="24"/>
                    </a:lnTo>
                    <a:lnTo>
                      <a:pt x="115" y="24"/>
                    </a:lnTo>
                    <a:lnTo>
                      <a:pt x="115" y="36"/>
                    </a:lnTo>
                    <a:close/>
                    <a:moveTo>
                      <a:pt x="85" y="97"/>
                    </a:moveTo>
                    <a:lnTo>
                      <a:pt x="103" y="97"/>
                    </a:lnTo>
                    <a:lnTo>
                      <a:pt x="103" y="84"/>
                    </a:lnTo>
                    <a:lnTo>
                      <a:pt x="85" y="84"/>
                    </a:lnTo>
                    <a:lnTo>
                      <a:pt x="85" y="97"/>
                    </a:lnTo>
                    <a:close/>
                    <a:moveTo>
                      <a:pt x="85" y="77"/>
                    </a:moveTo>
                    <a:lnTo>
                      <a:pt x="103" y="77"/>
                    </a:lnTo>
                    <a:lnTo>
                      <a:pt x="103" y="65"/>
                    </a:lnTo>
                    <a:lnTo>
                      <a:pt x="85" y="65"/>
                    </a:lnTo>
                    <a:lnTo>
                      <a:pt x="85" y="77"/>
                    </a:lnTo>
                    <a:close/>
                    <a:moveTo>
                      <a:pt x="85" y="57"/>
                    </a:moveTo>
                    <a:lnTo>
                      <a:pt x="103" y="57"/>
                    </a:lnTo>
                    <a:lnTo>
                      <a:pt x="103" y="43"/>
                    </a:lnTo>
                    <a:lnTo>
                      <a:pt x="85" y="43"/>
                    </a:lnTo>
                    <a:lnTo>
                      <a:pt x="85" y="57"/>
                    </a:lnTo>
                    <a:close/>
                    <a:moveTo>
                      <a:pt x="85" y="36"/>
                    </a:moveTo>
                    <a:lnTo>
                      <a:pt x="103" y="36"/>
                    </a:lnTo>
                    <a:lnTo>
                      <a:pt x="103" y="24"/>
                    </a:lnTo>
                    <a:lnTo>
                      <a:pt x="85" y="24"/>
                    </a:lnTo>
                    <a:lnTo>
                      <a:pt x="85" y="36"/>
                    </a:lnTo>
                    <a:close/>
                    <a:moveTo>
                      <a:pt x="9" y="50"/>
                    </a:moveTo>
                    <a:lnTo>
                      <a:pt x="57" y="50"/>
                    </a:lnTo>
                    <a:lnTo>
                      <a:pt x="57" y="38"/>
                    </a:lnTo>
                    <a:lnTo>
                      <a:pt x="9" y="38"/>
                    </a:lnTo>
                    <a:lnTo>
                      <a:pt x="9" y="50"/>
                    </a:lnTo>
                    <a:close/>
                    <a:moveTo>
                      <a:pt x="66" y="54"/>
                    </a:moveTo>
                    <a:lnTo>
                      <a:pt x="66" y="143"/>
                    </a:lnTo>
                    <a:lnTo>
                      <a:pt x="57" y="143"/>
                    </a:lnTo>
                    <a:lnTo>
                      <a:pt x="57" y="116"/>
                    </a:lnTo>
                    <a:lnTo>
                      <a:pt x="41" y="116"/>
                    </a:lnTo>
                    <a:lnTo>
                      <a:pt x="41" y="143"/>
                    </a:lnTo>
                    <a:lnTo>
                      <a:pt x="0" y="143"/>
                    </a:lnTo>
                    <a:lnTo>
                      <a:pt x="0" y="54"/>
                    </a:lnTo>
                    <a:lnTo>
                      <a:pt x="66" y="54"/>
                    </a:lnTo>
                    <a:close/>
                    <a:moveTo>
                      <a:pt x="39" y="97"/>
                    </a:moveTo>
                    <a:lnTo>
                      <a:pt x="57" y="97"/>
                    </a:lnTo>
                    <a:lnTo>
                      <a:pt x="57" y="84"/>
                    </a:lnTo>
                    <a:lnTo>
                      <a:pt x="39" y="84"/>
                    </a:lnTo>
                    <a:lnTo>
                      <a:pt x="39" y="97"/>
                    </a:lnTo>
                    <a:close/>
                    <a:moveTo>
                      <a:pt x="39" y="77"/>
                    </a:moveTo>
                    <a:lnTo>
                      <a:pt x="57" y="77"/>
                    </a:lnTo>
                    <a:lnTo>
                      <a:pt x="57" y="65"/>
                    </a:lnTo>
                    <a:lnTo>
                      <a:pt x="39" y="65"/>
                    </a:lnTo>
                    <a:lnTo>
                      <a:pt x="39" y="77"/>
                    </a:lnTo>
                    <a:close/>
                    <a:moveTo>
                      <a:pt x="9" y="97"/>
                    </a:moveTo>
                    <a:lnTo>
                      <a:pt x="27" y="97"/>
                    </a:lnTo>
                    <a:lnTo>
                      <a:pt x="27" y="84"/>
                    </a:lnTo>
                    <a:lnTo>
                      <a:pt x="9" y="84"/>
                    </a:lnTo>
                    <a:lnTo>
                      <a:pt x="9" y="97"/>
                    </a:lnTo>
                    <a:close/>
                    <a:moveTo>
                      <a:pt x="9" y="77"/>
                    </a:moveTo>
                    <a:lnTo>
                      <a:pt x="27" y="77"/>
                    </a:lnTo>
                    <a:lnTo>
                      <a:pt x="27" y="65"/>
                    </a:lnTo>
                    <a:lnTo>
                      <a:pt x="9" y="65"/>
                    </a:lnTo>
                    <a:lnTo>
                      <a:pt x="9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iS1ïḓê">
                <a:extLst>
                  <a:ext uri="{FF2B5EF4-FFF2-40B4-BE49-F238E27FC236}">
                    <a16:creationId xmlns:a16="http://schemas.microsoft.com/office/drawing/2014/main" xmlns="" id="{AF40C3D1-AFD0-4735-950A-A6C26A1B4096}"/>
                  </a:ext>
                </a:extLst>
              </p:cNvPr>
              <p:cNvSpPr/>
              <p:nvPr/>
            </p:nvSpPr>
            <p:spPr bwMode="auto">
              <a:xfrm>
                <a:off x="11866063" y="6569310"/>
                <a:ext cx="189669" cy="26562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2" y="9"/>
                  </a:cxn>
                  <a:cxn ang="0">
                    <a:pos x="103" y="11"/>
                  </a:cxn>
                  <a:cxn ang="0">
                    <a:pos x="96" y="102"/>
                  </a:cxn>
                  <a:cxn ang="0">
                    <a:pos x="85" y="82"/>
                  </a:cxn>
                  <a:cxn ang="0">
                    <a:pos x="55" y="102"/>
                  </a:cxn>
                  <a:cxn ang="0">
                    <a:pos x="103" y="11"/>
                  </a:cxn>
                  <a:cxn ang="0">
                    <a:pos x="96" y="70"/>
                  </a:cxn>
                  <a:cxn ang="0">
                    <a:pos x="83" y="59"/>
                  </a:cxn>
                  <a:cxn ang="0">
                    <a:pos x="83" y="56"/>
                  </a:cxn>
                  <a:cxn ang="0">
                    <a:pos x="96" y="45"/>
                  </a:cxn>
                  <a:cxn ang="0">
                    <a:pos x="83" y="56"/>
                  </a:cxn>
                  <a:cxn ang="0">
                    <a:pos x="96" y="41"/>
                  </a:cxn>
                  <a:cxn ang="0">
                    <a:pos x="83" y="31"/>
                  </a:cxn>
                  <a:cxn ang="0">
                    <a:pos x="83" y="27"/>
                  </a:cxn>
                  <a:cxn ang="0">
                    <a:pos x="96" y="16"/>
                  </a:cxn>
                  <a:cxn ang="0">
                    <a:pos x="83" y="27"/>
                  </a:cxn>
                  <a:cxn ang="0">
                    <a:pos x="75" y="70"/>
                  </a:cxn>
                  <a:cxn ang="0">
                    <a:pos x="62" y="59"/>
                  </a:cxn>
                  <a:cxn ang="0">
                    <a:pos x="62" y="56"/>
                  </a:cxn>
                  <a:cxn ang="0">
                    <a:pos x="75" y="45"/>
                  </a:cxn>
                  <a:cxn ang="0">
                    <a:pos x="62" y="56"/>
                  </a:cxn>
                  <a:cxn ang="0">
                    <a:pos x="75" y="41"/>
                  </a:cxn>
                  <a:cxn ang="0">
                    <a:pos x="62" y="31"/>
                  </a:cxn>
                  <a:cxn ang="0">
                    <a:pos x="62" y="27"/>
                  </a:cxn>
                  <a:cxn ang="0">
                    <a:pos x="75" y="16"/>
                  </a:cxn>
                  <a:cxn ang="0">
                    <a:pos x="62" y="27"/>
                  </a:cxn>
                  <a:cxn ang="0">
                    <a:pos x="41" y="36"/>
                  </a:cxn>
                  <a:cxn ang="0">
                    <a:pos x="7" y="27"/>
                  </a:cxn>
                  <a:cxn ang="0">
                    <a:pos x="48" y="38"/>
                  </a:cxn>
                  <a:cxn ang="0">
                    <a:pos x="43" y="102"/>
                  </a:cxn>
                  <a:cxn ang="0">
                    <a:pos x="30" y="82"/>
                  </a:cxn>
                  <a:cxn ang="0">
                    <a:pos x="0" y="102"/>
                  </a:cxn>
                  <a:cxn ang="0">
                    <a:pos x="48" y="38"/>
                  </a:cxn>
                  <a:cxn ang="0">
                    <a:pos x="43" y="70"/>
                  </a:cxn>
                  <a:cxn ang="0">
                    <a:pos x="29" y="59"/>
                  </a:cxn>
                  <a:cxn ang="0">
                    <a:pos x="29" y="56"/>
                  </a:cxn>
                  <a:cxn ang="0">
                    <a:pos x="43" y="45"/>
                  </a:cxn>
                  <a:cxn ang="0">
                    <a:pos x="29" y="56"/>
                  </a:cxn>
                  <a:cxn ang="0">
                    <a:pos x="20" y="70"/>
                  </a:cxn>
                  <a:cxn ang="0">
                    <a:pos x="7" y="59"/>
                  </a:cxn>
                  <a:cxn ang="0">
                    <a:pos x="7" y="56"/>
                  </a:cxn>
                  <a:cxn ang="0">
                    <a:pos x="20" y="45"/>
                  </a:cxn>
                  <a:cxn ang="0">
                    <a:pos x="7" y="56"/>
                  </a:cxn>
                </a:cxnLst>
                <a:rect l="0" t="0" r="r" b="b"/>
                <a:pathLst>
                  <a:path w="103" h="102">
                    <a:moveTo>
                      <a:pt x="62" y="0"/>
                    </a:moveTo>
                    <a:lnTo>
                      <a:pt x="96" y="0"/>
                    </a:lnTo>
                    <a:lnTo>
                      <a:pt x="96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  <a:moveTo>
                      <a:pt x="103" y="11"/>
                    </a:moveTo>
                    <a:lnTo>
                      <a:pt x="103" y="102"/>
                    </a:lnTo>
                    <a:lnTo>
                      <a:pt x="96" y="102"/>
                    </a:lnTo>
                    <a:lnTo>
                      <a:pt x="96" y="82"/>
                    </a:lnTo>
                    <a:lnTo>
                      <a:pt x="85" y="82"/>
                    </a:lnTo>
                    <a:lnTo>
                      <a:pt x="85" y="102"/>
                    </a:lnTo>
                    <a:lnTo>
                      <a:pt x="55" y="102"/>
                    </a:lnTo>
                    <a:lnTo>
                      <a:pt x="55" y="11"/>
                    </a:lnTo>
                    <a:lnTo>
                      <a:pt x="103" y="11"/>
                    </a:lnTo>
                    <a:close/>
                    <a:moveTo>
                      <a:pt x="83" y="70"/>
                    </a:moveTo>
                    <a:lnTo>
                      <a:pt x="96" y="70"/>
                    </a:lnTo>
                    <a:lnTo>
                      <a:pt x="96" y="59"/>
                    </a:lnTo>
                    <a:lnTo>
                      <a:pt x="83" y="59"/>
                    </a:lnTo>
                    <a:lnTo>
                      <a:pt x="83" y="70"/>
                    </a:lnTo>
                    <a:close/>
                    <a:moveTo>
                      <a:pt x="83" y="56"/>
                    </a:moveTo>
                    <a:lnTo>
                      <a:pt x="96" y="56"/>
                    </a:lnTo>
                    <a:lnTo>
                      <a:pt x="96" y="45"/>
                    </a:lnTo>
                    <a:lnTo>
                      <a:pt x="83" y="45"/>
                    </a:lnTo>
                    <a:lnTo>
                      <a:pt x="83" y="56"/>
                    </a:lnTo>
                    <a:close/>
                    <a:moveTo>
                      <a:pt x="83" y="41"/>
                    </a:moveTo>
                    <a:lnTo>
                      <a:pt x="96" y="41"/>
                    </a:lnTo>
                    <a:lnTo>
                      <a:pt x="96" y="31"/>
                    </a:lnTo>
                    <a:lnTo>
                      <a:pt x="83" y="31"/>
                    </a:lnTo>
                    <a:lnTo>
                      <a:pt x="83" y="41"/>
                    </a:lnTo>
                    <a:close/>
                    <a:moveTo>
                      <a:pt x="83" y="27"/>
                    </a:moveTo>
                    <a:lnTo>
                      <a:pt x="96" y="27"/>
                    </a:lnTo>
                    <a:lnTo>
                      <a:pt x="96" y="16"/>
                    </a:lnTo>
                    <a:lnTo>
                      <a:pt x="83" y="16"/>
                    </a:lnTo>
                    <a:lnTo>
                      <a:pt x="83" y="27"/>
                    </a:lnTo>
                    <a:close/>
                    <a:moveTo>
                      <a:pt x="62" y="70"/>
                    </a:moveTo>
                    <a:lnTo>
                      <a:pt x="75" y="70"/>
                    </a:lnTo>
                    <a:lnTo>
                      <a:pt x="75" y="59"/>
                    </a:lnTo>
                    <a:lnTo>
                      <a:pt x="62" y="59"/>
                    </a:lnTo>
                    <a:lnTo>
                      <a:pt x="62" y="70"/>
                    </a:lnTo>
                    <a:close/>
                    <a:moveTo>
                      <a:pt x="62" y="56"/>
                    </a:moveTo>
                    <a:lnTo>
                      <a:pt x="75" y="56"/>
                    </a:lnTo>
                    <a:lnTo>
                      <a:pt x="75" y="45"/>
                    </a:lnTo>
                    <a:lnTo>
                      <a:pt x="62" y="45"/>
                    </a:lnTo>
                    <a:lnTo>
                      <a:pt x="62" y="56"/>
                    </a:lnTo>
                    <a:close/>
                    <a:moveTo>
                      <a:pt x="62" y="41"/>
                    </a:moveTo>
                    <a:lnTo>
                      <a:pt x="75" y="41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62" y="41"/>
                    </a:lnTo>
                    <a:close/>
                    <a:moveTo>
                      <a:pt x="62" y="27"/>
                    </a:moveTo>
                    <a:lnTo>
                      <a:pt x="75" y="27"/>
                    </a:lnTo>
                    <a:lnTo>
                      <a:pt x="75" y="16"/>
                    </a:lnTo>
                    <a:lnTo>
                      <a:pt x="62" y="16"/>
                    </a:lnTo>
                    <a:lnTo>
                      <a:pt x="62" y="27"/>
                    </a:lnTo>
                    <a:close/>
                    <a:moveTo>
                      <a:pt x="7" y="36"/>
                    </a:moveTo>
                    <a:lnTo>
                      <a:pt x="41" y="36"/>
                    </a:lnTo>
                    <a:lnTo>
                      <a:pt x="41" y="27"/>
                    </a:lnTo>
                    <a:lnTo>
                      <a:pt x="7" y="27"/>
                    </a:lnTo>
                    <a:lnTo>
                      <a:pt x="7" y="36"/>
                    </a:lnTo>
                    <a:close/>
                    <a:moveTo>
                      <a:pt x="48" y="38"/>
                    </a:moveTo>
                    <a:lnTo>
                      <a:pt x="48" y="102"/>
                    </a:lnTo>
                    <a:lnTo>
                      <a:pt x="43" y="102"/>
                    </a:lnTo>
                    <a:lnTo>
                      <a:pt x="43" y="82"/>
                    </a:lnTo>
                    <a:lnTo>
                      <a:pt x="30" y="82"/>
                    </a:lnTo>
                    <a:lnTo>
                      <a:pt x="30" y="102"/>
                    </a:lnTo>
                    <a:lnTo>
                      <a:pt x="0" y="102"/>
                    </a:lnTo>
                    <a:lnTo>
                      <a:pt x="0" y="38"/>
                    </a:lnTo>
                    <a:lnTo>
                      <a:pt x="48" y="38"/>
                    </a:lnTo>
                    <a:close/>
                    <a:moveTo>
                      <a:pt x="29" y="70"/>
                    </a:moveTo>
                    <a:lnTo>
                      <a:pt x="43" y="70"/>
                    </a:lnTo>
                    <a:lnTo>
                      <a:pt x="43" y="59"/>
                    </a:lnTo>
                    <a:lnTo>
                      <a:pt x="29" y="59"/>
                    </a:lnTo>
                    <a:lnTo>
                      <a:pt x="29" y="70"/>
                    </a:lnTo>
                    <a:close/>
                    <a:moveTo>
                      <a:pt x="29" y="56"/>
                    </a:moveTo>
                    <a:lnTo>
                      <a:pt x="43" y="56"/>
                    </a:lnTo>
                    <a:lnTo>
                      <a:pt x="43" y="45"/>
                    </a:lnTo>
                    <a:lnTo>
                      <a:pt x="29" y="45"/>
                    </a:lnTo>
                    <a:lnTo>
                      <a:pt x="29" y="56"/>
                    </a:lnTo>
                    <a:close/>
                    <a:moveTo>
                      <a:pt x="7" y="70"/>
                    </a:moveTo>
                    <a:lnTo>
                      <a:pt x="20" y="70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0"/>
                    </a:lnTo>
                    <a:close/>
                    <a:moveTo>
                      <a:pt x="7" y="56"/>
                    </a:moveTo>
                    <a:lnTo>
                      <a:pt x="20" y="56"/>
                    </a:lnTo>
                    <a:lnTo>
                      <a:pt x="20" y="45"/>
                    </a:lnTo>
                    <a:lnTo>
                      <a:pt x="7" y="45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iṩḻiḑé">
                <a:extLst>
                  <a:ext uri="{FF2B5EF4-FFF2-40B4-BE49-F238E27FC236}">
                    <a16:creationId xmlns:a16="http://schemas.microsoft.com/office/drawing/2014/main" xmlns="" id="{361C2DE0-4162-4BC8-A605-36DDFD9CC91E}"/>
                  </a:ext>
                </a:extLst>
              </p:cNvPr>
              <p:cNvSpPr/>
              <p:nvPr/>
            </p:nvSpPr>
            <p:spPr bwMode="auto">
              <a:xfrm>
                <a:off x="12081513" y="6525040"/>
                <a:ext cx="110487" cy="309890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1" y="12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9" y="12"/>
                  </a:cxn>
                  <a:cxn ang="0">
                    <a:pos x="60" y="17"/>
                  </a:cxn>
                  <a:cxn ang="0">
                    <a:pos x="60" y="119"/>
                  </a:cxn>
                  <a:cxn ang="0">
                    <a:pos x="51" y="119"/>
                  </a:cxn>
                  <a:cxn ang="0">
                    <a:pos x="51" y="89"/>
                  </a:cxn>
                  <a:cxn ang="0">
                    <a:pos x="37" y="89"/>
                  </a:cxn>
                  <a:cxn ang="0">
                    <a:pos x="37" y="119"/>
                  </a:cxn>
                  <a:cxn ang="0">
                    <a:pos x="0" y="119"/>
                  </a:cxn>
                  <a:cxn ang="0">
                    <a:pos x="0" y="17"/>
                  </a:cxn>
                  <a:cxn ang="0">
                    <a:pos x="60" y="17"/>
                  </a:cxn>
                  <a:cxn ang="0">
                    <a:pos x="35" y="66"/>
                  </a:cxn>
                  <a:cxn ang="0">
                    <a:pos x="51" y="66"/>
                  </a:cxn>
                  <a:cxn ang="0">
                    <a:pos x="51" y="51"/>
                  </a:cxn>
                  <a:cxn ang="0">
                    <a:pos x="35" y="51"/>
                  </a:cxn>
                  <a:cxn ang="0">
                    <a:pos x="35" y="66"/>
                  </a:cxn>
                  <a:cxn ang="0">
                    <a:pos x="35" y="44"/>
                  </a:cxn>
                  <a:cxn ang="0">
                    <a:pos x="51" y="44"/>
                  </a:cxn>
                  <a:cxn ang="0">
                    <a:pos x="51" y="28"/>
                  </a:cxn>
                  <a:cxn ang="0">
                    <a:pos x="35" y="28"/>
                  </a:cxn>
                  <a:cxn ang="0">
                    <a:pos x="35" y="44"/>
                  </a:cxn>
                  <a:cxn ang="0">
                    <a:pos x="9" y="66"/>
                  </a:cxn>
                  <a:cxn ang="0">
                    <a:pos x="25" y="66"/>
                  </a:cxn>
                  <a:cxn ang="0">
                    <a:pos x="25" y="51"/>
                  </a:cxn>
                  <a:cxn ang="0">
                    <a:pos x="9" y="51"/>
                  </a:cxn>
                  <a:cxn ang="0">
                    <a:pos x="9" y="66"/>
                  </a:cxn>
                  <a:cxn ang="0">
                    <a:pos x="9" y="44"/>
                  </a:cxn>
                  <a:cxn ang="0">
                    <a:pos x="25" y="44"/>
                  </a:cxn>
                  <a:cxn ang="0">
                    <a:pos x="25" y="28"/>
                  </a:cxn>
                  <a:cxn ang="0">
                    <a:pos x="9" y="28"/>
                  </a:cxn>
                  <a:cxn ang="0">
                    <a:pos x="9" y="44"/>
                  </a:cxn>
                </a:cxnLst>
                <a:rect l="0" t="0" r="r" b="b"/>
                <a:pathLst>
                  <a:path w="60" h="119">
                    <a:moveTo>
                      <a:pt x="9" y="12"/>
                    </a:moveTo>
                    <a:lnTo>
                      <a:pt x="51" y="12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9" y="12"/>
                    </a:lnTo>
                    <a:close/>
                    <a:moveTo>
                      <a:pt x="60" y="17"/>
                    </a:moveTo>
                    <a:lnTo>
                      <a:pt x="60" y="119"/>
                    </a:lnTo>
                    <a:lnTo>
                      <a:pt x="51" y="119"/>
                    </a:lnTo>
                    <a:lnTo>
                      <a:pt x="51" y="89"/>
                    </a:lnTo>
                    <a:lnTo>
                      <a:pt x="37" y="89"/>
                    </a:lnTo>
                    <a:lnTo>
                      <a:pt x="37" y="119"/>
                    </a:lnTo>
                    <a:lnTo>
                      <a:pt x="0" y="119"/>
                    </a:lnTo>
                    <a:lnTo>
                      <a:pt x="0" y="17"/>
                    </a:lnTo>
                    <a:lnTo>
                      <a:pt x="60" y="17"/>
                    </a:lnTo>
                    <a:close/>
                    <a:moveTo>
                      <a:pt x="35" y="66"/>
                    </a:moveTo>
                    <a:lnTo>
                      <a:pt x="51" y="66"/>
                    </a:lnTo>
                    <a:lnTo>
                      <a:pt x="51" y="51"/>
                    </a:lnTo>
                    <a:lnTo>
                      <a:pt x="35" y="51"/>
                    </a:lnTo>
                    <a:lnTo>
                      <a:pt x="35" y="66"/>
                    </a:lnTo>
                    <a:close/>
                    <a:moveTo>
                      <a:pt x="35" y="44"/>
                    </a:moveTo>
                    <a:lnTo>
                      <a:pt x="51" y="44"/>
                    </a:lnTo>
                    <a:lnTo>
                      <a:pt x="51" y="28"/>
                    </a:lnTo>
                    <a:lnTo>
                      <a:pt x="35" y="28"/>
                    </a:lnTo>
                    <a:lnTo>
                      <a:pt x="35" y="44"/>
                    </a:lnTo>
                    <a:close/>
                    <a:moveTo>
                      <a:pt x="9" y="66"/>
                    </a:moveTo>
                    <a:lnTo>
                      <a:pt x="25" y="66"/>
                    </a:lnTo>
                    <a:lnTo>
                      <a:pt x="25" y="51"/>
                    </a:lnTo>
                    <a:lnTo>
                      <a:pt x="9" y="51"/>
                    </a:lnTo>
                    <a:lnTo>
                      <a:pt x="9" y="66"/>
                    </a:lnTo>
                    <a:close/>
                    <a:moveTo>
                      <a:pt x="9" y="44"/>
                    </a:moveTo>
                    <a:lnTo>
                      <a:pt x="25" y="44"/>
                    </a:lnTo>
                    <a:lnTo>
                      <a:pt x="25" y="28"/>
                    </a:lnTo>
                    <a:lnTo>
                      <a:pt x="9" y="28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ïŝ1íḋe">
                <a:extLst>
                  <a:ext uri="{FF2B5EF4-FFF2-40B4-BE49-F238E27FC236}">
                    <a16:creationId xmlns:a16="http://schemas.microsoft.com/office/drawing/2014/main" xmlns="" id="{211F5DBF-548F-4A07-A60E-BF274392EB37}"/>
                  </a:ext>
                </a:extLst>
              </p:cNvPr>
              <p:cNvSpPr/>
              <p:nvPr/>
            </p:nvSpPr>
            <p:spPr bwMode="auto">
              <a:xfrm>
                <a:off x="10617560" y="6569310"/>
                <a:ext cx="185986" cy="265620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41" y="0"/>
                  </a:cxn>
                  <a:cxn ang="0">
                    <a:pos x="48" y="11"/>
                  </a:cxn>
                  <a:cxn ang="0">
                    <a:pos x="18" y="102"/>
                  </a:cxn>
                  <a:cxn ang="0">
                    <a:pos x="6" y="82"/>
                  </a:cxn>
                  <a:cxn ang="0">
                    <a:pos x="0" y="102"/>
                  </a:cxn>
                  <a:cxn ang="0">
                    <a:pos x="48" y="11"/>
                  </a:cxn>
                  <a:cxn ang="0">
                    <a:pos x="6" y="59"/>
                  </a:cxn>
                  <a:cxn ang="0">
                    <a:pos x="20" y="70"/>
                  </a:cxn>
                  <a:cxn ang="0">
                    <a:pos x="20" y="45"/>
                  </a:cxn>
                  <a:cxn ang="0">
                    <a:pos x="6" y="56"/>
                  </a:cxn>
                  <a:cxn ang="0">
                    <a:pos x="20" y="45"/>
                  </a:cxn>
                  <a:cxn ang="0">
                    <a:pos x="6" y="31"/>
                  </a:cxn>
                  <a:cxn ang="0">
                    <a:pos x="20" y="41"/>
                  </a:cxn>
                  <a:cxn ang="0">
                    <a:pos x="20" y="16"/>
                  </a:cxn>
                  <a:cxn ang="0">
                    <a:pos x="6" y="27"/>
                  </a:cxn>
                  <a:cxn ang="0">
                    <a:pos x="20" y="16"/>
                  </a:cxn>
                  <a:cxn ang="0">
                    <a:pos x="29" y="59"/>
                  </a:cxn>
                  <a:cxn ang="0">
                    <a:pos x="41" y="70"/>
                  </a:cxn>
                  <a:cxn ang="0">
                    <a:pos x="41" y="45"/>
                  </a:cxn>
                  <a:cxn ang="0">
                    <a:pos x="29" y="56"/>
                  </a:cxn>
                  <a:cxn ang="0">
                    <a:pos x="41" y="45"/>
                  </a:cxn>
                  <a:cxn ang="0">
                    <a:pos x="29" y="31"/>
                  </a:cxn>
                  <a:cxn ang="0">
                    <a:pos x="41" y="41"/>
                  </a:cxn>
                  <a:cxn ang="0">
                    <a:pos x="41" y="16"/>
                  </a:cxn>
                  <a:cxn ang="0">
                    <a:pos x="29" y="27"/>
                  </a:cxn>
                  <a:cxn ang="0">
                    <a:pos x="41" y="16"/>
                  </a:cxn>
                  <a:cxn ang="0">
                    <a:pos x="61" y="27"/>
                  </a:cxn>
                  <a:cxn ang="0">
                    <a:pos x="94" y="36"/>
                  </a:cxn>
                  <a:cxn ang="0">
                    <a:pos x="101" y="38"/>
                  </a:cxn>
                  <a:cxn ang="0">
                    <a:pos x="73" y="102"/>
                  </a:cxn>
                  <a:cxn ang="0">
                    <a:pos x="61" y="82"/>
                  </a:cxn>
                  <a:cxn ang="0">
                    <a:pos x="53" y="102"/>
                  </a:cxn>
                  <a:cxn ang="0">
                    <a:pos x="101" y="38"/>
                  </a:cxn>
                  <a:cxn ang="0">
                    <a:pos x="61" y="59"/>
                  </a:cxn>
                  <a:cxn ang="0">
                    <a:pos x="73" y="70"/>
                  </a:cxn>
                  <a:cxn ang="0">
                    <a:pos x="73" y="45"/>
                  </a:cxn>
                  <a:cxn ang="0">
                    <a:pos x="61" y="56"/>
                  </a:cxn>
                  <a:cxn ang="0">
                    <a:pos x="73" y="45"/>
                  </a:cxn>
                  <a:cxn ang="0">
                    <a:pos x="82" y="59"/>
                  </a:cxn>
                  <a:cxn ang="0">
                    <a:pos x="96" y="70"/>
                  </a:cxn>
                  <a:cxn ang="0">
                    <a:pos x="96" y="45"/>
                  </a:cxn>
                  <a:cxn ang="0">
                    <a:pos x="82" y="56"/>
                  </a:cxn>
                  <a:cxn ang="0">
                    <a:pos x="96" y="45"/>
                  </a:cxn>
                </a:cxnLst>
                <a:rect l="0" t="0" r="r" b="b"/>
                <a:pathLst>
                  <a:path w="101" h="102">
                    <a:moveTo>
                      <a:pt x="41" y="9"/>
                    </a:moveTo>
                    <a:lnTo>
                      <a:pt x="7" y="9"/>
                    </a:lnTo>
                    <a:lnTo>
                      <a:pt x="7" y="0"/>
                    </a:lnTo>
                    <a:lnTo>
                      <a:pt x="41" y="0"/>
                    </a:lnTo>
                    <a:lnTo>
                      <a:pt x="41" y="9"/>
                    </a:lnTo>
                    <a:close/>
                    <a:moveTo>
                      <a:pt x="48" y="11"/>
                    </a:moveTo>
                    <a:lnTo>
                      <a:pt x="48" y="102"/>
                    </a:lnTo>
                    <a:lnTo>
                      <a:pt x="18" y="102"/>
                    </a:lnTo>
                    <a:lnTo>
                      <a:pt x="18" y="82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11"/>
                    </a:lnTo>
                    <a:lnTo>
                      <a:pt x="48" y="11"/>
                    </a:lnTo>
                    <a:close/>
                    <a:moveTo>
                      <a:pt x="20" y="59"/>
                    </a:moveTo>
                    <a:lnTo>
                      <a:pt x="6" y="59"/>
                    </a:lnTo>
                    <a:lnTo>
                      <a:pt x="6" y="70"/>
                    </a:lnTo>
                    <a:lnTo>
                      <a:pt x="20" y="70"/>
                    </a:lnTo>
                    <a:lnTo>
                      <a:pt x="20" y="59"/>
                    </a:lnTo>
                    <a:close/>
                    <a:moveTo>
                      <a:pt x="20" y="45"/>
                    </a:moveTo>
                    <a:lnTo>
                      <a:pt x="6" y="45"/>
                    </a:lnTo>
                    <a:lnTo>
                      <a:pt x="6" y="56"/>
                    </a:lnTo>
                    <a:lnTo>
                      <a:pt x="20" y="56"/>
                    </a:lnTo>
                    <a:lnTo>
                      <a:pt x="20" y="45"/>
                    </a:lnTo>
                    <a:close/>
                    <a:moveTo>
                      <a:pt x="20" y="31"/>
                    </a:moveTo>
                    <a:lnTo>
                      <a:pt x="6" y="31"/>
                    </a:lnTo>
                    <a:lnTo>
                      <a:pt x="6" y="41"/>
                    </a:lnTo>
                    <a:lnTo>
                      <a:pt x="20" y="41"/>
                    </a:lnTo>
                    <a:lnTo>
                      <a:pt x="20" y="31"/>
                    </a:lnTo>
                    <a:close/>
                    <a:moveTo>
                      <a:pt x="20" y="16"/>
                    </a:moveTo>
                    <a:lnTo>
                      <a:pt x="6" y="16"/>
                    </a:lnTo>
                    <a:lnTo>
                      <a:pt x="6" y="27"/>
                    </a:lnTo>
                    <a:lnTo>
                      <a:pt x="20" y="27"/>
                    </a:lnTo>
                    <a:lnTo>
                      <a:pt x="20" y="16"/>
                    </a:lnTo>
                    <a:close/>
                    <a:moveTo>
                      <a:pt x="41" y="59"/>
                    </a:moveTo>
                    <a:lnTo>
                      <a:pt x="29" y="59"/>
                    </a:lnTo>
                    <a:lnTo>
                      <a:pt x="29" y="70"/>
                    </a:lnTo>
                    <a:lnTo>
                      <a:pt x="41" y="70"/>
                    </a:lnTo>
                    <a:lnTo>
                      <a:pt x="41" y="59"/>
                    </a:lnTo>
                    <a:close/>
                    <a:moveTo>
                      <a:pt x="41" y="45"/>
                    </a:moveTo>
                    <a:lnTo>
                      <a:pt x="29" y="45"/>
                    </a:lnTo>
                    <a:lnTo>
                      <a:pt x="29" y="56"/>
                    </a:lnTo>
                    <a:lnTo>
                      <a:pt x="41" y="56"/>
                    </a:lnTo>
                    <a:lnTo>
                      <a:pt x="41" y="45"/>
                    </a:lnTo>
                    <a:close/>
                    <a:moveTo>
                      <a:pt x="41" y="31"/>
                    </a:moveTo>
                    <a:lnTo>
                      <a:pt x="29" y="3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31"/>
                    </a:lnTo>
                    <a:close/>
                    <a:moveTo>
                      <a:pt x="41" y="16"/>
                    </a:moveTo>
                    <a:lnTo>
                      <a:pt x="29" y="16"/>
                    </a:lnTo>
                    <a:lnTo>
                      <a:pt x="29" y="27"/>
                    </a:lnTo>
                    <a:lnTo>
                      <a:pt x="41" y="27"/>
                    </a:lnTo>
                    <a:lnTo>
                      <a:pt x="41" y="16"/>
                    </a:lnTo>
                    <a:close/>
                    <a:moveTo>
                      <a:pt x="94" y="27"/>
                    </a:moveTo>
                    <a:lnTo>
                      <a:pt x="61" y="27"/>
                    </a:lnTo>
                    <a:lnTo>
                      <a:pt x="61" y="36"/>
                    </a:lnTo>
                    <a:lnTo>
                      <a:pt x="94" y="36"/>
                    </a:lnTo>
                    <a:lnTo>
                      <a:pt x="94" y="27"/>
                    </a:lnTo>
                    <a:close/>
                    <a:moveTo>
                      <a:pt x="101" y="38"/>
                    </a:moveTo>
                    <a:lnTo>
                      <a:pt x="101" y="102"/>
                    </a:lnTo>
                    <a:lnTo>
                      <a:pt x="73" y="102"/>
                    </a:lnTo>
                    <a:lnTo>
                      <a:pt x="73" y="82"/>
                    </a:lnTo>
                    <a:lnTo>
                      <a:pt x="61" y="82"/>
                    </a:lnTo>
                    <a:lnTo>
                      <a:pt x="61" y="102"/>
                    </a:lnTo>
                    <a:lnTo>
                      <a:pt x="53" y="102"/>
                    </a:lnTo>
                    <a:lnTo>
                      <a:pt x="53" y="38"/>
                    </a:lnTo>
                    <a:lnTo>
                      <a:pt x="101" y="38"/>
                    </a:lnTo>
                    <a:close/>
                    <a:moveTo>
                      <a:pt x="73" y="59"/>
                    </a:moveTo>
                    <a:lnTo>
                      <a:pt x="61" y="59"/>
                    </a:lnTo>
                    <a:lnTo>
                      <a:pt x="61" y="70"/>
                    </a:lnTo>
                    <a:lnTo>
                      <a:pt x="73" y="70"/>
                    </a:lnTo>
                    <a:lnTo>
                      <a:pt x="73" y="59"/>
                    </a:lnTo>
                    <a:close/>
                    <a:moveTo>
                      <a:pt x="73" y="45"/>
                    </a:moveTo>
                    <a:lnTo>
                      <a:pt x="61" y="45"/>
                    </a:lnTo>
                    <a:lnTo>
                      <a:pt x="61" y="56"/>
                    </a:lnTo>
                    <a:lnTo>
                      <a:pt x="73" y="56"/>
                    </a:lnTo>
                    <a:lnTo>
                      <a:pt x="73" y="45"/>
                    </a:lnTo>
                    <a:close/>
                    <a:moveTo>
                      <a:pt x="96" y="59"/>
                    </a:moveTo>
                    <a:lnTo>
                      <a:pt x="82" y="59"/>
                    </a:lnTo>
                    <a:lnTo>
                      <a:pt x="82" y="70"/>
                    </a:lnTo>
                    <a:lnTo>
                      <a:pt x="96" y="70"/>
                    </a:lnTo>
                    <a:lnTo>
                      <a:pt x="96" y="59"/>
                    </a:lnTo>
                    <a:close/>
                    <a:moveTo>
                      <a:pt x="96" y="45"/>
                    </a:moveTo>
                    <a:lnTo>
                      <a:pt x="82" y="45"/>
                    </a:lnTo>
                    <a:lnTo>
                      <a:pt x="82" y="56"/>
                    </a:lnTo>
                    <a:lnTo>
                      <a:pt x="96" y="56"/>
                    </a:lnTo>
                    <a:lnTo>
                      <a:pt x="9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ïSḻîḋé">
                <a:extLst>
                  <a:ext uri="{FF2B5EF4-FFF2-40B4-BE49-F238E27FC236}">
                    <a16:creationId xmlns:a16="http://schemas.microsoft.com/office/drawing/2014/main" xmlns="" id="{5CBDA642-E19B-4143-BFD9-A0A1C7B3017B}"/>
                  </a:ext>
                </a:extLst>
              </p:cNvPr>
              <p:cNvSpPr/>
              <p:nvPr/>
            </p:nvSpPr>
            <p:spPr bwMode="auto">
              <a:xfrm>
                <a:off x="10409476" y="6485978"/>
                <a:ext cx="193352" cy="34895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64" y="11"/>
                  </a:cxn>
                  <a:cxn ang="0">
                    <a:pos x="105" y="15"/>
                  </a:cxn>
                  <a:cxn ang="0">
                    <a:pos x="99" y="134"/>
                  </a:cxn>
                  <a:cxn ang="0">
                    <a:pos x="87" y="109"/>
                  </a:cxn>
                  <a:cxn ang="0">
                    <a:pos x="57" y="134"/>
                  </a:cxn>
                  <a:cxn ang="0">
                    <a:pos x="105" y="15"/>
                  </a:cxn>
                  <a:cxn ang="0">
                    <a:pos x="99" y="89"/>
                  </a:cxn>
                  <a:cxn ang="0">
                    <a:pos x="85" y="79"/>
                  </a:cxn>
                  <a:cxn ang="0">
                    <a:pos x="85" y="72"/>
                  </a:cxn>
                  <a:cxn ang="0">
                    <a:pos x="99" y="59"/>
                  </a:cxn>
                  <a:cxn ang="0">
                    <a:pos x="85" y="72"/>
                  </a:cxn>
                  <a:cxn ang="0">
                    <a:pos x="99" y="52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99" y="22"/>
                  </a:cxn>
                  <a:cxn ang="0">
                    <a:pos x="85" y="34"/>
                  </a:cxn>
                  <a:cxn ang="0">
                    <a:pos x="76" y="89"/>
                  </a:cxn>
                  <a:cxn ang="0">
                    <a:pos x="62" y="79"/>
                  </a:cxn>
                  <a:cxn ang="0">
                    <a:pos x="62" y="72"/>
                  </a:cxn>
                  <a:cxn ang="0">
                    <a:pos x="76" y="59"/>
                  </a:cxn>
                  <a:cxn ang="0">
                    <a:pos x="62" y="72"/>
                  </a:cxn>
                  <a:cxn ang="0">
                    <a:pos x="76" y="52"/>
                  </a:cxn>
                  <a:cxn ang="0">
                    <a:pos x="62" y="40"/>
                  </a:cxn>
                  <a:cxn ang="0">
                    <a:pos x="62" y="34"/>
                  </a:cxn>
                  <a:cxn ang="0">
                    <a:pos x="76" y="22"/>
                  </a:cxn>
                  <a:cxn ang="0">
                    <a:pos x="62" y="34"/>
                  </a:cxn>
                  <a:cxn ang="0">
                    <a:pos x="43" y="47"/>
                  </a:cxn>
                  <a:cxn ang="0">
                    <a:pos x="7" y="34"/>
                  </a:cxn>
                  <a:cxn ang="0">
                    <a:pos x="50" y="50"/>
                  </a:cxn>
                  <a:cxn ang="0">
                    <a:pos x="43" y="134"/>
                  </a:cxn>
                  <a:cxn ang="0">
                    <a:pos x="30" y="109"/>
                  </a:cxn>
                  <a:cxn ang="0">
                    <a:pos x="0" y="134"/>
                  </a:cxn>
                  <a:cxn ang="0">
                    <a:pos x="50" y="50"/>
                  </a:cxn>
                  <a:cxn ang="0">
                    <a:pos x="43" y="89"/>
                  </a:cxn>
                  <a:cxn ang="0">
                    <a:pos x="30" y="79"/>
                  </a:cxn>
                  <a:cxn ang="0">
                    <a:pos x="30" y="72"/>
                  </a:cxn>
                  <a:cxn ang="0">
                    <a:pos x="43" y="59"/>
                  </a:cxn>
                  <a:cxn ang="0">
                    <a:pos x="30" y="72"/>
                  </a:cxn>
                  <a:cxn ang="0">
                    <a:pos x="20" y="89"/>
                  </a:cxn>
                  <a:cxn ang="0">
                    <a:pos x="7" y="79"/>
                  </a:cxn>
                  <a:cxn ang="0">
                    <a:pos x="7" y="72"/>
                  </a:cxn>
                  <a:cxn ang="0">
                    <a:pos x="20" y="59"/>
                  </a:cxn>
                  <a:cxn ang="0">
                    <a:pos x="7" y="72"/>
                  </a:cxn>
                </a:cxnLst>
                <a:rect l="0" t="0" r="r" b="b"/>
                <a:pathLst>
                  <a:path w="105" h="134">
                    <a:moveTo>
                      <a:pt x="64" y="0"/>
                    </a:moveTo>
                    <a:lnTo>
                      <a:pt x="97" y="0"/>
                    </a:lnTo>
                    <a:lnTo>
                      <a:pt x="97" y="11"/>
                    </a:lnTo>
                    <a:lnTo>
                      <a:pt x="64" y="11"/>
                    </a:lnTo>
                    <a:lnTo>
                      <a:pt x="64" y="0"/>
                    </a:lnTo>
                    <a:close/>
                    <a:moveTo>
                      <a:pt x="105" y="15"/>
                    </a:moveTo>
                    <a:lnTo>
                      <a:pt x="105" y="134"/>
                    </a:lnTo>
                    <a:lnTo>
                      <a:pt x="99" y="134"/>
                    </a:lnTo>
                    <a:lnTo>
                      <a:pt x="99" y="109"/>
                    </a:lnTo>
                    <a:lnTo>
                      <a:pt x="87" y="109"/>
                    </a:lnTo>
                    <a:lnTo>
                      <a:pt x="87" y="134"/>
                    </a:lnTo>
                    <a:lnTo>
                      <a:pt x="57" y="134"/>
                    </a:lnTo>
                    <a:lnTo>
                      <a:pt x="57" y="15"/>
                    </a:lnTo>
                    <a:lnTo>
                      <a:pt x="105" y="15"/>
                    </a:lnTo>
                    <a:close/>
                    <a:moveTo>
                      <a:pt x="85" y="89"/>
                    </a:moveTo>
                    <a:lnTo>
                      <a:pt x="99" y="89"/>
                    </a:lnTo>
                    <a:lnTo>
                      <a:pt x="99" y="79"/>
                    </a:lnTo>
                    <a:lnTo>
                      <a:pt x="85" y="79"/>
                    </a:lnTo>
                    <a:lnTo>
                      <a:pt x="85" y="89"/>
                    </a:lnTo>
                    <a:close/>
                    <a:moveTo>
                      <a:pt x="85" y="72"/>
                    </a:moveTo>
                    <a:lnTo>
                      <a:pt x="99" y="72"/>
                    </a:lnTo>
                    <a:lnTo>
                      <a:pt x="99" y="59"/>
                    </a:lnTo>
                    <a:lnTo>
                      <a:pt x="85" y="59"/>
                    </a:lnTo>
                    <a:lnTo>
                      <a:pt x="85" y="72"/>
                    </a:lnTo>
                    <a:close/>
                    <a:moveTo>
                      <a:pt x="85" y="52"/>
                    </a:moveTo>
                    <a:lnTo>
                      <a:pt x="99" y="52"/>
                    </a:lnTo>
                    <a:lnTo>
                      <a:pt x="99" y="40"/>
                    </a:lnTo>
                    <a:lnTo>
                      <a:pt x="85" y="40"/>
                    </a:lnTo>
                    <a:lnTo>
                      <a:pt x="85" y="52"/>
                    </a:lnTo>
                    <a:close/>
                    <a:moveTo>
                      <a:pt x="85" y="34"/>
                    </a:moveTo>
                    <a:lnTo>
                      <a:pt x="99" y="34"/>
                    </a:lnTo>
                    <a:lnTo>
                      <a:pt x="99" y="22"/>
                    </a:lnTo>
                    <a:lnTo>
                      <a:pt x="85" y="22"/>
                    </a:lnTo>
                    <a:lnTo>
                      <a:pt x="85" y="34"/>
                    </a:lnTo>
                    <a:close/>
                    <a:moveTo>
                      <a:pt x="62" y="89"/>
                    </a:moveTo>
                    <a:lnTo>
                      <a:pt x="76" y="89"/>
                    </a:lnTo>
                    <a:lnTo>
                      <a:pt x="76" y="79"/>
                    </a:lnTo>
                    <a:lnTo>
                      <a:pt x="62" y="79"/>
                    </a:lnTo>
                    <a:lnTo>
                      <a:pt x="62" y="89"/>
                    </a:lnTo>
                    <a:close/>
                    <a:moveTo>
                      <a:pt x="62" y="72"/>
                    </a:moveTo>
                    <a:lnTo>
                      <a:pt x="76" y="72"/>
                    </a:lnTo>
                    <a:lnTo>
                      <a:pt x="76" y="59"/>
                    </a:lnTo>
                    <a:lnTo>
                      <a:pt x="62" y="59"/>
                    </a:lnTo>
                    <a:lnTo>
                      <a:pt x="62" y="72"/>
                    </a:lnTo>
                    <a:close/>
                    <a:moveTo>
                      <a:pt x="62" y="52"/>
                    </a:moveTo>
                    <a:lnTo>
                      <a:pt x="76" y="52"/>
                    </a:lnTo>
                    <a:lnTo>
                      <a:pt x="76" y="40"/>
                    </a:lnTo>
                    <a:lnTo>
                      <a:pt x="62" y="40"/>
                    </a:lnTo>
                    <a:lnTo>
                      <a:pt x="62" y="52"/>
                    </a:lnTo>
                    <a:close/>
                    <a:moveTo>
                      <a:pt x="62" y="34"/>
                    </a:moveTo>
                    <a:lnTo>
                      <a:pt x="76" y="34"/>
                    </a:lnTo>
                    <a:lnTo>
                      <a:pt x="76" y="22"/>
                    </a:lnTo>
                    <a:lnTo>
                      <a:pt x="62" y="22"/>
                    </a:lnTo>
                    <a:lnTo>
                      <a:pt x="62" y="34"/>
                    </a:lnTo>
                    <a:close/>
                    <a:moveTo>
                      <a:pt x="7" y="47"/>
                    </a:moveTo>
                    <a:lnTo>
                      <a:pt x="43" y="47"/>
                    </a:lnTo>
                    <a:lnTo>
                      <a:pt x="43" y="34"/>
                    </a:lnTo>
                    <a:lnTo>
                      <a:pt x="7" y="34"/>
                    </a:lnTo>
                    <a:lnTo>
                      <a:pt x="7" y="47"/>
                    </a:lnTo>
                    <a:close/>
                    <a:moveTo>
                      <a:pt x="50" y="50"/>
                    </a:moveTo>
                    <a:lnTo>
                      <a:pt x="50" y="134"/>
                    </a:lnTo>
                    <a:lnTo>
                      <a:pt x="43" y="134"/>
                    </a:lnTo>
                    <a:lnTo>
                      <a:pt x="43" y="109"/>
                    </a:lnTo>
                    <a:lnTo>
                      <a:pt x="30" y="109"/>
                    </a:lnTo>
                    <a:lnTo>
                      <a:pt x="30" y="134"/>
                    </a:lnTo>
                    <a:lnTo>
                      <a:pt x="0" y="134"/>
                    </a:lnTo>
                    <a:lnTo>
                      <a:pt x="0" y="50"/>
                    </a:lnTo>
                    <a:lnTo>
                      <a:pt x="50" y="50"/>
                    </a:lnTo>
                    <a:close/>
                    <a:moveTo>
                      <a:pt x="30" y="89"/>
                    </a:moveTo>
                    <a:lnTo>
                      <a:pt x="43" y="89"/>
                    </a:lnTo>
                    <a:lnTo>
                      <a:pt x="43" y="79"/>
                    </a:lnTo>
                    <a:lnTo>
                      <a:pt x="30" y="79"/>
                    </a:lnTo>
                    <a:lnTo>
                      <a:pt x="30" y="89"/>
                    </a:lnTo>
                    <a:close/>
                    <a:moveTo>
                      <a:pt x="30" y="72"/>
                    </a:moveTo>
                    <a:lnTo>
                      <a:pt x="43" y="72"/>
                    </a:lnTo>
                    <a:lnTo>
                      <a:pt x="43" y="59"/>
                    </a:lnTo>
                    <a:lnTo>
                      <a:pt x="30" y="59"/>
                    </a:lnTo>
                    <a:lnTo>
                      <a:pt x="30" y="72"/>
                    </a:lnTo>
                    <a:close/>
                    <a:moveTo>
                      <a:pt x="7" y="89"/>
                    </a:moveTo>
                    <a:lnTo>
                      <a:pt x="20" y="89"/>
                    </a:lnTo>
                    <a:lnTo>
                      <a:pt x="20" y="79"/>
                    </a:lnTo>
                    <a:lnTo>
                      <a:pt x="7" y="79"/>
                    </a:lnTo>
                    <a:lnTo>
                      <a:pt x="7" y="89"/>
                    </a:lnTo>
                    <a:close/>
                    <a:moveTo>
                      <a:pt x="7" y="72"/>
                    </a:moveTo>
                    <a:lnTo>
                      <a:pt x="20" y="72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ï$lïde">
                <a:extLst>
                  <a:ext uri="{FF2B5EF4-FFF2-40B4-BE49-F238E27FC236}">
                    <a16:creationId xmlns:a16="http://schemas.microsoft.com/office/drawing/2014/main" xmlns="" id="{6541FC81-B253-47EA-AA31-4E48D05042AA}"/>
                  </a:ext>
                </a:extLst>
              </p:cNvPr>
              <p:cNvSpPr/>
              <p:nvPr/>
            </p:nvSpPr>
            <p:spPr bwMode="auto">
              <a:xfrm>
                <a:off x="10227173" y="6527644"/>
                <a:ext cx="165730" cy="30728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5" y="11"/>
                  </a:cxn>
                  <a:cxn ang="0">
                    <a:pos x="90" y="13"/>
                  </a:cxn>
                  <a:cxn ang="0">
                    <a:pos x="85" y="118"/>
                  </a:cxn>
                  <a:cxn ang="0">
                    <a:pos x="74" y="95"/>
                  </a:cxn>
                  <a:cxn ang="0">
                    <a:pos x="48" y="118"/>
                  </a:cxn>
                  <a:cxn ang="0">
                    <a:pos x="90" y="13"/>
                  </a:cxn>
                  <a:cxn ang="0">
                    <a:pos x="85" y="81"/>
                  </a:cxn>
                  <a:cxn ang="0">
                    <a:pos x="74" y="70"/>
                  </a:cxn>
                  <a:cxn ang="0">
                    <a:pos x="74" y="63"/>
                  </a:cxn>
                  <a:cxn ang="0">
                    <a:pos x="85" y="52"/>
                  </a:cxn>
                  <a:cxn ang="0">
                    <a:pos x="74" y="63"/>
                  </a:cxn>
                  <a:cxn ang="0">
                    <a:pos x="85" y="47"/>
                  </a:cxn>
                  <a:cxn ang="0">
                    <a:pos x="74" y="36"/>
                  </a:cxn>
                  <a:cxn ang="0">
                    <a:pos x="74" y="31"/>
                  </a:cxn>
                  <a:cxn ang="0">
                    <a:pos x="85" y="20"/>
                  </a:cxn>
                  <a:cxn ang="0">
                    <a:pos x="74" y="31"/>
                  </a:cxn>
                  <a:cxn ang="0">
                    <a:pos x="65" y="81"/>
                  </a:cxn>
                  <a:cxn ang="0">
                    <a:pos x="55" y="70"/>
                  </a:cxn>
                  <a:cxn ang="0">
                    <a:pos x="55" y="63"/>
                  </a:cxn>
                  <a:cxn ang="0">
                    <a:pos x="65" y="52"/>
                  </a:cxn>
                  <a:cxn ang="0">
                    <a:pos x="55" y="63"/>
                  </a:cxn>
                  <a:cxn ang="0">
                    <a:pos x="65" y="47"/>
                  </a:cxn>
                  <a:cxn ang="0">
                    <a:pos x="55" y="36"/>
                  </a:cxn>
                  <a:cxn ang="0">
                    <a:pos x="55" y="31"/>
                  </a:cxn>
                  <a:cxn ang="0">
                    <a:pos x="65" y="20"/>
                  </a:cxn>
                  <a:cxn ang="0">
                    <a:pos x="55" y="31"/>
                  </a:cxn>
                  <a:cxn ang="0">
                    <a:pos x="37" y="41"/>
                  </a:cxn>
                  <a:cxn ang="0">
                    <a:pos x="5" y="32"/>
                  </a:cxn>
                  <a:cxn ang="0">
                    <a:pos x="42" y="45"/>
                  </a:cxn>
                  <a:cxn ang="0">
                    <a:pos x="37" y="118"/>
                  </a:cxn>
                  <a:cxn ang="0">
                    <a:pos x="27" y="95"/>
                  </a:cxn>
                  <a:cxn ang="0">
                    <a:pos x="0" y="118"/>
                  </a:cxn>
                  <a:cxn ang="0">
                    <a:pos x="42" y="45"/>
                  </a:cxn>
                  <a:cxn ang="0">
                    <a:pos x="37" y="81"/>
                  </a:cxn>
                  <a:cxn ang="0">
                    <a:pos x="25" y="70"/>
                  </a:cxn>
                  <a:cxn ang="0">
                    <a:pos x="25" y="63"/>
                  </a:cxn>
                  <a:cxn ang="0">
                    <a:pos x="37" y="52"/>
                  </a:cxn>
                  <a:cxn ang="0">
                    <a:pos x="25" y="63"/>
                  </a:cxn>
                  <a:cxn ang="0">
                    <a:pos x="18" y="81"/>
                  </a:cxn>
                  <a:cxn ang="0">
                    <a:pos x="5" y="70"/>
                  </a:cxn>
                  <a:cxn ang="0">
                    <a:pos x="5" y="63"/>
                  </a:cxn>
                  <a:cxn ang="0">
                    <a:pos x="18" y="52"/>
                  </a:cxn>
                  <a:cxn ang="0">
                    <a:pos x="5" y="63"/>
                  </a:cxn>
                </a:cxnLst>
                <a:rect l="0" t="0" r="r" b="b"/>
                <a:pathLst>
                  <a:path w="90" h="118">
                    <a:moveTo>
                      <a:pt x="55" y="0"/>
                    </a:moveTo>
                    <a:lnTo>
                      <a:pt x="85" y="0"/>
                    </a:lnTo>
                    <a:lnTo>
                      <a:pt x="85" y="11"/>
                    </a:lnTo>
                    <a:lnTo>
                      <a:pt x="55" y="11"/>
                    </a:lnTo>
                    <a:lnTo>
                      <a:pt x="55" y="0"/>
                    </a:lnTo>
                    <a:close/>
                    <a:moveTo>
                      <a:pt x="90" y="13"/>
                    </a:moveTo>
                    <a:lnTo>
                      <a:pt x="90" y="118"/>
                    </a:lnTo>
                    <a:lnTo>
                      <a:pt x="85" y="118"/>
                    </a:lnTo>
                    <a:lnTo>
                      <a:pt x="85" y="95"/>
                    </a:lnTo>
                    <a:lnTo>
                      <a:pt x="74" y="95"/>
                    </a:lnTo>
                    <a:lnTo>
                      <a:pt x="74" y="118"/>
                    </a:lnTo>
                    <a:lnTo>
                      <a:pt x="48" y="118"/>
                    </a:lnTo>
                    <a:lnTo>
                      <a:pt x="48" y="13"/>
                    </a:lnTo>
                    <a:lnTo>
                      <a:pt x="90" y="13"/>
                    </a:lnTo>
                    <a:close/>
                    <a:moveTo>
                      <a:pt x="74" y="81"/>
                    </a:moveTo>
                    <a:lnTo>
                      <a:pt x="85" y="81"/>
                    </a:lnTo>
                    <a:lnTo>
                      <a:pt x="85" y="70"/>
                    </a:lnTo>
                    <a:lnTo>
                      <a:pt x="74" y="70"/>
                    </a:lnTo>
                    <a:lnTo>
                      <a:pt x="74" y="81"/>
                    </a:lnTo>
                    <a:close/>
                    <a:moveTo>
                      <a:pt x="74" y="63"/>
                    </a:moveTo>
                    <a:lnTo>
                      <a:pt x="85" y="63"/>
                    </a:lnTo>
                    <a:lnTo>
                      <a:pt x="85" y="52"/>
                    </a:lnTo>
                    <a:lnTo>
                      <a:pt x="74" y="52"/>
                    </a:lnTo>
                    <a:lnTo>
                      <a:pt x="74" y="63"/>
                    </a:lnTo>
                    <a:close/>
                    <a:moveTo>
                      <a:pt x="74" y="47"/>
                    </a:moveTo>
                    <a:lnTo>
                      <a:pt x="85" y="47"/>
                    </a:lnTo>
                    <a:lnTo>
                      <a:pt x="85" y="36"/>
                    </a:lnTo>
                    <a:lnTo>
                      <a:pt x="74" y="36"/>
                    </a:lnTo>
                    <a:lnTo>
                      <a:pt x="74" y="47"/>
                    </a:lnTo>
                    <a:close/>
                    <a:moveTo>
                      <a:pt x="74" y="31"/>
                    </a:moveTo>
                    <a:lnTo>
                      <a:pt x="85" y="31"/>
                    </a:lnTo>
                    <a:lnTo>
                      <a:pt x="85" y="20"/>
                    </a:lnTo>
                    <a:lnTo>
                      <a:pt x="74" y="20"/>
                    </a:lnTo>
                    <a:lnTo>
                      <a:pt x="74" y="31"/>
                    </a:lnTo>
                    <a:close/>
                    <a:moveTo>
                      <a:pt x="55" y="81"/>
                    </a:moveTo>
                    <a:lnTo>
                      <a:pt x="65" y="81"/>
                    </a:lnTo>
                    <a:lnTo>
                      <a:pt x="65" y="70"/>
                    </a:lnTo>
                    <a:lnTo>
                      <a:pt x="55" y="70"/>
                    </a:lnTo>
                    <a:lnTo>
                      <a:pt x="55" y="81"/>
                    </a:lnTo>
                    <a:close/>
                    <a:moveTo>
                      <a:pt x="55" y="63"/>
                    </a:moveTo>
                    <a:lnTo>
                      <a:pt x="65" y="63"/>
                    </a:lnTo>
                    <a:lnTo>
                      <a:pt x="65" y="52"/>
                    </a:lnTo>
                    <a:lnTo>
                      <a:pt x="55" y="52"/>
                    </a:lnTo>
                    <a:lnTo>
                      <a:pt x="55" y="63"/>
                    </a:lnTo>
                    <a:close/>
                    <a:moveTo>
                      <a:pt x="55" y="47"/>
                    </a:moveTo>
                    <a:lnTo>
                      <a:pt x="65" y="47"/>
                    </a:lnTo>
                    <a:lnTo>
                      <a:pt x="65" y="36"/>
                    </a:lnTo>
                    <a:lnTo>
                      <a:pt x="55" y="36"/>
                    </a:lnTo>
                    <a:lnTo>
                      <a:pt x="55" y="47"/>
                    </a:lnTo>
                    <a:close/>
                    <a:moveTo>
                      <a:pt x="55" y="31"/>
                    </a:moveTo>
                    <a:lnTo>
                      <a:pt x="65" y="31"/>
                    </a:lnTo>
                    <a:lnTo>
                      <a:pt x="65" y="20"/>
                    </a:lnTo>
                    <a:lnTo>
                      <a:pt x="55" y="20"/>
                    </a:lnTo>
                    <a:lnTo>
                      <a:pt x="55" y="31"/>
                    </a:lnTo>
                    <a:close/>
                    <a:moveTo>
                      <a:pt x="5" y="41"/>
                    </a:moveTo>
                    <a:lnTo>
                      <a:pt x="37" y="41"/>
                    </a:lnTo>
                    <a:lnTo>
                      <a:pt x="37" y="32"/>
                    </a:lnTo>
                    <a:lnTo>
                      <a:pt x="5" y="32"/>
                    </a:lnTo>
                    <a:lnTo>
                      <a:pt x="5" y="41"/>
                    </a:lnTo>
                    <a:close/>
                    <a:moveTo>
                      <a:pt x="42" y="45"/>
                    </a:moveTo>
                    <a:lnTo>
                      <a:pt x="42" y="118"/>
                    </a:lnTo>
                    <a:lnTo>
                      <a:pt x="37" y="118"/>
                    </a:lnTo>
                    <a:lnTo>
                      <a:pt x="37" y="95"/>
                    </a:lnTo>
                    <a:lnTo>
                      <a:pt x="27" y="95"/>
                    </a:lnTo>
                    <a:lnTo>
                      <a:pt x="27" y="118"/>
                    </a:lnTo>
                    <a:lnTo>
                      <a:pt x="0" y="118"/>
                    </a:lnTo>
                    <a:lnTo>
                      <a:pt x="0" y="45"/>
                    </a:lnTo>
                    <a:lnTo>
                      <a:pt x="42" y="45"/>
                    </a:lnTo>
                    <a:close/>
                    <a:moveTo>
                      <a:pt x="25" y="81"/>
                    </a:moveTo>
                    <a:lnTo>
                      <a:pt x="37" y="81"/>
                    </a:lnTo>
                    <a:lnTo>
                      <a:pt x="37" y="70"/>
                    </a:lnTo>
                    <a:lnTo>
                      <a:pt x="25" y="70"/>
                    </a:lnTo>
                    <a:lnTo>
                      <a:pt x="25" y="81"/>
                    </a:lnTo>
                    <a:close/>
                    <a:moveTo>
                      <a:pt x="25" y="63"/>
                    </a:moveTo>
                    <a:lnTo>
                      <a:pt x="37" y="63"/>
                    </a:lnTo>
                    <a:lnTo>
                      <a:pt x="37" y="52"/>
                    </a:lnTo>
                    <a:lnTo>
                      <a:pt x="25" y="52"/>
                    </a:lnTo>
                    <a:lnTo>
                      <a:pt x="25" y="63"/>
                    </a:lnTo>
                    <a:close/>
                    <a:moveTo>
                      <a:pt x="5" y="81"/>
                    </a:moveTo>
                    <a:lnTo>
                      <a:pt x="18" y="81"/>
                    </a:lnTo>
                    <a:lnTo>
                      <a:pt x="18" y="70"/>
                    </a:lnTo>
                    <a:lnTo>
                      <a:pt x="5" y="70"/>
                    </a:lnTo>
                    <a:lnTo>
                      <a:pt x="5" y="81"/>
                    </a:lnTo>
                    <a:close/>
                    <a:moveTo>
                      <a:pt x="5" y="63"/>
                    </a:moveTo>
                    <a:lnTo>
                      <a:pt x="18" y="63"/>
                    </a:lnTo>
                    <a:lnTo>
                      <a:pt x="18" y="52"/>
                    </a:lnTo>
                    <a:lnTo>
                      <a:pt x="5" y="52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7" name="îšļïďé">
                <a:extLst>
                  <a:ext uri="{FF2B5EF4-FFF2-40B4-BE49-F238E27FC236}">
                    <a16:creationId xmlns:a16="http://schemas.microsoft.com/office/drawing/2014/main" xmlns="" id="{4327E3BB-7874-4A59-A992-94F9874C3082}"/>
                  </a:ext>
                </a:extLst>
              </p:cNvPr>
              <p:cNvSpPr/>
              <p:nvPr/>
            </p:nvSpPr>
            <p:spPr bwMode="auto">
              <a:xfrm>
                <a:off x="10002516" y="6574518"/>
                <a:ext cx="208084" cy="2604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7"/>
                  </a:cxn>
                  <a:cxn ang="0">
                    <a:pos x="113" y="11"/>
                  </a:cxn>
                  <a:cxn ang="0">
                    <a:pos x="106" y="100"/>
                  </a:cxn>
                  <a:cxn ang="0">
                    <a:pos x="92" y="80"/>
                  </a:cxn>
                  <a:cxn ang="0">
                    <a:pos x="60" y="100"/>
                  </a:cxn>
                  <a:cxn ang="0">
                    <a:pos x="113" y="11"/>
                  </a:cxn>
                  <a:cxn ang="0">
                    <a:pos x="106" y="68"/>
                  </a:cxn>
                  <a:cxn ang="0">
                    <a:pos x="92" y="59"/>
                  </a:cxn>
                  <a:cxn ang="0">
                    <a:pos x="92" y="54"/>
                  </a:cxn>
                  <a:cxn ang="0">
                    <a:pos x="106" y="45"/>
                  </a:cxn>
                  <a:cxn ang="0">
                    <a:pos x="92" y="54"/>
                  </a:cxn>
                  <a:cxn ang="0">
                    <a:pos x="106" y="39"/>
                  </a:cxn>
                  <a:cxn ang="0">
                    <a:pos x="92" y="30"/>
                  </a:cxn>
                  <a:cxn ang="0">
                    <a:pos x="92" y="25"/>
                  </a:cxn>
                  <a:cxn ang="0">
                    <a:pos x="106" y="16"/>
                  </a:cxn>
                  <a:cxn ang="0">
                    <a:pos x="92" y="25"/>
                  </a:cxn>
                  <a:cxn ang="0">
                    <a:pos x="81" y="68"/>
                  </a:cxn>
                  <a:cxn ang="0">
                    <a:pos x="67" y="59"/>
                  </a:cxn>
                  <a:cxn ang="0">
                    <a:pos x="67" y="54"/>
                  </a:cxn>
                  <a:cxn ang="0">
                    <a:pos x="81" y="45"/>
                  </a:cxn>
                  <a:cxn ang="0">
                    <a:pos x="67" y="54"/>
                  </a:cxn>
                  <a:cxn ang="0">
                    <a:pos x="81" y="39"/>
                  </a:cxn>
                  <a:cxn ang="0">
                    <a:pos x="67" y="30"/>
                  </a:cxn>
                  <a:cxn ang="0">
                    <a:pos x="67" y="25"/>
                  </a:cxn>
                  <a:cxn ang="0">
                    <a:pos x="81" y="16"/>
                  </a:cxn>
                  <a:cxn ang="0">
                    <a:pos x="67" y="25"/>
                  </a:cxn>
                  <a:cxn ang="0">
                    <a:pos x="46" y="34"/>
                  </a:cxn>
                  <a:cxn ang="0">
                    <a:pos x="7" y="27"/>
                  </a:cxn>
                  <a:cxn ang="0">
                    <a:pos x="53" y="38"/>
                  </a:cxn>
                  <a:cxn ang="0">
                    <a:pos x="46" y="100"/>
                  </a:cxn>
                  <a:cxn ang="0">
                    <a:pos x="32" y="80"/>
                  </a:cxn>
                  <a:cxn ang="0">
                    <a:pos x="0" y="100"/>
                  </a:cxn>
                  <a:cxn ang="0">
                    <a:pos x="53" y="38"/>
                  </a:cxn>
                  <a:cxn ang="0">
                    <a:pos x="46" y="68"/>
                  </a:cxn>
                  <a:cxn ang="0">
                    <a:pos x="32" y="59"/>
                  </a:cxn>
                  <a:cxn ang="0">
                    <a:pos x="32" y="54"/>
                  </a:cxn>
                  <a:cxn ang="0">
                    <a:pos x="46" y="45"/>
                  </a:cxn>
                  <a:cxn ang="0">
                    <a:pos x="32" y="54"/>
                  </a:cxn>
                  <a:cxn ang="0">
                    <a:pos x="21" y="68"/>
                  </a:cxn>
                  <a:cxn ang="0">
                    <a:pos x="7" y="59"/>
                  </a:cxn>
                  <a:cxn ang="0">
                    <a:pos x="7" y="54"/>
                  </a:cxn>
                  <a:cxn ang="0">
                    <a:pos x="21" y="45"/>
                  </a:cxn>
                  <a:cxn ang="0">
                    <a:pos x="7" y="54"/>
                  </a:cxn>
                </a:cxnLst>
                <a:rect l="0" t="0" r="r" b="b"/>
                <a:pathLst>
                  <a:path w="113" h="100">
                    <a:moveTo>
                      <a:pt x="67" y="0"/>
                    </a:moveTo>
                    <a:lnTo>
                      <a:pt x="104" y="0"/>
                    </a:lnTo>
                    <a:lnTo>
                      <a:pt x="104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113" y="11"/>
                    </a:moveTo>
                    <a:lnTo>
                      <a:pt x="113" y="100"/>
                    </a:lnTo>
                    <a:lnTo>
                      <a:pt x="106" y="100"/>
                    </a:lnTo>
                    <a:lnTo>
                      <a:pt x="106" y="80"/>
                    </a:lnTo>
                    <a:lnTo>
                      <a:pt x="92" y="80"/>
                    </a:lnTo>
                    <a:lnTo>
                      <a:pt x="92" y="100"/>
                    </a:lnTo>
                    <a:lnTo>
                      <a:pt x="60" y="100"/>
                    </a:lnTo>
                    <a:lnTo>
                      <a:pt x="60" y="11"/>
                    </a:lnTo>
                    <a:lnTo>
                      <a:pt x="113" y="11"/>
                    </a:lnTo>
                    <a:close/>
                    <a:moveTo>
                      <a:pt x="92" y="68"/>
                    </a:moveTo>
                    <a:lnTo>
                      <a:pt x="106" y="68"/>
                    </a:lnTo>
                    <a:lnTo>
                      <a:pt x="106" y="59"/>
                    </a:lnTo>
                    <a:lnTo>
                      <a:pt x="92" y="59"/>
                    </a:lnTo>
                    <a:lnTo>
                      <a:pt x="92" y="68"/>
                    </a:lnTo>
                    <a:close/>
                    <a:moveTo>
                      <a:pt x="92" y="54"/>
                    </a:moveTo>
                    <a:lnTo>
                      <a:pt x="106" y="54"/>
                    </a:lnTo>
                    <a:lnTo>
                      <a:pt x="106" y="45"/>
                    </a:lnTo>
                    <a:lnTo>
                      <a:pt x="92" y="45"/>
                    </a:lnTo>
                    <a:lnTo>
                      <a:pt x="92" y="54"/>
                    </a:lnTo>
                    <a:close/>
                    <a:moveTo>
                      <a:pt x="92" y="39"/>
                    </a:moveTo>
                    <a:lnTo>
                      <a:pt x="106" y="39"/>
                    </a:lnTo>
                    <a:lnTo>
                      <a:pt x="106" y="30"/>
                    </a:lnTo>
                    <a:lnTo>
                      <a:pt x="92" y="30"/>
                    </a:lnTo>
                    <a:lnTo>
                      <a:pt x="92" y="39"/>
                    </a:lnTo>
                    <a:close/>
                    <a:moveTo>
                      <a:pt x="92" y="25"/>
                    </a:moveTo>
                    <a:lnTo>
                      <a:pt x="106" y="25"/>
                    </a:lnTo>
                    <a:lnTo>
                      <a:pt x="106" y="16"/>
                    </a:lnTo>
                    <a:lnTo>
                      <a:pt x="92" y="16"/>
                    </a:lnTo>
                    <a:lnTo>
                      <a:pt x="92" y="25"/>
                    </a:lnTo>
                    <a:close/>
                    <a:moveTo>
                      <a:pt x="67" y="68"/>
                    </a:moveTo>
                    <a:lnTo>
                      <a:pt x="81" y="68"/>
                    </a:lnTo>
                    <a:lnTo>
                      <a:pt x="81" y="59"/>
                    </a:lnTo>
                    <a:lnTo>
                      <a:pt x="67" y="59"/>
                    </a:lnTo>
                    <a:lnTo>
                      <a:pt x="67" y="68"/>
                    </a:lnTo>
                    <a:close/>
                    <a:moveTo>
                      <a:pt x="67" y="54"/>
                    </a:moveTo>
                    <a:lnTo>
                      <a:pt x="81" y="54"/>
                    </a:lnTo>
                    <a:lnTo>
                      <a:pt x="81" y="45"/>
                    </a:lnTo>
                    <a:lnTo>
                      <a:pt x="67" y="45"/>
                    </a:lnTo>
                    <a:lnTo>
                      <a:pt x="67" y="54"/>
                    </a:lnTo>
                    <a:close/>
                    <a:moveTo>
                      <a:pt x="67" y="39"/>
                    </a:moveTo>
                    <a:lnTo>
                      <a:pt x="81" y="39"/>
                    </a:lnTo>
                    <a:lnTo>
                      <a:pt x="81" y="30"/>
                    </a:lnTo>
                    <a:lnTo>
                      <a:pt x="67" y="30"/>
                    </a:lnTo>
                    <a:lnTo>
                      <a:pt x="67" y="39"/>
                    </a:lnTo>
                    <a:close/>
                    <a:moveTo>
                      <a:pt x="67" y="25"/>
                    </a:moveTo>
                    <a:lnTo>
                      <a:pt x="81" y="25"/>
                    </a:lnTo>
                    <a:lnTo>
                      <a:pt x="81" y="16"/>
                    </a:lnTo>
                    <a:lnTo>
                      <a:pt x="67" y="16"/>
                    </a:lnTo>
                    <a:lnTo>
                      <a:pt x="67" y="25"/>
                    </a:lnTo>
                    <a:close/>
                    <a:moveTo>
                      <a:pt x="7" y="34"/>
                    </a:moveTo>
                    <a:lnTo>
                      <a:pt x="46" y="34"/>
                    </a:lnTo>
                    <a:lnTo>
                      <a:pt x="46" y="27"/>
                    </a:lnTo>
                    <a:lnTo>
                      <a:pt x="7" y="27"/>
                    </a:lnTo>
                    <a:lnTo>
                      <a:pt x="7" y="34"/>
                    </a:lnTo>
                    <a:close/>
                    <a:moveTo>
                      <a:pt x="53" y="38"/>
                    </a:moveTo>
                    <a:lnTo>
                      <a:pt x="53" y="100"/>
                    </a:lnTo>
                    <a:lnTo>
                      <a:pt x="46" y="100"/>
                    </a:lnTo>
                    <a:lnTo>
                      <a:pt x="46" y="80"/>
                    </a:lnTo>
                    <a:lnTo>
                      <a:pt x="32" y="80"/>
                    </a:lnTo>
                    <a:lnTo>
                      <a:pt x="32" y="100"/>
                    </a:lnTo>
                    <a:lnTo>
                      <a:pt x="0" y="100"/>
                    </a:lnTo>
                    <a:lnTo>
                      <a:pt x="0" y="38"/>
                    </a:lnTo>
                    <a:lnTo>
                      <a:pt x="53" y="38"/>
                    </a:lnTo>
                    <a:close/>
                    <a:moveTo>
                      <a:pt x="32" y="68"/>
                    </a:moveTo>
                    <a:lnTo>
                      <a:pt x="46" y="68"/>
                    </a:lnTo>
                    <a:lnTo>
                      <a:pt x="46" y="59"/>
                    </a:lnTo>
                    <a:lnTo>
                      <a:pt x="32" y="59"/>
                    </a:lnTo>
                    <a:lnTo>
                      <a:pt x="32" y="68"/>
                    </a:lnTo>
                    <a:close/>
                    <a:moveTo>
                      <a:pt x="32" y="54"/>
                    </a:moveTo>
                    <a:lnTo>
                      <a:pt x="46" y="54"/>
                    </a:lnTo>
                    <a:lnTo>
                      <a:pt x="46" y="45"/>
                    </a:lnTo>
                    <a:lnTo>
                      <a:pt x="32" y="45"/>
                    </a:lnTo>
                    <a:lnTo>
                      <a:pt x="32" y="54"/>
                    </a:lnTo>
                    <a:close/>
                    <a:moveTo>
                      <a:pt x="7" y="68"/>
                    </a:moveTo>
                    <a:lnTo>
                      <a:pt x="21" y="68"/>
                    </a:lnTo>
                    <a:lnTo>
                      <a:pt x="21" y="59"/>
                    </a:lnTo>
                    <a:lnTo>
                      <a:pt x="7" y="59"/>
                    </a:lnTo>
                    <a:lnTo>
                      <a:pt x="7" y="68"/>
                    </a:lnTo>
                    <a:close/>
                    <a:moveTo>
                      <a:pt x="7" y="54"/>
                    </a:moveTo>
                    <a:lnTo>
                      <a:pt x="21" y="54"/>
                    </a:lnTo>
                    <a:lnTo>
                      <a:pt x="21" y="45"/>
                    </a:lnTo>
                    <a:lnTo>
                      <a:pt x="7" y="45"/>
                    </a:lnTo>
                    <a:lnTo>
                      <a:pt x="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8" name="ïṣḷíḋé">
                <a:extLst>
                  <a:ext uri="{FF2B5EF4-FFF2-40B4-BE49-F238E27FC236}">
                    <a16:creationId xmlns:a16="http://schemas.microsoft.com/office/drawing/2014/main" xmlns="" id="{C1183924-DCDE-44CF-96EA-09DE12B25BF6}"/>
                  </a:ext>
                </a:extLst>
              </p:cNvPr>
              <p:cNvSpPr/>
              <p:nvPr/>
            </p:nvSpPr>
            <p:spPr bwMode="auto">
              <a:xfrm>
                <a:off x="9855200" y="6676079"/>
                <a:ext cx="127060" cy="15885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4"/>
                  </a:cxn>
                  <a:cxn ang="0">
                    <a:pos x="69" y="6"/>
                  </a:cxn>
                  <a:cxn ang="0">
                    <a:pos x="66" y="61"/>
                  </a:cxn>
                  <a:cxn ang="0">
                    <a:pos x="57" y="49"/>
                  </a:cxn>
                  <a:cxn ang="0">
                    <a:pos x="37" y="61"/>
                  </a:cxn>
                  <a:cxn ang="0">
                    <a:pos x="69" y="6"/>
                  </a:cxn>
                  <a:cxn ang="0">
                    <a:pos x="66" y="41"/>
                  </a:cxn>
                  <a:cxn ang="0">
                    <a:pos x="57" y="36"/>
                  </a:cxn>
                  <a:cxn ang="0">
                    <a:pos x="57" y="33"/>
                  </a:cxn>
                  <a:cxn ang="0">
                    <a:pos x="66" y="27"/>
                  </a:cxn>
                  <a:cxn ang="0">
                    <a:pos x="57" y="33"/>
                  </a:cxn>
                  <a:cxn ang="0">
                    <a:pos x="66" y="24"/>
                  </a:cxn>
                  <a:cxn ang="0">
                    <a:pos x="57" y="18"/>
                  </a:cxn>
                  <a:cxn ang="0">
                    <a:pos x="57" y="15"/>
                  </a:cxn>
                  <a:cxn ang="0">
                    <a:pos x="66" y="9"/>
                  </a:cxn>
                  <a:cxn ang="0">
                    <a:pos x="57" y="15"/>
                  </a:cxn>
                  <a:cxn ang="0">
                    <a:pos x="50" y="41"/>
                  </a:cxn>
                  <a:cxn ang="0">
                    <a:pos x="41" y="36"/>
                  </a:cxn>
                  <a:cxn ang="0">
                    <a:pos x="41" y="33"/>
                  </a:cxn>
                  <a:cxn ang="0">
                    <a:pos x="50" y="27"/>
                  </a:cxn>
                  <a:cxn ang="0">
                    <a:pos x="41" y="33"/>
                  </a:cxn>
                  <a:cxn ang="0">
                    <a:pos x="50" y="24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50" y="9"/>
                  </a:cxn>
                  <a:cxn ang="0">
                    <a:pos x="41" y="15"/>
                  </a:cxn>
                  <a:cxn ang="0">
                    <a:pos x="29" y="20"/>
                  </a:cxn>
                  <a:cxn ang="0">
                    <a:pos x="6" y="16"/>
                  </a:cxn>
                  <a:cxn ang="0">
                    <a:pos x="32" y="22"/>
                  </a:cxn>
                  <a:cxn ang="0">
                    <a:pos x="29" y="61"/>
                  </a:cxn>
                  <a:cxn ang="0">
                    <a:pos x="20" y="49"/>
                  </a:cxn>
                  <a:cxn ang="0">
                    <a:pos x="0" y="61"/>
                  </a:cxn>
                  <a:cxn ang="0">
                    <a:pos x="32" y="22"/>
                  </a:cxn>
                  <a:cxn ang="0">
                    <a:pos x="29" y="41"/>
                  </a:cxn>
                  <a:cxn ang="0">
                    <a:pos x="20" y="36"/>
                  </a:cxn>
                  <a:cxn ang="0">
                    <a:pos x="20" y="33"/>
                  </a:cxn>
                  <a:cxn ang="0">
                    <a:pos x="29" y="27"/>
                  </a:cxn>
                  <a:cxn ang="0">
                    <a:pos x="20" y="33"/>
                  </a:cxn>
                  <a:cxn ang="0">
                    <a:pos x="14" y="41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14" y="27"/>
                  </a:cxn>
                  <a:cxn ang="0">
                    <a:pos x="6" y="33"/>
                  </a:cxn>
                </a:cxnLst>
                <a:rect l="0" t="0" r="r" b="b"/>
                <a:pathLst>
                  <a:path w="69" h="61">
                    <a:moveTo>
                      <a:pt x="43" y="0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  <a:moveTo>
                      <a:pt x="69" y="6"/>
                    </a:moveTo>
                    <a:lnTo>
                      <a:pt x="69" y="61"/>
                    </a:lnTo>
                    <a:lnTo>
                      <a:pt x="66" y="61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61"/>
                    </a:lnTo>
                    <a:lnTo>
                      <a:pt x="37" y="61"/>
                    </a:lnTo>
                    <a:lnTo>
                      <a:pt x="37" y="6"/>
                    </a:lnTo>
                    <a:lnTo>
                      <a:pt x="69" y="6"/>
                    </a:lnTo>
                    <a:close/>
                    <a:moveTo>
                      <a:pt x="57" y="41"/>
                    </a:moveTo>
                    <a:lnTo>
                      <a:pt x="66" y="41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57" y="41"/>
                    </a:lnTo>
                    <a:close/>
                    <a:moveTo>
                      <a:pt x="57" y="33"/>
                    </a:moveTo>
                    <a:lnTo>
                      <a:pt x="66" y="33"/>
                    </a:lnTo>
                    <a:lnTo>
                      <a:pt x="66" y="27"/>
                    </a:lnTo>
                    <a:lnTo>
                      <a:pt x="57" y="27"/>
                    </a:lnTo>
                    <a:lnTo>
                      <a:pt x="57" y="33"/>
                    </a:lnTo>
                    <a:close/>
                    <a:moveTo>
                      <a:pt x="57" y="24"/>
                    </a:moveTo>
                    <a:lnTo>
                      <a:pt x="66" y="24"/>
                    </a:lnTo>
                    <a:lnTo>
                      <a:pt x="66" y="18"/>
                    </a:lnTo>
                    <a:lnTo>
                      <a:pt x="57" y="18"/>
                    </a:lnTo>
                    <a:lnTo>
                      <a:pt x="57" y="24"/>
                    </a:lnTo>
                    <a:close/>
                    <a:moveTo>
                      <a:pt x="57" y="15"/>
                    </a:moveTo>
                    <a:lnTo>
                      <a:pt x="66" y="15"/>
                    </a:lnTo>
                    <a:lnTo>
                      <a:pt x="66" y="9"/>
                    </a:lnTo>
                    <a:lnTo>
                      <a:pt x="57" y="9"/>
                    </a:lnTo>
                    <a:lnTo>
                      <a:pt x="57" y="15"/>
                    </a:lnTo>
                    <a:close/>
                    <a:moveTo>
                      <a:pt x="41" y="41"/>
                    </a:moveTo>
                    <a:lnTo>
                      <a:pt x="50" y="41"/>
                    </a:lnTo>
                    <a:lnTo>
                      <a:pt x="50" y="36"/>
                    </a:lnTo>
                    <a:lnTo>
                      <a:pt x="41" y="36"/>
                    </a:lnTo>
                    <a:lnTo>
                      <a:pt x="41" y="41"/>
                    </a:lnTo>
                    <a:close/>
                    <a:moveTo>
                      <a:pt x="41" y="33"/>
                    </a:moveTo>
                    <a:lnTo>
                      <a:pt x="50" y="33"/>
                    </a:lnTo>
                    <a:lnTo>
                      <a:pt x="50" y="27"/>
                    </a:lnTo>
                    <a:lnTo>
                      <a:pt x="41" y="27"/>
                    </a:lnTo>
                    <a:lnTo>
                      <a:pt x="41" y="33"/>
                    </a:lnTo>
                    <a:close/>
                    <a:moveTo>
                      <a:pt x="41" y="24"/>
                    </a:moveTo>
                    <a:lnTo>
                      <a:pt x="50" y="24"/>
                    </a:lnTo>
                    <a:lnTo>
                      <a:pt x="50" y="18"/>
                    </a:lnTo>
                    <a:lnTo>
                      <a:pt x="41" y="18"/>
                    </a:lnTo>
                    <a:lnTo>
                      <a:pt x="41" y="24"/>
                    </a:lnTo>
                    <a:close/>
                    <a:moveTo>
                      <a:pt x="41" y="15"/>
                    </a:moveTo>
                    <a:lnTo>
                      <a:pt x="50" y="1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41" y="15"/>
                    </a:lnTo>
                    <a:close/>
                    <a:moveTo>
                      <a:pt x="6" y="20"/>
                    </a:moveTo>
                    <a:lnTo>
                      <a:pt x="29" y="20"/>
                    </a:lnTo>
                    <a:lnTo>
                      <a:pt x="29" y="16"/>
                    </a:lnTo>
                    <a:lnTo>
                      <a:pt x="6" y="16"/>
                    </a:lnTo>
                    <a:lnTo>
                      <a:pt x="6" y="20"/>
                    </a:lnTo>
                    <a:close/>
                    <a:moveTo>
                      <a:pt x="32" y="22"/>
                    </a:moveTo>
                    <a:lnTo>
                      <a:pt x="32" y="61"/>
                    </a:lnTo>
                    <a:lnTo>
                      <a:pt x="29" y="61"/>
                    </a:lnTo>
                    <a:lnTo>
                      <a:pt x="29" y="49"/>
                    </a:lnTo>
                    <a:lnTo>
                      <a:pt x="20" y="49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32" y="22"/>
                    </a:lnTo>
                    <a:close/>
                    <a:moveTo>
                      <a:pt x="20" y="41"/>
                    </a:moveTo>
                    <a:lnTo>
                      <a:pt x="29" y="41"/>
                    </a:lnTo>
                    <a:lnTo>
                      <a:pt x="29" y="36"/>
                    </a:lnTo>
                    <a:lnTo>
                      <a:pt x="20" y="36"/>
                    </a:lnTo>
                    <a:lnTo>
                      <a:pt x="20" y="41"/>
                    </a:lnTo>
                    <a:close/>
                    <a:moveTo>
                      <a:pt x="20" y="33"/>
                    </a:moveTo>
                    <a:lnTo>
                      <a:pt x="29" y="33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20" y="33"/>
                    </a:lnTo>
                    <a:close/>
                    <a:moveTo>
                      <a:pt x="6" y="41"/>
                    </a:moveTo>
                    <a:lnTo>
                      <a:pt x="14" y="41"/>
                    </a:lnTo>
                    <a:lnTo>
                      <a:pt x="14" y="36"/>
                    </a:lnTo>
                    <a:lnTo>
                      <a:pt x="6" y="36"/>
                    </a:lnTo>
                    <a:lnTo>
                      <a:pt x="6" y="41"/>
                    </a:lnTo>
                    <a:close/>
                    <a:moveTo>
                      <a:pt x="6" y="33"/>
                    </a:moveTo>
                    <a:lnTo>
                      <a:pt x="14" y="33"/>
                    </a:lnTo>
                    <a:lnTo>
                      <a:pt x="14" y="27"/>
                    </a:lnTo>
                    <a:lnTo>
                      <a:pt x="6" y="27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9" name="işľídé">
                <a:extLst>
                  <a:ext uri="{FF2B5EF4-FFF2-40B4-BE49-F238E27FC236}">
                    <a16:creationId xmlns:a16="http://schemas.microsoft.com/office/drawing/2014/main" xmlns="" id="{08ED0E42-64CE-4E43-9B1C-448EBAAD992D}"/>
                  </a:ext>
                </a:extLst>
              </p:cNvPr>
              <p:cNvSpPr/>
              <p:nvPr/>
            </p:nvSpPr>
            <p:spPr bwMode="auto">
              <a:xfrm>
                <a:off x="10820120" y="6207338"/>
                <a:ext cx="263327" cy="632800"/>
              </a:xfrm>
              <a:custGeom>
                <a:avLst/>
                <a:gdLst/>
                <a:ahLst/>
                <a:cxnLst>
                  <a:cxn ang="0">
                    <a:pos x="11" y="113"/>
                  </a:cxn>
                  <a:cxn ang="0">
                    <a:pos x="58" y="95"/>
                  </a:cxn>
                  <a:cxn ang="0">
                    <a:pos x="67" y="116"/>
                  </a:cxn>
                  <a:cxn ang="0">
                    <a:pos x="27" y="243"/>
                  </a:cxn>
                  <a:cxn ang="0">
                    <a:pos x="9" y="216"/>
                  </a:cxn>
                  <a:cxn ang="0">
                    <a:pos x="0" y="243"/>
                  </a:cxn>
                  <a:cxn ang="0">
                    <a:pos x="67" y="116"/>
                  </a:cxn>
                  <a:cxn ang="0">
                    <a:pos x="9" y="184"/>
                  </a:cxn>
                  <a:cxn ang="0">
                    <a:pos x="28" y="198"/>
                  </a:cxn>
                  <a:cxn ang="0">
                    <a:pos x="28" y="164"/>
                  </a:cxn>
                  <a:cxn ang="0">
                    <a:pos x="9" y="177"/>
                  </a:cxn>
                  <a:cxn ang="0">
                    <a:pos x="28" y="164"/>
                  </a:cxn>
                  <a:cxn ang="0">
                    <a:pos x="9" y="145"/>
                  </a:cxn>
                  <a:cxn ang="0">
                    <a:pos x="28" y="157"/>
                  </a:cxn>
                  <a:cxn ang="0">
                    <a:pos x="28" y="125"/>
                  </a:cxn>
                  <a:cxn ang="0">
                    <a:pos x="9" y="138"/>
                  </a:cxn>
                  <a:cxn ang="0">
                    <a:pos x="28" y="125"/>
                  </a:cxn>
                  <a:cxn ang="0">
                    <a:pos x="41" y="184"/>
                  </a:cxn>
                  <a:cxn ang="0">
                    <a:pos x="58" y="198"/>
                  </a:cxn>
                  <a:cxn ang="0">
                    <a:pos x="58" y="164"/>
                  </a:cxn>
                  <a:cxn ang="0">
                    <a:pos x="41" y="177"/>
                  </a:cxn>
                  <a:cxn ang="0">
                    <a:pos x="58" y="164"/>
                  </a:cxn>
                  <a:cxn ang="0">
                    <a:pos x="41" y="145"/>
                  </a:cxn>
                  <a:cxn ang="0">
                    <a:pos x="58" y="157"/>
                  </a:cxn>
                  <a:cxn ang="0">
                    <a:pos x="58" y="125"/>
                  </a:cxn>
                  <a:cxn ang="0">
                    <a:pos x="41" y="138"/>
                  </a:cxn>
                  <a:cxn ang="0">
                    <a:pos x="58" y="125"/>
                  </a:cxn>
                  <a:cxn ang="0">
                    <a:pos x="87" y="139"/>
                  </a:cxn>
                  <a:cxn ang="0">
                    <a:pos x="135" y="150"/>
                  </a:cxn>
                  <a:cxn ang="0">
                    <a:pos x="143" y="154"/>
                  </a:cxn>
                  <a:cxn ang="0">
                    <a:pos x="103" y="243"/>
                  </a:cxn>
                  <a:cxn ang="0">
                    <a:pos x="85" y="216"/>
                  </a:cxn>
                  <a:cxn ang="0">
                    <a:pos x="76" y="243"/>
                  </a:cxn>
                  <a:cxn ang="0">
                    <a:pos x="143" y="154"/>
                  </a:cxn>
                  <a:cxn ang="0">
                    <a:pos x="85" y="184"/>
                  </a:cxn>
                  <a:cxn ang="0">
                    <a:pos x="105" y="198"/>
                  </a:cxn>
                  <a:cxn ang="0">
                    <a:pos x="105" y="164"/>
                  </a:cxn>
                  <a:cxn ang="0">
                    <a:pos x="85" y="177"/>
                  </a:cxn>
                  <a:cxn ang="0">
                    <a:pos x="105" y="164"/>
                  </a:cxn>
                  <a:cxn ang="0">
                    <a:pos x="117" y="184"/>
                  </a:cxn>
                  <a:cxn ang="0">
                    <a:pos x="135" y="198"/>
                  </a:cxn>
                  <a:cxn ang="0">
                    <a:pos x="135" y="164"/>
                  </a:cxn>
                  <a:cxn ang="0">
                    <a:pos x="117" y="177"/>
                  </a:cxn>
                  <a:cxn ang="0">
                    <a:pos x="135" y="164"/>
                  </a:cxn>
                  <a:cxn ang="0">
                    <a:pos x="51" y="64"/>
                  </a:cxn>
                  <a:cxn ang="0">
                    <a:pos x="18" y="91"/>
                  </a:cxn>
                  <a:cxn ang="0">
                    <a:pos x="30" y="0"/>
                  </a:cxn>
                  <a:cxn ang="0">
                    <a:pos x="39" y="61"/>
                  </a:cxn>
                  <a:cxn ang="0">
                    <a:pos x="30" y="0"/>
                  </a:cxn>
                </a:cxnLst>
                <a:rect l="0" t="0" r="r" b="b"/>
                <a:pathLst>
                  <a:path w="143" h="243">
                    <a:moveTo>
                      <a:pt x="58" y="113"/>
                    </a:moveTo>
                    <a:lnTo>
                      <a:pt x="11" y="113"/>
                    </a:lnTo>
                    <a:lnTo>
                      <a:pt x="11" y="95"/>
                    </a:lnTo>
                    <a:lnTo>
                      <a:pt x="58" y="95"/>
                    </a:lnTo>
                    <a:lnTo>
                      <a:pt x="58" y="113"/>
                    </a:lnTo>
                    <a:close/>
                    <a:moveTo>
                      <a:pt x="67" y="116"/>
                    </a:moveTo>
                    <a:lnTo>
                      <a:pt x="67" y="243"/>
                    </a:lnTo>
                    <a:lnTo>
                      <a:pt x="27" y="243"/>
                    </a:lnTo>
                    <a:lnTo>
                      <a:pt x="27" y="216"/>
                    </a:lnTo>
                    <a:lnTo>
                      <a:pt x="9" y="216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116"/>
                    </a:lnTo>
                    <a:lnTo>
                      <a:pt x="67" y="116"/>
                    </a:lnTo>
                    <a:close/>
                    <a:moveTo>
                      <a:pt x="28" y="184"/>
                    </a:moveTo>
                    <a:lnTo>
                      <a:pt x="9" y="184"/>
                    </a:lnTo>
                    <a:lnTo>
                      <a:pt x="9" y="198"/>
                    </a:lnTo>
                    <a:lnTo>
                      <a:pt x="28" y="198"/>
                    </a:lnTo>
                    <a:lnTo>
                      <a:pt x="28" y="184"/>
                    </a:lnTo>
                    <a:close/>
                    <a:moveTo>
                      <a:pt x="28" y="164"/>
                    </a:moveTo>
                    <a:lnTo>
                      <a:pt x="9" y="164"/>
                    </a:lnTo>
                    <a:lnTo>
                      <a:pt x="9" y="177"/>
                    </a:lnTo>
                    <a:lnTo>
                      <a:pt x="28" y="177"/>
                    </a:lnTo>
                    <a:lnTo>
                      <a:pt x="28" y="164"/>
                    </a:lnTo>
                    <a:close/>
                    <a:moveTo>
                      <a:pt x="28" y="145"/>
                    </a:moveTo>
                    <a:lnTo>
                      <a:pt x="9" y="145"/>
                    </a:lnTo>
                    <a:lnTo>
                      <a:pt x="9" y="157"/>
                    </a:lnTo>
                    <a:lnTo>
                      <a:pt x="28" y="157"/>
                    </a:lnTo>
                    <a:lnTo>
                      <a:pt x="28" y="145"/>
                    </a:lnTo>
                    <a:close/>
                    <a:moveTo>
                      <a:pt x="28" y="125"/>
                    </a:moveTo>
                    <a:lnTo>
                      <a:pt x="9" y="125"/>
                    </a:lnTo>
                    <a:lnTo>
                      <a:pt x="9" y="138"/>
                    </a:lnTo>
                    <a:lnTo>
                      <a:pt x="28" y="138"/>
                    </a:lnTo>
                    <a:lnTo>
                      <a:pt x="28" y="125"/>
                    </a:lnTo>
                    <a:close/>
                    <a:moveTo>
                      <a:pt x="58" y="184"/>
                    </a:moveTo>
                    <a:lnTo>
                      <a:pt x="41" y="184"/>
                    </a:lnTo>
                    <a:lnTo>
                      <a:pt x="41" y="198"/>
                    </a:lnTo>
                    <a:lnTo>
                      <a:pt x="58" y="198"/>
                    </a:lnTo>
                    <a:lnTo>
                      <a:pt x="58" y="184"/>
                    </a:lnTo>
                    <a:close/>
                    <a:moveTo>
                      <a:pt x="58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58" y="177"/>
                    </a:lnTo>
                    <a:lnTo>
                      <a:pt x="58" y="164"/>
                    </a:lnTo>
                    <a:close/>
                    <a:moveTo>
                      <a:pt x="58" y="145"/>
                    </a:moveTo>
                    <a:lnTo>
                      <a:pt x="41" y="145"/>
                    </a:lnTo>
                    <a:lnTo>
                      <a:pt x="41" y="157"/>
                    </a:lnTo>
                    <a:lnTo>
                      <a:pt x="58" y="157"/>
                    </a:lnTo>
                    <a:lnTo>
                      <a:pt x="58" y="145"/>
                    </a:lnTo>
                    <a:close/>
                    <a:moveTo>
                      <a:pt x="58" y="125"/>
                    </a:moveTo>
                    <a:lnTo>
                      <a:pt x="41" y="125"/>
                    </a:lnTo>
                    <a:lnTo>
                      <a:pt x="41" y="138"/>
                    </a:lnTo>
                    <a:lnTo>
                      <a:pt x="58" y="138"/>
                    </a:lnTo>
                    <a:lnTo>
                      <a:pt x="58" y="125"/>
                    </a:lnTo>
                    <a:close/>
                    <a:moveTo>
                      <a:pt x="135" y="139"/>
                    </a:moveTo>
                    <a:lnTo>
                      <a:pt x="87" y="139"/>
                    </a:lnTo>
                    <a:lnTo>
                      <a:pt x="87" y="150"/>
                    </a:lnTo>
                    <a:lnTo>
                      <a:pt x="135" y="150"/>
                    </a:lnTo>
                    <a:lnTo>
                      <a:pt x="135" y="139"/>
                    </a:lnTo>
                    <a:close/>
                    <a:moveTo>
                      <a:pt x="143" y="154"/>
                    </a:moveTo>
                    <a:lnTo>
                      <a:pt x="143" y="243"/>
                    </a:lnTo>
                    <a:lnTo>
                      <a:pt x="103" y="243"/>
                    </a:lnTo>
                    <a:lnTo>
                      <a:pt x="103" y="216"/>
                    </a:lnTo>
                    <a:lnTo>
                      <a:pt x="85" y="216"/>
                    </a:lnTo>
                    <a:lnTo>
                      <a:pt x="85" y="243"/>
                    </a:lnTo>
                    <a:lnTo>
                      <a:pt x="76" y="243"/>
                    </a:lnTo>
                    <a:lnTo>
                      <a:pt x="76" y="154"/>
                    </a:lnTo>
                    <a:lnTo>
                      <a:pt x="143" y="154"/>
                    </a:lnTo>
                    <a:close/>
                    <a:moveTo>
                      <a:pt x="105" y="184"/>
                    </a:moveTo>
                    <a:lnTo>
                      <a:pt x="85" y="184"/>
                    </a:lnTo>
                    <a:lnTo>
                      <a:pt x="85" y="198"/>
                    </a:lnTo>
                    <a:lnTo>
                      <a:pt x="105" y="198"/>
                    </a:lnTo>
                    <a:lnTo>
                      <a:pt x="105" y="184"/>
                    </a:lnTo>
                    <a:close/>
                    <a:moveTo>
                      <a:pt x="105" y="164"/>
                    </a:moveTo>
                    <a:lnTo>
                      <a:pt x="85" y="164"/>
                    </a:lnTo>
                    <a:lnTo>
                      <a:pt x="85" y="177"/>
                    </a:lnTo>
                    <a:lnTo>
                      <a:pt x="105" y="177"/>
                    </a:lnTo>
                    <a:lnTo>
                      <a:pt x="105" y="164"/>
                    </a:lnTo>
                    <a:close/>
                    <a:moveTo>
                      <a:pt x="135" y="184"/>
                    </a:moveTo>
                    <a:lnTo>
                      <a:pt x="117" y="184"/>
                    </a:lnTo>
                    <a:lnTo>
                      <a:pt x="117" y="198"/>
                    </a:lnTo>
                    <a:lnTo>
                      <a:pt x="135" y="198"/>
                    </a:lnTo>
                    <a:lnTo>
                      <a:pt x="135" y="184"/>
                    </a:lnTo>
                    <a:close/>
                    <a:moveTo>
                      <a:pt x="135" y="164"/>
                    </a:moveTo>
                    <a:lnTo>
                      <a:pt x="117" y="164"/>
                    </a:lnTo>
                    <a:lnTo>
                      <a:pt x="117" y="177"/>
                    </a:lnTo>
                    <a:lnTo>
                      <a:pt x="135" y="177"/>
                    </a:lnTo>
                    <a:lnTo>
                      <a:pt x="135" y="164"/>
                    </a:lnTo>
                    <a:close/>
                    <a:moveTo>
                      <a:pt x="18" y="64"/>
                    </a:moveTo>
                    <a:lnTo>
                      <a:pt x="51" y="64"/>
                    </a:lnTo>
                    <a:lnTo>
                      <a:pt x="51" y="91"/>
                    </a:lnTo>
                    <a:lnTo>
                      <a:pt x="18" y="91"/>
                    </a:lnTo>
                    <a:lnTo>
                      <a:pt x="18" y="64"/>
                    </a:lnTo>
                    <a:close/>
                    <a:moveTo>
                      <a:pt x="30" y="0"/>
                    </a:moveTo>
                    <a:lnTo>
                      <a:pt x="39" y="0"/>
                    </a:lnTo>
                    <a:lnTo>
                      <a:pt x="39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0" name="išḷïḑe">
                <a:extLst>
                  <a:ext uri="{FF2B5EF4-FFF2-40B4-BE49-F238E27FC236}">
                    <a16:creationId xmlns:a16="http://schemas.microsoft.com/office/drawing/2014/main" xmlns="" id="{B219B14D-41ED-4C5F-A684-8A14FD9F8BFD}"/>
                  </a:ext>
                </a:extLst>
              </p:cNvPr>
              <p:cNvSpPr/>
              <p:nvPr/>
            </p:nvSpPr>
            <p:spPr bwMode="auto">
              <a:xfrm>
                <a:off x="11098179" y="6657850"/>
                <a:ext cx="123377" cy="17708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2" y="68"/>
                  </a:cxn>
                  <a:cxn ang="0">
                    <a:pos x="5" y="56"/>
                  </a:cxn>
                  <a:cxn ang="0">
                    <a:pos x="0" y="68"/>
                  </a:cxn>
                  <a:cxn ang="0">
                    <a:pos x="31" y="7"/>
                  </a:cxn>
                  <a:cxn ang="0">
                    <a:pos x="5" y="40"/>
                  </a:cxn>
                  <a:cxn ang="0">
                    <a:pos x="12" y="47"/>
                  </a:cxn>
                  <a:cxn ang="0">
                    <a:pos x="12" y="31"/>
                  </a:cxn>
                  <a:cxn ang="0">
                    <a:pos x="5" y="36"/>
                  </a:cxn>
                  <a:cxn ang="0">
                    <a:pos x="12" y="31"/>
                  </a:cxn>
                  <a:cxn ang="0">
                    <a:pos x="5" y="22"/>
                  </a:cxn>
                  <a:cxn ang="0">
                    <a:pos x="12" y="27"/>
                  </a:cxn>
                  <a:cxn ang="0">
                    <a:pos x="12" y="11"/>
                  </a:cxn>
                  <a:cxn ang="0">
                    <a:pos x="5" y="18"/>
                  </a:cxn>
                  <a:cxn ang="0">
                    <a:pos x="12" y="11"/>
                  </a:cxn>
                  <a:cxn ang="0">
                    <a:pos x="19" y="40"/>
                  </a:cxn>
                  <a:cxn ang="0">
                    <a:pos x="28" y="47"/>
                  </a:cxn>
                  <a:cxn ang="0">
                    <a:pos x="28" y="31"/>
                  </a:cxn>
                  <a:cxn ang="0">
                    <a:pos x="19" y="36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28" y="27"/>
                  </a:cxn>
                  <a:cxn ang="0">
                    <a:pos x="28" y="11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40" y="18"/>
                  </a:cxn>
                  <a:cxn ang="0">
                    <a:pos x="63" y="23"/>
                  </a:cxn>
                  <a:cxn ang="0">
                    <a:pos x="67" y="25"/>
                  </a:cxn>
                  <a:cxn ang="0">
                    <a:pos x="47" y="68"/>
                  </a:cxn>
                  <a:cxn ang="0">
                    <a:pos x="40" y="56"/>
                  </a:cxn>
                  <a:cxn ang="0">
                    <a:pos x="35" y="68"/>
                  </a:cxn>
                  <a:cxn ang="0">
                    <a:pos x="67" y="25"/>
                  </a:cxn>
                  <a:cxn ang="0">
                    <a:pos x="40" y="40"/>
                  </a:cxn>
                  <a:cxn ang="0">
                    <a:pos x="49" y="47"/>
                  </a:cxn>
                  <a:cxn ang="0">
                    <a:pos x="49" y="31"/>
                  </a:cxn>
                  <a:cxn ang="0">
                    <a:pos x="40" y="36"/>
                  </a:cxn>
                  <a:cxn ang="0">
                    <a:pos x="49" y="31"/>
                  </a:cxn>
                  <a:cxn ang="0">
                    <a:pos x="54" y="40"/>
                  </a:cxn>
                  <a:cxn ang="0">
                    <a:pos x="63" y="47"/>
                  </a:cxn>
                  <a:cxn ang="0">
                    <a:pos x="63" y="31"/>
                  </a:cxn>
                  <a:cxn ang="0">
                    <a:pos x="54" y="36"/>
                  </a:cxn>
                  <a:cxn ang="0">
                    <a:pos x="63" y="31"/>
                  </a:cxn>
                </a:cxnLst>
                <a:rect l="0" t="0" r="r" b="b"/>
                <a:pathLst>
                  <a:path w="67" h="68">
                    <a:moveTo>
                      <a:pt x="26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  <a:moveTo>
                      <a:pt x="31" y="7"/>
                    </a:moveTo>
                    <a:lnTo>
                      <a:pt x="31" y="68"/>
                    </a:lnTo>
                    <a:lnTo>
                      <a:pt x="12" y="68"/>
                    </a:lnTo>
                    <a:lnTo>
                      <a:pt x="12" y="56"/>
                    </a:lnTo>
                    <a:lnTo>
                      <a:pt x="5" y="56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31" y="7"/>
                    </a:lnTo>
                    <a:close/>
                    <a:moveTo>
                      <a:pt x="12" y="40"/>
                    </a:moveTo>
                    <a:lnTo>
                      <a:pt x="5" y="40"/>
                    </a:lnTo>
                    <a:lnTo>
                      <a:pt x="5" y="47"/>
                    </a:lnTo>
                    <a:lnTo>
                      <a:pt x="12" y="47"/>
                    </a:lnTo>
                    <a:lnTo>
                      <a:pt x="12" y="40"/>
                    </a:lnTo>
                    <a:close/>
                    <a:moveTo>
                      <a:pt x="12" y="31"/>
                    </a:moveTo>
                    <a:lnTo>
                      <a:pt x="5" y="31"/>
                    </a:lnTo>
                    <a:lnTo>
                      <a:pt x="5" y="36"/>
                    </a:lnTo>
                    <a:lnTo>
                      <a:pt x="12" y="36"/>
                    </a:lnTo>
                    <a:lnTo>
                      <a:pt x="12" y="31"/>
                    </a:lnTo>
                    <a:close/>
                    <a:moveTo>
                      <a:pt x="12" y="22"/>
                    </a:moveTo>
                    <a:lnTo>
                      <a:pt x="5" y="22"/>
                    </a:lnTo>
                    <a:lnTo>
                      <a:pt x="5" y="27"/>
                    </a:lnTo>
                    <a:lnTo>
                      <a:pt x="12" y="27"/>
                    </a:lnTo>
                    <a:lnTo>
                      <a:pt x="12" y="22"/>
                    </a:lnTo>
                    <a:close/>
                    <a:moveTo>
                      <a:pt x="12" y="11"/>
                    </a:moveTo>
                    <a:lnTo>
                      <a:pt x="5" y="11"/>
                    </a:lnTo>
                    <a:lnTo>
                      <a:pt x="5" y="18"/>
                    </a:lnTo>
                    <a:lnTo>
                      <a:pt x="12" y="18"/>
                    </a:lnTo>
                    <a:lnTo>
                      <a:pt x="12" y="11"/>
                    </a:lnTo>
                    <a:close/>
                    <a:moveTo>
                      <a:pt x="28" y="40"/>
                    </a:moveTo>
                    <a:lnTo>
                      <a:pt x="19" y="40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28" y="40"/>
                    </a:lnTo>
                    <a:close/>
                    <a:moveTo>
                      <a:pt x="28" y="31"/>
                    </a:moveTo>
                    <a:lnTo>
                      <a:pt x="19" y="31"/>
                    </a:lnTo>
                    <a:lnTo>
                      <a:pt x="19" y="36"/>
                    </a:lnTo>
                    <a:lnTo>
                      <a:pt x="28" y="36"/>
                    </a:lnTo>
                    <a:lnTo>
                      <a:pt x="28" y="31"/>
                    </a:lnTo>
                    <a:close/>
                    <a:moveTo>
                      <a:pt x="28" y="22"/>
                    </a:moveTo>
                    <a:lnTo>
                      <a:pt x="19" y="22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28" y="22"/>
                    </a:lnTo>
                    <a:close/>
                    <a:moveTo>
                      <a:pt x="28" y="11"/>
                    </a:moveTo>
                    <a:lnTo>
                      <a:pt x="19" y="11"/>
                    </a:lnTo>
                    <a:lnTo>
                      <a:pt x="19" y="18"/>
                    </a:lnTo>
                    <a:lnTo>
                      <a:pt x="28" y="18"/>
                    </a:lnTo>
                    <a:lnTo>
                      <a:pt x="28" y="11"/>
                    </a:lnTo>
                    <a:close/>
                    <a:moveTo>
                      <a:pt x="63" y="18"/>
                    </a:moveTo>
                    <a:lnTo>
                      <a:pt x="40" y="18"/>
                    </a:lnTo>
                    <a:lnTo>
                      <a:pt x="40" y="23"/>
                    </a:lnTo>
                    <a:lnTo>
                      <a:pt x="63" y="23"/>
                    </a:lnTo>
                    <a:lnTo>
                      <a:pt x="63" y="18"/>
                    </a:lnTo>
                    <a:close/>
                    <a:moveTo>
                      <a:pt x="67" y="25"/>
                    </a:moveTo>
                    <a:lnTo>
                      <a:pt x="67" y="68"/>
                    </a:lnTo>
                    <a:lnTo>
                      <a:pt x="47" y="68"/>
                    </a:lnTo>
                    <a:lnTo>
                      <a:pt x="47" y="56"/>
                    </a:lnTo>
                    <a:lnTo>
                      <a:pt x="40" y="56"/>
                    </a:lnTo>
                    <a:lnTo>
                      <a:pt x="40" y="68"/>
                    </a:lnTo>
                    <a:lnTo>
                      <a:pt x="35" y="68"/>
                    </a:lnTo>
                    <a:lnTo>
                      <a:pt x="35" y="25"/>
                    </a:lnTo>
                    <a:lnTo>
                      <a:pt x="67" y="25"/>
                    </a:lnTo>
                    <a:close/>
                    <a:moveTo>
                      <a:pt x="49" y="40"/>
                    </a:moveTo>
                    <a:lnTo>
                      <a:pt x="40" y="40"/>
                    </a:lnTo>
                    <a:lnTo>
                      <a:pt x="40" y="47"/>
                    </a:lnTo>
                    <a:lnTo>
                      <a:pt x="49" y="47"/>
                    </a:lnTo>
                    <a:lnTo>
                      <a:pt x="49" y="40"/>
                    </a:lnTo>
                    <a:close/>
                    <a:moveTo>
                      <a:pt x="49" y="31"/>
                    </a:moveTo>
                    <a:lnTo>
                      <a:pt x="40" y="31"/>
                    </a:lnTo>
                    <a:lnTo>
                      <a:pt x="40" y="36"/>
                    </a:lnTo>
                    <a:lnTo>
                      <a:pt x="49" y="36"/>
                    </a:lnTo>
                    <a:lnTo>
                      <a:pt x="49" y="31"/>
                    </a:lnTo>
                    <a:close/>
                    <a:moveTo>
                      <a:pt x="63" y="40"/>
                    </a:moveTo>
                    <a:lnTo>
                      <a:pt x="54" y="40"/>
                    </a:lnTo>
                    <a:lnTo>
                      <a:pt x="54" y="47"/>
                    </a:lnTo>
                    <a:lnTo>
                      <a:pt x="63" y="47"/>
                    </a:lnTo>
                    <a:lnTo>
                      <a:pt x="63" y="40"/>
                    </a:lnTo>
                    <a:close/>
                    <a:moveTo>
                      <a:pt x="63" y="31"/>
                    </a:moveTo>
                    <a:lnTo>
                      <a:pt x="54" y="31"/>
                    </a:lnTo>
                    <a:lnTo>
                      <a:pt x="54" y="36"/>
                    </a:lnTo>
                    <a:lnTo>
                      <a:pt x="63" y="36"/>
                    </a:lnTo>
                    <a:lnTo>
                      <a:pt x="6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îṥḻîďè">
                <a:extLst>
                  <a:ext uri="{FF2B5EF4-FFF2-40B4-BE49-F238E27FC236}">
                    <a16:creationId xmlns:a16="http://schemas.microsoft.com/office/drawing/2014/main" xmlns="" id="{2EE30EBA-99E7-473B-B82A-35485097BB26}"/>
                  </a:ext>
                </a:extLst>
              </p:cNvPr>
              <p:cNvSpPr/>
              <p:nvPr/>
            </p:nvSpPr>
            <p:spPr bwMode="auto">
              <a:xfrm>
                <a:off x="11227080" y="6756806"/>
                <a:ext cx="189669" cy="10156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22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30" y="3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22">
                    <a:moveTo>
                      <a:pt x="58" y="0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0"/>
                      <a:pt x="55" y="19"/>
                      <a:pt x="55" y="18"/>
                    </a:cubicBezTo>
                    <a:cubicBezTo>
                      <a:pt x="55" y="10"/>
                      <a:pt x="44" y="3"/>
                      <a:pt x="30" y="3"/>
                    </a:cubicBezTo>
                    <a:cubicBezTo>
                      <a:pt x="16" y="3"/>
                      <a:pt x="4" y="10"/>
                      <a:pt x="4" y="18"/>
                    </a:cubicBezTo>
                    <a:cubicBezTo>
                      <a:pt x="4" y="20"/>
                      <a:pt x="4" y="20"/>
                      <a:pt x="5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îSľïḍé">
                <a:extLst>
                  <a:ext uri="{FF2B5EF4-FFF2-40B4-BE49-F238E27FC236}">
                    <a16:creationId xmlns:a16="http://schemas.microsoft.com/office/drawing/2014/main" xmlns="" id="{CFF919D6-286B-43B9-B634-1A2A0630E16B}"/>
                  </a:ext>
                </a:extLst>
              </p:cNvPr>
              <p:cNvSpPr/>
              <p:nvPr/>
            </p:nvSpPr>
            <p:spPr bwMode="auto">
              <a:xfrm>
                <a:off x="7844016" y="6232165"/>
                <a:ext cx="432741" cy="604155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142" y="18"/>
                  </a:cxn>
                  <a:cxn ang="0">
                    <a:pos x="235" y="25"/>
                  </a:cxn>
                  <a:cxn ang="0">
                    <a:pos x="221" y="232"/>
                  </a:cxn>
                  <a:cxn ang="0">
                    <a:pos x="193" y="189"/>
                  </a:cxn>
                  <a:cxn ang="0">
                    <a:pos x="126" y="232"/>
                  </a:cxn>
                  <a:cxn ang="0">
                    <a:pos x="235" y="25"/>
                  </a:cxn>
                  <a:cxn ang="0">
                    <a:pos x="221" y="157"/>
                  </a:cxn>
                  <a:cxn ang="0">
                    <a:pos x="191" y="136"/>
                  </a:cxn>
                  <a:cxn ang="0">
                    <a:pos x="191" y="125"/>
                  </a:cxn>
                  <a:cxn ang="0">
                    <a:pos x="221" y="103"/>
                  </a:cxn>
                  <a:cxn ang="0">
                    <a:pos x="191" y="125"/>
                  </a:cxn>
                  <a:cxn ang="0">
                    <a:pos x="221" y="91"/>
                  </a:cxn>
                  <a:cxn ang="0">
                    <a:pos x="191" y="69"/>
                  </a:cxn>
                  <a:cxn ang="0">
                    <a:pos x="191" y="59"/>
                  </a:cxn>
                  <a:cxn ang="0">
                    <a:pos x="221" y="37"/>
                  </a:cxn>
                  <a:cxn ang="0">
                    <a:pos x="191" y="59"/>
                  </a:cxn>
                  <a:cxn ang="0">
                    <a:pos x="170" y="157"/>
                  </a:cxn>
                  <a:cxn ang="0">
                    <a:pos x="140" y="136"/>
                  </a:cxn>
                  <a:cxn ang="0">
                    <a:pos x="140" y="125"/>
                  </a:cxn>
                  <a:cxn ang="0">
                    <a:pos x="170" y="103"/>
                  </a:cxn>
                  <a:cxn ang="0">
                    <a:pos x="140" y="125"/>
                  </a:cxn>
                  <a:cxn ang="0">
                    <a:pos x="170" y="91"/>
                  </a:cxn>
                  <a:cxn ang="0">
                    <a:pos x="140" y="69"/>
                  </a:cxn>
                  <a:cxn ang="0">
                    <a:pos x="140" y="59"/>
                  </a:cxn>
                  <a:cxn ang="0">
                    <a:pos x="170" y="37"/>
                  </a:cxn>
                  <a:cxn ang="0">
                    <a:pos x="140" y="59"/>
                  </a:cxn>
                  <a:cxn ang="0">
                    <a:pos x="94" y="80"/>
                  </a:cxn>
                  <a:cxn ang="0">
                    <a:pos x="16" y="61"/>
                  </a:cxn>
                  <a:cxn ang="0">
                    <a:pos x="112" y="86"/>
                  </a:cxn>
                  <a:cxn ang="0">
                    <a:pos x="96" y="232"/>
                  </a:cxn>
                  <a:cxn ang="0">
                    <a:pos x="69" y="189"/>
                  </a:cxn>
                  <a:cxn ang="0">
                    <a:pos x="0" y="232"/>
                  </a:cxn>
                  <a:cxn ang="0">
                    <a:pos x="112" y="86"/>
                  </a:cxn>
                  <a:cxn ang="0">
                    <a:pos x="96" y="157"/>
                  </a:cxn>
                  <a:cxn ang="0">
                    <a:pos x="66" y="136"/>
                  </a:cxn>
                  <a:cxn ang="0">
                    <a:pos x="66" y="125"/>
                  </a:cxn>
                  <a:cxn ang="0">
                    <a:pos x="96" y="103"/>
                  </a:cxn>
                  <a:cxn ang="0">
                    <a:pos x="66" y="125"/>
                  </a:cxn>
                  <a:cxn ang="0">
                    <a:pos x="44" y="157"/>
                  </a:cxn>
                  <a:cxn ang="0">
                    <a:pos x="16" y="136"/>
                  </a:cxn>
                  <a:cxn ang="0">
                    <a:pos x="16" y="125"/>
                  </a:cxn>
                  <a:cxn ang="0">
                    <a:pos x="44" y="103"/>
                  </a:cxn>
                  <a:cxn ang="0">
                    <a:pos x="16" y="125"/>
                  </a:cxn>
                </a:cxnLst>
                <a:rect l="0" t="0" r="r" b="b"/>
                <a:pathLst>
                  <a:path w="235" h="232">
                    <a:moveTo>
                      <a:pt x="142" y="0"/>
                    </a:moveTo>
                    <a:lnTo>
                      <a:pt x="220" y="0"/>
                    </a:lnTo>
                    <a:lnTo>
                      <a:pt x="220" y="18"/>
                    </a:lnTo>
                    <a:lnTo>
                      <a:pt x="142" y="18"/>
                    </a:lnTo>
                    <a:lnTo>
                      <a:pt x="142" y="0"/>
                    </a:lnTo>
                    <a:close/>
                    <a:moveTo>
                      <a:pt x="235" y="25"/>
                    </a:moveTo>
                    <a:lnTo>
                      <a:pt x="235" y="232"/>
                    </a:lnTo>
                    <a:lnTo>
                      <a:pt x="221" y="232"/>
                    </a:lnTo>
                    <a:lnTo>
                      <a:pt x="221" y="189"/>
                    </a:lnTo>
                    <a:lnTo>
                      <a:pt x="193" y="189"/>
                    </a:lnTo>
                    <a:lnTo>
                      <a:pt x="193" y="232"/>
                    </a:lnTo>
                    <a:lnTo>
                      <a:pt x="126" y="232"/>
                    </a:lnTo>
                    <a:lnTo>
                      <a:pt x="126" y="25"/>
                    </a:lnTo>
                    <a:lnTo>
                      <a:pt x="235" y="25"/>
                    </a:lnTo>
                    <a:close/>
                    <a:moveTo>
                      <a:pt x="191" y="157"/>
                    </a:moveTo>
                    <a:lnTo>
                      <a:pt x="221" y="157"/>
                    </a:lnTo>
                    <a:lnTo>
                      <a:pt x="221" y="136"/>
                    </a:lnTo>
                    <a:lnTo>
                      <a:pt x="191" y="136"/>
                    </a:lnTo>
                    <a:lnTo>
                      <a:pt x="191" y="157"/>
                    </a:lnTo>
                    <a:close/>
                    <a:moveTo>
                      <a:pt x="191" y="125"/>
                    </a:moveTo>
                    <a:lnTo>
                      <a:pt x="221" y="125"/>
                    </a:lnTo>
                    <a:lnTo>
                      <a:pt x="221" y="103"/>
                    </a:lnTo>
                    <a:lnTo>
                      <a:pt x="191" y="103"/>
                    </a:lnTo>
                    <a:lnTo>
                      <a:pt x="191" y="125"/>
                    </a:lnTo>
                    <a:close/>
                    <a:moveTo>
                      <a:pt x="191" y="91"/>
                    </a:moveTo>
                    <a:lnTo>
                      <a:pt x="221" y="91"/>
                    </a:lnTo>
                    <a:lnTo>
                      <a:pt x="221" y="69"/>
                    </a:lnTo>
                    <a:lnTo>
                      <a:pt x="191" y="69"/>
                    </a:lnTo>
                    <a:lnTo>
                      <a:pt x="191" y="91"/>
                    </a:lnTo>
                    <a:close/>
                    <a:moveTo>
                      <a:pt x="191" y="59"/>
                    </a:moveTo>
                    <a:lnTo>
                      <a:pt x="221" y="59"/>
                    </a:lnTo>
                    <a:lnTo>
                      <a:pt x="221" y="37"/>
                    </a:lnTo>
                    <a:lnTo>
                      <a:pt x="191" y="37"/>
                    </a:lnTo>
                    <a:lnTo>
                      <a:pt x="191" y="59"/>
                    </a:lnTo>
                    <a:close/>
                    <a:moveTo>
                      <a:pt x="140" y="157"/>
                    </a:moveTo>
                    <a:lnTo>
                      <a:pt x="170" y="157"/>
                    </a:lnTo>
                    <a:lnTo>
                      <a:pt x="170" y="136"/>
                    </a:lnTo>
                    <a:lnTo>
                      <a:pt x="140" y="136"/>
                    </a:lnTo>
                    <a:lnTo>
                      <a:pt x="140" y="157"/>
                    </a:lnTo>
                    <a:close/>
                    <a:moveTo>
                      <a:pt x="140" y="125"/>
                    </a:moveTo>
                    <a:lnTo>
                      <a:pt x="170" y="125"/>
                    </a:lnTo>
                    <a:lnTo>
                      <a:pt x="170" y="103"/>
                    </a:lnTo>
                    <a:lnTo>
                      <a:pt x="140" y="103"/>
                    </a:lnTo>
                    <a:lnTo>
                      <a:pt x="140" y="125"/>
                    </a:lnTo>
                    <a:close/>
                    <a:moveTo>
                      <a:pt x="140" y="91"/>
                    </a:moveTo>
                    <a:lnTo>
                      <a:pt x="170" y="91"/>
                    </a:lnTo>
                    <a:lnTo>
                      <a:pt x="170" y="69"/>
                    </a:lnTo>
                    <a:lnTo>
                      <a:pt x="140" y="69"/>
                    </a:lnTo>
                    <a:lnTo>
                      <a:pt x="140" y="91"/>
                    </a:lnTo>
                    <a:close/>
                    <a:moveTo>
                      <a:pt x="140" y="59"/>
                    </a:moveTo>
                    <a:lnTo>
                      <a:pt x="170" y="59"/>
                    </a:lnTo>
                    <a:lnTo>
                      <a:pt x="170" y="37"/>
                    </a:lnTo>
                    <a:lnTo>
                      <a:pt x="140" y="37"/>
                    </a:lnTo>
                    <a:lnTo>
                      <a:pt x="140" y="59"/>
                    </a:lnTo>
                    <a:close/>
                    <a:moveTo>
                      <a:pt x="16" y="80"/>
                    </a:moveTo>
                    <a:lnTo>
                      <a:pt x="94" y="80"/>
                    </a:lnTo>
                    <a:lnTo>
                      <a:pt x="94" y="61"/>
                    </a:lnTo>
                    <a:lnTo>
                      <a:pt x="16" y="61"/>
                    </a:lnTo>
                    <a:lnTo>
                      <a:pt x="16" y="80"/>
                    </a:lnTo>
                    <a:close/>
                    <a:moveTo>
                      <a:pt x="112" y="86"/>
                    </a:moveTo>
                    <a:lnTo>
                      <a:pt x="112" y="232"/>
                    </a:lnTo>
                    <a:lnTo>
                      <a:pt x="96" y="232"/>
                    </a:lnTo>
                    <a:lnTo>
                      <a:pt x="96" y="189"/>
                    </a:lnTo>
                    <a:lnTo>
                      <a:pt x="69" y="189"/>
                    </a:lnTo>
                    <a:lnTo>
                      <a:pt x="69" y="232"/>
                    </a:lnTo>
                    <a:lnTo>
                      <a:pt x="0" y="232"/>
                    </a:lnTo>
                    <a:lnTo>
                      <a:pt x="0" y="86"/>
                    </a:lnTo>
                    <a:lnTo>
                      <a:pt x="112" y="86"/>
                    </a:lnTo>
                    <a:close/>
                    <a:moveTo>
                      <a:pt x="66" y="157"/>
                    </a:moveTo>
                    <a:lnTo>
                      <a:pt x="96" y="157"/>
                    </a:lnTo>
                    <a:lnTo>
                      <a:pt x="96" y="136"/>
                    </a:lnTo>
                    <a:lnTo>
                      <a:pt x="66" y="136"/>
                    </a:lnTo>
                    <a:lnTo>
                      <a:pt x="66" y="157"/>
                    </a:lnTo>
                    <a:close/>
                    <a:moveTo>
                      <a:pt x="66" y="125"/>
                    </a:moveTo>
                    <a:lnTo>
                      <a:pt x="96" y="125"/>
                    </a:lnTo>
                    <a:lnTo>
                      <a:pt x="96" y="103"/>
                    </a:lnTo>
                    <a:lnTo>
                      <a:pt x="66" y="103"/>
                    </a:lnTo>
                    <a:lnTo>
                      <a:pt x="66" y="125"/>
                    </a:lnTo>
                    <a:close/>
                    <a:moveTo>
                      <a:pt x="16" y="157"/>
                    </a:moveTo>
                    <a:lnTo>
                      <a:pt x="44" y="157"/>
                    </a:lnTo>
                    <a:lnTo>
                      <a:pt x="44" y="136"/>
                    </a:lnTo>
                    <a:lnTo>
                      <a:pt x="16" y="136"/>
                    </a:lnTo>
                    <a:lnTo>
                      <a:pt x="16" y="157"/>
                    </a:lnTo>
                    <a:close/>
                    <a:moveTo>
                      <a:pt x="16" y="125"/>
                    </a:moveTo>
                    <a:lnTo>
                      <a:pt x="44" y="125"/>
                    </a:lnTo>
                    <a:lnTo>
                      <a:pt x="44" y="103"/>
                    </a:lnTo>
                    <a:lnTo>
                      <a:pt x="16" y="103"/>
                    </a:lnTo>
                    <a:lnTo>
                      <a:pt x="16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işḷîḑé">
                <a:extLst>
                  <a:ext uri="{FF2B5EF4-FFF2-40B4-BE49-F238E27FC236}">
                    <a16:creationId xmlns:a16="http://schemas.microsoft.com/office/drawing/2014/main" xmlns="" id="{253EE31E-8EBB-41EB-A04F-217223D5B7CF}"/>
                  </a:ext>
                </a:extLst>
              </p:cNvPr>
              <p:cNvSpPr/>
              <p:nvPr/>
            </p:nvSpPr>
            <p:spPr bwMode="auto">
              <a:xfrm>
                <a:off x="9075946" y="6143625"/>
                <a:ext cx="495350" cy="692695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108" y="0"/>
                  </a:cxn>
                  <a:cxn ang="0">
                    <a:pos x="126" y="29"/>
                  </a:cxn>
                  <a:cxn ang="0">
                    <a:pos x="48" y="266"/>
                  </a:cxn>
                  <a:cxn ang="0">
                    <a:pos x="16" y="216"/>
                  </a:cxn>
                  <a:cxn ang="0">
                    <a:pos x="0" y="266"/>
                  </a:cxn>
                  <a:cxn ang="0">
                    <a:pos x="126" y="29"/>
                  </a:cxn>
                  <a:cxn ang="0">
                    <a:pos x="16" y="155"/>
                  </a:cxn>
                  <a:cxn ang="0">
                    <a:pos x="51" y="180"/>
                  </a:cxn>
                  <a:cxn ang="0">
                    <a:pos x="51" y="118"/>
                  </a:cxn>
                  <a:cxn ang="0">
                    <a:pos x="16" y="143"/>
                  </a:cxn>
                  <a:cxn ang="0">
                    <a:pos x="51" y="118"/>
                  </a:cxn>
                  <a:cxn ang="0">
                    <a:pos x="16" y="80"/>
                  </a:cxn>
                  <a:cxn ang="0">
                    <a:pos x="51" y="105"/>
                  </a:cxn>
                  <a:cxn ang="0">
                    <a:pos x="51" y="43"/>
                  </a:cxn>
                  <a:cxn ang="0">
                    <a:pos x="16" y="68"/>
                  </a:cxn>
                  <a:cxn ang="0">
                    <a:pos x="51" y="43"/>
                  </a:cxn>
                  <a:cxn ang="0">
                    <a:pos x="74" y="155"/>
                  </a:cxn>
                  <a:cxn ang="0">
                    <a:pos x="108" y="180"/>
                  </a:cxn>
                  <a:cxn ang="0">
                    <a:pos x="108" y="118"/>
                  </a:cxn>
                  <a:cxn ang="0">
                    <a:pos x="74" y="143"/>
                  </a:cxn>
                  <a:cxn ang="0">
                    <a:pos x="108" y="118"/>
                  </a:cxn>
                  <a:cxn ang="0">
                    <a:pos x="74" y="80"/>
                  </a:cxn>
                  <a:cxn ang="0">
                    <a:pos x="108" y="105"/>
                  </a:cxn>
                  <a:cxn ang="0">
                    <a:pos x="108" y="43"/>
                  </a:cxn>
                  <a:cxn ang="0">
                    <a:pos x="74" y="68"/>
                  </a:cxn>
                  <a:cxn ang="0">
                    <a:pos x="108" y="43"/>
                  </a:cxn>
                  <a:cxn ang="0">
                    <a:pos x="161" y="70"/>
                  </a:cxn>
                  <a:cxn ang="0">
                    <a:pos x="251" y="91"/>
                  </a:cxn>
                  <a:cxn ang="0">
                    <a:pos x="269" y="98"/>
                  </a:cxn>
                  <a:cxn ang="0">
                    <a:pos x="191" y="266"/>
                  </a:cxn>
                  <a:cxn ang="0">
                    <a:pos x="159" y="216"/>
                  </a:cxn>
                  <a:cxn ang="0">
                    <a:pos x="143" y="266"/>
                  </a:cxn>
                  <a:cxn ang="0">
                    <a:pos x="269" y="98"/>
                  </a:cxn>
                  <a:cxn ang="0">
                    <a:pos x="159" y="155"/>
                  </a:cxn>
                  <a:cxn ang="0">
                    <a:pos x="195" y="180"/>
                  </a:cxn>
                  <a:cxn ang="0">
                    <a:pos x="195" y="118"/>
                  </a:cxn>
                  <a:cxn ang="0">
                    <a:pos x="159" y="143"/>
                  </a:cxn>
                  <a:cxn ang="0">
                    <a:pos x="195" y="118"/>
                  </a:cxn>
                  <a:cxn ang="0">
                    <a:pos x="218" y="155"/>
                  </a:cxn>
                  <a:cxn ang="0">
                    <a:pos x="251" y="180"/>
                  </a:cxn>
                  <a:cxn ang="0">
                    <a:pos x="251" y="118"/>
                  </a:cxn>
                  <a:cxn ang="0">
                    <a:pos x="218" y="143"/>
                  </a:cxn>
                  <a:cxn ang="0">
                    <a:pos x="251" y="118"/>
                  </a:cxn>
                </a:cxnLst>
                <a:rect l="0" t="0" r="r" b="b"/>
                <a:pathLst>
                  <a:path w="269" h="266">
                    <a:moveTo>
                      <a:pt x="108" y="21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108" y="0"/>
                    </a:lnTo>
                    <a:lnTo>
                      <a:pt x="108" y="21"/>
                    </a:lnTo>
                    <a:close/>
                    <a:moveTo>
                      <a:pt x="126" y="29"/>
                    </a:moveTo>
                    <a:lnTo>
                      <a:pt x="126" y="266"/>
                    </a:lnTo>
                    <a:lnTo>
                      <a:pt x="48" y="266"/>
                    </a:lnTo>
                    <a:lnTo>
                      <a:pt x="48" y="216"/>
                    </a:lnTo>
                    <a:lnTo>
                      <a:pt x="16" y="216"/>
                    </a:lnTo>
                    <a:lnTo>
                      <a:pt x="16" y="266"/>
                    </a:lnTo>
                    <a:lnTo>
                      <a:pt x="0" y="266"/>
                    </a:lnTo>
                    <a:lnTo>
                      <a:pt x="0" y="29"/>
                    </a:lnTo>
                    <a:lnTo>
                      <a:pt x="126" y="29"/>
                    </a:lnTo>
                    <a:close/>
                    <a:moveTo>
                      <a:pt x="51" y="155"/>
                    </a:moveTo>
                    <a:lnTo>
                      <a:pt x="16" y="155"/>
                    </a:lnTo>
                    <a:lnTo>
                      <a:pt x="16" y="180"/>
                    </a:lnTo>
                    <a:lnTo>
                      <a:pt x="51" y="180"/>
                    </a:lnTo>
                    <a:lnTo>
                      <a:pt x="51" y="155"/>
                    </a:lnTo>
                    <a:close/>
                    <a:moveTo>
                      <a:pt x="51" y="118"/>
                    </a:moveTo>
                    <a:lnTo>
                      <a:pt x="16" y="118"/>
                    </a:lnTo>
                    <a:lnTo>
                      <a:pt x="16" y="143"/>
                    </a:lnTo>
                    <a:lnTo>
                      <a:pt x="51" y="143"/>
                    </a:lnTo>
                    <a:lnTo>
                      <a:pt x="51" y="118"/>
                    </a:lnTo>
                    <a:close/>
                    <a:moveTo>
                      <a:pt x="51" y="80"/>
                    </a:moveTo>
                    <a:lnTo>
                      <a:pt x="16" y="80"/>
                    </a:lnTo>
                    <a:lnTo>
                      <a:pt x="16" y="105"/>
                    </a:lnTo>
                    <a:lnTo>
                      <a:pt x="51" y="105"/>
                    </a:lnTo>
                    <a:lnTo>
                      <a:pt x="51" y="80"/>
                    </a:lnTo>
                    <a:close/>
                    <a:moveTo>
                      <a:pt x="51" y="43"/>
                    </a:moveTo>
                    <a:lnTo>
                      <a:pt x="16" y="43"/>
                    </a:lnTo>
                    <a:lnTo>
                      <a:pt x="16" y="68"/>
                    </a:lnTo>
                    <a:lnTo>
                      <a:pt x="51" y="68"/>
                    </a:lnTo>
                    <a:lnTo>
                      <a:pt x="51" y="43"/>
                    </a:lnTo>
                    <a:close/>
                    <a:moveTo>
                      <a:pt x="108" y="155"/>
                    </a:moveTo>
                    <a:lnTo>
                      <a:pt x="74" y="155"/>
                    </a:lnTo>
                    <a:lnTo>
                      <a:pt x="74" y="180"/>
                    </a:lnTo>
                    <a:lnTo>
                      <a:pt x="108" y="180"/>
                    </a:lnTo>
                    <a:lnTo>
                      <a:pt x="108" y="155"/>
                    </a:lnTo>
                    <a:close/>
                    <a:moveTo>
                      <a:pt x="108" y="118"/>
                    </a:moveTo>
                    <a:lnTo>
                      <a:pt x="74" y="118"/>
                    </a:lnTo>
                    <a:lnTo>
                      <a:pt x="74" y="143"/>
                    </a:lnTo>
                    <a:lnTo>
                      <a:pt x="108" y="143"/>
                    </a:lnTo>
                    <a:lnTo>
                      <a:pt x="108" y="118"/>
                    </a:lnTo>
                    <a:close/>
                    <a:moveTo>
                      <a:pt x="108" y="80"/>
                    </a:moveTo>
                    <a:lnTo>
                      <a:pt x="74" y="80"/>
                    </a:lnTo>
                    <a:lnTo>
                      <a:pt x="74" y="105"/>
                    </a:lnTo>
                    <a:lnTo>
                      <a:pt x="108" y="105"/>
                    </a:lnTo>
                    <a:lnTo>
                      <a:pt x="108" y="80"/>
                    </a:lnTo>
                    <a:close/>
                    <a:moveTo>
                      <a:pt x="108" y="43"/>
                    </a:moveTo>
                    <a:lnTo>
                      <a:pt x="74" y="43"/>
                    </a:lnTo>
                    <a:lnTo>
                      <a:pt x="74" y="68"/>
                    </a:lnTo>
                    <a:lnTo>
                      <a:pt x="108" y="68"/>
                    </a:lnTo>
                    <a:lnTo>
                      <a:pt x="108" y="43"/>
                    </a:lnTo>
                    <a:close/>
                    <a:moveTo>
                      <a:pt x="251" y="70"/>
                    </a:moveTo>
                    <a:lnTo>
                      <a:pt x="161" y="70"/>
                    </a:lnTo>
                    <a:lnTo>
                      <a:pt x="161" y="91"/>
                    </a:lnTo>
                    <a:lnTo>
                      <a:pt x="251" y="91"/>
                    </a:lnTo>
                    <a:lnTo>
                      <a:pt x="251" y="70"/>
                    </a:lnTo>
                    <a:close/>
                    <a:moveTo>
                      <a:pt x="269" y="98"/>
                    </a:moveTo>
                    <a:lnTo>
                      <a:pt x="269" y="266"/>
                    </a:lnTo>
                    <a:lnTo>
                      <a:pt x="191" y="266"/>
                    </a:lnTo>
                    <a:lnTo>
                      <a:pt x="191" y="216"/>
                    </a:lnTo>
                    <a:lnTo>
                      <a:pt x="159" y="216"/>
                    </a:lnTo>
                    <a:lnTo>
                      <a:pt x="159" y="266"/>
                    </a:lnTo>
                    <a:lnTo>
                      <a:pt x="143" y="266"/>
                    </a:lnTo>
                    <a:lnTo>
                      <a:pt x="143" y="98"/>
                    </a:lnTo>
                    <a:lnTo>
                      <a:pt x="269" y="98"/>
                    </a:lnTo>
                    <a:close/>
                    <a:moveTo>
                      <a:pt x="195" y="155"/>
                    </a:moveTo>
                    <a:lnTo>
                      <a:pt x="159" y="155"/>
                    </a:lnTo>
                    <a:lnTo>
                      <a:pt x="159" y="180"/>
                    </a:lnTo>
                    <a:lnTo>
                      <a:pt x="195" y="180"/>
                    </a:lnTo>
                    <a:lnTo>
                      <a:pt x="195" y="155"/>
                    </a:lnTo>
                    <a:close/>
                    <a:moveTo>
                      <a:pt x="195" y="118"/>
                    </a:moveTo>
                    <a:lnTo>
                      <a:pt x="159" y="118"/>
                    </a:lnTo>
                    <a:lnTo>
                      <a:pt x="159" y="143"/>
                    </a:lnTo>
                    <a:lnTo>
                      <a:pt x="195" y="143"/>
                    </a:lnTo>
                    <a:lnTo>
                      <a:pt x="195" y="118"/>
                    </a:lnTo>
                    <a:close/>
                    <a:moveTo>
                      <a:pt x="251" y="155"/>
                    </a:moveTo>
                    <a:lnTo>
                      <a:pt x="218" y="155"/>
                    </a:lnTo>
                    <a:lnTo>
                      <a:pt x="218" y="180"/>
                    </a:lnTo>
                    <a:lnTo>
                      <a:pt x="251" y="180"/>
                    </a:lnTo>
                    <a:lnTo>
                      <a:pt x="251" y="155"/>
                    </a:lnTo>
                    <a:close/>
                    <a:moveTo>
                      <a:pt x="251" y="118"/>
                    </a:moveTo>
                    <a:lnTo>
                      <a:pt x="218" y="118"/>
                    </a:lnTo>
                    <a:lnTo>
                      <a:pt x="218" y="143"/>
                    </a:lnTo>
                    <a:lnTo>
                      <a:pt x="251" y="143"/>
                    </a:lnTo>
                    <a:lnTo>
                      <a:pt x="25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íṩḻiḑe">
                <a:extLst>
                  <a:ext uri="{FF2B5EF4-FFF2-40B4-BE49-F238E27FC236}">
                    <a16:creationId xmlns:a16="http://schemas.microsoft.com/office/drawing/2014/main" xmlns="" id="{450623B7-FE00-4432-ACBA-F5164AAEE82D}"/>
                  </a:ext>
                </a:extLst>
              </p:cNvPr>
              <p:cNvSpPr/>
              <p:nvPr/>
            </p:nvSpPr>
            <p:spPr bwMode="auto">
              <a:xfrm>
                <a:off x="8994923" y="6654032"/>
                <a:ext cx="123377" cy="1770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1" y="6"/>
                  </a:cxn>
                  <a:cxn ang="0">
                    <a:pos x="67" y="7"/>
                  </a:cxn>
                  <a:cxn ang="0">
                    <a:pos x="64" y="68"/>
                  </a:cxn>
                  <a:cxn ang="0">
                    <a:pos x="55" y="56"/>
                  </a:cxn>
                  <a:cxn ang="0">
                    <a:pos x="35" y="68"/>
                  </a:cxn>
                  <a:cxn ang="0">
                    <a:pos x="67" y="7"/>
                  </a:cxn>
                  <a:cxn ang="0">
                    <a:pos x="64" y="47"/>
                  </a:cxn>
                  <a:cxn ang="0">
                    <a:pos x="55" y="40"/>
                  </a:cxn>
                  <a:cxn ang="0">
                    <a:pos x="55" y="36"/>
                  </a:cxn>
                  <a:cxn ang="0">
                    <a:pos x="64" y="31"/>
                  </a:cxn>
                  <a:cxn ang="0">
                    <a:pos x="55" y="36"/>
                  </a:cxn>
                  <a:cxn ang="0">
                    <a:pos x="64" y="27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64" y="11"/>
                  </a:cxn>
                  <a:cxn ang="0">
                    <a:pos x="55" y="18"/>
                  </a:cxn>
                  <a:cxn ang="0">
                    <a:pos x="49" y="47"/>
                  </a:cxn>
                  <a:cxn ang="0">
                    <a:pos x="41" y="40"/>
                  </a:cxn>
                  <a:cxn ang="0">
                    <a:pos x="41" y="36"/>
                  </a:cxn>
                  <a:cxn ang="0">
                    <a:pos x="49" y="31"/>
                  </a:cxn>
                  <a:cxn ang="0">
                    <a:pos x="41" y="36"/>
                  </a:cxn>
                  <a:cxn ang="0">
                    <a:pos x="49" y="27"/>
                  </a:cxn>
                  <a:cxn ang="0">
                    <a:pos x="41" y="22"/>
                  </a:cxn>
                  <a:cxn ang="0">
                    <a:pos x="41" y="18"/>
                  </a:cxn>
                  <a:cxn ang="0">
                    <a:pos x="49" y="11"/>
                  </a:cxn>
                  <a:cxn ang="0">
                    <a:pos x="41" y="18"/>
                  </a:cxn>
                  <a:cxn ang="0">
                    <a:pos x="26" y="23"/>
                  </a:cxn>
                  <a:cxn ang="0">
                    <a:pos x="5" y="18"/>
                  </a:cxn>
                  <a:cxn ang="0">
                    <a:pos x="32" y="25"/>
                  </a:cxn>
                  <a:cxn ang="0">
                    <a:pos x="26" y="68"/>
                  </a:cxn>
                  <a:cxn ang="0">
                    <a:pos x="19" y="56"/>
                  </a:cxn>
                  <a:cxn ang="0">
                    <a:pos x="0" y="68"/>
                  </a:cxn>
                  <a:cxn ang="0">
                    <a:pos x="32" y="25"/>
                  </a:cxn>
                  <a:cxn ang="0">
                    <a:pos x="26" y="47"/>
                  </a:cxn>
                  <a:cxn ang="0">
                    <a:pos x="19" y="40"/>
                  </a:cxn>
                  <a:cxn ang="0">
                    <a:pos x="19" y="36"/>
                  </a:cxn>
                  <a:cxn ang="0">
                    <a:pos x="26" y="31"/>
                  </a:cxn>
                  <a:cxn ang="0">
                    <a:pos x="19" y="36"/>
                  </a:cxn>
                  <a:cxn ang="0">
                    <a:pos x="12" y="47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12" y="31"/>
                  </a:cxn>
                  <a:cxn ang="0">
                    <a:pos x="3" y="36"/>
                  </a:cxn>
                </a:cxnLst>
                <a:rect l="0" t="0" r="r" b="b"/>
                <a:pathLst>
                  <a:path w="67" h="68">
                    <a:moveTo>
                      <a:pt x="41" y="0"/>
                    </a:moveTo>
                    <a:lnTo>
                      <a:pt x="64" y="0"/>
                    </a:lnTo>
                    <a:lnTo>
                      <a:pt x="64" y="6"/>
                    </a:lnTo>
                    <a:lnTo>
                      <a:pt x="41" y="6"/>
                    </a:lnTo>
                    <a:lnTo>
                      <a:pt x="41" y="0"/>
                    </a:lnTo>
                    <a:close/>
                    <a:moveTo>
                      <a:pt x="67" y="7"/>
                    </a:moveTo>
                    <a:lnTo>
                      <a:pt x="67" y="68"/>
                    </a:lnTo>
                    <a:lnTo>
                      <a:pt x="64" y="68"/>
                    </a:lnTo>
                    <a:lnTo>
                      <a:pt x="64" y="56"/>
                    </a:lnTo>
                    <a:lnTo>
                      <a:pt x="55" y="56"/>
                    </a:lnTo>
                    <a:lnTo>
                      <a:pt x="55" y="68"/>
                    </a:lnTo>
                    <a:lnTo>
                      <a:pt x="35" y="68"/>
                    </a:lnTo>
                    <a:lnTo>
                      <a:pt x="35" y="7"/>
                    </a:lnTo>
                    <a:lnTo>
                      <a:pt x="67" y="7"/>
                    </a:lnTo>
                    <a:close/>
                    <a:moveTo>
                      <a:pt x="55" y="47"/>
                    </a:moveTo>
                    <a:lnTo>
                      <a:pt x="64" y="47"/>
                    </a:lnTo>
                    <a:lnTo>
                      <a:pt x="64" y="40"/>
                    </a:lnTo>
                    <a:lnTo>
                      <a:pt x="55" y="40"/>
                    </a:lnTo>
                    <a:lnTo>
                      <a:pt x="55" y="47"/>
                    </a:lnTo>
                    <a:close/>
                    <a:moveTo>
                      <a:pt x="55" y="36"/>
                    </a:moveTo>
                    <a:lnTo>
                      <a:pt x="64" y="36"/>
                    </a:lnTo>
                    <a:lnTo>
                      <a:pt x="64" y="31"/>
                    </a:lnTo>
                    <a:lnTo>
                      <a:pt x="55" y="31"/>
                    </a:lnTo>
                    <a:lnTo>
                      <a:pt x="55" y="36"/>
                    </a:lnTo>
                    <a:close/>
                    <a:moveTo>
                      <a:pt x="55" y="27"/>
                    </a:moveTo>
                    <a:lnTo>
                      <a:pt x="64" y="27"/>
                    </a:lnTo>
                    <a:lnTo>
                      <a:pt x="64" y="22"/>
                    </a:lnTo>
                    <a:lnTo>
                      <a:pt x="55" y="22"/>
                    </a:lnTo>
                    <a:lnTo>
                      <a:pt x="55" y="27"/>
                    </a:lnTo>
                    <a:close/>
                    <a:moveTo>
                      <a:pt x="55" y="18"/>
                    </a:moveTo>
                    <a:lnTo>
                      <a:pt x="64" y="18"/>
                    </a:lnTo>
                    <a:lnTo>
                      <a:pt x="64" y="11"/>
                    </a:lnTo>
                    <a:lnTo>
                      <a:pt x="55" y="11"/>
                    </a:lnTo>
                    <a:lnTo>
                      <a:pt x="55" y="18"/>
                    </a:lnTo>
                    <a:close/>
                    <a:moveTo>
                      <a:pt x="41" y="47"/>
                    </a:moveTo>
                    <a:lnTo>
                      <a:pt x="49" y="47"/>
                    </a:lnTo>
                    <a:lnTo>
                      <a:pt x="49" y="40"/>
                    </a:lnTo>
                    <a:lnTo>
                      <a:pt x="41" y="40"/>
                    </a:lnTo>
                    <a:lnTo>
                      <a:pt x="41" y="47"/>
                    </a:lnTo>
                    <a:close/>
                    <a:moveTo>
                      <a:pt x="41" y="36"/>
                    </a:moveTo>
                    <a:lnTo>
                      <a:pt x="49" y="36"/>
                    </a:lnTo>
                    <a:lnTo>
                      <a:pt x="49" y="31"/>
                    </a:lnTo>
                    <a:lnTo>
                      <a:pt x="41" y="31"/>
                    </a:lnTo>
                    <a:lnTo>
                      <a:pt x="41" y="36"/>
                    </a:lnTo>
                    <a:close/>
                    <a:moveTo>
                      <a:pt x="41" y="27"/>
                    </a:moveTo>
                    <a:lnTo>
                      <a:pt x="49" y="27"/>
                    </a:lnTo>
                    <a:lnTo>
                      <a:pt x="49" y="22"/>
                    </a:lnTo>
                    <a:lnTo>
                      <a:pt x="41" y="22"/>
                    </a:lnTo>
                    <a:lnTo>
                      <a:pt x="41" y="27"/>
                    </a:lnTo>
                    <a:close/>
                    <a:moveTo>
                      <a:pt x="41" y="18"/>
                    </a:moveTo>
                    <a:lnTo>
                      <a:pt x="49" y="18"/>
                    </a:lnTo>
                    <a:lnTo>
                      <a:pt x="49" y="11"/>
                    </a:lnTo>
                    <a:lnTo>
                      <a:pt x="41" y="11"/>
                    </a:lnTo>
                    <a:lnTo>
                      <a:pt x="41" y="18"/>
                    </a:lnTo>
                    <a:close/>
                    <a:moveTo>
                      <a:pt x="5" y="23"/>
                    </a:moveTo>
                    <a:lnTo>
                      <a:pt x="26" y="23"/>
                    </a:lnTo>
                    <a:lnTo>
                      <a:pt x="26" y="18"/>
                    </a:lnTo>
                    <a:lnTo>
                      <a:pt x="5" y="18"/>
                    </a:lnTo>
                    <a:lnTo>
                      <a:pt x="5" y="23"/>
                    </a:lnTo>
                    <a:close/>
                    <a:moveTo>
                      <a:pt x="32" y="25"/>
                    </a:moveTo>
                    <a:lnTo>
                      <a:pt x="32" y="68"/>
                    </a:lnTo>
                    <a:lnTo>
                      <a:pt x="26" y="68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9" y="68"/>
                    </a:lnTo>
                    <a:lnTo>
                      <a:pt x="0" y="68"/>
                    </a:lnTo>
                    <a:lnTo>
                      <a:pt x="0" y="25"/>
                    </a:lnTo>
                    <a:lnTo>
                      <a:pt x="32" y="25"/>
                    </a:lnTo>
                    <a:close/>
                    <a:moveTo>
                      <a:pt x="19" y="47"/>
                    </a:moveTo>
                    <a:lnTo>
                      <a:pt x="26" y="47"/>
                    </a:lnTo>
                    <a:lnTo>
                      <a:pt x="26" y="40"/>
                    </a:lnTo>
                    <a:lnTo>
                      <a:pt x="19" y="40"/>
                    </a:lnTo>
                    <a:lnTo>
                      <a:pt x="19" y="47"/>
                    </a:lnTo>
                    <a:close/>
                    <a:moveTo>
                      <a:pt x="19" y="36"/>
                    </a:moveTo>
                    <a:lnTo>
                      <a:pt x="26" y="36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36"/>
                    </a:lnTo>
                    <a:close/>
                    <a:moveTo>
                      <a:pt x="3" y="47"/>
                    </a:moveTo>
                    <a:lnTo>
                      <a:pt x="12" y="47"/>
                    </a:lnTo>
                    <a:lnTo>
                      <a:pt x="12" y="40"/>
                    </a:lnTo>
                    <a:lnTo>
                      <a:pt x="3" y="40"/>
                    </a:lnTo>
                    <a:lnTo>
                      <a:pt x="3" y="47"/>
                    </a:lnTo>
                    <a:close/>
                    <a:moveTo>
                      <a:pt x="3" y="36"/>
                    </a:moveTo>
                    <a:lnTo>
                      <a:pt x="12" y="36"/>
                    </a:lnTo>
                    <a:lnTo>
                      <a:pt x="12" y="31"/>
                    </a:lnTo>
                    <a:lnTo>
                      <a:pt x="3" y="31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5" name="iṥ1îḓe">
                <a:extLst>
                  <a:ext uri="{FF2B5EF4-FFF2-40B4-BE49-F238E27FC236}">
                    <a16:creationId xmlns:a16="http://schemas.microsoft.com/office/drawing/2014/main" xmlns="" id="{CB0941FA-9CC5-43A4-BB06-7CC9509BAAB0}"/>
                  </a:ext>
                </a:extLst>
              </p:cNvPr>
              <p:cNvSpPr/>
              <p:nvPr/>
            </p:nvSpPr>
            <p:spPr bwMode="auto">
              <a:xfrm>
                <a:off x="9144080" y="6458723"/>
                <a:ext cx="261486" cy="372389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85" y="13"/>
                  </a:cxn>
                  <a:cxn ang="0">
                    <a:pos x="142" y="16"/>
                  </a:cxn>
                  <a:cxn ang="0">
                    <a:pos x="133" y="143"/>
                  </a:cxn>
                  <a:cxn ang="0">
                    <a:pos x="117" y="116"/>
                  </a:cxn>
                  <a:cxn ang="0">
                    <a:pos x="75" y="143"/>
                  </a:cxn>
                  <a:cxn ang="0">
                    <a:pos x="142" y="16"/>
                  </a:cxn>
                  <a:cxn ang="0">
                    <a:pos x="133" y="97"/>
                  </a:cxn>
                  <a:cxn ang="0">
                    <a:pos x="115" y="84"/>
                  </a:cxn>
                  <a:cxn ang="0">
                    <a:pos x="115" y="77"/>
                  </a:cxn>
                  <a:cxn ang="0">
                    <a:pos x="133" y="65"/>
                  </a:cxn>
                  <a:cxn ang="0">
                    <a:pos x="115" y="77"/>
                  </a:cxn>
                  <a:cxn ang="0">
                    <a:pos x="133" y="57"/>
                  </a:cxn>
                  <a:cxn ang="0">
                    <a:pos x="115" y="43"/>
                  </a:cxn>
                  <a:cxn ang="0">
                    <a:pos x="115" y="36"/>
                  </a:cxn>
                  <a:cxn ang="0">
                    <a:pos x="133" y="24"/>
                  </a:cxn>
                  <a:cxn ang="0">
                    <a:pos x="115" y="36"/>
                  </a:cxn>
                  <a:cxn ang="0">
                    <a:pos x="103" y="97"/>
                  </a:cxn>
                  <a:cxn ang="0">
                    <a:pos x="85" y="84"/>
                  </a:cxn>
                  <a:cxn ang="0">
                    <a:pos x="85" y="77"/>
                  </a:cxn>
                  <a:cxn ang="0">
                    <a:pos x="103" y="65"/>
                  </a:cxn>
                  <a:cxn ang="0">
                    <a:pos x="85" y="77"/>
                  </a:cxn>
                  <a:cxn ang="0">
                    <a:pos x="103" y="57"/>
                  </a:cxn>
                  <a:cxn ang="0">
                    <a:pos x="85" y="43"/>
                  </a:cxn>
                  <a:cxn ang="0">
                    <a:pos x="85" y="36"/>
                  </a:cxn>
                  <a:cxn ang="0">
                    <a:pos x="103" y="24"/>
                  </a:cxn>
                  <a:cxn ang="0">
                    <a:pos x="85" y="36"/>
                  </a:cxn>
                  <a:cxn ang="0">
                    <a:pos x="57" y="50"/>
                  </a:cxn>
                  <a:cxn ang="0">
                    <a:pos x="9" y="38"/>
                  </a:cxn>
                  <a:cxn ang="0">
                    <a:pos x="66" y="54"/>
                  </a:cxn>
                  <a:cxn ang="0">
                    <a:pos x="57" y="143"/>
                  </a:cxn>
                  <a:cxn ang="0">
                    <a:pos x="41" y="116"/>
                  </a:cxn>
                  <a:cxn ang="0">
                    <a:pos x="0" y="143"/>
                  </a:cxn>
                  <a:cxn ang="0">
                    <a:pos x="66" y="54"/>
                  </a:cxn>
                  <a:cxn ang="0">
                    <a:pos x="57" y="97"/>
                  </a:cxn>
                  <a:cxn ang="0">
                    <a:pos x="39" y="84"/>
                  </a:cxn>
                  <a:cxn ang="0">
                    <a:pos x="39" y="77"/>
                  </a:cxn>
                  <a:cxn ang="0">
                    <a:pos x="57" y="65"/>
                  </a:cxn>
                  <a:cxn ang="0">
                    <a:pos x="39" y="77"/>
                  </a:cxn>
                  <a:cxn ang="0">
                    <a:pos x="27" y="97"/>
                  </a:cxn>
                  <a:cxn ang="0">
                    <a:pos x="9" y="84"/>
                  </a:cxn>
                  <a:cxn ang="0">
                    <a:pos x="9" y="77"/>
                  </a:cxn>
                  <a:cxn ang="0">
                    <a:pos x="27" y="65"/>
                  </a:cxn>
                  <a:cxn ang="0">
                    <a:pos x="9" y="77"/>
                  </a:cxn>
                </a:cxnLst>
                <a:rect l="0" t="0" r="r" b="b"/>
                <a:pathLst>
                  <a:path w="142" h="143">
                    <a:moveTo>
                      <a:pt x="85" y="0"/>
                    </a:moveTo>
                    <a:lnTo>
                      <a:pt x="133" y="0"/>
                    </a:lnTo>
                    <a:lnTo>
                      <a:pt x="133" y="13"/>
                    </a:lnTo>
                    <a:lnTo>
                      <a:pt x="85" y="13"/>
                    </a:lnTo>
                    <a:lnTo>
                      <a:pt x="85" y="0"/>
                    </a:lnTo>
                    <a:close/>
                    <a:moveTo>
                      <a:pt x="142" y="16"/>
                    </a:moveTo>
                    <a:lnTo>
                      <a:pt x="142" y="143"/>
                    </a:lnTo>
                    <a:lnTo>
                      <a:pt x="133" y="143"/>
                    </a:lnTo>
                    <a:lnTo>
                      <a:pt x="133" y="116"/>
                    </a:lnTo>
                    <a:lnTo>
                      <a:pt x="117" y="116"/>
                    </a:lnTo>
                    <a:lnTo>
                      <a:pt x="117" y="143"/>
                    </a:lnTo>
                    <a:lnTo>
                      <a:pt x="75" y="143"/>
                    </a:lnTo>
                    <a:lnTo>
                      <a:pt x="75" y="16"/>
                    </a:lnTo>
                    <a:lnTo>
                      <a:pt x="142" y="16"/>
                    </a:lnTo>
                    <a:close/>
                    <a:moveTo>
                      <a:pt x="115" y="97"/>
                    </a:moveTo>
                    <a:lnTo>
                      <a:pt x="133" y="97"/>
                    </a:lnTo>
                    <a:lnTo>
                      <a:pt x="133" y="84"/>
                    </a:lnTo>
                    <a:lnTo>
                      <a:pt x="115" y="84"/>
                    </a:lnTo>
                    <a:lnTo>
                      <a:pt x="115" y="97"/>
                    </a:lnTo>
                    <a:close/>
                    <a:moveTo>
                      <a:pt x="115" y="77"/>
                    </a:moveTo>
                    <a:lnTo>
                      <a:pt x="133" y="77"/>
                    </a:lnTo>
                    <a:lnTo>
                      <a:pt x="133" y="65"/>
                    </a:lnTo>
                    <a:lnTo>
                      <a:pt x="115" y="65"/>
                    </a:lnTo>
                    <a:lnTo>
                      <a:pt x="115" y="77"/>
                    </a:lnTo>
                    <a:close/>
                    <a:moveTo>
                      <a:pt x="115" y="57"/>
                    </a:moveTo>
                    <a:lnTo>
                      <a:pt x="133" y="57"/>
                    </a:lnTo>
                    <a:lnTo>
                      <a:pt x="133" y="43"/>
                    </a:lnTo>
                    <a:lnTo>
                      <a:pt x="115" y="43"/>
                    </a:lnTo>
                    <a:lnTo>
                      <a:pt x="115" y="57"/>
                    </a:lnTo>
                    <a:close/>
                    <a:moveTo>
                      <a:pt x="115" y="36"/>
                    </a:moveTo>
                    <a:lnTo>
                      <a:pt x="133" y="36"/>
                    </a:lnTo>
                    <a:lnTo>
                      <a:pt x="133" y="24"/>
                    </a:lnTo>
                    <a:lnTo>
                      <a:pt x="115" y="24"/>
                    </a:lnTo>
                    <a:lnTo>
                      <a:pt x="115" y="36"/>
                    </a:lnTo>
                    <a:close/>
                    <a:moveTo>
                      <a:pt x="85" y="97"/>
                    </a:moveTo>
                    <a:lnTo>
                      <a:pt x="103" y="97"/>
                    </a:lnTo>
                    <a:lnTo>
                      <a:pt x="103" y="84"/>
                    </a:lnTo>
                    <a:lnTo>
                      <a:pt x="85" y="84"/>
                    </a:lnTo>
                    <a:lnTo>
                      <a:pt x="85" y="97"/>
                    </a:lnTo>
                    <a:close/>
                    <a:moveTo>
                      <a:pt x="85" y="77"/>
                    </a:moveTo>
                    <a:lnTo>
                      <a:pt x="103" y="77"/>
                    </a:lnTo>
                    <a:lnTo>
                      <a:pt x="103" y="65"/>
                    </a:lnTo>
                    <a:lnTo>
                      <a:pt x="85" y="65"/>
                    </a:lnTo>
                    <a:lnTo>
                      <a:pt x="85" y="77"/>
                    </a:lnTo>
                    <a:close/>
                    <a:moveTo>
                      <a:pt x="85" y="57"/>
                    </a:moveTo>
                    <a:lnTo>
                      <a:pt x="103" y="57"/>
                    </a:lnTo>
                    <a:lnTo>
                      <a:pt x="103" y="43"/>
                    </a:lnTo>
                    <a:lnTo>
                      <a:pt x="85" y="43"/>
                    </a:lnTo>
                    <a:lnTo>
                      <a:pt x="85" y="57"/>
                    </a:lnTo>
                    <a:close/>
                    <a:moveTo>
                      <a:pt x="85" y="36"/>
                    </a:moveTo>
                    <a:lnTo>
                      <a:pt x="103" y="36"/>
                    </a:lnTo>
                    <a:lnTo>
                      <a:pt x="103" y="24"/>
                    </a:lnTo>
                    <a:lnTo>
                      <a:pt x="85" y="24"/>
                    </a:lnTo>
                    <a:lnTo>
                      <a:pt x="85" y="36"/>
                    </a:lnTo>
                    <a:close/>
                    <a:moveTo>
                      <a:pt x="9" y="50"/>
                    </a:moveTo>
                    <a:lnTo>
                      <a:pt x="57" y="50"/>
                    </a:lnTo>
                    <a:lnTo>
                      <a:pt x="57" y="38"/>
                    </a:lnTo>
                    <a:lnTo>
                      <a:pt x="9" y="38"/>
                    </a:lnTo>
                    <a:lnTo>
                      <a:pt x="9" y="50"/>
                    </a:lnTo>
                    <a:close/>
                    <a:moveTo>
                      <a:pt x="66" y="54"/>
                    </a:moveTo>
                    <a:lnTo>
                      <a:pt x="66" y="143"/>
                    </a:lnTo>
                    <a:lnTo>
                      <a:pt x="57" y="143"/>
                    </a:lnTo>
                    <a:lnTo>
                      <a:pt x="57" y="116"/>
                    </a:lnTo>
                    <a:lnTo>
                      <a:pt x="41" y="116"/>
                    </a:lnTo>
                    <a:lnTo>
                      <a:pt x="41" y="143"/>
                    </a:lnTo>
                    <a:lnTo>
                      <a:pt x="0" y="143"/>
                    </a:lnTo>
                    <a:lnTo>
                      <a:pt x="0" y="54"/>
                    </a:lnTo>
                    <a:lnTo>
                      <a:pt x="66" y="54"/>
                    </a:lnTo>
                    <a:close/>
                    <a:moveTo>
                      <a:pt x="39" y="97"/>
                    </a:moveTo>
                    <a:lnTo>
                      <a:pt x="57" y="97"/>
                    </a:lnTo>
                    <a:lnTo>
                      <a:pt x="57" y="84"/>
                    </a:lnTo>
                    <a:lnTo>
                      <a:pt x="39" y="84"/>
                    </a:lnTo>
                    <a:lnTo>
                      <a:pt x="39" y="97"/>
                    </a:lnTo>
                    <a:close/>
                    <a:moveTo>
                      <a:pt x="39" y="77"/>
                    </a:moveTo>
                    <a:lnTo>
                      <a:pt x="57" y="77"/>
                    </a:lnTo>
                    <a:lnTo>
                      <a:pt x="57" y="65"/>
                    </a:lnTo>
                    <a:lnTo>
                      <a:pt x="39" y="65"/>
                    </a:lnTo>
                    <a:lnTo>
                      <a:pt x="39" y="77"/>
                    </a:lnTo>
                    <a:close/>
                    <a:moveTo>
                      <a:pt x="9" y="97"/>
                    </a:moveTo>
                    <a:lnTo>
                      <a:pt x="27" y="97"/>
                    </a:lnTo>
                    <a:lnTo>
                      <a:pt x="27" y="84"/>
                    </a:lnTo>
                    <a:lnTo>
                      <a:pt x="9" y="84"/>
                    </a:lnTo>
                    <a:lnTo>
                      <a:pt x="9" y="97"/>
                    </a:lnTo>
                    <a:close/>
                    <a:moveTo>
                      <a:pt x="9" y="77"/>
                    </a:moveTo>
                    <a:lnTo>
                      <a:pt x="27" y="77"/>
                    </a:lnTo>
                    <a:lnTo>
                      <a:pt x="27" y="65"/>
                    </a:lnTo>
                    <a:lnTo>
                      <a:pt x="9" y="65"/>
                    </a:lnTo>
                    <a:lnTo>
                      <a:pt x="9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6" name="íšlíḍè">
                <a:extLst>
                  <a:ext uri="{FF2B5EF4-FFF2-40B4-BE49-F238E27FC236}">
                    <a16:creationId xmlns:a16="http://schemas.microsoft.com/office/drawing/2014/main" xmlns="" id="{F3657F69-080F-4BD4-BD7D-A83AA1F9C3DE}"/>
                  </a:ext>
                </a:extLst>
              </p:cNvPr>
              <p:cNvSpPr/>
              <p:nvPr/>
            </p:nvSpPr>
            <p:spPr bwMode="auto">
              <a:xfrm>
                <a:off x="9427663" y="6565492"/>
                <a:ext cx="189669" cy="26562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2" y="9"/>
                  </a:cxn>
                  <a:cxn ang="0">
                    <a:pos x="103" y="11"/>
                  </a:cxn>
                  <a:cxn ang="0">
                    <a:pos x="96" y="102"/>
                  </a:cxn>
                  <a:cxn ang="0">
                    <a:pos x="85" y="82"/>
                  </a:cxn>
                  <a:cxn ang="0">
                    <a:pos x="55" y="102"/>
                  </a:cxn>
                  <a:cxn ang="0">
                    <a:pos x="103" y="11"/>
                  </a:cxn>
                  <a:cxn ang="0">
                    <a:pos x="96" y="70"/>
                  </a:cxn>
                  <a:cxn ang="0">
                    <a:pos x="83" y="59"/>
                  </a:cxn>
                  <a:cxn ang="0">
                    <a:pos x="83" y="56"/>
                  </a:cxn>
                  <a:cxn ang="0">
                    <a:pos x="96" y="45"/>
                  </a:cxn>
                  <a:cxn ang="0">
                    <a:pos x="83" y="56"/>
                  </a:cxn>
                  <a:cxn ang="0">
                    <a:pos x="96" y="41"/>
                  </a:cxn>
                  <a:cxn ang="0">
                    <a:pos x="83" y="31"/>
                  </a:cxn>
                  <a:cxn ang="0">
                    <a:pos x="83" y="27"/>
                  </a:cxn>
                  <a:cxn ang="0">
                    <a:pos x="96" y="16"/>
                  </a:cxn>
                  <a:cxn ang="0">
                    <a:pos x="83" y="27"/>
                  </a:cxn>
                  <a:cxn ang="0">
                    <a:pos x="75" y="70"/>
                  </a:cxn>
                  <a:cxn ang="0">
                    <a:pos x="62" y="59"/>
                  </a:cxn>
                  <a:cxn ang="0">
                    <a:pos x="62" y="56"/>
                  </a:cxn>
                  <a:cxn ang="0">
                    <a:pos x="75" y="45"/>
                  </a:cxn>
                  <a:cxn ang="0">
                    <a:pos x="62" y="56"/>
                  </a:cxn>
                  <a:cxn ang="0">
                    <a:pos x="75" y="41"/>
                  </a:cxn>
                  <a:cxn ang="0">
                    <a:pos x="62" y="31"/>
                  </a:cxn>
                  <a:cxn ang="0">
                    <a:pos x="62" y="27"/>
                  </a:cxn>
                  <a:cxn ang="0">
                    <a:pos x="75" y="16"/>
                  </a:cxn>
                  <a:cxn ang="0">
                    <a:pos x="62" y="27"/>
                  </a:cxn>
                  <a:cxn ang="0">
                    <a:pos x="41" y="36"/>
                  </a:cxn>
                  <a:cxn ang="0">
                    <a:pos x="7" y="27"/>
                  </a:cxn>
                  <a:cxn ang="0">
                    <a:pos x="48" y="38"/>
                  </a:cxn>
                  <a:cxn ang="0">
                    <a:pos x="43" y="102"/>
                  </a:cxn>
                  <a:cxn ang="0">
                    <a:pos x="30" y="82"/>
                  </a:cxn>
                  <a:cxn ang="0">
                    <a:pos x="0" y="102"/>
                  </a:cxn>
                  <a:cxn ang="0">
                    <a:pos x="48" y="38"/>
                  </a:cxn>
                  <a:cxn ang="0">
                    <a:pos x="43" y="70"/>
                  </a:cxn>
                  <a:cxn ang="0">
                    <a:pos x="29" y="59"/>
                  </a:cxn>
                  <a:cxn ang="0">
                    <a:pos x="29" y="56"/>
                  </a:cxn>
                  <a:cxn ang="0">
                    <a:pos x="43" y="45"/>
                  </a:cxn>
                  <a:cxn ang="0">
                    <a:pos x="29" y="56"/>
                  </a:cxn>
                  <a:cxn ang="0">
                    <a:pos x="20" y="70"/>
                  </a:cxn>
                  <a:cxn ang="0">
                    <a:pos x="7" y="59"/>
                  </a:cxn>
                  <a:cxn ang="0">
                    <a:pos x="7" y="56"/>
                  </a:cxn>
                  <a:cxn ang="0">
                    <a:pos x="20" y="45"/>
                  </a:cxn>
                  <a:cxn ang="0">
                    <a:pos x="7" y="56"/>
                  </a:cxn>
                </a:cxnLst>
                <a:rect l="0" t="0" r="r" b="b"/>
                <a:pathLst>
                  <a:path w="103" h="102">
                    <a:moveTo>
                      <a:pt x="62" y="0"/>
                    </a:moveTo>
                    <a:lnTo>
                      <a:pt x="96" y="0"/>
                    </a:lnTo>
                    <a:lnTo>
                      <a:pt x="96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  <a:moveTo>
                      <a:pt x="103" y="11"/>
                    </a:moveTo>
                    <a:lnTo>
                      <a:pt x="103" y="102"/>
                    </a:lnTo>
                    <a:lnTo>
                      <a:pt x="96" y="102"/>
                    </a:lnTo>
                    <a:lnTo>
                      <a:pt x="96" y="82"/>
                    </a:lnTo>
                    <a:lnTo>
                      <a:pt x="85" y="82"/>
                    </a:lnTo>
                    <a:lnTo>
                      <a:pt x="85" y="102"/>
                    </a:lnTo>
                    <a:lnTo>
                      <a:pt x="55" y="102"/>
                    </a:lnTo>
                    <a:lnTo>
                      <a:pt x="55" y="11"/>
                    </a:lnTo>
                    <a:lnTo>
                      <a:pt x="103" y="11"/>
                    </a:lnTo>
                    <a:close/>
                    <a:moveTo>
                      <a:pt x="83" y="70"/>
                    </a:moveTo>
                    <a:lnTo>
                      <a:pt x="96" y="70"/>
                    </a:lnTo>
                    <a:lnTo>
                      <a:pt x="96" y="59"/>
                    </a:lnTo>
                    <a:lnTo>
                      <a:pt x="83" y="59"/>
                    </a:lnTo>
                    <a:lnTo>
                      <a:pt x="83" y="70"/>
                    </a:lnTo>
                    <a:close/>
                    <a:moveTo>
                      <a:pt x="83" y="56"/>
                    </a:moveTo>
                    <a:lnTo>
                      <a:pt x="96" y="56"/>
                    </a:lnTo>
                    <a:lnTo>
                      <a:pt x="96" y="45"/>
                    </a:lnTo>
                    <a:lnTo>
                      <a:pt x="83" y="45"/>
                    </a:lnTo>
                    <a:lnTo>
                      <a:pt x="83" y="56"/>
                    </a:lnTo>
                    <a:close/>
                    <a:moveTo>
                      <a:pt x="83" y="41"/>
                    </a:moveTo>
                    <a:lnTo>
                      <a:pt x="96" y="41"/>
                    </a:lnTo>
                    <a:lnTo>
                      <a:pt x="96" y="31"/>
                    </a:lnTo>
                    <a:lnTo>
                      <a:pt x="83" y="31"/>
                    </a:lnTo>
                    <a:lnTo>
                      <a:pt x="83" y="41"/>
                    </a:lnTo>
                    <a:close/>
                    <a:moveTo>
                      <a:pt x="83" y="27"/>
                    </a:moveTo>
                    <a:lnTo>
                      <a:pt x="96" y="27"/>
                    </a:lnTo>
                    <a:lnTo>
                      <a:pt x="96" y="16"/>
                    </a:lnTo>
                    <a:lnTo>
                      <a:pt x="83" y="16"/>
                    </a:lnTo>
                    <a:lnTo>
                      <a:pt x="83" y="27"/>
                    </a:lnTo>
                    <a:close/>
                    <a:moveTo>
                      <a:pt x="62" y="70"/>
                    </a:moveTo>
                    <a:lnTo>
                      <a:pt x="75" y="70"/>
                    </a:lnTo>
                    <a:lnTo>
                      <a:pt x="75" y="59"/>
                    </a:lnTo>
                    <a:lnTo>
                      <a:pt x="62" y="59"/>
                    </a:lnTo>
                    <a:lnTo>
                      <a:pt x="62" y="70"/>
                    </a:lnTo>
                    <a:close/>
                    <a:moveTo>
                      <a:pt x="62" y="56"/>
                    </a:moveTo>
                    <a:lnTo>
                      <a:pt x="75" y="56"/>
                    </a:lnTo>
                    <a:lnTo>
                      <a:pt x="75" y="45"/>
                    </a:lnTo>
                    <a:lnTo>
                      <a:pt x="62" y="45"/>
                    </a:lnTo>
                    <a:lnTo>
                      <a:pt x="62" y="56"/>
                    </a:lnTo>
                    <a:close/>
                    <a:moveTo>
                      <a:pt x="62" y="41"/>
                    </a:moveTo>
                    <a:lnTo>
                      <a:pt x="75" y="41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62" y="41"/>
                    </a:lnTo>
                    <a:close/>
                    <a:moveTo>
                      <a:pt x="62" y="27"/>
                    </a:moveTo>
                    <a:lnTo>
                      <a:pt x="75" y="27"/>
                    </a:lnTo>
                    <a:lnTo>
                      <a:pt x="75" y="16"/>
                    </a:lnTo>
                    <a:lnTo>
                      <a:pt x="62" y="16"/>
                    </a:lnTo>
                    <a:lnTo>
                      <a:pt x="62" y="27"/>
                    </a:lnTo>
                    <a:close/>
                    <a:moveTo>
                      <a:pt x="7" y="36"/>
                    </a:moveTo>
                    <a:lnTo>
                      <a:pt x="41" y="36"/>
                    </a:lnTo>
                    <a:lnTo>
                      <a:pt x="41" y="27"/>
                    </a:lnTo>
                    <a:lnTo>
                      <a:pt x="7" y="27"/>
                    </a:lnTo>
                    <a:lnTo>
                      <a:pt x="7" y="36"/>
                    </a:lnTo>
                    <a:close/>
                    <a:moveTo>
                      <a:pt x="48" y="38"/>
                    </a:moveTo>
                    <a:lnTo>
                      <a:pt x="48" y="102"/>
                    </a:lnTo>
                    <a:lnTo>
                      <a:pt x="43" y="102"/>
                    </a:lnTo>
                    <a:lnTo>
                      <a:pt x="43" y="82"/>
                    </a:lnTo>
                    <a:lnTo>
                      <a:pt x="30" y="82"/>
                    </a:lnTo>
                    <a:lnTo>
                      <a:pt x="30" y="102"/>
                    </a:lnTo>
                    <a:lnTo>
                      <a:pt x="0" y="102"/>
                    </a:lnTo>
                    <a:lnTo>
                      <a:pt x="0" y="38"/>
                    </a:lnTo>
                    <a:lnTo>
                      <a:pt x="48" y="38"/>
                    </a:lnTo>
                    <a:close/>
                    <a:moveTo>
                      <a:pt x="29" y="70"/>
                    </a:moveTo>
                    <a:lnTo>
                      <a:pt x="43" y="70"/>
                    </a:lnTo>
                    <a:lnTo>
                      <a:pt x="43" y="59"/>
                    </a:lnTo>
                    <a:lnTo>
                      <a:pt x="29" y="59"/>
                    </a:lnTo>
                    <a:lnTo>
                      <a:pt x="29" y="70"/>
                    </a:lnTo>
                    <a:close/>
                    <a:moveTo>
                      <a:pt x="29" y="56"/>
                    </a:moveTo>
                    <a:lnTo>
                      <a:pt x="43" y="56"/>
                    </a:lnTo>
                    <a:lnTo>
                      <a:pt x="43" y="45"/>
                    </a:lnTo>
                    <a:lnTo>
                      <a:pt x="29" y="45"/>
                    </a:lnTo>
                    <a:lnTo>
                      <a:pt x="29" y="56"/>
                    </a:lnTo>
                    <a:close/>
                    <a:moveTo>
                      <a:pt x="7" y="70"/>
                    </a:moveTo>
                    <a:lnTo>
                      <a:pt x="20" y="70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0"/>
                    </a:lnTo>
                    <a:close/>
                    <a:moveTo>
                      <a:pt x="7" y="56"/>
                    </a:moveTo>
                    <a:lnTo>
                      <a:pt x="20" y="56"/>
                    </a:lnTo>
                    <a:lnTo>
                      <a:pt x="20" y="45"/>
                    </a:lnTo>
                    <a:lnTo>
                      <a:pt x="7" y="45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7" name="îśļíḓe">
                <a:extLst>
                  <a:ext uri="{FF2B5EF4-FFF2-40B4-BE49-F238E27FC236}">
                    <a16:creationId xmlns:a16="http://schemas.microsoft.com/office/drawing/2014/main" xmlns="" id="{46D5C70D-9388-4CB2-8490-92ED50B0C417}"/>
                  </a:ext>
                </a:extLst>
              </p:cNvPr>
              <p:cNvSpPr/>
              <p:nvPr/>
            </p:nvSpPr>
            <p:spPr bwMode="auto">
              <a:xfrm>
                <a:off x="9643113" y="6521222"/>
                <a:ext cx="110487" cy="309890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1" y="12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9" y="12"/>
                  </a:cxn>
                  <a:cxn ang="0">
                    <a:pos x="60" y="17"/>
                  </a:cxn>
                  <a:cxn ang="0">
                    <a:pos x="60" y="119"/>
                  </a:cxn>
                  <a:cxn ang="0">
                    <a:pos x="51" y="119"/>
                  </a:cxn>
                  <a:cxn ang="0">
                    <a:pos x="51" y="89"/>
                  </a:cxn>
                  <a:cxn ang="0">
                    <a:pos x="37" y="89"/>
                  </a:cxn>
                  <a:cxn ang="0">
                    <a:pos x="37" y="119"/>
                  </a:cxn>
                  <a:cxn ang="0">
                    <a:pos x="0" y="119"/>
                  </a:cxn>
                  <a:cxn ang="0">
                    <a:pos x="0" y="17"/>
                  </a:cxn>
                  <a:cxn ang="0">
                    <a:pos x="60" y="17"/>
                  </a:cxn>
                  <a:cxn ang="0">
                    <a:pos x="35" y="66"/>
                  </a:cxn>
                  <a:cxn ang="0">
                    <a:pos x="51" y="66"/>
                  </a:cxn>
                  <a:cxn ang="0">
                    <a:pos x="51" y="51"/>
                  </a:cxn>
                  <a:cxn ang="0">
                    <a:pos x="35" y="51"/>
                  </a:cxn>
                  <a:cxn ang="0">
                    <a:pos x="35" y="66"/>
                  </a:cxn>
                  <a:cxn ang="0">
                    <a:pos x="35" y="44"/>
                  </a:cxn>
                  <a:cxn ang="0">
                    <a:pos x="51" y="44"/>
                  </a:cxn>
                  <a:cxn ang="0">
                    <a:pos x="51" y="28"/>
                  </a:cxn>
                  <a:cxn ang="0">
                    <a:pos x="35" y="28"/>
                  </a:cxn>
                  <a:cxn ang="0">
                    <a:pos x="35" y="44"/>
                  </a:cxn>
                  <a:cxn ang="0">
                    <a:pos x="9" y="66"/>
                  </a:cxn>
                  <a:cxn ang="0">
                    <a:pos x="25" y="66"/>
                  </a:cxn>
                  <a:cxn ang="0">
                    <a:pos x="25" y="51"/>
                  </a:cxn>
                  <a:cxn ang="0">
                    <a:pos x="9" y="51"/>
                  </a:cxn>
                  <a:cxn ang="0">
                    <a:pos x="9" y="66"/>
                  </a:cxn>
                  <a:cxn ang="0">
                    <a:pos x="9" y="44"/>
                  </a:cxn>
                  <a:cxn ang="0">
                    <a:pos x="25" y="44"/>
                  </a:cxn>
                  <a:cxn ang="0">
                    <a:pos x="25" y="28"/>
                  </a:cxn>
                  <a:cxn ang="0">
                    <a:pos x="9" y="28"/>
                  </a:cxn>
                  <a:cxn ang="0">
                    <a:pos x="9" y="44"/>
                  </a:cxn>
                </a:cxnLst>
                <a:rect l="0" t="0" r="r" b="b"/>
                <a:pathLst>
                  <a:path w="60" h="119">
                    <a:moveTo>
                      <a:pt x="9" y="12"/>
                    </a:moveTo>
                    <a:lnTo>
                      <a:pt x="51" y="12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9" y="12"/>
                    </a:lnTo>
                    <a:close/>
                    <a:moveTo>
                      <a:pt x="60" y="17"/>
                    </a:moveTo>
                    <a:lnTo>
                      <a:pt x="60" y="119"/>
                    </a:lnTo>
                    <a:lnTo>
                      <a:pt x="51" y="119"/>
                    </a:lnTo>
                    <a:lnTo>
                      <a:pt x="51" y="89"/>
                    </a:lnTo>
                    <a:lnTo>
                      <a:pt x="37" y="89"/>
                    </a:lnTo>
                    <a:lnTo>
                      <a:pt x="37" y="119"/>
                    </a:lnTo>
                    <a:lnTo>
                      <a:pt x="0" y="119"/>
                    </a:lnTo>
                    <a:lnTo>
                      <a:pt x="0" y="17"/>
                    </a:lnTo>
                    <a:lnTo>
                      <a:pt x="60" y="17"/>
                    </a:lnTo>
                    <a:close/>
                    <a:moveTo>
                      <a:pt x="35" y="66"/>
                    </a:moveTo>
                    <a:lnTo>
                      <a:pt x="51" y="66"/>
                    </a:lnTo>
                    <a:lnTo>
                      <a:pt x="51" y="51"/>
                    </a:lnTo>
                    <a:lnTo>
                      <a:pt x="35" y="51"/>
                    </a:lnTo>
                    <a:lnTo>
                      <a:pt x="35" y="66"/>
                    </a:lnTo>
                    <a:close/>
                    <a:moveTo>
                      <a:pt x="35" y="44"/>
                    </a:moveTo>
                    <a:lnTo>
                      <a:pt x="51" y="44"/>
                    </a:lnTo>
                    <a:lnTo>
                      <a:pt x="51" y="28"/>
                    </a:lnTo>
                    <a:lnTo>
                      <a:pt x="35" y="28"/>
                    </a:lnTo>
                    <a:lnTo>
                      <a:pt x="35" y="44"/>
                    </a:lnTo>
                    <a:close/>
                    <a:moveTo>
                      <a:pt x="9" y="66"/>
                    </a:moveTo>
                    <a:lnTo>
                      <a:pt x="25" y="66"/>
                    </a:lnTo>
                    <a:lnTo>
                      <a:pt x="25" y="51"/>
                    </a:lnTo>
                    <a:lnTo>
                      <a:pt x="9" y="51"/>
                    </a:lnTo>
                    <a:lnTo>
                      <a:pt x="9" y="66"/>
                    </a:lnTo>
                    <a:close/>
                    <a:moveTo>
                      <a:pt x="9" y="44"/>
                    </a:moveTo>
                    <a:lnTo>
                      <a:pt x="25" y="44"/>
                    </a:lnTo>
                    <a:lnTo>
                      <a:pt x="25" y="28"/>
                    </a:lnTo>
                    <a:lnTo>
                      <a:pt x="9" y="28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8" name="íśļîde">
                <a:extLst>
                  <a:ext uri="{FF2B5EF4-FFF2-40B4-BE49-F238E27FC236}">
                    <a16:creationId xmlns:a16="http://schemas.microsoft.com/office/drawing/2014/main" xmlns="" id="{6AD747A5-CF3D-4590-BFE1-08BFAC761889}"/>
                  </a:ext>
                </a:extLst>
              </p:cNvPr>
              <p:cNvSpPr/>
              <p:nvPr/>
            </p:nvSpPr>
            <p:spPr bwMode="auto">
              <a:xfrm>
                <a:off x="8179160" y="6565492"/>
                <a:ext cx="185986" cy="265620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41" y="0"/>
                  </a:cxn>
                  <a:cxn ang="0">
                    <a:pos x="48" y="11"/>
                  </a:cxn>
                  <a:cxn ang="0">
                    <a:pos x="18" y="102"/>
                  </a:cxn>
                  <a:cxn ang="0">
                    <a:pos x="6" y="82"/>
                  </a:cxn>
                  <a:cxn ang="0">
                    <a:pos x="0" y="102"/>
                  </a:cxn>
                  <a:cxn ang="0">
                    <a:pos x="48" y="11"/>
                  </a:cxn>
                  <a:cxn ang="0">
                    <a:pos x="6" y="59"/>
                  </a:cxn>
                  <a:cxn ang="0">
                    <a:pos x="20" y="70"/>
                  </a:cxn>
                  <a:cxn ang="0">
                    <a:pos x="20" y="45"/>
                  </a:cxn>
                  <a:cxn ang="0">
                    <a:pos x="6" y="56"/>
                  </a:cxn>
                  <a:cxn ang="0">
                    <a:pos x="20" y="45"/>
                  </a:cxn>
                  <a:cxn ang="0">
                    <a:pos x="6" y="31"/>
                  </a:cxn>
                  <a:cxn ang="0">
                    <a:pos x="20" y="41"/>
                  </a:cxn>
                  <a:cxn ang="0">
                    <a:pos x="20" y="16"/>
                  </a:cxn>
                  <a:cxn ang="0">
                    <a:pos x="6" y="27"/>
                  </a:cxn>
                  <a:cxn ang="0">
                    <a:pos x="20" y="16"/>
                  </a:cxn>
                  <a:cxn ang="0">
                    <a:pos x="29" y="59"/>
                  </a:cxn>
                  <a:cxn ang="0">
                    <a:pos x="41" y="70"/>
                  </a:cxn>
                  <a:cxn ang="0">
                    <a:pos x="41" y="45"/>
                  </a:cxn>
                  <a:cxn ang="0">
                    <a:pos x="29" y="56"/>
                  </a:cxn>
                  <a:cxn ang="0">
                    <a:pos x="41" y="45"/>
                  </a:cxn>
                  <a:cxn ang="0">
                    <a:pos x="29" y="31"/>
                  </a:cxn>
                  <a:cxn ang="0">
                    <a:pos x="41" y="41"/>
                  </a:cxn>
                  <a:cxn ang="0">
                    <a:pos x="41" y="16"/>
                  </a:cxn>
                  <a:cxn ang="0">
                    <a:pos x="29" y="27"/>
                  </a:cxn>
                  <a:cxn ang="0">
                    <a:pos x="41" y="16"/>
                  </a:cxn>
                  <a:cxn ang="0">
                    <a:pos x="61" y="27"/>
                  </a:cxn>
                  <a:cxn ang="0">
                    <a:pos x="94" y="36"/>
                  </a:cxn>
                  <a:cxn ang="0">
                    <a:pos x="101" y="38"/>
                  </a:cxn>
                  <a:cxn ang="0">
                    <a:pos x="73" y="102"/>
                  </a:cxn>
                  <a:cxn ang="0">
                    <a:pos x="61" y="82"/>
                  </a:cxn>
                  <a:cxn ang="0">
                    <a:pos x="53" y="102"/>
                  </a:cxn>
                  <a:cxn ang="0">
                    <a:pos x="101" y="38"/>
                  </a:cxn>
                  <a:cxn ang="0">
                    <a:pos x="61" y="59"/>
                  </a:cxn>
                  <a:cxn ang="0">
                    <a:pos x="73" y="70"/>
                  </a:cxn>
                  <a:cxn ang="0">
                    <a:pos x="73" y="45"/>
                  </a:cxn>
                  <a:cxn ang="0">
                    <a:pos x="61" y="56"/>
                  </a:cxn>
                  <a:cxn ang="0">
                    <a:pos x="73" y="45"/>
                  </a:cxn>
                  <a:cxn ang="0">
                    <a:pos x="82" y="59"/>
                  </a:cxn>
                  <a:cxn ang="0">
                    <a:pos x="96" y="70"/>
                  </a:cxn>
                  <a:cxn ang="0">
                    <a:pos x="96" y="45"/>
                  </a:cxn>
                  <a:cxn ang="0">
                    <a:pos x="82" y="56"/>
                  </a:cxn>
                  <a:cxn ang="0">
                    <a:pos x="96" y="45"/>
                  </a:cxn>
                </a:cxnLst>
                <a:rect l="0" t="0" r="r" b="b"/>
                <a:pathLst>
                  <a:path w="101" h="102">
                    <a:moveTo>
                      <a:pt x="41" y="9"/>
                    </a:moveTo>
                    <a:lnTo>
                      <a:pt x="7" y="9"/>
                    </a:lnTo>
                    <a:lnTo>
                      <a:pt x="7" y="0"/>
                    </a:lnTo>
                    <a:lnTo>
                      <a:pt x="41" y="0"/>
                    </a:lnTo>
                    <a:lnTo>
                      <a:pt x="41" y="9"/>
                    </a:lnTo>
                    <a:close/>
                    <a:moveTo>
                      <a:pt x="48" y="11"/>
                    </a:moveTo>
                    <a:lnTo>
                      <a:pt x="48" y="102"/>
                    </a:lnTo>
                    <a:lnTo>
                      <a:pt x="18" y="102"/>
                    </a:lnTo>
                    <a:lnTo>
                      <a:pt x="18" y="82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11"/>
                    </a:lnTo>
                    <a:lnTo>
                      <a:pt x="48" y="11"/>
                    </a:lnTo>
                    <a:close/>
                    <a:moveTo>
                      <a:pt x="20" y="59"/>
                    </a:moveTo>
                    <a:lnTo>
                      <a:pt x="6" y="59"/>
                    </a:lnTo>
                    <a:lnTo>
                      <a:pt x="6" y="70"/>
                    </a:lnTo>
                    <a:lnTo>
                      <a:pt x="20" y="70"/>
                    </a:lnTo>
                    <a:lnTo>
                      <a:pt x="20" y="59"/>
                    </a:lnTo>
                    <a:close/>
                    <a:moveTo>
                      <a:pt x="20" y="45"/>
                    </a:moveTo>
                    <a:lnTo>
                      <a:pt x="6" y="45"/>
                    </a:lnTo>
                    <a:lnTo>
                      <a:pt x="6" y="56"/>
                    </a:lnTo>
                    <a:lnTo>
                      <a:pt x="20" y="56"/>
                    </a:lnTo>
                    <a:lnTo>
                      <a:pt x="20" y="45"/>
                    </a:lnTo>
                    <a:close/>
                    <a:moveTo>
                      <a:pt x="20" y="31"/>
                    </a:moveTo>
                    <a:lnTo>
                      <a:pt x="6" y="31"/>
                    </a:lnTo>
                    <a:lnTo>
                      <a:pt x="6" y="41"/>
                    </a:lnTo>
                    <a:lnTo>
                      <a:pt x="20" y="41"/>
                    </a:lnTo>
                    <a:lnTo>
                      <a:pt x="20" y="31"/>
                    </a:lnTo>
                    <a:close/>
                    <a:moveTo>
                      <a:pt x="20" y="16"/>
                    </a:moveTo>
                    <a:lnTo>
                      <a:pt x="6" y="16"/>
                    </a:lnTo>
                    <a:lnTo>
                      <a:pt x="6" y="27"/>
                    </a:lnTo>
                    <a:lnTo>
                      <a:pt x="20" y="27"/>
                    </a:lnTo>
                    <a:lnTo>
                      <a:pt x="20" y="16"/>
                    </a:lnTo>
                    <a:close/>
                    <a:moveTo>
                      <a:pt x="41" y="59"/>
                    </a:moveTo>
                    <a:lnTo>
                      <a:pt x="29" y="59"/>
                    </a:lnTo>
                    <a:lnTo>
                      <a:pt x="29" y="70"/>
                    </a:lnTo>
                    <a:lnTo>
                      <a:pt x="41" y="70"/>
                    </a:lnTo>
                    <a:lnTo>
                      <a:pt x="41" y="59"/>
                    </a:lnTo>
                    <a:close/>
                    <a:moveTo>
                      <a:pt x="41" y="45"/>
                    </a:moveTo>
                    <a:lnTo>
                      <a:pt x="29" y="45"/>
                    </a:lnTo>
                    <a:lnTo>
                      <a:pt x="29" y="56"/>
                    </a:lnTo>
                    <a:lnTo>
                      <a:pt x="41" y="56"/>
                    </a:lnTo>
                    <a:lnTo>
                      <a:pt x="41" y="45"/>
                    </a:lnTo>
                    <a:close/>
                    <a:moveTo>
                      <a:pt x="41" y="31"/>
                    </a:moveTo>
                    <a:lnTo>
                      <a:pt x="29" y="3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31"/>
                    </a:lnTo>
                    <a:close/>
                    <a:moveTo>
                      <a:pt x="41" y="16"/>
                    </a:moveTo>
                    <a:lnTo>
                      <a:pt x="29" y="16"/>
                    </a:lnTo>
                    <a:lnTo>
                      <a:pt x="29" y="27"/>
                    </a:lnTo>
                    <a:lnTo>
                      <a:pt x="41" y="27"/>
                    </a:lnTo>
                    <a:lnTo>
                      <a:pt x="41" y="16"/>
                    </a:lnTo>
                    <a:close/>
                    <a:moveTo>
                      <a:pt x="94" y="27"/>
                    </a:moveTo>
                    <a:lnTo>
                      <a:pt x="61" y="27"/>
                    </a:lnTo>
                    <a:lnTo>
                      <a:pt x="61" y="36"/>
                    </a:lnTo>
                    <a:lnTo>
                      <a:pt x="94" y="36"/>
                    </a:lnTo>
                    <a:lnTo>
                      <a:pt x="94" y="27"/>
                    </a:lnTo>
                    <a:close/>
                    <a:moveTo>
                      <a:pt x="101" y="38"/>
                    </a:moveTo>
                    <a:lnTo>
                      <a:pt x="101" y="102"/>
                    </a:lnTo>
                    <a:lnTo>
                      <a:pt x="73" y="102"/>
                    </a:lnTo>
                    <a:lnTo>
                      <a:pt x="73" y="82"/>
                    </a:lnTo>
                    <a:lnTo>
                      <a:pt x="61" y="82"/>
                    </a:lnTo>
                    <a:lnTo>
                      <a:pt x="61" y="102"/>
                    </a:lnTo>
                    <a:lnTo>
                      <a:pt x="53" y="102"/>
                    </a:lnTo>
                    <a:lnTo>
                      <a:pt x="53" y="38"/>
                    </a:lnTo>
                    <a:lnTo>
                      <a:pt x="101" y="38"/>
                    </a:lnTo>
                    <a:close/>
                    <a:moveTo>
                      <a:pt x="73" y="59"/>
                    </a:moveTo>
                    <a:lnTo>
                      <a:pt x="61" y="59"/>
                    </a:lnTo>
                    <a:lnTo>
                      <a:pt x="61" y="70"/>
                    </a:lnTo>
                    <a:lnTo>
                      <a:pt x="73" y="70"/>
                    </a:lnTo>
                    <a:lnTo>
                      <a:pt x="73" y="59"/>
                    </a:lnTo>
                    <a:close/>
                    <a:moveTo>
                      <a:pt x="73" y="45"/>
                    </a:moveTo>
                    <a:lnTo>
                      <a:pt x="61" y="45"/>
                    </a:lnTo>
                    <a:lnTo>
                      <a:pt x="61" y="56"/>
                    </a:lnTo>
                    <a:lnTo>
                      <a:pt x="73" y="56"/>
                    </a:lnTo>
                    <a:lnTo>
                      <a:pt x="73" y="45"/>
                    </a:lnTo>
                    <a:close/>
                    <a:moveTo>
                      <a:pt x="96" y="59"/>
                    </a:moveTo>
                    <a:lnTo>
                      <a:pt x="82" y="59"/>
                    </a:lnTo>
                    <a:lnTo>
                      <a:pt x="82" y="70"/>
                    </a:lnTo>
                    <a:lnTo>
                      <a:pt x="96" y="70"/>
                    </a:lnTo>
                    <a:lnTo>
                      <a:pt x="96" y="59"/>
                    </a:lnTo>
                    <a:close/>
                    <a:moveTo>
                      <a:pt x="96" y="45"/>
                    </a:moveTo>
                    <a:lnTo>
                      <a:pt x="82" y="45"/>
                    </a:lnTo>
                    <a:lnTo>
                      <a:pt x="82" y="56"/>
                    </a:lnTo>
                    <a:lnTo>
                      <a:pt x="96" y="56"/>
                    </a:lnTo>
                    <a:lnTo>
                      <a:pt x="9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9" name="ïṣliḍe">
                <a:extLst>
                  <a:ext uri="{FF2B5EF4-FFF2-40B4-BE49-F238E27FC236}">
                    <a16:creationId xmlns:a16="http://schemas.microsoft.com/office/drawing/2014/main" xmlns="" id="{66D264EF-3BD6-4938-8809-CA60578F37D9}"/>
                  </a:ext>
                </a:extLst>
              </p:cNvPr>
              <p:cNvSpPr/>
              <p:nvPr/>
            </p:nvSpPr>
            <p:spPr bwMode="auto">
              <a:xfrm>
                <a:off x="7971076" y="6482160"/>
                <a:ext cx="193352" cy="34895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64" y="11"/>
                  </a:cxn>
                  <a:cxn ang="0">
                    <a:pos x="105" y="15"/>
                  </a:cxn>
                  <a:cxn ang="0">
                    <a:pos x="99" y="134"/>
                  </a:cxn>
                  <a:cxn ang="0">
                    <a:pos x="87" y="109"/>
                  </a:cxn>
                  <a:cxn ang="0">
                    <a:pos x="57" y="134"/>
                  </a:cxn>
                  <a:cxn ang="0">
                    <a:pos x="105" y="15"/>
                  </a:cxn>
                  <a:cxn ang="0">
                    <a:pos x="99" y="89"/>
                  </a:cxn>
                  <a:cxn ang="0">
                    <a:pos x="85" y="79"/>
                  </a:cxn>
                  <a:cxn ang="0">
                    <a:pos x="85" y="72"/>
                  </a:cxn>
                  <a:cxn ang="0">
                    <a:pos x="99" y="59"/>
                  </a:cxn>
                  <a:cxn ang="0">
                    <a:pos x="85" y="72"/>
                  </a:cxn>
                  <a:cxn ang="0">
                    <a:pos x="99" y="52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99" y="22"/>
                  </a:cxn>
                  <a:cxn ang="0">
                    <a:pos x="85" y="34"/>
                  </a:cxn>
                  <a:cxn ang="0">
                    <a:pos x="76" y="89"/>
                  </a:cxn>
                  <a:cxn ang="0">
                    <a:pos x="62" y="79"/>
                  </a:cxn>
                  <a:cxn ang="0">
                    <a:pos x="62" y="72"/>
                  </a:cxn>
                  <a:cxn ang="0">
                    <a:pos x="76" y="59"/>
                  </a:cxn>
                  <a:cxn ang="0">
                    <a:pos x="62" y="72"/>
                  </a:cxn>
                  <a:cxn ang="0">
                    <a:pos x="76" y="52"/>
                  </a:cxn>
                  <a:cxn ang="0">
                    <a:pos x="62" y="40"/>
                  </a:cxn>
                  <a:cxn ang="0">
                    <a:pos x="62" y="34"/>
                  </a:cxn>
                  <a:cxn ang="0">
                    <a:pos x="76" y="22"/>
                  </a:cxn>
                  <a:cxn ang="0">
                    <a:pos x="62" y="34"/>
                  </a:cxn>
                  <a:cxn ang="0">
                    <a:pos x="43" y="47"/>
                  </a:cxn>
                  <a:cxn ang="0">
                    <a:pos x="7" y="34"/>
                  </a:cxn>
                  <a:cxn ang="0">
                    <a:pos x="50" y="50"/>
                  </a:cxn>
                  <a:cxn ang="0">
                    <a:pos x="43" y="134"/>
                  </a:cxn>
                  <a:cxn ang="0">
                    <a:pos x="30" y="109"/>
                  </a:cxn>
                  <a:cxn ang="0">
                    <a:pos x="0" y="134"/>
                  </a:cxn>
                  <a:cxn ang="0">
                    <a:pos x="50" y="50"/>
                  </a:cxn>
                  <a:cxn ang="0">
                    <a:pos x="43" y="89"/>
                  </a:cxn>
                  <a:cxn ang="0">
                    <a:pos x="30" y="79"/>
                  </a:cxn>
                  <a:cxn ang="0">
                    <a:pos x="30" y="72"/>
                  </a:cxn>
                  <a:cxn ang="0">
                    <a:pos x="43" y="59"/>
                  </a:cxn>
                  <a:cxn ang="0">
                    <a:pos x="30" y="72"/>
                  </a:cxn>
                  <a:cxn ang="0">
                    <a:pos x="20" y="89"/>
                  </a:cxn>
                  <a:cxn ang="0">
                    <a:pos x="7" y="79"/>
                  </a:cxn>
                  <a:cxn ang="0">
                    <a:pos x="7" y="72"/>
                  </a:cxn>
                  <a:cxn ang="0">
                    <a:pos x="20" y="59"/>
                  </a:cxn>
                  <a:cxn ang="0">
                    <a:pos x="7" y="72"/>
                  </a:cxn>
                </a:cxnLst>
                <a:rect l="0" t="0" r="r" b="b"/>
                <a:pathLst>
                  <a:path w="105" h="134">
                    <a:moveTo>
                      <a:pt x="64" y="0"/>
                    </a:moveTo>
                    <a:lnTo>
                      <a:pt x="97" y="0"/>
                    </a:lnTo>
                    <a:lnTo>
                      <a:pt x="97" y="11"/>
                    </a:lnTo>
                    <a:lnTo>
                      <a:pt x="64" y="11"/>
                    </a:lnTo>
                    <a:lnTo>
                      <a:pt x="64" y="0"/>
                    </a:lnTo>
                    <a:close/>
                    <a:moveTo>
                      <a:pt x="105" y="15"/>
                    </a:moveTo>
                    <a:lnTo>
                      <a:pt x="105" y="134"/>
                    </a:lnTo>
                    <a:lnTo>
                      <a:pt x="99" y="134"/>
                    </a:lnTo>
                    <a:lnTo>
                      <a:pt x="99" y="109"/>
                    </a:lnTo>
                    <a:lnTo>
                      <a:pt x="87" y="109"/>
                    </a:lnTo>
                    <a:lnTo>
                      <a:pt x="87" y="134"/>
                    </a:lnTo>
                    <a:lnTo>
                      <a:pt x="57" y="134"/>
                    </a:lnTo>
                    <a:lnTo>
                      <a:pt x="57" y="15"/>
                    </a:lnTo>
                    <a:lnTo>
                      <a:pt x="105" y="15"/>
                    </a:lnTo>
                    <a:close/>
                    <a:moveTo>
                      <a:pt x="85" y="89"/>
                    </a:moveTo>
                    <a:lnTo>
                      <a:pt x="99" y="89"/>
                    </a:lnTo>
                    <a:lnTo>
                      <a:pt x="99" y="79"/>
                    </a:lnTo>
                    <a:lnTo>
                      <a:pt x="85" y="79"/>
                    </a:lnTo>
                    <a:lnTo>
                      <a:pt x="85" y="89"/>
                    </a:lnTo>
                    <a:close/>
                    <a:moveTo>
                      <a:pt x="85" y="72"/>
                    </a:moveTo>
                    <a:lnTo>
                      <a:pt x="99" y="72"/>
                    </a:lnTo>
                    <a:lnTo>
                      <a:pt x="99" y="59"/>
                    </a:lnTo>
                    <a:lnTo>
                      <a:pt x="85" y="59"/>
                    </a:lnTo>
                    <a:lnTo>
                      <a:pt x="85" y="72"/>
                    </a:lnTo>
                    <a:close/>
                    <a:moveTo>
                      <a:pt x="85" y="52"/>
                    </a:moveTo>
                    <a:lnTo>
                      <a:pt x="99" y="52"/>
                    </a:lnTo>
                    <a:lnTo>
                      <a:pt x="99" y="40"/>
                    </a:lnTo>
                    <a:lnTo>
                      <a:pt x="85" y="40"/>
                    </a:lnTo>
                    <a:lnTo>
                      <a:pt x="85" y="52"/>
                    </a:lnTo>
                    <a:close/>
                    <a:moveTo>
                      <a:pt x="85" y="34"/>
                    </a:moveTo>
                    <a:lnTo>
                      <a:pt x="99" y="34"/>
                    </a:lnTo>
                    <a:lnTo>
                      <a:pt x="99" y="22"/>
                    </a:lnTo>
                    <a:lnTo>
                      <a:pt x="85" y="22"/>
                    </a:lnTo>
                    <a:lnTo>
                      <a:pt x="85" y="34"/>
                    </a:lnTo>
                    <a:close/>
                    <a:moveTo>
                      <a:pt x="62" y="89"/>
                    </a:moveTo>
                    <a:lnTo>
                      <a:pt x="76" y="89"/>
                    </a:lnTo>
                    <a:lnTo>
                      <a:pt x="76" y="79"/>
                    </a:lnTo>
                    <a:lnTo>
                      <a:pt x="62" y="79"/>
                    </a:lnTo>
                    <a:lnTo>
                      <a:pt x="62" y="89"/>
                    </a:lnTo>
                    <a:close/>
                    <a:moveTo>
                      <a:pt x="62" y="72"/>
                    </a:moveTo>
                    <a:lnTo>
                      <a:pt x="76" y="72"/>
                    </a:lnTo>
                    <a:lnTo>
                      <a:pt x="76" y="59"/>
                    </a:lnTo>
                    <a:lnTo>
                      <a:pt x="62" y="59"/>
                    </a:lnTo>
                    <a:lnTo>
                      <a:pt x="62" y="72"/>
                    </a:lnTo>
                    <a:close/>
                    <a:moveTo>
                      <a:pt x="62" y="52"/>
                    </a:moveTo>
                    <a:lnTo>
                      <a:pt x="76" y="52"/>
                    </a:lnTo>
                    <a:lnTo>
                      <a:pt x="76" y="40"/>
                    </a:lnTo>
                    <a:lnTo>
                      <a:pt x="62" y="40"/>
                    </a:lnTo>
                    <a:lnTo>
                      <a:pt x="62" y="52"/>
                    </a:lnTo>
                    <a:close/>
                    <a:moveTo>
                      <a:pt x="62" y="34"/>
                    </a:moveTo>
                    <a:lnTo>
                      <a:pt x="76" y="34"/>
                    </a:lnTo>
                    <a:lnTo>
                      <a:pt x="76" y="22"/>
                    </a:lnTo>
                    <a:lnTo>
                      <a:pt x="62" y="22"/>
                    </a:lnTo>
                    <a:lnTo>
                      <a:pt x="62" y="34"/>
                    </a:lnTo>
                    <a:close/>
                    <a:moveTo>
                      <a:pt x="7" y="47"/>
                    </a:moveTo>
                    <a:lnTo>
                      <a:pt x="43" y="47"/>
                    </a:lnTo>
                    <a:lnTo>
                      <a:pt x="43" y="34"/>
                    </a:lnTo>
                    <a:lnTo>
                      <a:pt x="7" y="34"/>
                    </a:lnTo>
                    <a:lnTo>
                      <a:pt x="7" y="47"/>
                    </a:lnTo>
                    <a:close/>
                    <a:moveTo>
                      <a:pt x="50" y="50"/>
                    </a:moveTo>
                    <a:lnTo>
                      <a:pt x="50" y="134"/>
                    </a:lnTo>
                    <a:lnTo>
                      <a:pt x="43" y="134"/>
                    </a:lnTo>
                    <a:lnTo>
                      <a:pt x="43" y="109"/>
                    </a:lnTo>
                    <a:lnTo>
                      <a:pt x="30" y="109"/>
                    </a:lnTo>
                    <a:lnTo>
                      <a:pt x="30" y="134"/>
                    </a:lnTo>
                    <a:lnTo>
                      <a:pt x="0" y="134"/>
                    </a:lnTo>
                    <a:lnTo>
                      <a:pt x="0" y="50"/>
                    </a:lnTo>
                    <a:lnTo>
                      <a:pt x="50" y="50"/>
                    </a:lnTo>
                    <a:close/>
                    <a:moveTo>
                      <a:pt x="30" y="89"/>
                    </a:moveTo>
                    <a:lnTo>
                      <a:pt x="43" y="89"/>
                    </a:lnTo>
                    <a:lnTo>
                      <a:pt x="43" y="79"/>
                    </a:lnTo>
                    <a:lnTo>
                      <a:pt x="30" y="79"/>
                    </a:lnTo>
                    <a:lnTo>
                      <a:pt x="30" y="89"/>
                    </a:lnTo>
                    <a:close/>
                    <a:moveTo>
                      <a:pt x="30" y="72"/>
                    </a:moveTo>
                    <a:lnTo>
                      <a:pt x="43" y="72"/>
                    </a:lnTo>
                    <a:lnTo>
                      <a:pt x="43" y="59"/>
                    </a:lnTo>
                    <a:lnTo>
                      <a:pt x="30" y="59"/>
                    </a:lnTo>
                    <a:lnTo>
                      <a:pt x="30" y="72"/>
                    </a:lnTo>
                    <a:close/>
                    <a:moveTo>
                      <a:pt x="7" y="89"/>
                    </a:moveTo>
                    <a:lnTo>
                      <a:pt x="20" y="89"/>
                    </a:lnTo>
                    <a:lnTo>
                      <a:pt x="20" y="79"/>
                    </a:lnTo>
                    <a:lnTo>
                      <a:pt x="7" y="79"/>
                    </a:lnTo>
                    <a:lnTo>
                      <a:pt x="7" y="89"/>
                    </a:lnTo>
                    <a:close/>
                    <a:moveTo>
                      <a:pt x="7" y="72"/>
                    </a:moveTo>
                    <a:lnTo>
                      <a:pt x="20" y="72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0" name="iṡḻîḋè">
                <a:extLst>
                  <a:ext uri="{FF2B5EF4-FFF2-40B4-BE49-F238E27FC236}">
                    <a16:creationId xmlns:a16="http://schemas.microsoft.com/office/drawing/2014/main" xmlns="" id="{182958E0-11C7-4470-B553-2C64EBB73C0F}"/>
                  </a:ext>
                </a:extLst>
              </p:cNvPr>
              <p:cNvSpPr/>
              <p:nvPr/>
            </p:nvSpPr>
            <p:spPr bwMode="auto">
              <a:xfrm>
                <a:off x="7788773" y="6523826"/>
                <a:ext cx="165730" cy="30728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5" y="11"/>
                  </a:cxn>
                  <a:cxn ang="0">
                    <a:pos x="90" y="13"/>
                  </a:cxn>
                  <a:cxn ang="0">
                    <a:pos x="85" y="118"/>
                  </a:cxn>
                  <a:cxn ang="0">
                    <a:pos x="74" y="95"/>
                  </a:cxn>
                  <a:cxn ang="0">
                    <a:pos x="48" y="118"/>
                  </a:cxn>
                  <a:cxn ang="0">
                    <a:pos x="90" y="13"/>
                  </a:cxn>
                  <a:cxn ang="0">
                    <a:pos x="85" y="81"/>
                  </a:cxn>
                  <a:cxn ang="0">
                    <a:pos x="74" y="70"/>
                  </a:cxn>
                  <a:cxn ang="0">
                    <a:pos x="74" y="63"/>
                  </a:cxn>
                  <a:cxn ang="0">
                    <a:pos x="85" y="52"/>
                  </a:cxn>
                  <a:cxn ang="0">
                    <a:pos x="74" y="63"/>
                  </a:cxn>
                  <a:cxn ang="0">
                    <a:pos x="85" y="47"/>
                  </a:cxn>
                  <a:cxn ang="0">
                    <a:pos x="74" y="36"/>
                  </a:cxn>
                  <a:cxn ang="0">
                    <a:pos x="74" y="31"/>
                  </a:cxn>
                  <a:cxn ang="0">
                    <a:pos x="85" y="20"/>
                  </a:cxn>
                  <a:cxn ang="0">
                    <a:pos x="74" y="31"/>
                  </a:cxn>
                  <a:cxn ang="0">
                    <a:pos x="65" y="81"/>
                  </a:cxn>
                  <a:cxn ang="0">
                    <a:pos x="55" y="70"/>
                  </a:cxn>
                  <a:cxn ang="0">
                    <a:pos x="55" y="63"/>
                  </a:cxn>
                  <a:cxn ang="0">
                    <a:pos x="65" y="52"/>
                  </a:cxn>
                  <a:cxn ang="0">
                    <a:pos x="55" y="63"/>
                  </a:cxn>
                  <a:cxn ang="0">
                    <a:pos x="65" y="47"/>
                  </a:cxn>
                  <a:cxn ang="0">
                    <a:pos x="55" y="36"/>
                  </a:cxn>
                  <a:cxn ang="0">
                    <a:pos x="55" y="31"/>
                  </a:cxn>
                  <a:cxn ang="0">
                    <a:pos x="65" y="20"/>
                  </a:cxn>
                  <a:cxn ang="0">
                    <a:pos x="55" y="31"/>
                  </a:cxn>
                  <a:cxn ang="0">
                    <a:pos x="37" y="41"/>
                  </a:cxn>
                  <a:cxn ang="0">
                    <a:pos x="5" y="32"/>
                  </a:cxn>
                  <a:cxn ang="0">
                    <a:pos x="42" y="45"/>
                  </a:cxn>
                  <a:cxn ang="0">
                    <a:pos x="37" y="118"/>
                  </a:cxn>
                  <a:cxn ang="0">
                    <a:pos x="27" y="95"/>
                  </a:cxn>
                  <a:cxn ang="0">
                    <a:pos x="0" y="118"/>
                  </a:cxn>
                  <a:cxn ang="0">
                    <a:pos x="42" y="45"/>
                  </a:cxn>
                  <a:cxn ang="0">
                    <a:pos x="37" y="81"/>
                  </a:cxn>
                  <a:cxn ang="0">
                    <a:pos x="25" y="70"/>
                  </a:cxn>
                  <a:cxn ang="0">
                    <a:pos x="25" y="63"/>
                  </a:cxn>
                  <a:cxn ang="0">
                    <a:pos x="37" y="52"/>
                  </a:cxn>
                  <a:cxn ang="0">
                    <a:pos x="25" y="63"/>
                  </a:cxn>
                  <a:cxn ang="0">
                    <a:pos x="18" y="81"/>
                  </a:cxn>
                  <a:cxn ang="0">
                    <a:pos x="5" y="70"/>
                  </a:cxn>
                  <a:cxn ang="0">
                    <a:pos x="5" y="63"/>
                  </a:cxn>
                  <a:cxn ang="0">
                    <a:pos x="18" y="52"/>
                  </a:cxn>
                  <a:cxn ang="0">
                    <a:pos x="5" y="63"/>
                  </a:cxn>
                </a:cxnLst>
                <a:rect l="0" t="0" r="r" b="b"/>
                <a:pathLst>
                  <a:path w="90" h="118">
                    <a:moveTo>
                      <a:pt x="55" y="0"/>
                    </a:moveTo>
                    <a:lnTo>
                      <a:pt x="85" y="0"/>
                    </a:lnTo>
                    <a:lnTo>
                      <a:pt x="85" y="11"/>
                    </a:lnTo>
                    <a:lnTo>
                      <a:pt x="55" y="11"/>
                    </a:lnTo>
                    <a:lnTo>
                      <a:pt x="55" y="0"/>
                    </a:lnTo>
                    <a:close/>
                    <a:moveTo>
                      <a:pt x="90" y="13"/>
                    </a:moveTo>
                    <a:lnTo>
                      <a:pt x="90" y="118"/>
                    </a:lnTo>
                    <a:lnTo>
                      <a:pt x="85" y="118"/>
                    </a:lnTo>
                    <a:lnTo>
                      <a:pt x="85" y="95"/>
                    </a:lnTo>
                    <a:lnTo>
                      <a:pt x="74" y="95"/>
                    </a:lnTo>
                    <a:lnTo>
                      <a:pt x="74" y="118"/>
                    </a:lnTo>
                    <a:lnTo>
                      <a:pt x="48" y="118"/>
                    </a:lnTo>
                    <a:lnTo>
                      <a:pt x="48" y="13"/>
                    </a:lnTo>
                    <a:lnTo>
                      <a:pt x="90" y="13"/>
                    </a:lnTo>
                    <a:close/>
                    <a:moveTo>
                      <a:pt x="74" y="81"/>
                    </a:moveTo>
                    <a:lnTo>
                      <a:pt x="85" y="81"/>
                    </a:lnTo>
                    <a:lnTo>
                      <a:pt x="85" y="70"/>
                    </a:lnTo>
                    <a:lnTo>
                      <a:pt x="74" y="70"/>
                    </a:lnTo>
                    <a:lnTo>
                      <a:pt x="74" y="81"/>
                    </a:lnTo>
                    <a:close/>
                    <a:moveTo>
                      <a:pt x="74" y="63"/>
                    </a:moveTo>
                    <a:lnTo>
                      <a:pt x="85" y="63"/>
                    </a:lnTo>
                    <a:lnTo>
                      <a:pt x="85" y="52"/>
                    </a:lnTo>
                    <a:lnTo>
                      <a:pt x="74" y="52"/>
                    </a:lnTo>
                    <a:lnTo>
                      <a:pt x="74" y="63"/>
                    </a:lnTo>
                    <a:close/>
                    <a:moveTo>
                      <a:pt x="74" y="47"/>
                    </a:moveTo>
                    <a:lnTo>
                      <a:pt x="85" y="47"/>
                    </a:lnTo>
                    <a:lnTo>
                      <a:pt x="85" y="36"/>
                    </a:lnTo>
                    <a:lnTo>
                      <a:pt x="74" y="36"/>
                    </a:lnTo>
                    <a:lnTo>
                      <a:pt x="74" y="47"/>
                    </a:lnTo>
                    <a:close/>
                    <a:moveTo>
                      <a:pt x="74" y="31"/>
                    </a:moveTo>
                    <a:lnTo>
                      <a:pt x="85" y="31"/>
                    </a:lnTo>
                    <a:lnTo>
                      <a:pt x="85" y="20"/>
                    </a:lnTo>
                    <a:lnTo>
                      <a:pt x="74" y="20"/>
                    </a:lnTo>
                    <a:lnTo>
                      <a:pt x="74" y="31"/>
                    </a:lnTo>
                    <a:close/>
                    <a:moveTo>
                      <a:pt x="55" y="81"/>
                    </a:moveTo>
                    <a:lnTo>
                      <a:pt x="65" y="81"/>
                    </a:lnTo>
                    <a:lnTo>
                      <a:pt x="65" y="70"/>
                    </a:lnTo>
                    <a:lnTo>
                      <a:pt x="55" y="70"/>
                    </a:lnTo>
                    <a:lnTo>
                      <a:pt x="55" y="81"/>
                    </a:lnTo>
                    <a:close/>
                    <a:moveTo>
                      <a:pt x="55" y="63"/>
                    </a:moveTo>
                    <a:lnTo>
                      <a:pt x="65" y="63"/>
                    </a:lnTo>
                    <a:lnTo>
                      <a:pt x="65" y="52"/>
                    </a:lnTo>
                    <a:lnTo>
                      <a:pt x="55" y="52"/>
                    </a:lnTo>
                    <a:lnTo>
                      <a:pt x="55" y="63"/>
                    </a:lnTo>
                    <a:close/>
                    <a:moveTo>
                      <a:pt x="55" y="47"/>
                    </a:moveTo>
                    <a:lnTo>
                      <a:pt x="65" y="47"/>
                    </a:lnTo>
                    <a:lnTo>
                      <a:pt x="65" y="36"/>
                    </a:lnTo>
                    <a:lnTo>
                      <a:pt x="55" y="36"/>
                    </a:lnTo>
                    <a:lnTo>
                      <a:pt x="55" y="47"/>
                    </a:lnTo>
                    <a:close/>
                    <a:moveTo>
                      <a:pt x="55" y="31"/>
                    </a:moveTo>
                    <a:lnTo>
                      <a:pt x="65" y="31"/>
                    </a:lnTo>
                    <a:lnTo>
                      <a:pt x="65" y="20"/>
                    </a:lnTo>
                    <a:lnTo>
                      <a:pt x="55" y="20"/>
                    </a:lnTo>
                    <a:lnTo>
                      <a:pt x="55" y="31"/>
                    </a:lnTo>
                    <a:close/>
                    <a:moveTo>
                      <a:pt x="5" y="41"/>
                    </a:moveTo>
                    <a:lnTo>
                      <a:pt x="37" y="41"/>
                    </a:lnTo>
                    <a:lnTo>
                      <a:pt x="37" y="32"/>
                    </a:lnTo>
                    <a:lnTo>
                      <a:pt x="5" y="32"/>
                    </a:lnTo>
                    <a:lnTo>
                      <a:pt x="5" y="41"/>
                    </a:lnTo>
                    <a:close/>
                    <a:moveTo>
                      <a:pt x="42" y="45"/>
                    </a:moveTo>
                    <a:lnTo>
                      <a:pt x="42" y="118"/>
                    </a:lnTo>
                    <a:lnTo>
                      <a:pt x="37" y="118"/>
                    </a:lnTo>
                    <a:lnTo>
                      <a:pt x="37" y="95"/>
                    </a:lnTo>
                    <a:lnTo>
                      <a:pt x="27" y="95"/>
                    </a:lnTo>
                    <a:lnTo>
                      <a:pt x="27" y="118"/>
                    </a:lnTo>
                    <a:lnTo>
                      <a:pt x="0" y="118"/>
                    </a:lnTo>
                    <a:lnTo>
                      <a:pt x="0" y="45"/>
                    </a:lnTo>
                    <a:lnTo>
                      <a:pt x="42" y="45"/>
                    </a:lnTo>
                    <a:close/>
                    <a:moveTo>
                      <a:pt x="25" y="81"/>
                    </a:moveTo>
                    <a:lnTo>
                      <a:pt x="37" y="81"/>
                    </a:lnTo>
                    <a:lnTo>
                      <a:pt x="37" y="70"/>
                    </a:lnTo>
                    <a:lnTo>
                      <a:pt x="25" y="70"/>
                    </a:lnTo>
                    <a:lnTo>
                      <a:pt x="25" y="81"/>
                    </a:lnTo>
                    <a:close/>
                    <a:moveTo>
                      <a:pt x="25" y="63"/>
                    </a:moveTo>
                    <a:lnTo>
                      <a:pt x="37" y="63"/>
                    </a:lnTo>
                    <a:lnTo>
                      <a:pt x="37" y="52"/>
                    </a:lnTo>
                    <a:lnTo>
                      <a:pt x="25" y="52"/>
                    </a:lnTo>
                    <a:lnTo>
                      <a:pt x="25" y="63"/>
                    </a:lnTo>
                    <a:close/>
                    <a:moveTo>
                      <a:pt x="5" y="81"/>
                    </a:moveTo>
                    <a:lnTo>
                      <a:pt x="18" y="81"/>
                    </a:lnTo>
                    <a:lnTo>
                      <a:pt x="18" y="70"/>
                    </a:lnTo>
                    <a:lnTo>
                      <a:pt x="5" y="70"/>
                    </a:lnTo>
                    <a:lnTo>
                      <a:pt x="5" y="81"/>
                    </a:lnTo>
                    <a:close/>
                    <a:moveTo>
                      <a:pt x="5" y="63"/>
                    </a:moveTo>
                    <a:lnTo>
                      <a:pt x="18" y="63"/>
                    </a:lnTo>
                    <a:lnTo>
                      <a:pt x="18" y="52"/>
                    </a:lnTo>
                    <a:lnTo>
                      <a:pt x="5" y="52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1" name="íSliḋé">
                <a:extLst>
                  <a:ext uri="{FF2B5EF4-FFF2-40B4-BE49-F238E27FC236}">
                    <a16:creationId xmlns:a16="http://schemas.microsoft.com/office/drawing/2014/main" xmlns="" id="{F520926A-5965-48C8-B042-8B3A8D6505F1}"/>
                  </a:ext>
                </a:extLst>
              </p:cNvPr>
              <p:cNvSpPr/>
              <p:nvPr/>
            </p:nvSpPr>
            <p:spPr bwMode="auto">
              <a:xfrm>
                <a:off x="7564116" y="6570700"/>
                <a:ext cx="208084" cy="2604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7"/>
                  </a:cxn>
                  <a:cxn ang="0">
                    <a:pos x="113" y="11"/>
                  </a:cxn>
                  <a:cxn ang="0">
                    <a:pos x="106" y="100"/>
                  </a:cxn>
                  <a:cxn ang="0">
                    <a:pos x="92" y="80"/>
                  </a:cxn>
                  <a:cxn ang="0">
                    <a:pos x="60" y="100"/>
                  </a:cxn>
                  <a:cxn ang="0">
                    <a:pos x="113" y="11"/>
                  </a:cxn>
                  <a:cxn ang="0">
                    <a:pos x="106" y="68"/>
                  </a:cxn>
                  <a:cxn ang="0">
                    <a:pos x="92" y="59"/>
                  </a:cxn>
                  <a:cxn ang="0">
                    <a:pos x="92" y="54"/>
                  </a:cxn>
                  <a:cxn ang="0">
                    <a:pos x="106" y="45"/>
                  </a:cxn>
                  <a:cxn ang="0">
                    <a:pos x="92" y="54"/>
                  </a:cxn>
                  <a:cxn ang="0">
                    <a:pos x="106" y="39"/>
                  </a:cxn>
                  <a:cxn ang="0">
                    <a:pos x="92" y="30"/>
                  </a:cxn>
                  <a:cxn ang="0">
                    <a:pos x="92" y="25"/>
                  </a:cxn>
                  <a:cxn ang="0">
                    <a:pos x="106" y="16"/>
                  </a:cxn>
                  <a:cxn ang="0">
                    <a:pos x="92" y="25"/>
                  </a:cxn>
                  <a:cxn ang="0">
                    <a:pos x="81" y="68"/>
                  </a:cxn>
                  <a:cxn ang="0">
                    <a:pos x="67" y="59"/>
                  </a:cxn>
                  <a:cxn ang="0">
                    <a:pos x="67" y="54"/>
                  </a:cxn>
                  <a:cxn ang="0">
                    <a:pos x="81" y="45"/>
                  </a:cxn>
                  <a:cxn ang="0">
                    <a:pos x="67" y="54"/>
                  </a:cxn>
                  <a:cxn ang="0">
                    <a:pos x="81" y="39"/>
                  </a:cxn>
                  <a:cxn ang="0">
                    <a:pos x="67" y="30"/>
                  </a:cxn>
                  <a:cxn ang="0">
                    <a:pos x="67" y="25"/>
                  </a:cxn>
                  <a:cxn ang="0">
                    <a:pos x="81" y="16"/>
                  </a:cxn>
                  <a:cxn ang="0">
                    <a:pos x="67" y="25"/>
                  </a:cxn>
                  <a:cxn ang="0">
                    <a:pos x="46" y="34"/>
                  </a:cxn>
                  <a:cxn ang="0">
                    <a:pos x="7" y="27"/>
                  </a:cxn>
                  <a:cxn ang="0">
                    <a:pos x="53" y="38"/>
                  </a:cxn>
                  <a:cxn ang="0">
                    <a:pos x="46" y="100"/>
                  </a:cxn>
                  <a:cxn ang="0">
                    <a:pos x="32" y="80"/>
                  </a:cxn>
                  <a:cxn ang="0">
                    <a:pos x="0" y="100"/>
                  </a:cxn>
                  <a:cxn ang="0">
                    <a:pos x="53" y="38"/>
                  </a:cxn>
                  <a:cxn ang="0">
                    <a:pos x="46" y="68"/>
                  </a:cxn>
                  <a:cxn ang="0">
                    <a:pos x="32" y="59"/>
                  </a:cxn>
                  <a:cxn ang="0">
                    <a:pos x="32" y="54"/>
                  </a:cxn>
                  <a:cxn ang="0">
                    <a:pos x="46" y="45"/>
                  </a:cxn>
                  <a:cxn ang="0">
                    <a:pos x="32" y="54"/>
                  </a:cxn>
                  <a:cxn ang="0">
                    <a:pos x="21" y="68"/>
                  </a:cxn>
                  <a:cxn ang="0">
                    <a:pos x="7" y="59"/>
                  </a:cxn>
                  <a:cxn ang="0">
                    <a:pos x="7" y="54"/>
                  </a:cxn>
                  <a:cxn ang="0">
                    <a:pos x="21" y="45"/>
                  </a:cxn>
                  <a:cxn ang="0">
                    <a:pos x="7" y="54"/>
                  </a:cxn>
                </a:cxnLst>
                <a:rect l="0" t="0" r="r" b="b"/>
                <a:pathLst>
                  <a:path w="113" h="100">
                    <a:moveTo>
                      <a:pt x="67" y="0"/>
                    </a:moveTo>
                    <a:lnTo>
                      <a:pt x="104" y="0"/>
                    </a:lnTo>
                    <a:lnTo>
                      <a:pt x="104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113" y="11"/>
                    </a:moveTo>
                    <a:lnTo>
                      <a:pt x="113" y="100"/>
                    </a:lnTo>
                    <a:lnTo>
                      <a:pt x="106" y="100"/>
                    </a:lnTo>
                    <a:lnTo>
                      <a:pt x="106" y="80"/>
                    </a:lnTo>
                    <a:lnTo>
                      <a:pt x="92" y="80"/>
                    </a:lnTo>
                    <a:lnTo>
                      <a:pt x="92" y="100"/>
                    </a:lnTo>
                    <a:lnTo>
                      <a:pt x="60" y="100"/>
                    </a:lnTo>
                    <a:lnTo>
                      <a:pt x="60" y="11"/>
                    </a:lnTo>
                    <a:lnTo>
                      <a:pt x="113" y="11"/>
                    </a:lnTo>
                    <a:close/>
                    <a:moveTo>
                      <a:pt x="92" y="68"/>
                    </a:moveTo>
                    <a:lnTo>
                      <a:pt x="106" y="68"/>
                    </a:lnTo>
                    <a:lnTo>
                      <a:pt x="106" y="59"/>
                    </a:lnTo>
                    <a:lnTo>
                      <a:pt x="92" y="59"/>
                    </a:lnTo>
                    <a:lnTo>
                      <a:pt x="92" y="68"/>
                    </a:lnTo>
                    <a:close/>
                    <a:moveTo>
                      <a:pt x="92" y="54"/>
                    </a:moveTo>
                    <a:lnTo>
                      <a:pt x="106" y="54"/>
                    </a:lnTo>
                    <a:lnTo>
                      <a:pt x="106" y="45"/>
                    </a:lnTo>
                    <a:lnTo>
                      <a:pt x="92" y="45"/>
                    </a:lnTo>
                    <a:lnTo>
                      <a:pt x="92" y="54"/>
                    </a:lnTo>
                    <a:close/>
                    <a:moveTo>
                      <a:pt x="92" y="39"/>
                    </a:moveTo>
                    <a:lnTo>
                      <a:pt x="106" y="39"/>
                    </a:lnTo>
                    <a:lnTo>
                      <a:pt x="106" y="30"/>
                    </a:lnTo>
                    <a:lnTo>
                      <a:pt x="92" y="30"/>
                    </a:lnTo>
                    <a:lnTo>
                      <a:pt x="92" y="39"/>
                    </a:lnTo>
                    <a:close/>
                    <a:moveTo>
                      <a:pt x="92" y="25"/>
                    </a:moveTo>
                    <a:lnTo>
                      <a:pt x="106" y="25"/>
                    </a:lnTo>
                    <a:lnTo>
                      <a:pt x="106" y="16"/>
                    </a:lnTo>
                    <a:lnTo>
                      <a:pt x="92" y="16"/>
                    </a:lnTo>
                    <a:lnTo>
                      <a:pt x="92" y="25"/>
                    </a:lnTo>
                    <a:close/>
                    <a:moveTo>
                      <a:pt x="67" y="68"/>
                    </a:moveTo>
                    <a:lnTo>
                      <a:pt x="81" y="68"/>
                    </a:lnTo>
                    <a:lnTo>
                      <a:pt x="81" y="59"/>
                    </a:lnTo>
                    <a:lnTo>
                      <a:pt x="67" y="59"/>
                    </a:lnTo>
                    <a:lnTo>
                      <a:pt x="67" y="68"/>
                    </a:lnTo>
                    <a:close/>
                    <a:moveTo>
                      <a:pt x="67" y="54"/>
                    </a:moveTo>
                    <a:lnTo>
                      <a:pt x="81" y="54"/>
                    </a:lnTo>
                    <a:lnTo>
                      <a:pt x="81" y="45"/>
                    </a:lnTo>
                    <a:lnTo>
                      <a:pt x="67" y="45"/>
                    </a:lnTo>
                    <a:lnTo>
                      <a:pt x="67" y="54"/>
                    </a:lnTo>
                    <a:close/>
                    <a:moveTo>
                      <a:pt x="67" y="39"/>
                    </a:moveTo>
                    <a:lnTo>
                      <a:pt x="81" y="39"/>
                    </a:lnTo>
                    <a:lnTo>
                      <a:pt x="81" y="30"/>
                    </a:lnTo>
                    <a:lnTo>
                      <a:pt x="67" y="30"/>
                    </a:lnTo>
                    <a:lnTo>
                      <a:pt x="67" y="39"/>
                    </a:lnTo>
                    <a:close/>
                    <a:moveTo>
                      <a:pt x="67" y="25"/>
                    </a:moveTo>
                    <a:lnTo>
                      <a:pt x="81" y="25"/>
                    </a:lnTo>
                    <a:lnTo>
                      <a:pt x="81" y="16"/>
                    </a:lnTo>
                    <a:lnTo>
                      <a:pt x="67" y="16"/>
                    </a:lnTo>
                    <a:lnTo>
                      <a:pt x="67" y="25"/>
                    </a:lnTo>
                    <a:close/>
                    <a:moveTo>
                      <a:pt x="7" y="34"/>
                    </a:moveTo>
                    <a:lnTo>
                      <a:pt x="46" y="34"/>
                    </a:lnTo>
                    <a:lnTo>
                      <a:pt x="46" y="27"/>
                    </a:lnTo>
                    <a:lnTo>
                      <a:pt x="7" y="27"/>
                    </a:lnTo>
                    <a:lnTo>
                      <a:pt x="7" y="34"/>
                    </a:lnTo>
                    <a:close/>
                    <a:moveTo>
                      <a:pt x="53" y="38"/>
                    </a:moveTo>
                    <a:lnTo>
                      <a:pt x="53" y="100"/>
                    </a:lnTo>
                    <a:lnTo>
                      <a:pt x="46" y="100"/>
                    </a:lnTo>
                    <a:lnTo>
                      <a:pt x="46" y="80"/>
                    </a:lnTo>
                    <a:lnTo>
                      <a:pt x="32" y="80"/>
                    </a:lnTo>
                    <a:lnTo>
                      <a:pt x="32" y="100"/>
                    </a:lnTo>
                    <a:lnTo>
                      <a:pt x="0" y="100"/>
                    </a:lnTo>
                    <a:lnTo>
                      <a:pt x="0" y="38"/>
                    </a:lnTo>
                    <a:lnTo>
                      <a:pt x="53" y="38"/>
                    </a:lnTo>
                    <a:close/>
                    <a:moveTo>
                      <a:pt x="32" y="68"/>
                    </a:moveTo>
                    <a:lnTo>
                      <a:pt x="46" y="68"/>
                    </a:lnTo>
                    <a:lnTo>
                      <a:pt x="46" y="59"/>
                    </a:lnTo>
                    <a:lnTo>
                      <a:pt x="32" y="59"/>
                    </a:lnTo>
                    <a:lnTo>
                      <a:pt x="32" y="68"/>
                    </a:lnTo>
                    <a:close/>
                    <a:moveTo>
                      <a:pt x="32" y="54"/>
                    </a:moveTo>
                    <a:lnTo>
                      <a:pt x="46" y="54"/>
                    </a:lnTo>
                    <a:lnTo>
                      <a:pt x="46" y="45"/>
                    </a:lnTo>
                    <a:lnTo>
                      <a:pt x="32" y="45"/>
                    </a:lnTo>
                    <a:lnTo>
                      <a:pt x="32" y="54"/>
                    </a:lnTo>
                    <a:close/>
                    <a:moveTo>
                      <a:pt x="7" y="68"/>
                    </a:moveTo>
                    <a:lnTo>
                      <a:pt x="21" y="68"/>
                    </a:lnTo>
                    <a:lnTo>
                      <a:pt x="21" y="59"/>
                    </a:lnTo>
                    <a:lnTo>
                      <a:pt x="7" y="59"/>
                    </a:lnTo>
                    <a:lnTo>
                      <a:pt x="7" y="68"/>
                    </a:lnTo>
                    <a:close/>
                    <a:moveTo>
                      <a:pt x="7" y="54"/>
                    </a:moveTo>
                    <a:lnTo>
                      <a:pt x="21" y="54"/>
                    </a:lnTo>
                    <a:lnTo>
                      <a:pt x="21" y="45"/>
                    </a:lnTo>
                    <a:lnTo>
                      <a:pt x="7" y="45"/>
                    </a:lnTo>
                    <a:lnTo>
                      <a:pt x="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íŝļiḓè">
                <a:extLst>
                  <a:ext uri="{FF2B5EF4-FFF2-40B4-BE49-F238E27FC236}">
                    <a16:creationId xmlns:a16="http://schemas.microsoft.com/office/drawing/2014/main" xmlns="" id="{7337DA7B-711D-4386-93B3-287D584E43B9}"/>
                  </a:ext>
                </a:extLst>
              </p:cNvPr>
              <p:cNvSpPr/>
              <p:nvPr/>
            </p:nvSpPr>
            <p:spPr bwMode="auto">
              <a:xfrm>
                <a:off x="7416800" y="6672261"/>
                <a:ext cx="127060" cy="15885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4"/>
                  </a:cxn>
                  <a:cxn ang="0">
                    <a:pos x="69" y="6"/>
                  </a:cxn>
                  <a:cxn ang="0">
                    <a:pos x="66" y="61"/>
                  </a:cxn>
                  <a:cxn ang="0">
                    <a:pos x="57" y="49"/>
                  </a:cxn>
                  <a:cxn ang="0">
                    <a:pos x="37" y="61"/>
                  </a:cxn>
                  <a:cxn ang="0">
                    <a:pos x="69" y="6"/>
                  </a:cxn>
                  <a:cxn ang="0">
                    <a:pos x="66" y="41"/>
                  </a:cxn>
                  <a:cxn ang="0">
                    <a:pos x="57" y="36"/>
                  </a:cxn>
                  <a:cxn ang="0">
                    <a:pos x="57" y="33"/>
                  </a:cxn>
                  <a:cxn ang="0">
                    <a:pos x="66" y="27"/>
                  </a:cxn>
                  <a:cxn ang="0">
                    <a:pos x="57" y="33"/>
                  </a:cxn>
                  <a:cxn ang="0">
                    <a:pos x="66" y="24"/>
                  </a:cxn>
                  <a:cxn ang="0">
                    <a:pos x="57" y="18"/>
                  </a:cxn>
                  <a:cxn ang="0">
                    <a:pos x="57" y="15"/>
                  </a:cxn>
                  <a:cxn ang="0">
                    <a:pos x="66" y="9"/>
                  </a:cxn>
                  <a:cxn ang="0">
                    <a:pos x="57" y="15"/>
                  </a:cxn>
                  <a:cxn ang="0">
                    <a:pos x="50" y="41"/>
                  </a:cxn>
                  <a:cxn ang="0">
                    <a:pos x="41" y="36"/>
                  </a:cxn>
                  <a:cxn ang="0">
                    <a:pos x="41" y="33"/>
                  </a:cxn>
                  <a:cxn ang="0">
                    <a:pos x="50" y="27"/>
                  </a:cxn>
                  <a:cxn ang="0">
                    <a:pos x="41" y="33"/>
                  </a:cxn>
                  <a:cxn ang="0">
                    <a:pos x="50" y="24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50" y="9"/>
                  </a:cxn>
                  <a:cxn ang="0">
                    <a:pos x="41" y="15"/>
                  </a:cxn>
                  <a:cxn ang="0">
                    <a:pos x="29" y="20"/>
                  </a:cxn>
                  <a:cxn ang="0">
                    <a:pos x="6" y="16"/>
                  </a:cxn>
                  <a:cxn ang="0">
                    <a:pos x="32" y="22"/>
                  </a:cxn>
                  <a:cxn ang="0">
                    <a:pos x="29" y="61"/>
                  </a:cxn>
                  <a:cxn ang="0">
                    <a:pos x="20" y="49"/>
                  </a:cxn>
                  <a:cxn ang="0">
                    <a:pos x="0" y="61"/>
                  </a:cxn>
                  <a:cxn ang="0">
                    <a:pos x="32" y="22"/>
                  </a:cxn>
                  <a:cxn ang="0">
                    <a:pos x="29" y="41"/>
                  </a:cxn>
                  <a:cxn ang="0">
                    <a:pos x="20" y="36"/>
                  </a:cxn>
                  <a:cxn ang="0">
                    <a:pos x="20" y="33"/>
                  </a:cxn>
                  <a:cxn ang="0">
                    <a:pos x="29" y="27"/>
                  </a:cxn>
                  <a:cxn ang="0">
                    <a:pos x="20" y="33"/>
                  </a:cxn>
                  <a:cxn ang="0">
                    <a:pos x="14" y="41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14" y="27"/>
                  </a:cxn>
                  <a:cxn ang="0">
                    <a:pos x="6" y="33"/>
                  </a:cxn>
                </a:cxnLst>
                <a:rect l="0" t="0" r="r" b="b"/>
                <a:pathLst>
                  <a:path w="69" h="61">
                    <a:moveTo>
                      <a:pt x="43" y="0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  <a:moveTo>
                      <a:pt x="69" y="6"/>
                    </a:moveTo>
                    <a:lnTo>
                      <a:pt x="69" y="61"/>
                    </a:lnTo>
                    <a:lnTo>
                      <a:pt x="66" y="61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61"/>
                    </a:lnTo>
                    <a:lnTo>
                      <a:pt x="37" y="61"/>
                    </a:lnTo>
                    <a:lnTo>
                      <a:pt x="37" y="6"/>
                    </a:lnTo>
                    <a:lnTo>
                      <a:pt x="69" y="6"/>
                    </a:lnTo>
                    <a:close/>
                    <a:moveTo>
                      <a:pt x="57" y="41"/>
                    </a:moveTo>
                    <a:lnTo>
                      <a:pt x="66" y="41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57" y="41"/>
                    </a:lnTo>
                    <a:close/>
                    <a:moveTo>
                      <a:pt x="57" y="33"/>
                    </a:moveTo>
                    <a:lnTo>
                      <a:pt x="66" y="33"/>
                    </a:lnTo>
                    <a:lnTo>
                      <a:pt x="66" y="27"/>
                    </a:lnTo>
                    <a:lnTo>
                      <a:pt x="57" y="27"/>
                    </a:lnTo>
                    <a:lnTo>
                      <a:pt x="57" y="33"/>
                    </a:lnTo>
                    <a:close/>
                    <a:moveTo>
                      <a:pt x="57" y="24"/>
                    </a:moveTo>
                    <a:lnTo>
                      <a:pt x="66" y="24"/>
                    </a:lnTo>
                    <a:lnTo>
                      <a:pt x="66" y="18"/>
                    </a:lnTo>
                    <a:lnTo>
                      <a:pt x="57" y="18"/>
                    </a:lnTo>
                    <a:lnTo>
                      <a:pt x="57" y="24"/>
                    </a:lnTo>
                    <a:close/>
                    <a:moveTo>
                      <a:pt x="57" y="15"/>
                    </a:moveTo>
                    <a:lnTo>
                      <a:pt x="66" y="15"/>
                    </a:lnTo>
                    <a:lnTo>
                      <a:pt x="66" y="9"/>
                    </a:lnTo>
                    <a:lnTo>
                      <a:pt x="57" y="9"/>
                    </a:lnTo>
                    <a:lnTo>
                      <a:pt x="57" y="15"/>
                    </a:lnTo>
                    <a:close/>
                    <a:moveTo>
                      <a:pt x="41" y="41"/>
                    </a:moveTo>
                    <a:lnTo>
                      <a:pt x="50" y="41"/>
                    </a:lnTo>
                    <a:lnTo>
                      <a:pt x="50" y="36"/>
                    </a:lnTo>
                    <a:lnTo>
                      <a:pt x="41" y="36"/>
                    </a:lnTo>
                    <a:lnTo>
                      <a:pt x="41" y="41"/>
                    </a:lnTo>
                    <a:close/>
                    <a:moveTo>
                      <a:pt x="41" y="33"/>
                    </a:moveTo>
                    <a:lnTo>
                      <a:pt x="50" y="33"/>
                    </a:lnTo>
                    <a:lnTo>
                      <a:pt x="50" y="27"/>
                    </a:lnTo>
                    <a:lnTo>
                      <a:pt x="41" y="27"/>
                    </a:lnTo>
                    <a:lnTo>
                      <a:pt x="41" y="33"/>
                    </a:lnTo>
                    <a:close/>
                    <a:moveTo>
                      <a:pt x="41" y="24"/>
                    </a:moveTo>
                    <a:lnTo>
                      <a:pt x="50" y="24"/>
                    </a:lnTo>
                    <a:lnTo>
                      <a:pt x="50" y="18"/>
                    </a:lnTo>
                    <a:lnTo>
                      <a:pt x="41" y="18"/>
                    </a:lnTo>
                    <a:lnTo>
                      <a:pt x="41" y="24"/>
                    </a:lnTo>
                    <a:close/>
                    <a:moveTo>
                      <a:pt x="41" y="15"/>
                    </a:moveTo>
                    <a:lnTo>
                      <a:pt x="50" y="1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41" y="15"/>
                    </a:lnTo>
                    <a:close/>
                    <a:moveTo>
                      <a:pt x="6" y="20"/>
                    </a:moveTo>
                    <a:lnTo>
                      <a:pt x="29" y="20"/>
                    </a:lnTo>
                    <a:lnTo>
                      <a:pt x="29" y="16"/>
                    </a:lnTo>
                    <a:lnTo>
                      <a:pt x="6" y="16"/>
                    </a:lnTo>
                    <a:lnTo>
                      <a:pt x="6" y="20"/>
                    </a:lnTo>
                    <a:close/>
                    <a:moveTo>
                      <a:pt x="32" y="22"/>
                    </a:moveTo>
                    <a:lnTo>
                      <a:pt x="32" y="61"/>
                    </a:lnTo>
                    <a:lnTo>
                      <a:pt x="29" y="61"/>
                    </a:lnTo>
                    <a:lnTo>
                      <a:pt x="29" y="49"/>
                    </a:lnTo>
                    <a:lnTo>
                      <a:pt x="20" y="49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32" y="22"/>
                    </a:lnTo>
                    <a:close/>
                    <a:moveTo>
                      <a:pt x="20" y="41"/>
                    </a:moveTo>
                    <a:lnTo>
                      <a:pt x="29" y="41"/>
                    </a:lnTo>
                    <a:lnTo>
                      <a:pt x="29" y="36"/>
                    </a:lnTo>
                    <a:lnTo>
                      <a:pt x="20" y="36"/>
                    </a:lnTo>
                    <a:lnTo>
                      <a:pt x="20" y="41"/>
                    </a:lnTo>
                    <a:close/>
                    <a:moveTo>
                      <a:pt x="20" y="33"/>
                    </a:moveTo>
                    <a:lnTo>
                      <a:pt x="29" y="33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20" y="33"/>
                    </a:lnTo>
                    <a:close/>
                    <a:moveTo>
                      <a:pt x="6" y="41"/>
                    </a:moveTo>
                    <a:lnTo>
                      <a:pt x="14" y="41"/>
                    </a:lnTo>
                    <a:lnTo>
                      <a:pt x="14" y="36"/>
                    </a:lnTo>
                    <a:lnTo>
                      <a:pt x="6" y="36"/>
                    </a:lnTo>
                    <a:lnTo>
                      <a:pt x="6" y="41"/>
                    </a:lnTo>
                    <a:close/>
                    <a:moveTo>
                      <a:pt x="6" y="33"/>
                    </a:moveTo>
                    <a:lnTo>
                      <a:pt x="14" y="33"/>
                    </a:lnTo>
                    <a:lnTo>
                      <a:pt x="14" y="27"/>
                    </a:lnTo>
                    <a:lnTo>
                      <a:pt x="6" y="27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3" name="ïsḷîďè">
                <a:extLst>
                  <a:ext uri="{FF2B5EF4-FFF2-40B4-BE49-F238E27FC236}">
                    <a16:creationId xmlns:a16="http://schemas.microsoft.com/office/drawing/2014/main" xmlns="" id="{33AAB0D0-5D12-4265-B23F-15F6F3D52F51}"/>
                  </a:ext>
                </a:extLst>
              </p:cNvPr>
              <p:cNvSpPr/>
              <p:nvPr/>
            </p:nvSpPr>
            <p:spPr bwMode="auto">
              <a:xfrm>
                <a:off x="8381720" y="6203520"/>
                <a:ext cx="263327" cy="632800"/>
              </a:xfrm>
              <a:custGeom>
                <a:avLst/>
                <a:gdLst/>
                <a:ahLst/>
                <a:cxnLst>
                  <a:cxn ang="0">
                    <a:pos x="11" y="113"/>
                  </a:cxn>
                  <a:cxn ang="0">
                    <a:pos x="58" y="95"/>
                  </a:cxn>
                  <a:cxn ang="0">
                    <a:pos x="67" y="116"/>
                  </a:cxn>
                  <a:cxn ang="0">
                    <a:pos x="27" y="243"/>
                  </a:cxn>
                  <a:cxn ang="0">
                    <a:pos x="9" y="216"/>
                  </a:cxn>
                  <a:cxn ang="0">
                    <a:pos x="0" y="243"/>
                  </a:cxn>
                  <a:cxn ang="0">
                    <a:pos x="67" y="116"/>
                  </a:cxn>
                  <a:cxn ang="0">
                    <a:pos x="9" y="184"/>
                  </a:cxn>
                  <a:cxn ang="0">
                    <a:pos x="28" y="198"/>
                  </a:cxn>
                  <a:cxn ang="0">
                    <a:pos x="28" y="164"/>
                  </a:cxn>
                  <a:cxn ang="0">
                    <a:pos x="9" y="177"/>
                  </a:cxn>
                  <a:cxn ang="0">
                    <a:pos x="28" y="164"/>
                  </a:cxn>
                  <a:cxn ang="0">
                    <a:pos x="9" y="145"/>
                  </a:cxn>
                  <a:cxn ang="0">
                    <a:pos x="28" y="157"/>
                  </a:cxn>
                  <a:cxn ang="0">
                    <a:pos x="28" y="125"/>
                  </a:cxn>
                  <a:cxn ang="0">
                    <a:pos x="9" y="138"/>
                  </a:cxn>
                  <a:cxn ang="0">
                    <a:pos x="28" y="125"/>
                  </a:cxn>
                  <a:cxn ang="0">
                    <a:pos x="41" y="184"/>
                  </a:cxn>
                  <a:cxn ang="0">
                    <a:pos x="58" y="198"/>
                  </a:cxn>
                  <a:cxn ang="0">
                    <a:pos x="58" y="164"/>
                  </a:cxn>
                  <a:cxn ang="0">
                    <a:pos x="41" y="177"/>
                  </a:cxn>
                  <a:cxn ang="0">
                    <a:pos x="58" y="164"/>
                  </a:cxn>
                  <a:cxn ang="0">
                    <a:pos x="41" y="145"/>
                  </a:cxn>
                  <a:cxn ang="0">
                    <a:pos x="58" y="157"/>
                  </a:cxn>
                  <a:cxn ang="0">
                    <a:pos x="58" y="125"/>
                  </a:cxn>
                  <a:cxn ang="0">
                    <a:pos x="41" y="138"/>
                  </a:cxn>
                  <a:cxn ang="0">
                    <a:pos x="58" y="125"/>
                  </a:cxn>
                  <a:cxn ang="0">
                    <a:pos x="87" y="139"/>
                  </a:cxn>
                  <a:cxn ang="0">
                    <a:pos x="135" y="150"/>
                  </a:cxn>
                  <a:cxn ang="0">
                    <a:pos x="143" y="154"/>
                  </a:cxn>
                  <a:cxn ang="0">
                    <a:pos x="103" y="243"/>
                  </a:cxn>
                  <a:cxn ang="0">
                    <a:pos x="85" y="216"/>
                  </a:cxn>
                  <a:cxn ang="0">
                    <a:pos x="76" y="243"/>
                  </a:cxn>
                  <a:cxn ang="0">
                    <a:pos x="143" y="154"/>
                  </a:cxn>
                  <a:cxn ang="0">
                    <a:pos x="85" y="184"/>
                  </a:cxn>
                  <a:cxn ang="0">
                    <a:pos x="105" y="198"/>
                  </a:cxn>
                  <a:cxn ang="0">
                    <a:pos x="105" y="164"/>
                  </a:cxn>
                  <a:cxn ang="0">
                    <a:pos x="85" y="177"/>
                  </a:cxn>
                  <a:cxn ang="0">
                    <a:pos x="105" y="164"/>
                  </a:cxn>
                  <a:cxn ang="0">
                    <a:pos x="117" y="184"/>
                  </a:cxn>
                  <a:cxn ang="0">
                    <a:pos x="135" y="198"/>
                  </a:cxn>
                  <a:cxn ang="0">
                    <a:pos x="135" y="164"/>
                  </a:cxn>
                  <a:cxn ang="0">
                    <a:pos x="117" y="177"/>
                  </a:cxn>
                  <a:cxn ang="0">
                    <a:pos x="135" y="164"/>
                  </a:cxn>
                  <a:cxn ang="0">
                    <a:pos x="51" y="64"/>
                  </a:cxn>
                  <a:cxn ang="0">
                    <a:pos x="18" y="91"/>
                  </a:cxn>
                  <a:cxn ang="0">
                    <a:pos x="30" y="0"/>
                  </a:cxn>
                  <a:cxn ang="0">
                    <a:pos x="39" y="61"/>
                  </a:cxn>
                  <a:cxn ang="0">
                    <a:pos x="30" y="0"/>
                  </a:cxn>
                </a:cxnLst>
                <a:rect l="0" t="0" r="r" b="b"/>
                <a:pathLst>
                  <a:path w="143" h="243">
                    <a:moveTo>
                      <a:pt x="58" y="113"/>
                    </a:moveTo>
                    <a:lnTo>
                      <a:pt x="11" y="113"/>
                    </a:lnTo>
                    <a:lnTo>
                      <a:pt x="11" y="95"/>
                    </a:lnTo>
                    <a:lnTo>
                      <a:pt x="58" y="95"/>
                    </a:lnTo>
                    <a:lnTo>
                      <a:pt x="58" y="113"/>
                    </a:lnTo>
                    <a:close/>
                    <a:moveTo>
                      <a:pt x="67" y="116"/>
                    </a:moveTo>
                    <a:lnTo>
                      <a:pt x="67" y="243"/>
                    </a:lnTo>
                    <a:lnTo>
                      <a:pt x="27" y="243"/>
                    </a:lnTo>
                    <a:lnTo>
                      <a:pt x="27" y="216"/>
                    </a:lnTo>
                    <a:lnTo>
                      <a:pt x="9" y="216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116"/>
                    </a:lnTo>
                    <a:lnTo>
                      <a:pt x="67" y="116"/>
                    </a:lnTo>
                    <a:close/>
                    <a:moveTo>
                      <a:pt x="28" y="184"/>
                    </a:moveTo>
                    <a:lnTo>
                      <a:pt x="9" y="184"/>
                    </a:lnTo>
                    <a:lnTo>
                      <a:pt x="9" y="198"/>
                    </a:lnTo>
                    <a:lnTo>
                      <a:pt x="28" y="198"/>
                    </a:lnTo>
                    <a:lnTo>
                      <a:pt x="28" y="184"/>
                    </a:lnTo>
                    <a:close/>
                    <a:moveTo>
                      <a:pt x="28" y="164"/>
                    </a:moveTo>
                    <a:lnTo>
                      <a:pt x="9" y="164"/>
                    </a:lnTo>
                    <a:lnTo>
                      <a:pt x="9" y="177"/>
                    </a:lnTo>
                    <a:lnTo>
                      <a:pt x="28" y="177"/>
                    </a:lnTo>
                    <a:lnTo>
                      <a:pt x="28" y="164"/>
                    </a:lnTo>
                    <a:close/>
                    <a:moveTo>
                      <a:pt x="28" y="145"/>
                    </a:moveTo>
                    <a:lnTo>
                      <a:pt x="9" y="145"/>
                    </a:lnTo>
                    <a:lnTo>
                      <a:pt x="9" y="157"/>
                    </a:lnTo>
                    <a:lnTo>
                      <a:pt x="28" y="157"/>
                    </a:lnTo>
                    <a:lnTo>
                      <a:pt x="28" y="145"/>
                    </a:lnTo>
                    <a:close/>
                    <a:moveTo>
                      <a:pt x="28" y="125"/>
                    </a:moveTo>
                    <a:lnTo>
                      <a:pt x="9" y="125"/>
                    </a:lnTo>
                    <a:lnTo>
                      <a:pt x="9" y="138"/>
                    </a:lnTo>
                    <a:lnTo>
                      <a:pt x="28" y="138"/>
                    </a:lnTo>
                    <a:lnTo>
                      <a:pt x="28" y="125"/>
                    </a:lnTo>
                    <a:close/>
                    <a:moveTo>
                      <a:pt x="58" y="184"/>
                    </a:moveTo>
                    <a:lnTo>
                      <a:pt x="41" y="184"/>
                    </a:lnTo>
                    <a:lnTo>
                      <a:pt x="41" y="198"/>
                    </a:lnTo>
                    <a:lnTo>
                      <a:pt x="58" y="198"/>
                    </a:lnTo>
                    <a:lnTo>
                      <a:pt x="58" y="184"/>
                    </a:lnTo>
                    <a:close/>
                    <a:moveTo>
                      <a:pt x="58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58" y="177"/>
                    </a:lnTo>
                    <a:lnTo>
                      <a:pt x="58" y="164"/>
                    </a:lnTo>
                    <a:close/>
                    <a:moveTo>
                      <a:pt x="58" y="145"/>
                    </a:moveTo>
                    <a:lnTo>
                      <a:pt x="41" y="145"/>
                    </a:lnTo>
                    <a:lnTo>
                      <a:pt x="41" y="157"/>
                    </a:lnTo>
                    <a:lnTo>
                      <a:pt x="58" y="157"/>
                    </a:lnTo>
                    <a:lnTo>
                      <a:pt x="58" y="145"/>
                    </a:lnTo>
                    <a:close/>
                    <a:moveTo>
                      <a:pt x="58" y="125"/>
                    </a:moveTo>
                    <a:lnTo>
                      <a:pt x="41" y="125"/>
                    </a:lnTo>
                    <a:lnTo>
                      <a:pt x="41" y="138"/>
                    </a:lnTo>
                    <a:lnTo>
                      <a:pt x="58" y="138"/>
                    </a:lnTo>
                    <a:lnTo>
                      <a:pt x="58" y="125"/>
                    </a:lnTo>
                    <a:close/>
                    <a:moveTo>
                      <a:pt x="135" y="139"/>
                    </a:moveTo>
                    <a:lnTo>
                      <a:pt x="87" y="139"/>
                    </a:lnTo>
                    <a:lnTo>
                      <a:pt x="87" y="150"/>
                    </a:lnTo>
                    <a:lnTo>
                      <a:pt x="135" y="150"/>
                    </a:lnTo>
                    <a:lnTo>
                      <a:pt x="135" y="139"/>
                    </a:lnTo>
                    <a:close/>
                    <a:moveTo>
                      <a:pt x="143" y="154"/>
                    </a:moveTo>
                    <a:lnTo>
                      <a:pt x="143" y="243"/>
                    </a:lnTo>
                    <a:lnTo>
                      <a:pt x="103" y="243"/>
                    </a:lnTo>
                    <a:lnTo>
                      <a:pt x="103" y="216"/>
                    </a:lnTo>
                    <a:lnTo>
                      <a:pt x="85" y="216"/>
                    </a:lnTo>
                    <a:lnTo>
                      <a:pt x="85" y="243"/>
                    </a:lnTo>
                    <a:lnTo>
                      <a:pt x="76" y="243"/>
                    </a:lnTo>
                    <a:lnTo>
                      <a:pt x="76" y="154"/>
                    </a:lnTo>
                    <a:lnTo>
                      <a:pt x="143" y="154"/>
                    </a:lnTo>
                    <a:close/>
                    <a:moveTo>
                      <a:pt x="105" y="184"/>
                    </a:moveTo>
                    <a:lnTo>
                      <a:pt x="85" y="184"/>
                    </a:lnTo>
                    <a:lnTo>
                      <a:pt x="85" y="198"/>
                    </a:lnTo>
                    <a:lnTo>
                      <a:pt x="105" y="198"/>
                    </a:lnTo>
                    <a:lnTo>
                      <a:pt x="105" y="184"/>
                    </a:lnTo>
                    <a:close/>
                    <a:moveTo>
                      <a:pt x="105" y="164"/>
                    </a:moveTo>
                    <a:lnTo>
                      <a:pt x="85" y="164"/>
                    </a:lnTo>
                    <a:lnTo>
                      <a:pt x="85" y="177"/>
                    </a:lnTo>
                    <a:lnTo>
                      <a:pt x="105" y="177"/>
                    </a:lnTo>
                    <a:lnTo>
                      <a:pt x="105" y="164"/>
                    </a:lnTo>
                    <a:close/>
                    <a:moveTo>
                      <a:pt x="135" y="184"/>
                    </a:moveTo>
                    <a:lnTo>
                      <a:pt x="117" y="184"/>
                    </a:lnTo>
                    <a:lnTo>
                      <a:pt x="117" y="198"/>
                    </a:lnTo>
                    <a:lnTo>
                      <a:pt x="135" y="198"/>
                    </a:lnTo>
                    <a:lnTo>
                      <a:pt x="135" y="184"/>
                    </a:lnTo>
                    <a:close/>
                    <a:moveTo>
                      <a:pt x="135" y="164"/>
                    </a:moveTo>
                    <a:lnTo>
                      <a:pt x="117" y="164"/>
                    </a:lnTo>
                    <a:lnTo>
                      <a:pt x="117" y="177"/>
                    </a:lnTo>
                    <a:lnTo>
                      <a:pt x="135" y="177"/>
                    </a:lnTo>
                    <a:lnTo>
                      <a:pt x="135" y="164"/>
                    </a:lnTo>
                    <a:close/>
                    <a:moveTo>
                      <a:pt x="18" y="64"/>
                    </a:moveTo>
                    <a:lnTo>
                      <a:pt x="51" y="64"/>
                    </a:lnTo>
                    <a:lnTo>
                      <a:pt x="51" y="91"/>
                    </a:lnTo>
                    <a:lnTo>
                      <a:pt x="18" y="91"/>
                    </a:lnTo>
                    <a:lnTo>
                      <a:pt x="18" y="64"/>
                    </a:lnTo>
                    <a:close/>
                    <a:moveTo>
                      <a:pt x="30" y="0"/>
                    </a:moveTo>
                    <a:lnTo>
                      <a:pt x="39" y="0"/>
                    </a:lnTo>
                    <a:lnTo>
                      <a:pt x="39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îṥľiḑe">
                <a:extLst>
                  <a:ext uri="{FF2B5EF4-FFF2-40B4-BE49-F238E27FC236}">
                    <a16:creationId xmlns:a16="http://schemas.microsoft.com/office/drawing/2014/main" xmlns="" id="{F7FE9B2C-2D97-4F44-A548-8094159D0F35}"/>
                  </a:ext>
                </a:extLst>
              </p:cNvPr>
              <p:cNvSpPr/>
              <p:nvPr/>
            </p:nvSpPr>
            <p:spPr bwMode="auto">
              <a:xfrm>
                <a:off x="8659779" y="6654032"/>
                <a:ext cx="123377" cy="17708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2" y="68"/>
                  </a:cxn>
                  <a:cxn ang="0">
                    <a:pos x="5" y="56"/>
                  </a:cxn>
                  <a:cxn ang="0">
                    <a:pos x="0" y="68"/>
                  </a:cxn>
                  <a:cxn ang="0">
                    <a:pos x="31" y="7"/>
                  </a:cxn>
                  <a:cxn ang="0">
                    <a:pos x="5" y="40"/>
                  </a:cxn>
                  <a:cxn ang="0">
                    <a:pos x="12" y="47"/>
                  </a:cxn>
                  <a:cxn ang="0">
                    <a:pos x="12" y="31"/>
                  </a:cxn>
                  <a:cxn ang="0">
                    <a:pos x="5" y="36"/>
                  </a:cxn>
                  <a:cxn ang="0">
                    <a:pos x="12" y="31"/>
                  </a:cxn>
                  <a:cxn ang="0">
                    <a:pos x="5" y="22"/>
                  </a:cxn>
                  <a:cxn ang="0">
                    <a:pos x="12" y="27"/>
                  </a:cxn>
                  <a:cxn ang="0">
                    <a:pos x="12" y="11"/>
                  </a:cxn>
                  <a:cxn ang="0">
                    <a:pos x="5" y="18"/>
                  </a:cxn>
                  <a:cxn ang="0">
                    <a:pos x="12" y="11"/>
                  </a:cxn>
                  <a:cxn ang="0">
                    <a:pos x="19" y="40"/>
                  </a:cxn>
                  <a:cxn ang="0">
                    <a:pos x="28" y="47"/>
                  </a:cxn>
                  <a:cxn ang="0">
                    <a:pos x="28" y="31"/>
                  </a:cxn>
                  <a:cxn ang="0">
                    <a:pos x="19" y="36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28" y="27"/>
                  </a:cxn>
                  <a:cxn ang="0">
                    <a:pos x="28" y="11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40" y="18"/>
                  </a:cxn>
                  <a:cxn ang="0">
                    <a:pos x="63" y="23"/>
                  </a:cxn>
                  <a:cxn ang="0">
                    <a:pos x="67" y="25"/>
                  </a:cxn>
                  <a:cxn ang="0">
                    <a:pos x="47" y="68"/>
                  </a:cxn>
                  <a:cxn ang="0">
                    <a:pos x="40" y="56"/>
                  </a:cxn>
                  <a:cxn ang="0">
                    <a:pos x="35" y="68"/>
                  </a:cxn>
                  <a:cxn ang="0">
                    <a:pos x="67" y="25"/>
                  </a:cxn>
                  <a:cxn ang="0">
                    <a:pos x="40" y="40"/>
                  </a:cxn>
                  <a:cxn ang="0">
                    <a:pos x="49" y="47"/>
                  </a:cxn>
                  <a:cxn ang="0">
                    <a:pos x="49" y="31"/>
                  </a:cxn>
                  <a:cxn ang="0">
                    <a:pos x="40" y="36"/>
                  </a:cxn>
                  <a:cxn ang="0">
                    <a:pos x="49" y="31"/>
                  </a:cxn>
                  <a:cxn ang="0">
                    <a:pos x="54" y="40"/>
                  </a:cxn>
                  <a:cxn ang="0">
                    <a:pos x="63" y="47"/>
                  </a:cxn>
                  <a:cxn ang="0">
                    <a:pos x="63" y="31"/>
                  </a:cxn>
                  <a:cxn ang="0">
                    <a:pos x="54" y="36"/>
                  </a:cxn>
                  <a:cxn ang="0">
                    <a:pos x="63" y="31"/>
                  </a:cxn>
                </a:cxnLst>
                <a:rect l="0" t="0" r="r" b="b"/>
                <a:pathLst>
                  <a:path w="67" h="68">
                    <a:moveTo>
                      <a:pt x="26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  <a:moveTo>
                      <a:pt x="31" y="7"/>
                    </a:moveTo>
                    <a:lnTo>
                      <a:pt x="31" y="68"/>
                    </a:lnTo>
                    <a:lnTo>
                      <a:pt x="12" y="68"/>
                    </a:lnTo>
                    <a:lnTo>
                      <a:pt x="12" y="56"/>
                    </a:lnTo>
                    <a:lnTo>
                      <a:pt x="5" y="56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31" y="7"/>
                    </a:lnTo>
                    <a:close/>
                    <a:moveTo>
                      <a:pt x="12" y="40"/>
                    </a:moveTo>
                    <a:lnTo>
                      <a:pt x="5" y="40"/>
                    </a:lnTo>
                    <a:lnTo>
                      <a:pt x="5" y="47"/>
                    </a:lnTo>
                    <a:lnTo>
                      <a:pt x="12" y="47"/>
                    </a:lnTo>
                    <a:lnTo>
                      <a:pt x="12" y="40"/>
                    </a:lnTo>
                    <a:close/>
                    <a:moveTo>
                      <a:pt x="12" y="31"/>
                    </a:moveTo>
                    <a:lnTo>
                      <a:pt x="5" y="31"/>
                    </a:lnTo>
                    <a:lnTo>
                      <a:pt x="5" y="36"/>
                    </a:lnTo>
                    <a:lnTo>
                      <a:pt x="12" y="36"/>
                    </a:lnTo>
                    <a:lnTo>
                      <a:pt x="12" y="31"/>
                    </a:lnTo>
                    <a:close/>
                    <a:moveTo>
                      <a:pt x="12" y="22"/>
                    </a:moveTo>
                    <a:lnTo>
                      <a:pt x="5" y="22"/>
                    </a:lnTo>
                    <a:lnTo>
                      <a:pt x="5" y="27"/>
                    </a:lnTo>
                    <a:lnTo>
                      <a:pt x="12" y="27"/>
                    </a:lnTo>
                    <a:lnTo>
                      <a:pt x="12" y="22"/>
                    </a:lnTo>
                    <a:close/>
                    <a:moveTo>
                      <a:pt x="12" y="11"/>
                    </a:moveTo>
                    <a:lnTo>
                      <a:pt x="5" y="11"/>
                    </a:lnTo>
                    <a:lnTo>
                      <a:pt x="5" y="18"/>
                    </a:lnTo>
                    <a:lnTo>
                      <a:pt x="12" y="18"/>
                    </a:lnTo>
                    <a:lnTo>
                      <a:pt x="12" y="11"/>
                    </a:lnTo>
                    <a:close/>
                    <a:moveTo>
                      <a:pt x="28" y="40"/>
                    </a:moveTo>
                    <a:lnTo>
                      <a:pt x="19" y="40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28" y="40"/>
                    </a:lnTo>
                    <a:close/>
                    <a:moveTo>
                      <a:pt x="28" y="31"/>
                    </a:moveTo>
                    <a:lnTo>
                      <a:pt x="19" y="31"/>
                    </a:lnTo>
                    <a:lnTo>
                      <a:pt x="19" y="36"/>
                    </a:lnTo>
                    <a:lnTo>
                      <a:pt x="28" y="36"/>
                    </a:lnTo>
                    <a:lnTo>
                      <a:pt x="28" y="31"/>
                    </a:lnTo>
                    <a:close/>
                    <a:moveTo>
                      <a:pt x="28" y="22"/>
                    </a:moveTo>
                    <a:lnTo>
                      <a:pt x="19" y="22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28" y="22"/>
                    </a:lnTo>
                    <a:close/>
                    <a:moveTo>
                      <a:pt x="28" y="11"/>
                    </a:moveTo>
                    <a:lnTo>
                      <a:pt x="19" y="11"/>
                    </a:lnTo>
                    <a:lnTo>
                      <a:pt x="19" y="18"/>
                    </a:lnTo>
                    <a:lnTo>
                      <a:pt x="28" y="18"/>
                    </a:lnTo>
                    <a:lnTo>
                      <a:pt x="28" y="11"/>
                    </a:lnTo>
                    <a:close/>
                    <a:moveTo>
                      <a:pt x="63" y="18"/>
                    </a:moveTo>
                    <a:lnTo>
                      <a:pt x="40" y="18"/>
                    </a:lnTo>
                    <a:lnTo>
                      <a:pt x="40" y="23"/>
                    </a:lnTo>
                    <a:lnTo>
                      <a:pt x="63" y="23"/>
                    </a:lnTo>
                    <a:lnTo>
                      <a:pt x="63" y="18"/>
                    </a:lnTo>
                    <a:close/>
                    <a:moveTo>
                      <a:pt x="67" y="25"/>
                    </a:moveTo>
                    <a:lnTo>
                      <a:pt x="67" y="68"/>
                    </a:lnTo>
                    <a:lnTo>
                      <a:pt x="47" y="68"/>
                    </a:lnTo>
                    <a:lnTo>
                      <a:pt x="47" y="56"/>
                    </a:lnTo>
                    <a:lnTo>
                      <a:pt x="40" y="56"/>
                    </a:lnTo>
                    <a:lnTo>
                      <a:pt x="40" y="68"/>
                    </a:lnTo>
                    <a:lnTo>
                      <a:pt x="35" y="68"/>
                    </a:lnTo>
                    <a:lnTo>
                      <a:pt x="35" y="25"/>
                    </a:lnTo>
                    <a:lnTo>
                      <a:pt x="67" y="25"/>
                    </a:lnTo>
                    <a:close/>
                    <a:moveTo>
                      <a:pt x="49" y="40"/>
                    </a:moveTo>
                    <a:lnTo>
                      <a:pt x="40" y="40"/>
                    </a:lnTo>
                    <a:lnTo>
                      <a:pt x="40" y="47"/>
                    </a:lnTo>
                    <a:lnTo>
                      <a:pt x="49" y="47"/>
                    </a:lnTo>
                    <a:lnTo>
                      <a:pt x="49" y="40"/>
                    </a:lnTo>
                    <a:close/>
                    <a:moveTo>
                      <a:pt x="49" y="31"/>
                    </a:moveTo>
                    <a:lnTo>
                      <a:pt x="40" y="31"/>
                    </a:lnTo>
                    <a:lnTo>
                      <a:pt x="40" y="36"/>
                    </a:lnTo>
                    <a:lnTo>
                      <a:pt x="49" y="36"/>
                    </a:lnTo>
                    <a:lnTo>
                      <a:pt x="49" y="31"/>
                    </a:lnTo>
                    <a:close/>
                    <a:moveTo>
                      <a:pt x="63" y="40"/>
                    </a:moveTo>
                    <a:lnTo>
                      <a:pt x="54" y="40"/>
                    </a:lnTo>
                    <a:lnTo>
                      <a:pt x="54" y="47"/>
                    </a:lnTo>
                    <a:lnTo>
                      <a:pt x="63" y="47"/>
                    </a:lnTo>
                    <a:lnTo>
                      <a:pt x="63" y="40"/>
                    </a:lnTo>
                    <a:close/>
                    <a:moveTo>
                      <a:pt x="63" y="31"/>
                    </a:moveTo>
                    <a:lnTo>
                      <a:pt x="54" y="31"/>
                    </a:lnTo>
                    <a:lnTo>
                      <a:pt x="54" y="36"/>
                    </a:lnTo>
                    <a:lnTo>
                      <a:pt x="63" y="36"/>
                    </a:lnTo>
                    <a:lnTo>
                      <a:pt x="6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5" name="ïṡļiḋê">
                <a:extLst>
                  <a:ext uri="{FF2B5EF4-FFF2-40B4-BE49-F238E27FC236}">
                    <a16:creationId xmlns:a16="http://schemas.microsoft.com/office/drawing/2014/main" xmlns="" id="{88E7CF04-14C4-4933-88F8-97D5AFA257A8}"/>
                  </a:ext>
                </a:extLst>
              </p:cNvPr>
              <p:cNvSpPr/>
              <p:nvPr/>
            </p:nvSpPr>
            <p:spPr bwMode="auto">
              <a:xfrm>
                <a:off x="8788680" y="6752988"/>
                <a:ext cx="189669" cy="10156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22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30" y="3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22">
                    <a:moveTo>
                      <a:pt x="58" y="0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0"/>
                      <a:pt x="55" y="19"/>
                      <a:pt x="55" y="18"/>
                    </a:cubicBezTo>
                    <a:cubicBezTo>
                      <a:pt x="55" y="10"/>
                      <a:pt x="44" y="3"/>
                      <a:pt x="30" y="3"/>
                    </a:cubicBezTo>
                    <a:cubicBezTo>
                      <a:pt x="16" y="3"/>
                      <a:pt x="4" y="10"/>
                      <a:pt x="4" y="18"/>
                    </a:cubicBezTo>
                    <a:cubicBezTo>
                      <a:pt x="4" y="20"/>
                      <a:pt x="4" y="20"/>
                      <a:pt x="5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6" name="îS1iďé">
                <a:extLst>
                  <a:ext uri="{FF2B5EF4-FFF2-40B4-BE49-F238E27FC236}">
                    <a16:creationId xmlns:a16="http://schemas.microsoft.com/office/drawing/2014/main" xmlns="" id="{67534592-ACEE-40CF-8E7E-5D59011716F1}"/>
                  </a:ext>
                </a:extLst>
              </p:cNvPr>
              <p:cNvSpPr/>
              <p:nvPr/>
            </p:nvSpPr>
            <p:spPr bwMode="auto">
              <a:xfrm>
                <a:off x="5304016" y="6232165"/>
                <a:ext cx="432741" cy="604155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142" y="18"/>
                  </a:cxn>
                  <a:cxn ang="0">
                    <a:pos x="235" y="25"/>
                  </a:cxn>
                  <a:cxn ang="0">
                    <a:pos x="221" y="232"/>
                  </a:cxn>
                  <a:cxn ang="0">
                    <a:pos x="193" y="189"/>
                  </a:cxn>
                  <a:cxn ang="0">
                    <a:pos x="126" y="232"/>
                  </a:cxn>
                  <a:cxn ang="0">
                    <a:pos x="235" y="25"/>
                  </a:cxn>
                  <a:cxn ang="0">
                    <a:pos x="221" y="157"/>
                  </a:cxn>
                  <a:cxn ang="0">
                    <a:pos x="191" y="136"/>
                  </a:cxn>
                  <a:cxn ang="0">
                    <a:pos x="191" y="125"/>
                  </a:cxn>
                  <a:cxn ang="0">
                    <a:pos x="221" y="103"/>
                  </a:cxn>
                  <a:cxn ang="0">
                    <a:pos x="191" y="125"/>
                  </a:cxn>
                  <a:cxn ang="0">
                    <a:pos x="221" y="91"/>
                  </a:cxn>
                  <a:cxn ang="0">
                    <a:pos x="191" y="69"/>
                  </a:cxn>
                  <a:cxn ang="0">
                    <a:pos x="191" y="59"/>
                  </a:cxn>
                  <a:cxn ang="0">
                    <a:pos x="221" y="37"/>
                  </a:cxn>
                  <a:cxn ang="0">
                    <a:pos x="191" y="59"/>
                  </a:cxn>
                  <a:cxn ang="0">
                    <a:pos x="170" y="157"/>
                  </a:cxn>
                  <a:cxn ang="0">
                    <a:pos x="140" y="136"/>
                  </a:cxn>
                  <a:cxn ang="0">
                    <a:pos x="140" y="125"/>
                  </a:cxn>
                  <a:cxn ang="0">
                    <a:pos x="170" y="103"/>
                  </a:cxn>
                  <a:cxn ang="0">
                    <a:pos x="140" y="125"/>
                  </a:cxn>
                  <a:cxn ang="0">
                    <a:pos x="170" y="91"/>
                  </a:cxn>
                  <a:cxn ang="0">
                    <a:pos x="140" y="69"/>
                  </a:cxn>
                  <a:cxn ang="0">
                    <a:pos x="140" y="59"/>
                  </a:cxn>
                  <a:cxn ang="0">
                    <a:pos x="170" y="37"/>
                  </a:cxn>
                  <a:cxn ang="0">
                    <a:pos x="140" y="59"/>
                  </a:cxn>
                  <a:cxn ang="0">
                    <a:pos x="94" y="80"/>
                  </a:cxn>
                  <a:cxn ang="0">
                    <a:pos x="16" y="61"/>
                  </a:cxn>
                  <a:cxn ang="0">
                    <a:pos x="112" y="86"/>
                  </a:cxn>
                  <a:cxn ang="0">
                    <a:pos x="96" y="232"/>
                  </a:cxn>
                  <a:cxn ang="0">
                    <a:pos x="69" y="189"/>
                  </a:cxn>
                  <a:cxn ang="0">
                    <a:pos x="0" y="232"/>
                  </a:cxn>
                  <a:cxn ang="0">
                    <a:pos x="112" y="86"/>
                  </a:cxn>
                  <a:cxn ang="0">
                    <a:pos x="96" y="157"/>
                  </a:cxn>
                  <a:cxn ang="0">
                    <a:pos x="66" y="136"/>
                  </a:cxn>
                  <a:cxn ang="0">
                    <a:pos x="66" y="125"/>
                  </a:cxn>
                  <a:cxn ang="0">
                    <a:pos x="96" y="103"/>
                  </a:cxn>
                  <a:cxn ang="0">
                    <a:pos x="66" y="125"/>
                  </a:cxn>
                  <a:cxn ang="0">
                    <a:pos x="44" y="157"/>
                  </a:cxn>
                  <a:cxn ang="0">
                    <a:pos x="16" y="136"/>
                  </a:cxn>
                  <a:cxn ang="0">
                    <a:pos x="16" y="125"/>
                  </a:cxn>
                  <a:cxn ang="0">
                    <a:pos x="44" y="103"/>
                  </a:cxn>
                  <a:cxn ang="0">
                    <a:pos x="16" y="125"/>
                  </a:cxn>
                </a:cxnLst>
                <a:rect l="0" t="0" r="r" b="b"/>
                <a:pathLst>
                  <a:path w="235" h="232">
                    <a:moveTo>
                      <a:pt x="142" y="0"/>
                    </a:moveTo>
                    <a:lnTo>
                      <a:pt x="220" y="0"/>
                    </a:lnTo>
                    <a:lnTo>
                      <a:pt x="220" y="18"/>
                    </a:lnTo>
                    <a:lnTo>
                      <a:pt x="142" y="18"/>
                    </a:lnTo>
                    <a:lnTo>
                      <a:pt x="142" y="0"/>
                    </a:lnTo>
                    <a:close/>
                    <a:moveTo>
                      <a:pt x="235" y="25"/>
                    </a:moveTo>
                    <a:lnTo>
                      <a:pt x="235" y="232"/>
                    </a:lnTo>
                    <a:lnTo>
                      <a:pt x="221" y="232"/>
                    </a:lnTo>
                    <a:lnTo>
                      <a:pt x="221" y="189"/>
                    </a:lnTo>
                    <a:lnTo>
                      <a:pt x="193" y="189"/>
                    </a:lnTo>
                    <a:lnTo>
                      <a:pt x="193" y="232"/>
                    </a:lnTo>
                    <a:lnTo>
                      <a:pt x="126" y="232"/>
                    </a:lnTo>
                    <a:lnTo>
                      <a:pt x="126" y="25"/>
                    </a:lnTo>
                    <a:lnTo>
                      <a:pt x="235" y="25"/>
                    </a:lnTo>
                    <a:close/>
                    <a:moveTo>
                      <a:pt x="191" y="157"/>
                    </a:moveTo>
                    <a:lnTo>
                      <a:pt x="221" y="157"/>
                    </a:lnTo>
                    <a:lnTo>
                      <a:pt x="221" y="136"/>
                    </a:lnTo>
                    <a:lnTo>
                      <a:pt x="191" y="136"/>
                    </a:lnTo>
                    <a:lnTo>
                      <a:pt x="191" y="157"/>
                    </a:lnTo>
                    <a:close/>
                    <a:moveTo>
                      <a:pt x="191" y="125"/>
                    </a:moveTo>
                    <a:lnTo>
                      <a:pt x="221" y="125"/>
                    </a:lnTo>
                    <a:lnTo>
                      <a:pt x="221" y="103"/>
                    </a:lnTo>
                    <a:lnTo>
                      <a:pt x="191" y="103"/>
                    </a:lnTo>
                    <a:lnTo>
                      <a:pt x="191" y="125"/>
                    </a:lnTo>
                    <a:close/>
                    <a:moveTo>
                      <a:pt x="191" y="91"/>
                    </a:moveTo>
                    <a:lnTo>
                      <a:pt x="221" y="91"/>
                    </a:lnTo>
                    <a:lnTo>
                      <a:pt x="221" y="69"/>
                    </a:lnTo>
                    <a:lnTo>
                      <a:pt x="191" y="69"/>
                    </a:lnTo>
                    <a:lnTo>
                      <a:pt x="191" y="91"/>
                    </a:lnTo>
                    <a:close/>
                    <a:moveTo>
                      <a:pt x="191" y="59"/>
                    </a:moveTo>
                    <a:lnTo>
                      <a:pt x="221" y="59"/>
                    </a:lnTo>
                    <a:lnTo>
                      <a:pt x="221" y="37"/>
                    </a:lnTo>
                    <a:lnTo>
                      <a:pt x="191" y="37"/>
                    </a:lnTo>
                    <a:lnTo>
                      <a:pt x="191" y="59"/>
                    </a:lnTo>
                    <a:close/>
                    <a:moveTo>
                      <a:pt x="140" y="157"/>
                    </a:moveTo>
                    <a:lnTo>
                      <a:pt x="170" y="157"/>
                    </a:lnTo>
                    <a:lnTo>
                      <a:pt x="170" y="136"/>
                    </a:lnTo>
                    <a:lnTo>
                      <a:pt x="140" y="136"/>
                    </a:lnTo>
                    <a:lnTo>
                      <a:pt x="140" y="157"/>
                    </a:lnTo>
                    <a:close/>
                    <a:moveTo>
                      <a:pt x="140" y="125"/>
                    </a:moveTo>
                    <a:lnTo>
                      <a:pt x="170" y="125"/>
                    </a:lnTo>
                    <a:lnTo>
                      <a:pt x="170" y="103"/>
                    </a:lnTo>
                    <a:lnTo>
                      <a:pt x="140" y="103"/>
                    </a:lnTo>
                    <a:lnTo>
                      <a:pt x="140" y="125"/>
                    </a:lnTo>
                    <a:close/>
                    <a:moveTo>
                      <a:pt x="140" y="91"/>
                    </a:moveTo>
                    <a:lnTo>
                      <a:pt x="170" y="91"/>
                    </a:lnTo>
                    <a:lnTo>
                      <a:pt x="170" y="69"/>
                    </a:lnTo>
                    <a:lnTo>
                      <a:pt x="140" y="69"/>
                    </a:lnTo>
                    <a:lnTo>
                      <a:pt x="140" y="91"/>
                    </a:lnTo>
                    <a:close/>
                    <a:moveTo>
                      <a:pt x="140" y="59"/>
                    </a:moveTo>
                    <a:lnTo>
                      <a:pt x="170" y="59"/>
                    </a:lnTo>
                    <a:lnTo>
                      <a:pt x="170" y="37"/>
                    </a:lnTo>
                    <a:lnTo>
                      <a:pt x="140" y="37"/>
                    </a:lnTo>
                    <a:lnTo>
                      <a:pt x="140" y="59"/>
                    </a:lnTo>
                    <a:close/>
                    <a:moveTo>
                      <a:pt x="16" y="80"/>
                    </a:moveTo>
                    <a:lnTo>
                      <a:pt x="94" y="80"/>
                    </a:lnTo>
                    <a:lnTo>
                      <a:pt x="94" y="61"/>
                    </a:lnTo>
                    <a:lnTo>
                      <a:pt x="16" y="61"/>
                    </a:lnTo>
                    <a:lnTo>
                      <a:pt x="16" y="80"/>
                    </a:lnTo>
                    <a:close/>
                    <a:moveTo>
                      <a:pt x="112" y="86"/>
                    </a:moveTo>
                    <a:lnTo>
                      <a:pt x="112" y="232"/>
                    </a:lnTo>
                    <a:lnTo>
                      <a:pt x="96" y="232"/>
                    </a:lnTo>
                    <a:lnTo>
                      <a:pt x="96" y="189"/>
                    </a:lnTo>
                    <a:lnTo>
                      <a:pt x="69" y="189"/>
                    </a:lnTo>
                    <a:lnTo>
                      <a:pt x="69" y="232"/>
                    </a:lnTo>
                    <a:lnTo>
                      <a:pt x="0" y="232"/>
                    </a:lnTo>
                    <a:lnTo>
                      <a:pt x="0" y="86"/>
                    </a:lnTo>
                    <a:lnTo>
                      <a:pt x="112" y="86"/>
                    </a:lnTo>
                    <a:close/>
                    <a:moveTo>
                      <a:pt x="66" y="157"/>
                    </a:moveTo>
                    <a:lnTo>
                      <a:pt x="96" y="157"/>
                    </a:lnTo>
                    <a:lnTo>
                      <a:pt x="96" y="136"/>
                    </a:lnTo>
                    <a:lnTo>
                      <a:pt x="66" y="136"/>
                    </a:lnTo>
                    <a:lnTo>
                      <a:pt x="66" y="157"/>
                    </a:lnTo>
                    <a:close/>
                    <a:moveTo>
                      <a:pt x="66" y="125"/>
                    </a:moveTo>
                    <a:lnTo>
                      <a:pt x="96" y="125"/>
                    </a:lnTo>
                    <a:lnTo>
                      <a:pt x="96" y="103"/>
                    </a:lnTo>
                    <a:lnTo>
                      <a:pt x="66" y="103"/>
                    </a:lnTo>
                    <a:lnTo>
                      <a:pt x="66" y="125"/>
                    </a:lnTo>
                    <a:close/>
                    <a:moveTo>
                      <a:pt x="16" y="157"/>
                    </a:moveTo>
                    <a:lnTo>
                      <a:pt x="44" y="157"/>
                    </a:lnTo>
                    <a:lnTo>
                      <a:pt x="44" y="136"/>
                    </a:lnTo>
                    <a:lnTo>
                      <a:pt x="16" y="136"/>
                    </a:lnTo>
                    <a:lnTo>
                      <a:pt x="16" y="157"/>
                    </a:lnTo>
                    <a:close/>
                    <a:moveTo>
                      <a:pt x="16" y="125"/>
                    </a:moveTo>
                    <a:lnTo>
                      <a:pt x="44" y="125"/>
                    </a:lnTo>
                    <a:lnTo>
                      <a:pt x="44" y="103"/>
                    </a:lnTo>
                    <a:lnTo>
                      <a:pt x="16" y="103"/>
                    </a:lnTo>
                    <a:lnTo>
                      <a:pt x="16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7" name="ïsḻiḋè">
                <a:extLst>
                  <a:ext uri="{FF2B5EF4-FFF2-40B4-BE49-F238E27FC236}">
                    <a16:creationId xmlns:a16="http://schemas.microsoft.com/office/drawing/2014/main" xmlns="" id="{AD359AB7-68A6-4A65-86E8-04FA1DA30A90}"/>
                  </a:ext>
                </a:extLst>
              </p:cNvPr>
              <p:cNvSpPr/>
              <p:nvPr/>
            </p:nvSpPr>
            <p:spPr bwMode="auto">
              <a:xfrm>
                <a:off x="6535946" y="6143625"/>
                <a:ext cx="495350" cy="692695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108" y="0"/>
                  </a:cxn>
                  <a:cxn ang="0">
                    <a:pos x="126" y="29"/>
                  </a:cxn>
                  <a:cxn ang="0">
                    <a:pos x="48" y="266"/>
                  </a:cxn>
                  <a:cxn ang="0">
                    <a:pos x="16" y="216"/>
                  </a:cxn>
                  <a:cxn ang="0">
                    <a:pos x="0" y="266"/>
                  </a:cxn>
                  <a:cxn ang="0">
                    <a:pos x="126" y="29"/>
                  </a:cxn>
                  <a:cxn ang="0">
                    <a:pos x="16" y="155"/>
                  </a:cxn>
                  <a:cxn ang="0">
                    <a:pos x="51" y="180"/>
                  </a:cxn>
                  <a:cxn ang="0">
                    <a:pos x="51" y="118"/>
                  </a:cxn>
                  <a:cxn ang="0">
                    <a:pos x="16" y="143"/>
                  </a:cxn>
                  <a:cxn ang="0">
                    <a:pos x="51" y="118"/>
                  </a:cxn>
                  <a:cxn ang="0">
                    <a:pos x="16" y="80"/>
                  </a:cxn>
                  <a:cxn ang="0">
                    <a:pos x="51" y="105"/>
                  </a:cxn>
                  <a:cxn ang="0">
                    <a:pos x="51" y="43"/>
                  </a:cxn>
                  <a:cxn ang="0">
                    <a:pos x="16" y="68"/>
                  </a:cxn>
                  <a:cxn ang="0">
                    <a:pos x="51" y="43"/>
                  </a:cxn>
                  <a:cxn ang="0">
                    <a:pos x="74" y="155"/>
                  </a:cxn>
                  <a:cxn ang="0">
                    <a:pos x="108" y="180"/>
                  </a:cxn>
                  <a:cxn ang="0">
                    <a:pos x="108" y="118"/>
                  </a:cxn>
                  <a:cxn ang="0">
                    <a:pos x="74" y="143"/>
                  </a:cxn>
                  <a:cxn ang="0">
                    <a:pos x="108" y="118"/>
                  </a:cxn>
                  <a:cxn ang="0">
                    <a:pos x="74" y="80"/>
                  </a:cxn>
                  <a:cxn ang="0">
                    <a:pos x="108" y="105"/>
                  </a:cxn>
                  <a:cxn ang="0">
                    <a:pos x="108" y="43"/>
                  </a:cxn>
                  <a:cxn ang="0">
                    <a:pos x="74" y="68"/>
                  </a:cxn>
                  <a:cxn ang="0">
                    <a:pos x="108" y="43"/>
                  </a:cxn>
                  <a:cxn ang="0">
                    <a:pos x="161" y="70"/>
                  </a:cxn>
                  <a:cxn ang="0">
                    <a:pos x="251" y="91"/>
                  </a:cxn>
                  <a:cxn ang="0">
                    <a:pos x="269" y="98"/>
                  </a:cxn>
                  <a:cxn ang="0">
                    <a:pos x="191" y="266"/>
                  </a:cxn>
                  <a:cxn ang="0">
                    <a:pos x="159" y="216"/>
                  </a:cxn>
                  <a:cxn ang="0">
                    <a:pos x="143" y="266"/>
                  </a:cxn>
                  <a:cxn ang="0">
                    <a:pos x="269" y="98"/>
                  </a:cxn>
                  <a:cxn ang="0">
                    <a:pos x="159" y="155"/>
                  </a:cxn>
                  <a:cxn ang="0">
                    <a:pos x="195" y="180"/>
                  </a:cxn>
                  <a:cxn ang="0">
                    <a:pos x="195" y="118"/>
                  </a:cxn>
                  <a:cxn ang="0">
                    <a:pos x="159" y="143"/>
                  </a:cxn>
                  <a:cxn ang="0">
                    <a:pos x="195" y="118"/>
                  </a:cxn>
                  <a:cxn ang="0">
                    <a:pos x="218" y="155"/>
                  </a:cxn>
                  <a:cxn ang="0">
                    <a:pos x="251" y="180"/>
                  </a:cxn>
                  <a:cxn ang="0">
                    <a:pos x="251" y="118"/>
                  </a:cxn>
                  <a:cxn ang="0">
                    <a:pos x="218" y="143"/>
                  </a:cxn>
                  <a:cxn ang="0">
                    <a:pos x="251" y="118"/>
                  </a:cxn>
                </a:cxnLst>
                <a:rect l="0" t="0" r="r" b="b"/>
                <a:pathLst>
                  <a:path w="269" h="266">
                    <a:moveTo>
                      <a:pt x="108" y="21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108" y="0"/>
                    </a:lnTo>
                    <a:lnTo>
                      <a:pt x="108" y="21"/>
                    </a:lnTo>
                    <a:close/>
                    <a:moveTo>
                      <a:pt x="126" y="29"/>
                    </a:moveTo>
                    <a:lnTo>
                      <a:pt x="126" y="266"/>
                    </a:lnTo>
                    <a:lnTo>
                      <a:pt x="48" y="266"/>
                    </a:lnTo>
                    <a:lnTo>
                      <a:pt x="48" y="216"/>
                    </a:lnTo>
                    <a:lnTo>
                      <a:pt x="16" y="216"/>
                    </a:lnTo>
                    <a:lnTo>
                      <a:pt x="16" y="266"/>
                    </a:lnTo>
                    <a:lnTo>
                      <a:pt x="0" y="266"/>
                    </a:lnTo>
                    <a:lnTo>
                      <a:pt x="0" y="29"/>
                    </a:lnTo>
                    <a:lnTo>
                      <a:pt x="126" y="29"/>
                    </a:lnTo>
                    <a:close/>
                    <a:moveTo>
                      <a:pt x="51" y="155"/>
                    </a:moveTo>
                    <a:lnTo>
                      <a:pt x="16" y="155"/>
                    </a:lnTo>
                    <a:lnTo>
                      <a:pt x="16" y="180"/>
                    </a:lnTo>
                    <a:lnTo>
                      <a:pt x="51" y="180"/>
                    </a:lnTo>
                    <a:lnTo>
                      <a:pt x="51" y="155"/>
                    </a:lnTo>
                    <a:close/>
                    <a:moveTo>
                      <a:pt x="51" y="118"/>
                    </a:moveTo>
                    <a:lnTo>
                      <a:pt x="16" y="118"/>
                    </a:lnTo>
                    <a:lnTo>
                      <a:pt x="16" y="143"/>
                    </a:lnTo>
                    <a:lnTo>
                      <a:pt x="51" y="143"/>
                    </a:lnTo>
                    <a:lnTo>
                      <a:pt x="51" y="118"/>
                    </a:lnTo>
                    <a:close/>
                    <a:moveTo>
                      <a:pt x="51" y="80"/>
                    </a:moveTo>
                    <a:lnTo>
                      <a:pt x="16" y="80"/>
                    </a:lnTo>
                    <a:lnTo>
                      <a:pt x="16" y="105"/>
                    </a:lnTo>
                    <a:lnTo>
                      <a:pt x="51" y="105"/>
                    </a:lnTo>
                    <a:lnTo>
                      <a:pt x="51" y="80"/>
                    </a:lnTo>
                    <a:close/>
                    <a:moveTo>
                      <a:pt x="51" y="43"/>
                    </a:moveTo>
                    <a:lnTo>
                      <a:pt x="16" y="43"/>
                    </a:lnTo>
                    <a:lnTo>
                      <a:pt x="16" y="68"/>
                    </a:lnTo>
                    <a:lnTo>
                      <a:pt x="51" y="68"/>
                    </a:lnTo>
                    <a:lnTo>
                      <a:pt x="51" y="43"/>
                    </a:lnTo>
                    <a:close/>
                    <a:moveTo>
                      <a:pt x="108" y="155"/>
                    </a:moveTo>
                    <a:lnTo>
                      <a:pt x="74" y="155"/>
                    </a:lnTo>
                    <a:lnTo>
                      <a:pt x="74" y="180"/>
                    </a:lnTo>
                    <a:lnTo>
                      <a:pt x="108" y="180"/>
                    </a:lnTo>
                    <a:lnTo>
                      <a:pt x="108" y="155"/>
                    </a:lnTo>
                    <a:close/>
                    <a:moveTo>
                      <a:pt x="108" y="118"/>
                    </a:moveTo>
                    <a:lnTo>
                      <a:pt x="74" y="118"/>
                    </a:lnTo>
                    <a:lnTo>
                      <a:pt x="74" y="143"/>
                    </a:lnTo>
                    <a:lnTo>
                      <a:pt x="108" y="143"/>
                    </a:lnTo>
                    <a:lnTo>
                      <a:pt x="108" y="118"/>
                    </a:lnTo>
                    <a:close/>
                    <a:moveTo>
                      <a:pt x="108" y="80"/>
                    </a:moveTo>
                    <a:lnTo>
                      <a:pt x="74" y="80"/>
                    </a:lnTo>
                    <a:lnTo>
                      <a:pt x="74" y="105"/>
                    </a:lnTo>
                    <a:lnTo>
                      <a:pt x="108" y="105"/>
                    </a:lnTo>
                    <a:lnTo>
                      <a:pt x="108" y="80"/>
                    </a:lnTo>
                    <a:close/>
                    <a:moveTo>
                      <a:pt x="108" y="43"/>
                    </a:moveTo>
                    <a:lnTo>
                      <a:pt x="74" y="43"/>
                    </a:lnTo>
                    <a:lnTo>
                      <a:pt x="74" y="68"/>
                    </a:lnTo>
                    <a:lnTo>
                      <a:pt x="108" y="68"/>
                    </a:lnTo>
                    <a:lnTo>
                      <a:pt x="108" y="43"/>
                    </a:lnTo>
                    <a:close/>
                    <a:moveTo>
                      <a:pt x="251" y="70"/>
                    </a:moveTo>
                    <a:lnTo>
                      <a:pt x="161" y="70"/>
                    </a:lnTo>
                    <a:lnTo>
                      <a:pt x="161" y="91"/>
                    </a:lnTo>
                    <a:lnTo>
                      <a:pt x="251" y="91"/>
                    </a:lnTo>
                    <a:lnTo>
                      <a:pt x="251" y="70"/>
                    </a:lnTo>
                    <a:close/>
                    <a:moveTo>
                      <a:pt x="269" y="98"/>
                    </a:moveTo>
                    <a:lnTo>
                      <a:pt x="269" y="266"/>
                    </a:lnTo>
                    <a:lnTo>
                      <a:pt x="191" y="266"/>
                    </a:lnTo>
                    <a:lnTo>
                      <a:pt x="191" y="216"/>
                    </a:lnTo>
                    <a:lnTo>
                      <a:pt x="159" y="216"/>
                    </a:lnTo>
                    <a:lnTo>
                      <a:pt x="159" y="266"/>
                    </a:lnTo>
                    <a:lnTo>
                      <a:pt x="143" y="266"/>
                    </a:lnTo>
                    <a:lnTo>
                      <a:pt x="143" y="98"/>
                    </a:lnTo>
                    <a:lnTo>
                      <a:pt x="269" y="98"/>
                    </a:lnTo>
                    <a:close/>
                    <a:moveTo>
                      <a:pt x="195" y="155"/>
                    </a:moveTo>
                    <a:lnTo>
                      <a:pt x="159" y="155"/>
                    </a:lnTo>
                    <a:lnTo>
                      <a:pt x="159" y="180"/>
                    </a:lnTo>
                    <a:lnTo>
                      <a:pt x="195" y="180"/>
                    </a:lnTo>
                    <a:lnTo>
                      <a:pt x="195" y="155"/>
                    </a:lnTo>
                    <a:close/>
                    <a:moveTo>
                      <a:pt x="195" y="118"/>
                    </a:moveTo>
                    <a:lnTo>
                      <a:pt x="159" y="118"/>
                    </a:lnTo>
                    <a:lnTo>
                      <a:pt x="159" y="143"/>
                    </a:lnTo>
                    <a:lnTo>
                      <a:pt x="195" y="143"/>
                    </a:lnTo>
                    <a:lnTo>
                      <a:pt x="195" y="118"/>
                    </a:lnTo>
                    <a:close/>
                    <a:moveTo>
                      <a:pt x="251" y="155"/>
                    </a:moveTo>
                    <a:lnTo>
                      <a:pt x="218" y="155"/>
                    </a:lnTo>
                    <a:lnTo>
                      <a:pt x="218" y="180"/>
                    </a:lnTo>
                    <a:lnTo>
                      <a:pt x="251" y="180"/>
                    </a:lnTo>
                    <a:lnTo>
                      <a:pt x="251" y="155"/>
                    </a:lnTo>
                    <a:close/>
                    <a:moveTo>
                      <a:pt x="251" y="118"/>
                    </a:moveTo>
                    <a:lnTo>
                      <a:pt x="218" y="118"/>
                    </a:lnTo>
                    <a:lnTo>
                      <a:pt x="218" y="143"/>
                    </a:lnTo>
                    <a:lnTo>
                      <a:pt x="251" y="143"/>
                    </a:lnTo>
                    <a:lnTo>
                      <a:pt x="25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8" name="îŝḷidè">
                <a:extLst>
                  <a:ext uri="{FF2B5EF4-FFF2-40B4-BE49-F238E27FC236}">
                    <a16:creationId xmlns:a16="http://schemas.microsoft.com/office/drawing/2014/main" xmlns="" id="{D1AA9AA4-804B-4563-8F07-884FEF045985}"/>
                  </a:ext>
                </a:extLst>
              </p:cNvPr>
              <p:cNvSpPr/>
              <p:nvPr/>
            </p:nvSpPr>
            <p:spPr bwMode="auto">
              <a:xfrm>
                <a:off x="6454923" y="6654032"/>
                <a:ext cx="123377" cy="1770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1" y="6"/>
                  </a:cxn>
                  <a:cxn ang="0">
                    <a:pos x="67" y="7"/>
                  </a:cxn>
                  <a:cxn ang="0">
                    <a:pos x="64" y="68"/>
                  </a:cxn>
                  <a:cxn ang="0">
                    <a:pos x="55" y="56"/>
                  </a:cxn>
                  <a:cxn ang="0">
                    <a:pos x="35" y="68"/>
                  </a:cxn>
                  <a:cxn ang="0">
                    <a:pos x="67" y="7"/>
                  </a:cxn>
                  <a:cxn ang="0">
                    <a:pos x="64" y="47"/>
                  </a:cxn>
                  <a:cxn ang="0">
                    <a:pos x="55" y="40"/>
                  </a:cxn>
                  <a:cxn ang="0">
                    <a:pos x="55" y="36"/>
                  </a:cxn>
                  <a:cxn ang="0">
                    <a:pos x="64" y="31"/>
                  </a:cxn>
                  <a:cxn ang="0">
                    <a:pos x="55" y="36"/>
                  </a:cxn>
                  <a:cxn ang="0">
                    <a:pos x="64" y="27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64" y="11"/>
                  </a:cxn>
                  <a:cxn ang="0">
                    <a:pos x="55" y="18"/>
                  </a:cxn>
                  <a:cxn ang="0">
                    <a:pos x="49" y="47"/>
                  </a:cxn>
                  <a:cxn ang="0">
                    <a:pos x="41" y="40"/>
                  </a:cxn>
                  <a:cxn ang="0">
                    <a:pos x="41" y="36"/>
                  </a:cxn>
                  <a:cxn ang="0">
                    <a:pos x="49" y="31"/>
                  </a:cxn>
                  <a:cxn ang="0">
                    <a:pos x="41" y="36"/>
                  </a:cxn>
                  <a:cxn ang="0">
                    <a:pos x="49" y="27"/>
                  </a:cxn>
                  <a:cxn ang="0">
                    <a:pos x="41" y="22"/>
                  </a:cxn>
                  <a:cxn ang="0">
                    <a:pos x="41" y="18"/>
                  </a:cxn>
                  <a:cxn ang="0">
                    <a:pos x="49" y="11"/>
                  </a:cxn>
                  <a:cxn ang="0">
                    <a:pos x="41" y="18"/>
                  </a:cxn>
                  <a:cxn ang="0">
                    <a:pos x="26" y="23"/>
                  </a:cxn>
                  <a:cxn ang="0">
                    <a:pos x="5" y="18"/>
                  </a:cxn>
                  <a:cxn ang="0">
                    <a:pos x="32" y="25"/>
                  </a:cxn>
                  <a:cxn ang="0">
                    <a:pos x="26" y="68"/>
                  </a:cxn>
                  <a:cxn ang="0">
                    <a:pos x="19" y="56"/>
                  </a:cxn>
                  <a:cxn ang="0">
                    <a:pos x="0" y="68"/>
                  </a:cxn>
                  <a:cxn ang="0">
                    <a:pos x="32" y="25"/>
                  </a:cxn>
                  <a:cxn ang="0">
                    <a:pos x="26" y="47"/>
                  </a:cxn>
                  <a:cxn ang="0">
                    <a:pos x="19" y="40"/>
                  </a:cxn>
                  <a:cxn ang="0">
                    <a:pos x="19" y="36"/>
                  </a:cxn>
                  <a:cxn ang="0">
                    <a:pos x="26" y="31"/>
                  </a:cxn>
                  <a:cxn ang="0">
                    <a:pos x="19" y="36"/>
                  </a:cxn>
                  <a:cxn ang="0">
                    <a:pos x="12" y="47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12" y="31"/>
                  </a:cxn>
                  <a:cxn ang="0">
                    <a:pos x="3" y="36"/>
                  </a:cxn>
                </a:cxnLst>
                <a:rect l="0" t="0" r="r" b="b"/>
                <a:pathLst>
                  <a:path w="67" h="68">
                    <a:moveTo>
                      <a:pt x="41" y="0"/>
                    </a:moveTo>
                    <a:lnTo>
                      <a:pt x="64" y="0"/>
                    </a:lnTo>
                    <a:lnTo>
                      <a:pt x="64" y="6"/>
                    </a:lnTo>
                    <a:lnTo>
                      <a:pt x="41" y="6"/>
                    </a:lnTo>
                    <a:lnTo>
                      <a:pt x="41" y="0"/>
                    </a:lnTo>
                    <a:close/>
                    <a:moveTo>
                      <a:pt x="67" y="7"/>
                    </a:moveTo>
                    <a:lnTo>
                      <a:pt x="67" y="68"/>
                    </a:lnTo>
                    <a:lnTo>
                      <a:pt x="64" y="68"/>
                    </a:lnTo>
                    <a:lnTo>
                      <a:pt x="64" y="56"/>
                    </a:lnTo>
                    <a:lnTo>
                      <a:pt x="55" y="56"/>
                    </a:lnTo>
                    <a:lnTo>
                      <a:pt x="55" y="68"/>
                    </a:lnTo>
                    <a:lnTo>
                      <a:pt x="35" y="68"/>
                    </a:lnTo>
                    <a:lnTo>
                      <a:pt x="35" y="7"/>
                    </a:lnTo>
                    <a:lnTo>
                      <a:pt x="67" y="7"/>
                    </a:lnTo>
                    <a:close/>
                    <a:moveTo>
                      <a:pt x="55" y="47"/>
                    </a:moveTo>
                    <a:lnTo>
                      <a:pt x="64" y="47"/>
                    </a:lnTo>
                    <a:lnTo>
                      <a:pt x="64" y="40"/>
                    </a:lnTo>
                    <a:lnTo>
                      <a:pt x="55" y="40"/>
                    </a:lnTo>
                    <a:lnTo>
                      <a:pt x="55" y="47"/>
                    </a:lnTo>
                    <a:close/>
                    <a:moveTo>
                      <a:pt x="55" y="36"/>
                    </a:moveTo>
                    <a:lnTo>
                      <a:pt x="64" y="36"/>
                    </a:lnTo>
                    <a:lnTo>
                      <a:pt x="64" y="31"/>
                    </a:lnTo>
                    <a:lnTo>
                      <a:pt x="55" y="31"/>
                    </a:lnTo>
                    <a:lnTo>
                      <a:pt x="55" y="36"/>
                    </a:lnTo>
                    <a:close/>
                    <a:moveTo>
                      <a:pt x="55" y="27"/>
                    </a:moveTo>
                    <a:lnTo>
                      <a:pt x="64" y="27"/>
                    </a:lnTo>
                    <a:lnTo>
                      <a:pt x="64" y="22"/>
                    </a:lnTo>
                    <a:lnTo>
                      <a:pt x="55" y="22"/>
                    </a:lnTo>
                    <a:lnTo>
                      <a:pt x="55" y="27"/>
                    </a:lnTo>
                    <a:close/>
                    <a:moveTo>
                      <a:pt x="55" y="18"/>
                    </a:moveTo>
                    <a:lnTo>
                      <a:pt x="64" y="18"/>
                    </a:lnTo>
                    <a:lnTo>
                      <a:pt x="64" y="11"/>
                    </a:lnTo>
                    <a:lnTo>
                      <a:pt x="55" y="11"/>
                    </a:lnTo>
                    <a:lnTo>
                      <a:pt x="55" y="18"/>
                    </a:lnTo>
                    <a:close/>
                    <a:moveTo>
                      <a:pt x="41" y="47"/>
                    </a:moveTo>
                    <a:lnTo>
                      <a:pt x="49" y="47"/>
                    </a:lnTo>
                    <a:lnTo>
                      <a:pt x="49" y="40"/>
                    </a:lnTo>
                    <a:lnTo>
                      <a:pt x="41" y="40"/>
                    </a:lnTo>
                    <a:lnTo>
                      <a:pt x="41" y="47"/>
                    </a:lnTo>
                    <a:close/>
                    <a:moveTo>
                      <a:pt x="41" y="36"/>
                    </a:moveTo>
                    <a:lnTo>
                      <a:pt x="49" y="36"/>
                    </a:lnTo>
                    <a:lnTo>
                      <a:pt x="49" y="31"/>
                    </a:lnTo>
                    <a:lnTo>
                      <a:pt x="41" y="31"/>
                    </a:lnTo>
                    <a:lnTo>
                      <a:pt x="41" y="36"/>
                    </a:lnTo>
                    <a:close/>
                    <a:moveTo>
                      <a:pt x="41" y="27"/>
                    </a:moveTo>
                    <a:lnTo>
                      <a:pt x="49" y="27"/>
                    </a:lnTo>
                    <a:lnTo>
                      <a:pt x="49" y="22"/>
                    </a:lnTo>
                    <a:lnTo>
                      <a:pt x="41" y="22"/>
                    </a:lnTo>
                    <a:lnTo>
                      <a:pt x="41" y="27"/>
                    </a:lnTo>
                    <a:close/>
                    <a:moveTo>
                      <a:pt x="41" y="18"/>
                    </a:moveTo>
                    <a:lnTo>
                      <a:pt x="49" y="18"/>
                    </a:lnTo>
                    <a:lnTo>
                      <a:pt x="49" y="11"/>
                    </a:lnTo>
                    <a:lnTo>
                      <a:pt x="41" y="11"/>
                    </a:lnTo>
                    <a:lnTo>
                      <a:pt x="41" y="18"/>
                    </a:lnTo>
                    <a:close/>
                    <a:moveTo>
                      <a:pt x="5" y="23"/>
                    </a:moveTo>
                    <a:lnTo>
                      <a:pt x="26" y="23"/>
                    </a:lnTo>
                    <a:lnTo>
                      <a:pt x="26" y="18"/>
                    </a:lnTo>
                    <a:lnTo>
                      <a:pt x="5" y="18"/>
                    </a:lnTo>
                    <a:lnTo>
                      <a:pt x="5" y="23"/>
                    </a:lnTo>
                    <a:close/>
                    <a:moveTo>
                      <a:pt x="32" y="25"/>
                    </a:moveTo>
                    <a:lnTo>
                      <a:pt x="32" y="68"/>
                    </a:lnTo>
                    <a:lnTo>
                      <a:pt x="26" y="68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9" y="68"/>
                    </a:lnTo>
                    <a:lnTo>
                      <a:pt x="0" y="68"/>
                    </a:lnTo>
                    <a:lnTo>
                      <a:pt x="0" y="25"/>
                    </a:lnTo>
                    <a:lnTo>
                      <a:pt x="32" y="25"/>
                    </a:lnTo>
                    <a:close/>
                    <a:moveTo>
                      <a:pt x="19" y="47"/>
                    </a:moveTo>
                    <a:lnTo>
                      <a:pt x="26" y="47"/>
                    </a:lnTo>
                    <a:lnTo>
                      <a:pt x="26" y="40"/>
                    </a:lnTo>
                    <a:lnTo>
                      <a:pt x="19" y="40"/>
                    </a:lnTo>
                    <a:lnTo>
                      <a:pt x="19" y="47"/>
                    </a:lnTo>
                    <a:close/>
                    <a:moveTo>
                      <a:pt x="19" y="36"/>
                    </a:moveTo>
                    <a:lnTo>
                      <a:pt x="26" y="36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36"/>
                    </a:lnTo>
                    <a:close/>
                    <a:moveTo>
                      <a:pt x="3" y="47"/>
                    </a:moveTo>
                    <a:lnTo>
                      <a:pt x="12" y="47"/>
                    </a:lnTo>
                    <a:lnTo>
                      <a:pt x="12" y="40"/>
                    </a:lnTo>
                    <a:lnTo>
                      <a:pt x="3" y="40"/>
                    </a:lnTo>
                    <a:lnTo>
                      <a:pt x="3" y="47"/>
                    </a:lnTo>
                    <a:close/>
                    <a:moveTo>
                      <a:pt x="3" y="36"/>
                    </a:moveTo>
                    <a:lnTo>
                      <a:pt x="12" y="36"/>
                    </a:lnTo>
                    <a:lnTo>
                      <a:pt x="12" y="31"/>
                    </a:lnTo>
                    <a:lnTo>
                      <a:pt x="3" y="31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9" name="íṥļîďé">
                <a:extLst>
                  <a:ext uri="{FF2B5EF4-FFF2-40B4-BE49-F238E27FC236}">
                    <a16:creationId xmlns:a16="http://schemas.microsoft.com/office/drawing/2014/main" xmlns="" id="{7C0AAC2A-A027-44BB-A237-DF32F50442FA}"/>
                  </a:ext>
                </a:extLst>
              </p:cNvPr>
              <p:cNvSpPr/>
              <p:nvPr/>
            </p:nvSpPr>
            <p:spPr bwMode="auto">
              <a:xfrm>
                <a:off x="6604080" y="6458723"/>
                <a:ext cx="261486" cy="372389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85" y="13"/>
                  </a:cxn>
                  <a:cxn ang="0">
                    <a:pos x="142" y="16"/>
                  </a:cxn>
                  <a:cxn ang="0">
                    <a:pos x="133" y="143"/>
                  </a:cxn>
                  <a:cxn ang="0">
                    <a:pos x="117" y="116"/>
                  </a:cxn>
                  <a:cxn ang="0">
                    <a:pos x="75" y="143"/>
                  </a:cxn>
                  <a:cxn ang="0">
                    <a:pos x="142" y="16"/>
                  </a:cxn>
                  <a:cxn ang="0">
                    <a:pos x="133" y="97"/>
                  </a:cxn>
                  <a:cxn ang="0">
                    <a:pos x="115" y="84"/>
                  </a:cxn>
                  <a:cxn ang="0">
                    <a:pos x="115" y="77"/>
                  </a:cxn>
                  <a:cxn ang="0">
                    <a:pos x="133" y="65"/>
                  </a:cxn>
                  <a:cxn ang="0">
                    <a:pos x="115" y="77"/>
                  </a:cxn>
                  <a:cxn ang="0">
                    <a:pos x="133" y="57"/>
                  </a:cxn>
                  <a:cxn ang="0">
                    <a:pos x="115" y="43"/>
                  </a:cxn>
                  <a:cxn ang="0">
                    <a:pos x="115" y="36"/>
                  </a:cxn>
                  <a:cxn ang="0">
                    <a:pos x="133" y="24"/>
                  </a:cxn>
                  <a:cxn ang="0">
                    <a:pos x="115" y="36"/>
                  </a:cxn>
                  <a:cxn ang="0">
                    <a:pos x="103" y="97"/>
                  </a:cxn>
                  <a:cxn ang="0">
                    <a:pos x="85" y="84"/>
                  </a:cxn>
                  <a:cxn ang="0">
                    <a:pos x="85" y="77"/>
                  </a:cxn>
                  <a:cxn ang="0">
                    <a:pos x="103" y="65"/>
                  </a:cxn>
                  <a:cxn ang="0">
                    <a:pos x="85" y="77"/>
                  </a:cxn>
                  <a:cxn ang="0">
                    <a:pos x="103" y="57"/>
                  </a:cxn>
                  <a:cxn ang="0">
                    <a:pos x="85" y="43"/>
                  </a:cxn>
                  <a:cxn ang="0">
                    <a:pos x="85" y="36"/>
                  </a:cxn>
                  <a:cxn ang="0">
                    <a:pos x="103" y="24"/>
                  </a:cxn>
                  <a:cxn ang="0">
                    <a:pos x="85" y="36"/>
                  </a:cxn>
                  <a:cxn ang="0">
                    <a:pos x="57" y="50"/>
                  </a:cxn>
                  <a:cxn ang="0">
                    <a:pos x="9" y="38"/>
                  </a:cxn>
                  <a:cxn ang="0">
                    <a:pos x="66" y="54"/>
                  </a:cxn>
                  <a:cxn ang="0">
                    <a:pos x="57" y="143"/>
                  </a:cxn>
                  <a:cxn ang="0">
                    <a:pos x="41" y="116"/>
                  </a:cxn>
                  <a:cxn ang="0">
                    <a:pos x="0" y="143"/>
                  </a:cxn>
                  <a:cxn ang="0">
                    <a:pos x="66" y="54"/>
                  </a:cxn>
                  <a:cxn ang="0">
                    <a:pos x="57" y="97"/>
                  </a:cxn>
                  <a:cxn ang="0">
                    <a:pos x="39" y="84"/>
                  </a:cxn>
                  <a:cxn ang="0">
                    <a:pos x="39" y="77"/>
                  </a:cxn>
                  <a:cxn ang="0">
                    <a:pos x="57" y="65"/>
                  </a:cxn>
                  <a:cxn ang="0">
                    <a:pos x="39" y="77"/>
                  </a:cxn>
                  <a:cxn ang="0">
                    <a:pos x="27" y="97"/>
                  </a:cxn>
                  <a:cxn ang="0">
                    <a:pos x="9" y="84"/>
                  </a:cxn>
                  <a:cxn ang="0">
                    <a:pos x="9" y="77"/>
                  </a:cxn>
                  <a:cxn ang="0">
                    <a:pos x="27" y="65"/>
                  </a:cxn>
                  <a:cxn ang="0">
                    <a:pos x="9" y="77"/>
                  </a:cxn>
                </a:cxnLst>
                <a:rect l="0" t="0" r="r" b="b"/>
                <a:pathLst>
                  <a:path w="142" h="143">
                    <a:moveTo>
                      <a:pt x="85" y="0"/>
                    </a:moveTo>
                    <a:lnTo>
                      <a:pt x="133" y="0"/>
                    </a:lnTo>
                    <a:lnTo>
                      <a:pt x="133" y="13"/>
                    </a:lnTo>
                    <a:lnTo>
                      <a:pt x="85" y="13"/>
                    </a:lnTo>
                    <a:lnTo>
                      <a:pt x="85" y="0"/>
                    </a:lnTo>
                    <a:close/>
                    <a:moveTo>
                      <a:pt x="142" y="16"/>
                    </a:moveTo>
                    <a:lnTo>
                      <a:pt x="142" y="143"/>
                    </a:lnTo>
                    <a:lnTo>
                      <a:pt x="133" y="143"/>
                    </a:lnTo>
                    <a:lnTo>
                      <a:pt x="133" y="116"/>
                    </a:lnTo>
                    <a:lnTo>
                      <a:pt x="117" y="116"/>
                    </a:lnTo>
                    <a:lnTo>
                      <a:pt x="117" y="143"/>
                    </a:lnTo>
                    <a:lnTo>
                      <a:pt x="75" y="143"/>
                    </a:lnTo>
                    <a:lnTo>
                      <a:pt x="75" y="16"/>
                    </a:lnTo>
                    <a:lnTo>
                      <a:pt x="142" y="16"/>
                    </a:lnTo>
                    <a:close/>
                    <a:moveTo>
                      <a:pt x="115" y="97"/>
                    </a:moveTo>
                    <a:lnTo>
                      <a:pt x="133" y="97"/>
                    </a:lnTo>
                    <a:lnTo>
                      <a:pt x="133" y="84"/>
                    </a:lnTo>
                    <a:lnTo>
                      <a:pt x="115" y="84"/>
                    </a:lnTo>
                    <a:lnTo>
                      <a:pt x="115" y="97"/>
                    </a:lnTo>
                    <a:close/>
                    <a:moveTo>
                      <a:pt x="115" y="77"/>
                    </a:moveTo>
                    <a:lnTo>
                      <a:pt x="133" y="77"/>
                    </a:lnTo>
                    <a:lnTo>
                      <a:pt x="133" y="65"/>
                    </a:lnTo>
                    <a:lnTo>
                      <a:pt x="115" y="65"/>
                    </a:lnTo>
                    <a:lnTo>
                      <a:pt x="115" y="77"/>
                    </a:lnTo>
                    <a:close/>
                    <a:moveTo>
                      <a:pt x="115" y="57"/>
                    </a:moveTo>
                    <a:lnTo>
                      <a:pt x="133" y="57"/>
                    </a:lnTo>
                    <a:lnTo>
                      <a:pt x="133" y="43"/>
                    </a:lnTo>
                    <a:lnTo>
                      <a:pt x="115" y="43"/>
                    </a:lnTo>
                    <a:lnTo>
                      <a:pt x="115" y="57"/>
                    </a:lnTo>
                    <a:close/>
                    <a:moveTo>
                      <a:pt x="115" y="36"/>
                    </a:moveTo>
                    <a:lnTo>
                      <a:pt x="133" y="36"/>
                    </a:lnTo>
                    <a:lnTo>
                      <a:pt x="133" y="24"/>
                    </a:lnTo>
                    <a:lnTo>
                      <a:pt x="115" y="24"/>
                    </a:lnTo>
                    <a:lnTo>
                      <a:pt x="115" y="36"/>
                    </a:lnTo>
                    <a:close/>
                    <a:moveTo>
                      <a:pt x="85" y="97"/>
                    </a:moveTo>
                    <a:lnTo>
                      <a:pt x="103" y="97"/>
                    </a:lnTo>
                    <a:lnTo>
                      <a:pt x="103" y="84"/>
                    </a:lnTo>
                    <a:lnTo>
                      <a:pt x="85" y="84"/>
                    </a:lnTo>
                    <a:lnTo>
                      <a:pt x="85" y="97"/>
                    </a:lnTo>
                    <a:close/>
                    <a:moveTo>
                      <a:pt x="85" y="77"/>
                    </a:moveTo>
                    <a:lnTo>
                      <a:pt x="103" y="77"/>
                    </a:lnTo>
                    <a:lnTo>
                      <a:pt x="103" y="65"/>
                    </a:lnTo>
                    <a:lnTo>
                      <a:pt x="85" y="65"/>
                    </a:lnTo>
                    <a:lnTo>
                      <a:pt x="85" y="77"/>
                    </a:lnTo>
                    <a:close/>
                    <a:moveTo>
                      <a:pt x="85" y="57"/>
                    </a:moveTo>
                    <a:lnTo>
                      <a:pt x="103" y="57"/>
                    </a:lnTo>
                    <a:lnTo>
                      <a:pt x="103" y="43"/>
                    </a:lnTo>
                    <a:lnTo>
                      <a:pt x="85" y="43"/>
                    </a:lnTo>
                    <a:lnTo>
                      <a:pt x="85" y="57"/>
                    </a:lnTo>
                    <a:close/>
                    <a:moveTo>
                      <a:pt x="85" y="36"/>
                    </a:moveTo>
                    <a:lnTo>
                      <a:pt x="103" y="36"/>
                    </a:lnTo>
                    <a:lnTo>
                      <a:pt x="103" y="24"/>
                    </a:lnTo>
                    <a:lnTo>
                      <a:pt x="85" y="24"/>
                    </a:lnTo>
                    <a:lnTo>
                      <a:pt x="85" y="36"/>
                    </a:lnTo>
                    <a:close/>
                    <a:moveTo>
                      <a:pt x="9" y="50"/>
                    </a:moveTo>
                    <a:lnTo>
                      <a:pt x="57" y="50"/>
                    </a:lnTo>
                    <a:lnTo>
                      <a:pt x="57" y="38"/>
                    </a:lnTo>
                    <a:lnTo>
                      <a:pt x="9" y="38"/>
                    </a:lnTo>
                    <a:lnTo>
                      <a:pt x="9" y="50"/>
                    </a:lnTo>
                    <a:close/>
                    <a:moveTo>
                      <a:pt x="66" y="54"/>
                    </a:moveTo>
                    <a:lnTo>
                      <a:pt x="66" y="143"/>
                    </a:lnTo>
                    <a:lnTo>
                      <a:pt x="57" y="143"/>
                    </a:lnTo>
                    <a:lnTo>
                      <a:pt x="57" y="116"/>
                    </a:lnTo>
                    <a:lnTo>
                      <a:pt x="41" y="116"/>
                    </a:lnTo>
                    <a:lnTo>
                      <a:pt x="41" y="143"/>
                    </a:lnTo>
                    <a:lnTo>
                      <a:pt x="0" y="143"/>
                    </a:lnTo>
                    <a:lnTo>
                      <a:pt x="0" y="54"/>
                    </a:lnTo>
                    <a:lnTo>
                      <a:pt x="66" y="54"/>
                    </a:lnTo>
                    <a:close/>
                    <a:moveTo>
                      <a:pt x="39" y="97"/>
                    </a:moveTo>
                    <a:lnTo>
                      <a:pt x="57" y="97"/>
                    </a:lnTo>
                    <a:lnTo>
                      <a:pt x="57" y="84"/>
                    </a:lnTo>
                    <a:lnTo>
                      <a:pt x="39" y="84"/>
                    </a:lnTo>
                    <a:lnTo>
                      <a:pt x="39" y="97"/>
                    </a:lnTo>
                    <a:close/>
                    <a:moveTo>
                      <a:pt x="39" y="77"/>
                    </a:moveTo>
                    <a:lnTo>
                      <a:pt x="57" y="77"/>
                    </a:lnTo>
                    <a:lnTo>
                      <a:pt x="57" y="65"/>
                    </a:lnTo>
                    <a:lnTo>
                      <a:pt x="39" y="65"/>
                    </a:lnTo>
                    <a:lnTo>
                      <a:pt x="39" y="77"/>
                    </a:lnTo>
                    <a:close/>
                    <a:moveTo>
                      <a:pt x="9" y="97"/>
                    </a:moveTo>
                    <a:lnTo>
                      <a:pt x="27" y="97"/>
                    </a:lnTo>
                    <a:lnTo>
                      <a:pt x="27" y="84"/>
                    </a:lnTo>
                    <a:lnTo>
                      <a:pt x="9" y="84"/>
                    </a:lnTo>
                    <a:lnTo>
                      <a:pt x="9" y="97"/>
                    </a:lnTo>
                    <a:close/>
                    <a:moveTo>
                      <a:pt x="9" y="77"/>
                    </a:moveTo>
                    <a:lnTo>
                      <a:pt x="27" y="77"/>
                    </a:lnTo>
                    <a:lnTo>
                      <a:pt x="27" y="65"/>
                    </a:lnTo>
                    <a:lnTo>
                      <a:pt x="9" y="65"/>
                    </a:lnTo>
                    <a:lnTo>
                      <a:pt x="9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0" name="iśľiḋê">
                <a:extLst>
                  <a:ext uri="{FF2B5EF4-FFF2-40B4-BE49-F238E27FC236}">
                    <a16:creationId xmlns:a16="http://schemas.microsoft.com/office/drawing/2014/main" xmlns="" id="{63A15491-F95A-4CA6-A00B-8E8B165D6432}"/>
                  </a:ext>
                </a:extLst>
              </p:cNvPr>
              <p:cNvSpPr/>
              <p:nvPr/>
            </p:nvSpPr>
            <p:spPr bwMode="auto">
              <a:xfrm>
                <a:off x="6887663" y="6565492"/>
                <a:ext cx="189669" cy="26562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2" y="9"/>
                  </a:cxn>
                  <a:cxn ang="0">
                    <a:pos x="103" y="11"/>
                  </a:cxn>
                  <a:cxn ang="0">
                    <a:pos x="96" y="102"/>
                  </a:cxn>
                  <a:cxn ang="0">
                    <a:pos x="85" y="82"/>
                  </a:cxn>
                  <a:cxn ang="0">
                    <a:pos x="55" y="102"/>
                  </a:cxn>
                  <a:cxn ang="0">
                    <a:pos x="103" y="11"/>
                  </a:cxn>
                  <a:cxn ang="0">
                    <a:pos x="96" y="70"/>
                  </a:cxn>
                  <a:cxn ang="0">
                    <a:pos x="83" y="59"/>
                  </a:cxn>
                  <a:cxn ang="0">
                    <a:pos x="83" y="56"/>
                  </a:cxn>
                  <a:cxn ang="0">
                    <a:pos x="96" y="45"/>
                  </a:cxn>
                  <a:cxn ang="0">
                    <a:pos x="83" y="56"/>
                  </a:cxn>
                  <a:cxn ang="0">
                    <a:pos x="96" y="41"/>
                  </a:cxn>
                  <a:cxn ang="0">
                    <a:pos x="83" y="31"/>
                  </a:cxn>
                  <a:cxn ang="0">
                    <a:pos x="83" y="27"/>
                  </a:cxn>
                  <a:cxn ang="0">
                    <a:pos x="96" y="16"/>
                  </a:cxn>
                  <a:cxn ang="0">
                    <a:pos x="83" y="27"/>
                  </a:cxn>
                  <a:cxn ang="0">
                    <a:pos x="75" y="70"/>
                  </a:cxn>
                  <a:cxn ang="0">
                    <a:pos x="62" y="59"/>
                  </a:cxn>
                  <a:cxn ang="0">
                    <a:pos x="62" y="56"/>
                  </a:cxn>
                  <a:cxn ang="0">
                    <a:pos x="75" y="45"/>
                  </a:cxn>
                  <a:cxn ang="0">
                    <a:pos x="62" y="56"/>
                  </a:cxn>
                  <a:cxn ang="0">
                    <a:pos x="75" y="41"/>
                  </a:cxn>
                  <a:cxn ang="0">
                    <a:pos x="62" y="31"/>
                  </a:cxn>
                  <a:cxn ang="0">
                    <a:pos x="62" y="27"/>
                  </a:cxn>
                  <a:cxn ang="0">
                    <a:pos x="75" y="16"/>
                  </a:cxn>
                  <a:cxn ang="0">
                    <a:pos x="62" y="27"/>
                  </a:cxn>
                  <a:cxn ang="0">
                    <a:pos x="41" y="36"/>
                  </a:cxn>
                  <a:cxn ang="0">
                    <a:pos x="7" y="27"/>
                  </a:cxn>
                  <a:cxn ang="0">
                    <a:pos x="48" y="38"/>
                  </a:cxn>
                  <a:cxn ang="0">
                    <a:pos x="43" y="102"/>
                  </a:cxn>
                  <a:cxn ang="0">
                    <a:pos x="30" y="82"/>
                  </a:cxn>
                  <a:cxn ang="0">
                    <a:pos x="0" y="102"/>
                  </a:cxn>
                  <a:cxn ang="0">
                    <a:pos x="48" y="38"/>
                  </a:cxn>
                  <a:cxn ang="0">
                    <a:pos x="43" y="70"/>
                  </a:cxn>
                  <a:cxn ang="0">
                    <a:pos x="29" y="59"/>
                  </a:cxn>
                  <a:cxn ang="0">
                    <a:pos x="29" y="56"/>
                  </a:cxn>
                  <a:cxn ang="0">
                    <a:pos x="43" y="45"/>
                  </a:cxn>
                  <a:cxn ang="0">
                    <a:pos x="29" y="56"/>
                  </a:cxn>
                  <a:cxn ang="0">
                    <a:pos x="20" y="70"/>
                  </a:cxn>
                  <a:cxn ang="0">
                    <a:pos x="7" y="59"/>
                  </a:cxn>
                  <a:cxn ang="0">
                    <a:pos x="7" y="56"/>
                  </a:cxn>
                  <a:cxn ang="0">
                    <a:pos x="20" y="45"/>
                  </a:cxn>
                  <a:cxn ang="0">
                    <a:pos x="7" y="56"/>
                  </a:cxn>
                </a:cxnLst>
                <a:rect l="0" t="0" r="r" b="b"/>
                <a:pathLst>
                  <a:path w="103" h="102">
                    <a:moveTo>
                      <a:pt x="62" y="0"/>
                    </a:moveTo>
                    <a:lnTo>
                      <a:pt x="96" y="0"/>
                    </a:lnTo>
                    <a:lnTo>
                      <a:pt x="96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  <a:moveTo>
                      <a:pt x="103" y="11"/>
                    </a:moveTo>
                    <a:lnTo>
                      <a:pt x="103" y="102"/>
                    </a:lnTo>
                    <a:lnTo>
                      <a:pt x="96" y="102"/>
                    </a:lnTo>
                    <a:lnTo>
                      <a:pt x="96" y="82"/>
                    </a:lnTo>
                    <a:lnTo>
                      <a:pt x="85" y="82"/>
                    </a:lnTo>
                    <a:lnTo>
                      <a:pt x="85" y="102"/>
                    </a:lnTo>
                    <a:lnTo>
                      <a:pt x="55" y="102"/>
                    </a:lnTo>
                    <a:lnTo>
                      <a:pt x="55" y="11"/>
                    </a:lnTo>
                    <a:lnTo>
                      <a:pt x="103" y="11"/>
                    </a:lnTo>
                    <a:close/>
                    <a:moveTo>
                      <a:pt x="83" y="70"/>
                    </a:moveTo>
                    <a:lnTo>
                      <a:pt x="96" y="70"/>
                    </a:lnTo>
                    <a:lnTo>
                      <a:pt x="96" y="59"/>
                    </a:lnTo>
                    <a:lnTo>
                      <a:pt x="83" y="59"/>
                    </a:lnTo>
                    <a:lnTo>
                      <a:pt x="83" y="70"/>
                    </a:lnTo>
                    <a:close/>
                    <a:moveTo>
                      <a:pt x="83" y="56"/>
                    </a:moveTo>
                    <a:lnTo>
                      <a:pt x="96" y="56"/>
                    </a:lnTo>
                    <a:lnTo>
                      <a:pt x="96" y="45"/>
                    </a:lnTo>
                    <a:lnTo>
                      <a:pt x="83" y="45"/>
                    </a:lnTo>
                    <a:lnTo>
                      <a:pt x="83" y="56"/>
                    </a:lnTo>
                    <a:close/>
                    <a:moveTo>
                      <a:pt x="83" y="41"/>
                    </a:moveTo>
                    <a:lnTo>
                      <a:pt x="96" y="41"/>
                    </a:lnTo>
                    <a:lnTo>
                      <a:pt x="96" y="31"/>
                    </a:lnTo>
                    <a:lnTo>
                      <a:pt x="83" y="31"/>
                    </a:lnTo>
                    <a:lnTo>
                      <a:pt x="83" y="41"/>
                    </a:lnTo>
                    <a:close/>
                    <a:moveTo>
                      <a:pt x="83" y="27"/>
                    </a:moveTo>
                    <a:lnTo>
                      <a:pt x="96" y="27"/>
                    </a:lnTo>
                    <a:lnTo>
                      <a:pt x="96" y="16"/>
                    </a:lnTo>
                    <a:lnTo>
                      <a:pt x="83" y="16"/>
                    </a:lnTo>
                    <a:lnTo>
                      <a:pt x="83" y="27"/>
                    </a:lnTo>
                    <a:close/>
                    <a:moveTo>
                      <a:pt x="62" y="70"/>
                    </a:moveTo>
                    <a:lnTo>
                      <a:pt x="75" y="70"/>
                    </a:lnTo>
                    <a:lnTo>
                      <a:pt x="75" y="59"/>
                    </a:lnTo>
                    <a:lnTo>
                      <a:pt x="62" y="59"/>
                    </a:lnTo>
                    <a:lnTo>
                      <a:pt x="62" y="70"/>
                    </a:lnTo>
                    <a:close/>
                    <a:moveTo>
                      <a:pt x="62" y="56"/>
                    </a:moveTo>
                    <a:lnTo>
                      <a:pt x="75" y="56"/>
                    </a:lnTo>
                    <a:lnTo>
                      <a:pt x="75" y="45"/>
                    </a:lnTo>
                    <a:lnTo>
                      <a:pt x="62" y="45"/>
                    </a:lnTo>
                    <a:lnTo>
                      <a:pt x="62" y="56"/>
                    </a:lnTo>
                    <a:close/>
                    <a:moveTo>
                      <a:pt x="62" y="41"/>
                    </a:moveTo>
                    <a:lnTo>
                      <a:pt x="75" y="41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62" y="41"/>
                    </a:lnTo>
                    <a:close/>
                    <a:moveTo>
                      <a:pt x="62" y="27"/>
                    </a:moveTo>
                    <a:lnTo>
                      <a:pt x="75" y="27"/>
                    </a:lnTo>
                    <a:lnTo>
                      <a:pt x="75" y="16"/>
                    </a:lnTo>
                    <a:lnTo>
                      <a:pt x="62" y="16"/>
                    </a:lnTo>
                    <a:lnTo>
                      <a:pt x="62" y="27"/>
                    </a:lnTo>
                    <a:close/>
                    <a:moveTo>
                      <a:pt x="7" y="36"/>
                    </a:moveTo>
                    <a:lnTo>
                      <a:pt x="41" y="36"/>
                    </a:lnTo>
                    <a:lnTo>
                      <a:pt x="41" y="27"/>
                    </a:lnTo>
                    <a:lnTo>
                      <a:pt x="7" y="27"/>
                    </a:lnTo>
                    <a:lnTo>
                      <a:pt x="7" y="36"/>
                    </a:lnTo>
                    <a:close/>
                    <a:moveTo>
                      <a:pt x="48" y="38"/>
                    </a:moveTo>
                    <a:lnTo>
                      <a:pt x="48" y="102"/>
                    </a:lnTo>
                    <a:lnTo>
                      <a:pt x="43" y="102"/>
                    </a:lnTo>
                    <a:lnTo>
                      <a:pt x="43" y="82"/>
                    </a:lnTo>
                    <a:lnTo>
                      <a:pt x="30" y="82"/>
                    </a:lnTo>
                    <a:lnTo>
                      <a:pt x="30" y="102"/>
                    </a:lnTo>
                    <a:lnTo>
                      <a:pt x="0" y="102"/>
                    </a:lnTo>
                    <a:lnTo>
                      <a:pt x="0" y="38"/>
                    </a:lnTo>
                    <a:lnTo>
                      <a:pt x="48" y="38"/>
                    </a:lnTo>
                    <a:close/>
                    <a:moveTo>
                      <a:pt x="29" y="70"/>
                    </a:moveTo>
                    <a:lnTo>
                      <a:pt x="43" y="70"/>
                    </a:lnTo>
                    <a:lnTo>
                      <a:pt x="43" y="59"/>
                    </a:lnTo>
                    <a:lnTo>
                      <a:pt x="29" y="59"/>
                    </a:lnTo>
                    <a:lnTo>
                      <a:pt x="29" y="70"/>
                    </a:lnTo>
                    <a:close/>
                    <a:moveTo>
                      <a:pt x="29" y="56"/>
                    </a:moveTo>
                    <a:lnTo>
                      <a:pt x="43" y="56"/>
                    </a:lnTo>
                    <a:lnTo>
                      <a:pt x="43" y="45"/>
                    </a:lnTo>
                    <a:lnTo>
                      <a:pt x="29" y="45"/>
                    </a:lnTo>
                    <a:lnTo>
                      <a:pt x="29" y="56"/>
                    </a:lnTo>
                    <a:close/>
                    <a:moveTo>
                      <a:pt x="7" y="70"/>
                    </a:moveTo>
                    <a:lnTo>
                      <a:pt x="20" y="70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0"/>
                    </a:lnTo>
                    <a:close/>
                    <a:moveTo>
                      <a:pt x="7" y="56"/>
                    </a:moveTo>
                    <a:lnTo>
                      <a:pt x="20" y="56"/>
                    </a:lnTo>
                    <a:lnTo>
                      <a:pt x="20" y="45"/>
                    </a:lnTo>
                    <a:lnTo>
                      <a:pt x="7" y="45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" name="ïśľîḓé">
                <a:extLst>
                  <a:ext uri="{FF2B5EF4-FFF2-40B4-BE49-F238E27FC236}">
                    <a16:creationId xmlns:a16="http://schemas.microsoft.com/office/drawing/2014/main" xmlns="" id="{A00CC444-D4B4-4747-9A8F-A4D2F6B49159}"/>
                  </a:ext>
                </a:extLst>
              </p:cNvPr>
              <p:cNvSpPr/>
              <p:nvPr/>
            </p:nvSpPr>
            <p:spPr bwMode="auto">
              <a:xfrm>
                <a:off x="7103113" y="6521222"/>
                <a:ext cx="110487" cy="309890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1" y="12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9" y="12"/>
                  </a:cxn>
                  <a:cxn ang="0">
                    <a:pos x="60" y="17"/>
                  </a:cxn>
                  <a:cxn ang="0">
                    <a:pos x="60" y="119"/>
                  </a:cxn>
                  <a:cxn ang="0">
                    <a:pos x="51" y="119"/>
                  </a:cxn>
                  <a:cxn ang="0">
                    <a:pos x="51" y="89"/>
                  </a:cxn>
                  <a:cxn ang="0">
                    <a:pos x="37" y="89"/>
                  </a:cxn>
                  <a:cxn ang="0">
                    <a:pos x="37" y="119"/>
                  </a:cxn>
                  <a:cxn ang="0">
                    <a:pos x="0" y="119"/>
                  </a:cxn>
                  <a:cxn ang="0">
                    <a:pos x="0" y="17"/>
                  </a:cxn>
                  <a:cxn ang="0">
                    <a:pos x="60" y="17"/>
                  </a:cxn>
                  <a:cxn ang="0">
                    <a:pos x="35" y="66"/>
                  </a:cxn>
                  <a:cxn ang="0">
                    <a:pos x="51" y="66"/>
                  </a:cxn>
                  <a:cxn ang="0">
                    <a:pos x="51" y="51"/>
                  </a:cxn>
                  <a:cxn ang="0">
                    <a:pos x="35" y="51"/>
                  </a:cxn>
                  <a:cxn ang="0">
                    <a:pos x="35" y="66"/>
                  </a:cxn>
                  <a:cxn ang="0">
                    <a:pos x="35" y="44"/>
                  </a:cxn>
                  <a:cxn ang="0">
                    <a:pos x="51" y="44"/>
                  </a:cxn>
                  <a:cxn ang="0">
                    <a:pos x="51" y="28"/>
                  </a:cxn>
                  <a:cxn ang="0">
                    <a:pos x="35" y="28"/>
                  </a:cxn>
                  <a:cxn ang="0">
                    <a:pos x="35" y="44"/>
                  </a:cxn>
                  <a:cxn ang="0">
                    <a:pos x="9" y="66"/>
                  </a:cxn>
                  <a:cxn ang="0">
                    <a:pos x="25" y="66"/>
                  </a:cxn>
                  <a:cxn ang="0">
                    <a:pos x="25" y="51"/>
                  </a:cxn>
                  <a:cxn ang="0">
                    <a:pos x="9" y="51"/>
                  </a:cxn>
                  <a:cxn ang="0">
                    <a:pos x="9" y="66"/>
                  </a:cxn>
                  <a:cxn ang="0">
                    <a:pos x="9" y="44"/>
                  </a:cxn>
                  <a:cxn ang="0">
                    <a:pos x="25" y="44"/>
                  </a:cxn>
                  <a:cxn ang="0">
                    <a:pos x="25" y="28"/>
                  </a:cxn>
                  <a:cxn ang="0">
                    <a:pos x="9" y="28"/>
                  </a:cxn>
                  <a:cxn ang="0">
                    <a:pos x="9" y="44"/>
                  </a:cxn>
                </a:cxnLst>
                <a:rect l="0" t="0" r="r" b="b"/>
                <a:pathLst>
                  <a:path w="60" h="119">
                    <a:moveTo>
                      <a:pt x="9" y="12"/>
                    </a:moveTo>
                    <a:lnTo>
                      <a:pt x="51" y="12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9" y="12"/>
                    </a:lnTo>
                    <a:close/>
                    <a:moveTo>
                      <a:pt x="60" y="17"/>
                    </a:moveTo>
                    <a:lnTo>
                      <a:pt x="60" y="119"/>
                    </a:lnTo>
                    <a:lnTo>
                      <a:pt x="51" y="119"/>
                    </a:lnTo>
                    <a:lnTo>
                      <a:pt x="51" y="89"/>
                    </a:lnTo>
                    <a:lnTo>
                      <a:pt x="37" y="89"/>
                    </a:lnTo>
                    <a:lnTo>
                      <a:pt x="37" y="119"/>
                    </a:lnTo>
                    <a:lnTo>
                      <a:pt x="0" y="119"/>
                    </a:lnTo>
                    <a:lnTo>
                      <a:pt x="0" y="17"/>
                    </a:lnTo>
                    <a:lnTo>
                      <a:pt x="60" y="17"/>
                    </a:lnTo>
                    <a:close/>
                    <a:moveTo>
                      <a:pt x="35" y="66"/>
                    </a:moveTo>
                    <a:lnTo>
                      <a:pt x="51" y="66"/>
                    </a:lnTo>
                    <a:lnTo>
                      <a:pt x="51" y="51"/>
                    </a:lnTo>
                    <a:lnTo>
                      <a:pt x="35" y="51"/>
                    </a:lnTo>
                    <a:lnTo>
                      <a:pt x="35" y="66"/>
                    </a:lnTo>
                    <a:close/>
                    <a:moveTo>
                      <a:pt x="35" y="44"/>
                    </a:moveTo>
                    <a:lnTo>
                      <a:pt x="51" y="44"/>
                    </a:lnTo>
                    <a:lnTo>
                      <a:pt x="51" y="28"/>
                    </a:lnTo>
                    <a:lnTo>
                      <a:pt x="35" y="28"/>
                    </a:lnTo>
                    <a:lnTo>
                      <a:pt x="35" y="44"/>
                    </a:lnTo>
                    <a:close/>
                    <a:moveTo>
                      <a:pt x="9" y="66"/>
                    </a:moveTo>
                    <a:lnTo>
                      <a:pt x="25" y="66"/>
                    </a:lnTo>
                    <a:lnTo>
                      <a:pt x="25" y="51"/>
                    </a:lnTo>
                    <a:lnTo>
                      <a:pt x="9" y="51"/>
                    </a:lnTo>
                    <a:lnTo>
                      <a:pt x="9" y="66"/>
                    </a:lnTo>
                    <a:close/>
                    <a:moveTo>
                      <a:pt x="9" y="44"/>
                    </a:moveTo>
                    <a:lnTo>
                      <a:pt x="25" y="44"/>
                    </a:lnTo>
                    <a:lnTo>
                      <a:pt x="25" y="28"/>
                    </a:lnTo>
                    <a:lnTo>
                      <a:pt x="9" y="28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2" name="íš1iḓé">
                <a:extLst>
                  <a:ext uri="{FF2B5EF4-FFF2-40B4-BE49-F238E27FC236}">
                    <a16:creationId xmlns:a16="http://schemas.microsoft.com/office/drawing/2014/main" xmlns="" id="{CF59C041-3EAC-40DF-8FA0-E0122100935C}"/>
                  </a:ext>
                </a:extLst>
              </p:cNvPr>
              <p:cNvSpPr/>
              <p:nvPr/>
            </p:nvSpPr>
            <p:spPr bwMode="auto">
              <a:xfrm>
                <a:off x="5639160" y="6565492"/>
                <a:ext cx="185986" cy="265620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41" y="0"/>
                  </a:cxn>
                  <a:cxn ang="0">
                    <a:pos x="48" y="11"/>
                  </a:cxn>
                  <a:cxn ang="0">
                    <a:pos x="18" y="102"/>
                  </a:cxn>
                  <a:cxn ang="0">
                    <a:pos x="6" y="82"/>
                  </a:cxn>
                  <a:cxn ang="0">
                    <a:pos x="0" y="102"/>
                  </a:cxn>
                  <a:cxn ang="0">
                    <a:pos x="48" y="11"/>
                  </a:cxn>
                  <a:cxn ang="0">
                    <a:pos x="6" y="59"/>
                  </a:cxn>
                  <a:cxn ang="0">
                    <a:pos x="20" y="70"/>
                  </a:cxn>
                  <a:cxn ang="0">
                    <a:pos x="20" y="45"/>
                  </a:cxn>
                  <a:cxn ang="0">
                    <a:pos x="6" y="56"/>
                  </a:cxn>
                  <a:cxn ang="0">
                    <a:pos x="20" y="45"/>
                  </a:cxn>
                  <a:cxn ang="0">
                    <a:pos x="6" y="31"/>
                  </a:cxn>
                  <a:cxn ang="0">
                    <a:pos x="20" y="41"/>
                  </a:cxn>
                  <a:cxn ang="0">
                    <a:pos x="20" y="16"/>
                  </a:cxn>
                  <a:cxn ang="0">
                    <a:pos x="6" y="27"/>
                  </a:cxn>
                  <a:cxn ang="0">
                    <a:pos x="20" y="16"/>
                  </a:cxn>
                  <a:cxn ang="0">
                    <a:pos x="29" y="59"/>
                  </a:cxn>
                  <a:cxn ang="0">
                    <a:pos x="41" y="70"/>
                  </a:cxn>
                  <a:cxn ang="0">
                    <a:pos x="41" y="45"/>
                  </a:cxn>
                  <a:cxn ang="0">
                    <a:pos x="29" y="56"/>
                  </a:cxn>
                  <a:cxn ang="0">
                    <a:pos x="41" y="45"/>
                  </a:cxn>
                  <a:cxn ang="0">
                    <a:pos x="29" y="31"/>
                  </a:cxn>
                  <a:cxn ang="0">
                    <a:pos x="41" y="41"/>
                  </a:cxn>
                  <a:cxn ang="0">
                    <a:pos x="41" y="16"/>
                  </a:cxn>
                  <a:cxn ang="0">
                    <a:pos x="29" y="27"/>
                  </a:cxn>
                  <a:cxn ang="0">
                    <a:pos x="41" y="16"/>
                  </a:cxn>
                  <a:cxn ang="0">
                    <a:pos x="61" y="27"/>
                  </a:cxn>
                  <a:cxn ang="0">
                    <a:pos x="94" y="36"/>
                  </a:cxn>
                  <a:cxn ang="0">
                    <a:pos x="101" y="38"/>
                  </a:cxn>
                  <a:cxn ang="0">
                    <a:pos x="73" y="102"/>
                  </a:cxn>
                  <a:cxn ang="0">
                    <a:pos x="61" y="82"/>
                  </a:cxn>
                  <a:cxn ang="0">
                    <a:pos x="53" y="102"/>
                  </a:cxn>
                  <a:cxn ang="0">
                    <a:pos x="101" y="38"/>
                  </a:cxn>
                  <a:cxn ang="0">
                    <a:pos x="61" y="59"/>
                  </a:cxn>
                  <a:cxn ang="0">
                    <a:pos x="73" y="70"/>
                  </a:cxn>
                  <a:cxn ang="0">
                    <a:pos x="73" y="45"/>
                  </a:cxn>
                  <a:cxn ang="0">
                    <a:pos x="61" y="56"/>
                  </a:cxn>
                  <a:cxn ang="0">
                    <a:pos x="73" y="45"/>
                  </a:cxn>
                  <a:cxn ang="0">
                    <a:pos x="82" y="59"/>
                  </a:cxn>
                  <a:cxn ang="0">
                    <a:pos x="96" y="70"/>
                  </a:cxn>
                  <a:cxn ang="0">
                    <a:pos x="96" y="45"/>
                  </a:cxn>
                  <a:cxn ang="0">
                    <a:pos x="82" y="56"/>
                  </a:cxn>
                  <a:cxn ang="0">
                    <a:pos x="96" y="45"/>
                  </a:cxn>
                </a:cxnLst>
                <a:rect l="0" t="0" r="r" b="b"/>
                <a:pathLst>
                  <a:path w="101" h="102">
                    <a:moveTo>
                      <a:pt x="41" y="9"/>
                    </a:moveTo>
                    <a:lnTo>
                      <a:pt x="7" y="9"/>
                    </a:lnTo>
                    <a:lnTo>
                      <a:pt x="7" y="0"/>
                    </a:lnTo>
                    <a:lnTo>
                      <a:pt x="41" y="0"/>
                    </a:lnTo>
                    <a:lnTo>
                      <a:pt x="41" y="9"/>
                    </a:lnTo>
                    <a:close/>
                    <a:moveTo>
                      <a:pt x="48" y="11"/>
                    </a:moveTo>
                    <a:lnTo>
                      <a:pt x="48" y="102"/>
                    </a:lnTo>
                    <a:lnTo>
                      <a:pt x="18" y="102"/>
                    </a:lnTo>
                    <a:lnTo>
                      <a:pt x="18" y="82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11"/>
                    </a:lnTo>
                    <a:lnTo>
                      <a:pt x="48" y="11"/>
                    </a:lnTo>
                    <a:close/>
                    <a:moveTo>
                      <a:pt x="20" y="59"/>
                    </a:moveTo>
                    <a:lnTo>
                      <a:pt x="6" y="59"/>
                    </a:lnTo>
                    <a:lnTo>
                      <a:pt x="6" y="70"/>
                    </a:lnTo>
                    <a:lnTo>
                      <a:pt x="20" y="70"/>
                    </a:lnTo>
                    <a:lnTo>
                      <a:pt x="20" y="59"/>
                    </a:lnTo>
                    <a:close/>
                    <a:moveTo>
                      <a:pt x="20" y="45"/>
                    </a:moveTo>
                    <a:lnTo>
                      <a:pt x="6" y="45"/>
                    </a:lnTo>
                    <a:lnTo>
                      <a:pt x="6" y="56"/>
                    </a:lnTo>
                    <a:lnTo>
                      <a:pt x="20" y="56"/>
                    </a:lnTo>
                    <a:lnTo>
                      <a:pt x="20" y="45"/>
                    </a:lnTo>
                    <a:close/>
                    <a:moveTo>
                      <a:pt x="20" y="31"/>
                    </a:moveTo>
                    <a:lnTo>
                      <a:pt x="6" y="31"/>
                    </a:lnTo>
                    <a:lnTo>
                      <a:pt x="6" y="41"/>
                    </a:lnTo>
                    <a:lnTo>
                      <a:pt x="20" y="41"/>
                    </a:lnTo>
                    <a:lnTo>
                      <a:pt x="20" y="31"/>
                    </a:lnTo>
                    <a:close/>
                    <a:moveTo>
                      <a:pt x="20" y="16"/>
                    </a:moveTo>
                    <a:lnTo>
                      <a:pt x="6" y="16"/>
                    </a:lnTo>
                    <a:lnTo>
                      <a:pt x="6" y="27"/>
                    </a:lnTo>
                    <a:lnTo>
                      <a:pt x="20" y="27"/>
                    </a:lnTo>
                    <a:lnTo>
                      <a:pt x="20" y="16"/>
                    </a:lnTo>
                    <a:close/>
                    <a:moveTo>
                      <a:pt x="41" y="59"/>
                    </a:moveTo>
                    <a:lnTo>
                      <a:pt x="29" y="59"/>
                    </a:lnTo>
                    <a:lnTo>
                      <a:pt x="29" y="70"/>
                    </a:lnTo>
                    <a:lnTo>
                      <a:pt x="41" y="70"/>
                    </a:lnTo>
                    <a:lnTo>
                      <a:pt x="41" y="59"/>
                    </a:lnTo>
                    <a:close/>
                    <a:moveTo>
                      <a:pt x="41" y="45"/>
                    </a:moveTo>
                    <a:lnTo>
                      <a:pt x="29" y="45"/>
                    </a:lnTo>
                    <a:lnTo>
                      <a:pt x="29" y="56"/>
                    </a:lnTo>
                    <a:lnTo>
                      <a:pt x="41" y="56"/>
                    </a:lnTo>
                    <a:lnTo>
                      <a:pt x="41" y="45"/>
                    </a:lnTo>
                    <a:close/>
                    <a:moveTo>
                      <a:pt x="41" y="31"/>
                    </a:moveTo>
                    <a:lnTo>
                      <a:pt x="29" y="3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31"/>
                    </a:lnTo>
                    <a:close/>
                    <a:moveTo>
                      <a:pt x="41" y="16"/>
                    </a:moveTo>
                    <a:lnTo>
                      <a:pt x="29" y="16"/>
                    </a:lnTo>
                    <a:lnTo>
                      <a:pt x="29" y="27"/>
                    </a:lnTo>
                    <a:lnTo>
                      <a:pt x="41" y="27"/>
                    </a:lnTo>
                    <a:lnTo>
                      <a:pt x="41" y="16"/>
                    </a:lnTo>
                    <a:close/>
                    <a:moveTo>
                      <a:pt x="94" y="27"/>
                    </a:moveTo>
                    <a:lnTo>
                      <a:pt x="61" y="27"/>
                    </a:lnTo>
                    <a:lnTo>
                      <a:pt x="61" y="36"/>
                    </a:lnTo>
                    <a:lnTo>
                      <a:pt x="94" y="36"/>
                    </a:lnTo>
                    <a:lnTo>
                      <a:pt x="94" y="27"/>
                    </a:lnTo>
                    <a:close/>
                    <a:moveTo>
                      <a:pt x="101" y="38"/>
                    </a:moveTo>
                    <a:lnTo>
                      <a:pt x="101" y="102"/>
                    </a:lnTo>
                    <a:lnTo>
                      <a:pt x="73" y="102"/>
                    </a:lnTo>
                    <a:lnTo>
                      <a:pt x="73" y="82"/>
                    </a:lnTo>
                    <a:lnTo>
                      <a:pt x="61" y="82"/>
                    </a:lnTo>
                    <a:lnTo>
                      <a:pt x="61" y="102"/>
                    </a:lnTo>
                    <a:lnTo>
                      <a:pt x="53" y="102"/>
                    </a:lnTo>
                    <a:lnTo>
                      <a:pt x="53" y="38"/>
                    </a:lnTo>
                    <a:lnTo>
                      <a:pt x="101" y="38"/>
                    </a:lnTo>
                    <a:close/>
                    <a:moveTo>
                      <a:pt x="73" y="59"/>
                    </a:moveTo>
                    <a:lnTo>
                      <a:pt x="61" y="59"/>
                    </a:lnTo>
                    <a:lnTo>
                      <a:pt x="61" y="70"/>
                    </a:lnTo>
                    <a:lnTo>
                      <a:pt x="73" y="70"/>
                    </a:lnTo>
                    <a:lnTo>
                      <a:pt x="73" y="59"/>
                    </a:lnTo>
                    <a:close/>
                    <a:moveTo>
                      <a:pt x="73" y="45"/>
                    </a:moveTo>
                    <a:lnTo>
                      <a:pt x="61" y="45"/>
                    </a:lnTo>
                    <a:lnTo>
                      <a:pt x="61" y="56"/>
                    </a:lnTo>
                    <a:lnTo>
                      <a:pt x="73" y="56"/>
                    </a:lnTo>
                    <a:lnTo>
                      <a:pt x="73" y="45"/>
                    </a:lnTo>
                    <a:close/>
                    <a:moveTo>
                      <a:pt x="96" y="59"/>
                    </a:moveTo>
                    <a:lnTo>
                      <a:pt x="82" y="59"/>
                    </a:lnTo>
                    <a:lnTo>
                      <a:pt x="82" y="70"/>
                    </a:lnTo>
                    <a:lnTo>
                      <a:pt x="96" y="70"/>
                    </a:lnTo>
                    <a:lnTo>
                      <a:pt x="96" y="59"/>
                    </a:lnTo>
                    <a:close/>
                    <a:moveTo>
                      <a:pt x="96" y="45"/>
                    </a:moveTo>
                    <a:lnTo>
                      <a:pt x="82" y="45"/>
                    </a:lnTo>
                    <a:lnTo>
                      <a:pt x="82" y="56"/>
                    </a:lnTo>
                    <a:lnTo>
                      <a:pt x="96" y="56"/>
                    </a:lnTo>
                    <a:lnTo>
                      <a:pt x="9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3" name="íŝlïḍê">
                <a:extLst>
                  <a:ext uri="{FF2B5EF4-FFF2-40B4-BE49-F238E27FC236}">
                    <a16:creationId xmlns:a16="http://schemas.microsoft.com/office/drawing/2014/main" xmlns="" id="{8D58C1F1-5891-46AB-90B6-ADF830423569}"/>
                  </a:ext>
                </a:extLst>
              </p:cNvPr>
              <p:cNvSpPr/>
              <p:nvPr/>
            </p:nvSpPr>
            <p:spPr bwMode="auto">
              <a:xfrm>
                <a:off x="5431076" y="6482160"/>
                <a:ext cx="193352" cy="34895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64" y="11"/>
                  </a:cxn>
                  <a:cxn ang="0">
                    <a:pos x="105" y="15"/>
                  </a:cxn>
                  <a:cxn ang="0">
                    <a:pos x="99" y="134"/>
                  </a:cxn>
                  <a:cxn ang="0">
                    <a:pos x="87" y="109"/>
                  </a:cxn>
                  <a:cxn ang="0">
                    <a:pos x="57" y="134"/>
                  </a:cxn>
                  <a:cxn ang="0">
                    <a:pos x="105" y="15"/>
                  </a:cxn>
                  <a:cxn ang="0">
                    <a:pos x="99" y="89"/>
                  </a:cxn>
                  <a:cxn ang="0">
                    <a:pos x="85" y="79"/>
                  </a:cxn>
                  <a:cxn ang="0">
                    <a:pos x="85" y="72"/>
                  </a:cxn>
                  <a:cxn ang="0">
                    <a:pos x="99" y="59"/>
                  </a:cxn>
                  <a:cxn ang="0">
                    <a:pos x="85" y="72"/>
                  </a:cxn>
                  <a:cxn ang="0">
                    <a:pos x="99" y="52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99" y="22"/>
                  </a:cxn>
                  <a:cxn ang="0">
                    <a:pos x="85" y="34"/>
                  </a:cxn>
                  <a:cxn ang="0">
                    <a:pos x="76" y="89"/>
                  </a:cxn>
                  <a:cxn ang="0">
                    <a:pos x="62" y="79"/>
                  </a:cxn>
                  <a:cxn ang="0">
                    <a:pos x="62" y="72"/>
                  </a:cxn>
                  <a:cxn ang="0">
                    <a:pos x="76" y="59"/>
                  </a:cxn>
                  <a:cxn ang="0">
                    <a:pos x="62" y="72"/>
                  </a:cxn>
                  <a:cxn ang="0">
                    <a:pos x="76" y="52"/>
                  </a:cxn>
                  <a:cxn ang="0">
                    <a:pos x="62" y="40"/>
                  </a:cxn>
                  <a:cxn ang="0">
                    <a:pos x="62" y="34"/>
                  </a:cxn>
                  <a:cxn ang="0">
                    <a:pos x="76" y="22"/>
                  </a:cxn>
                  <a:cxn ang="0">
                    <a:pos x="62" y="34"/>
                  </a:cxn>
                  <a:cxn ang="0">
                    <a:pos x="43" y="47"/>
                  </a:cxn>
                  <a:cxn ang="0">
                    <a:pos x="7" y="34"/>
                  </a:cxn>
                  <a:cxn ang="0">
                    <a:pos x="50" y="50"/>
                  </a:cxn>
                  <a:cxn ang="0">
                    <a:pos x="43" y="134"/>
                  </a:cxn>
                  <a:cxn ang="0">
                    <a:pos x="30" y="109"/>
                  </a:cxn>
                  <a:cxn ang="0">
                    <a:pos x="0" y="134"/>
                  </a:cxn>
                  <a:cxn ang="0">
                    <a:pos x="50" y="50"/>
                  </a:cxn>
                  <a:cxn ang="0">
                    <a:pos x="43" y="89"/>
                  </a:cxn>
                  <a:cxn ang="0">
                    <a:pos x="30" y="79"/>
                  </a:cxn>
                  <a:cxn ang="0">
                    <a:pos x="30" y="72"/>
                  </a:cxn>
                  <a:cxn ang="0">
                    <a:pos x="43" y="59"/>
                  </a:cxn>
                  <a:cxn ang="0">
                    <a:pos x="30" y="72"/>
                  </a:cxn>
                  <a:cxn ang="0">
                    <a:pos x="20" y="89"/>
                  </a:cxn>
                  <a:cxn ang="0">
                    <a:pos x="7" y="79"/>
                  </a:cxn>
                  <a:cxn ang="0">
                    <a:pos x="7" y="72"/>
                  </a:cxn>
                  <a:cxn ang="0">
                    <a:pos x="20" y="59"/>
                  </a:cxn>
                  <a:cxn ang="0">
                    <a:pos x="7" y="72"/>
                  </a:cxn>
                </a:cxnLst>
                <a:rect l="0" t="0" r="r" b="b"/>
                <a:pathLst>
                  <a:path w="105" h="134">
                    <a:moveTo>
                      <a:pt x="64" y="0"/>
                    </a:moveTo>
                    <a:lnTo>
                      <a:pt x="97" y="0"/>
                    </a:lnTo>
                    <a:lnTo>
                      <a:pt x="97" y="11"/>
                    </a:lnTo>
                    <a:lnTo>
                      <a:pt x="64" y="11"/>
                    </a:lnTo>
                    <a:lnTo>
                      <a:pt x="64" y="0"/>
                    </a:lnTo>
                    <a:close/>
                    <a:moveTo>
                      <a:pt x="105" y="15"/>
                    </a:moveTo>
                    <a:lnTo>
                      <a:pt x="105" y="134"/>
                    </a:lnTo>
                    <a:lnTo>
                      <a:pt x="99" y="134"/>
                    </a:lnTo>
                    <a:lnTo>
                      <a:pt x="99" y="109"/>
                    </a:lnTo>
                    <a:lnTo>
                      <a:pt x="87" y="109"/>
                    </a:lnTo>
                    <a:lnTo>
                      <a:pt x="87" y="134"/>
                    </a:lnTo>
                    <a:lnTo>
                      <a:pt x="57" y="134"/>
                    </a:lnTo>
                    <a:lnTo>
                      <a:pt x="57" y="15"/>
                    </a:lnTo>
                    <a:lnTo>
                      <a:pt x="105" y="15"/>
                    </a:lnTo>
                    <a:close/>
                    <a:moveTo>
                      <a:pt x="85" y="89"/>
                    </a:moveTo>
                    <a:lnTo>
                      <a:pt x="99" y="89"/>
                    </a:lnTo>
                    <a:lnTo>
                      <a:pt x="99" y="79"/>
                    </a:lnTo>
                    <a:lnTo>
                      <a:pt x="85" y="79"/>
                    </a:lnTo>
                    <a:lnTo>
                      <a:pt x="85" y="89"/>
                    </a:lnTo>
                    <a:close/>
                    <a:moveTo>
                      <a:pt x="85" y="72"/>
                    </a:moveTo>
                    <a:lnTo>
                      <a:pt x="99" y="72"/>
                    </a:lnTo>
                    <a:lnTo>
                      <a:pt x="99" y="59"/>
                    </a:lnTo>
                    <a:lnTo>
                      <a:pt x="85" y="59"/>
                    </a:lnTo>
                    <a:lnTo>
                      <a:pt x="85" y="72"/>
                    </a:lnTo>
                    <a:close/>
                    <a:moveTo>
                      <a:pt x="85" y="52"/>
                    </a:moveTo>
                    <a:lnTo>
                      <a:pt x="99" y="52"/>
                    </a:lnTo>
                    <a:lnTo>
                      <a:pt x="99" y="40"/>
                    </a:lnTo>
                    <a:lnTo>
                      <a:pt x="85" y="40"/>
                    </a:lnTo>
                    <a:lnTo>
                      <a:pt x="85" y="52"/>
                    </a:lnTo>
                    <a:close/>
                    <a:moveTo>
                      <a:pt x="85" y="34"/>
                    </a:moveTo>
                    <a:lnTo>
                      <a:pt x="99" y="34"/>
                    </a:lnTo>
                    <a:lnTo>
                      <a:pt x="99" y="22"/>
                    </a:lnTo>
                    <a:lnTo>
                      <a:pt x="85" y="22"/>
                    </a:lnTo>
                    <a:lnTo>
                      <a:pt x="85" y="34"/>
                    </a:lnTo>
                    <a:close/>
                    <a:moveTo>
                      <a:pt x="62" y="89"/>
                    </a:moveTo>
                    <a:lnTo>
                      <a:pt x="76" y="89"/>
                    </a:lnTo>
                    <a:lnTo>
                      <a:pt x="76" y="79"/>
                    </a:lnTo>
                    <a:lnTo>
                      <a:pt x="62" y="79"/>
                    </a:lnTo>
                    <a:lnTo>
                      <a:pt x="62" y="89"/>
                    </a:lnTo>
                    <a:close/>
                    <a:moveTo>
                      <a:pt x="62" y="72"/>
                    </a:moveTo>
                    <a:lnTo>
                      <a:pt x="76" y="72"/>
                    </a:lnTo>
                    <a:lnTo>
                      <a:pt x="76" y="59"/>
                    </a:lnTo>
                    <a:lnTo>
                      <a:pt x="62" y="59"/>
                    </a:lnTo>
                    <a:lnTo>
                      <a:pt x="62" y="72"/>
                    </a:lnTo>
                    <a:close/>
                    <a:moveTo>
                      <a:pt x="62" y="52"/>
                    </a:moveTo>
                    <a:lnTo>
                      <a:pt x="76" y="52"/>
                    </a:lnTo>
                    <a:lnTo>
                      <a:pt x="76" y="40"/>
                    </a:lnTo>
                    <a:lnTo>
                      <a:pt x="62" y="40"/>
                    </a:lnTo>
                    <a:lnTo>
                      <a:pt x="62" y="52"/>
                    </a:lnTo>
                    <a:close/>
                    <a:moveTo>
                      <a:pt x="62" y="34"/>
                    </a:moveTo>
                    <a:lnTo>
                      <a:pt x="76" y="34"/>
                    </a:lnTo>
                    <a:lnTo>
                      <a:pt x="76" y="22"/>
                    </a:lnTo>
                    <a:lnTo>
                      <a:pt x="62" y="22"/>
                    </a:lnTo>
                    <a:lnTo>
                      <a:pt x="62" y="34"/>
                    </a:lnTo>
                    <a:close/>
                    <a:moveTo>
                      <a:pt x="7" y="47"/>
                    </a:moveTo>
                    <a:lnTo>
                      <a:pt x="43" y="47"/>
                    </a:lnTo>
                    <a:lnTo>
                      <a:pt x="43" y="34"/>
                    </a:lnTo>
                    <a:lnTo>
                      <a:pt x="7" y="34"/>
                    </a:lnTo>
                    <a:lnTo>
                      <a:pt x="7" y="47"/>
                    </a:lnTo>
                    <a:close/>
                    <a:moveTo>
                      <a:pt x="50" y="50"/>
                    </a:moveTo>
                    <a:lnTo>
                      <a:pt x="50" y="134"/>
                    </a:lnTo>
                    <a:lnTo>
                      <a:pt x="43" y="134"/>
                    </a:lnTo>
                    <a:lnTo>
                      <a:pt x="43" y="109"/>
                    </a:lnTo>
                    <a:lnTo>
                      <a:pt x="30" y="109"/>
                    </a:lnTo>
                    <a:lnTo>
                      <a:pt x="30" y="134"/>
                    </a:lnTo>
                    <a:lnTo>
                      <a:pt x="0" y="134"/>
                    </a:lnTo>
                    <a:lnTo>
                      <a:pt x="0" y="50"/>
                    </a:lnTo>
                    <a:lnTo>
                      <a:pt x="50" y="50"/>
                    </a:lnTo>
                    <a:close/>
                    <a:moveTo>
                      <a:pt x="30" y="89"/>
                    </a:moveTo>
                    <a:lnTo>
                      <a:pt x="43" y="89"/>
                    </a:lnTo>
                    <a:lnTo>
                      <a:pt x="43" y="79"/>
                    </a:lnTo>
                    <a:lnTo>
                      <a:pt x="30" y="79"/>
                    </a:lnTo>
                    <a:lnTo>
                      <a:pt x="30" y="89"/>
                    </a:lnTo>
                    <a:close/>
                    <a:moveTo>
                      <a:pt x="30" y="72"/>
                    </a:moveTo>
                    <a:lnTo>
                      <a:pt x="43" y="72"/>
                    </a:lnTo>
                    <a:lnTo>
                      <a:pt x="43" y="59"/>
                    </a:lnTo>
                    <a:lnTo>
                      <a:pt x="30" y="59"/>
                    </a:lnTo>
                    <a:lnTo>
                      <a:pt x="30" y="72"/>
                    </a:lnTo>
                    <a:close/>
                    <a:moveTo>
                      <a:pt x="7" y="89"/>
                    </a:moveTo>
                    <a:lnTo>
                      <a:pt x="20" y="89"/>
                    </a:lnTo>
                    <a:lnTo>
                      <a:pt x="20" y="79"/>
                    </a:lnTo>
                    <a:lnTo>
                      <a:pt x="7" y="79"/>
                    </a:lnTo>
                    <a:lnTo>
                      <a:pt x="7" y="89"/>
                    </a:lnTo>
                    <a:close/>
                    <a:moveTo>
                      <a:pt x="7" y="72"/>
                    </a:moveTo>
                    <a:lnTo>
                      <a:pt x="20" y="72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4" name="íšlíḓê">
                <a:extLst>
                  <a:ext uri="{FF2B5EF4-FFF2-40B4-BE49-F238E27FC236}">
                    <a16:creationId xmlns:a16="http://schemas.microsoft.com/office/drawing/2014/main" xmlns="" id="{8207E7DF-6158-4EC8-B917-BE4BDE927573}"/>
                  </a:ext>
                </a:extLst>
              </p:cNvPr>
              <p:cNvSpPr/>
              <p:nvPr/>
            </p:nvSpPr>
            <p:spPr bwMode="auto">
              <a:xfrm>
                <a:off x="5248773" y="6523826"/>
                <a:ext cx="165730" cy="30728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5" y="11"/>
                  </a:cxn>
                  <a:cxn ang="0">
                    <a:pos x="90" y="13"/>
                  </a:cxn>
                  <a:cxn ang="0">
                    <a:pos x="85" y="118"/>
                  </a:cxn>
                  <a:cxn ang="0">
                    <a:pos x="74" y="95"/>
                  </a:cxn>
                  <a:cxn ang="0">
                    <a:pos x="48" y="118"/>
                  </a:cxn>
                  <a:cxn ang="0">
                    <a:pos x="90" y="13"/>
                  </a:cxn>
                  <a:cxn ang="0">
                    <a:pos x="85" y="81"/>
                  </a:cxn>
                  <a:cxn ang="0">
                    <a:pos x="74" y="70"/>
                  </a:cxn>
                  <a:cxn ang="0">
                    <a:pos x="74" y="63"/>
                  </a:cxn>
                  <a:cxn ang="0">
                    <a:pos x="85" y="52"/>
                  </a:cxn>
                  <a:cxn ang="0">
                    <a:pos x="74" y="63"/>
                  </a:cxn>
                  <a:cxn ang="0">
                    <a:pos x="85" y="47"/>
                  </a:cxn>
                  <a:cxn ang="0">
                    <a:pos x="74" y="36"/>
                  </a:cxn>
                  <a:cxn ang="0">
                    <a:pos x="74" y="31"/>
                  </a:cxn>
                  <a:cxn ang="0">
                    <a:pos x="85" y="20"/>
                  </a:cxn>
                  <a:cxn ang="0">
                    <a:pos x="74" y="31"/>
                  </a:cxn>
                  <a:cxn ang="0">
                    <a:pos x="65" y="81"/>
                  </a:cxn>
                  <a:cxn ang="0">
                    <a:pos x="55" y="70"/>
                  </a:cxn>
                  <a:cxn ang="0">
                    <a:pos x="55" y="63"/>
                  </a:cxn>
                  <a:cxn ang="0">
                    <a:pos x="65" y="52"/>
                  </a:cxn>
                  <a:cxn ang="0">
                    <a:pos x="55" y="63"/>
                  </a:cxn>
                  <a:cxn ang="0">
                    <a:pos x="65" y="47"/>
                  </a:cxn>
                  <a:cxn ang="0">
                    <a:pos x="55" y="36"/>
                  </a:cxn>
                  <a:cxn ang="0">
                    <a:pos x="55" y="31"/>
                  </a:cxn>
                  <a:cxn ang="0">
                    <a:pos x="65" y="20"/>
                  </a:cxn>
                  <a:cxn ang="0">
                    <a:pos x="55" y="31"/>
                  </a:cxn>
                  <a:cxn ang="0">
                    <a:pos x="37" y="41"/>
                  </a:cxn>
                  <a:cxn ang="0">
                    <a:pos x="5" y="32"/>
                  </a:cxn>
                  <a:cxn ang="0">
                    <a:pos x="42" y="45"/>
                  </a:cxn>
                  <a:cxn ang="0">
                    <a:pos x="37" y="118"/>
                  </a:cxn>
                  <a:cxn ang="0">
                    <a:pos x="27" y="95"/>
                  </a:cxn>
                  <a:cxn ang="0">
                    <a:pos x="0" y="118"/>
                  </a:cxn>
                  <a:cxn ang="0">
                    <a:pos x="42" y="45"/>
                  </a:cxn>
                  <a:cxn ang="0">
                    <a:pos x="37" y="81"/>
                  </a:cxn>
                  <a:cxn ang="0">
                    <a:pos x="25" y="70"/>
                  </a:cxn>
                  <a:cxn ang="0">
                    <a:pos x="25" y="63"/>
                  </a:cxn>
                  <a:cxn ang="0">
                    <a:pos x="37" y="52"/>
                  </a:cxn>
                  <a:cxn ang="0">
                    <a:pos x="25" y="63"/>
                  </a:cxn>
                  <a:cxn ang="0">
                    <a:pos x="18" y="81"/>
                  </a:cxn>
                  <a:cxn ang="0">
                    <a:pos x="5" y="70"/>
                  </a:cxn>
                  <a:cxn ang="0">
                    <a:pos x="5" y="63"/>
                  </a:cxn>
                  <a:cxn ang="0">
                    <a:pos x="18" y="52"/>
                  </a:cxn>
                  <a:cxn ang="0">
                    <a:pos x="5" y="63"/>
                  </a:cxn>
                </a:cxnLst>
                <a:rect l="0" t="0" r="r" b="b"/>
                <a:pathLst>
                  <a:path w="90" h="118">
                    <a:moveTo>
                      <a:pt x="55" y="0"/>
                    </a:moveTo>
                    <a:lnTo>
                      <a:pt x="85" y="0"/>
                    </a:lnTo>
                    <a:lnTo>
                      <a:pt x="85" y="11"/>
                    </a:lnTo>
                    <a:lnTo>
                      <a:pt x="55" y="11"/>
                    </a:lnTo>
                    <a:lnTo>
                      <a:pt x="55" y="0"/>
                    </a:lnTo>
                    <a:close/>
                    <a:moveTo>
                      <a:pt x="90" y="13"/>
                    </a:moveTo>
                    <a:lnTo>
                      <a:pt x="90" y="118"/>
                    </a:lnTo>
                    <a:lnTo>
                      <a:pt x="85" y="118"/>
                    </a:lnTo>
                    <a:lnTo>
                      <a:pt x="85" y="95"/>
                    </a:lnTo>
                    <a:lnTo>
                      <a:pt x="74" y="95"/>
                    </a:lnTo>
                    <a:lnTo>
                      <a:pt x="74" y="118"/>
                    </a:lnTo>
                    <a:lnTo>
                      <a:pt x="48" y="118"/>
                    </a:lnTo>
                    <a:lnTo>
                      <a:pt x="48" y="13"/>
                    </a:lnTo>
                    <a:lnTo>
                      <a:pt x="90" y="13"/>
                    </a:lnTo>
                    <a:close/>
                    <a:moveTo>
                      <a:pt x="74" y="81"/>
                    </a:moveTo>
                    <a:lnTo>
                      <a:pt x="85" y="81"/>
                    </a:lnTo>
                    <a:lnTo>
                      <a:pt x="85" y="70"/>
                    </a:lnTo>
                    <a:lnTo>
                      <a:pt x="74" y="70"/>
                    </a:lnTo>
                    <a:lnTo>
                      <a:pt x="74" y="81"/>
                    </a:lnTo>
                    <a:close/>
                    <a:moveTo>
                      <a:pt x="74" y="63"/>
                    </a:moveTo>
                    <a:lnTo>
                      <a:pt x="85" y="63"/>
                    </a:lnTo>
                    <a:lnTo>
                      <a:pt x="85" y="52"/>
                    </a:lnTo>
                    <a:lnTo>
                      <a:pt x="74" y="52"/>
                    </a:lnTo>
                    <a:lnTo>
                      <a:pt x="74" y="63"/>
                    </a:lnTo>
                    <a:close/>
                    <a:moveTo>
                      <a:pt x="74" y="47"/>
                    </a:moveTo>
                    <a:lnTo>
                      <a:pt x="85" y="47"/>
                    </a:lnTo>
                    <a:lnTo>
                      <a:pt x="85" y="36"/>
                    </a:lnTo>
                    <a:lnTo>
                      <a:pt x="74" y="36"/>
                    </a:lnTo>
                    <a:lnTo>
                      <a:pt x="74" y="47"/>
                    </a:lnTo>
                    <a:close/>
                    <a:moveTo>
                      <a:pt x="74" y="31"/>
                    </a:moveTo>
                    <a:lnTo>
                      <a:pt x="85" y="31"/>
                    </a:lnTo>
                    <a:lnTo>
                      <a:pt x="85" y="20"/>
                    </a:lnTo>
                    <a:lnTo>
                      <a:pt x="74" y="20"/>
                    </a:lnTo>
                    <a:lnTo>
                      <a:pt x="74" y="31"/>
                    </a:lnTo>
                    <a:close/>
                    <a:moveTo>
                      <a:pt x="55" y="81"/>
                    </a:moveTo>
                    <a:lnTo>
                      <a:pt x="65" y="81"/>
                    </a:lnTo>
                    <a:lnTo>
                      <a:pt x="65" y="70"/>
                    </a:lnTo>
                    <a:lnTo>
                      <a:pt x="55" y="70"/>
                    </a:lnTo>
                    <a:lnTo>
                      <a:pt x="55" y="81"/>
                    </a:lnTo>
                    <a:close/>
                    <a:moveTo>
                      <a:pt x="55" y="63"/>
                    </a:moveTo>
                    <a:lnTo>
                      <a:pt x="65" y="63"/>
                    </a:lnTo>
                    <a:lnTo>
                      <a:pt x="65" y="52"/>
                    </a:lnTo>
                    <a:lnTo>
                      <a:pt x="55" y="52"/>
                    </a:lnTo>
                    <a:lnTo>
                      <a:pt x="55" y="63"/>
                    </a:lnTo>
                    <a:close/>
                    <a:moveTo>
                      <a:pt x="55" y="47"/>
                    </a:moveTo>
                    <a:lnTo>
                      <a:pt x="65" y="47"/>
                    </a:lnTo>
                    <a:lnTo>
                      <a:pt x="65" y="36"/>
                    </a:lnTo>
                    <a:lnTo>
                      <a:pt x="55" y="36"/>
                    </a:lnTo>
                    <a:lnTo>
                      <a:pt x="55" y="47"/>
                    </a:lnTo>
                    <a:close/>
                    <a:moveTo>
                      <a:pt x="55" y="31"/>
                    </a:moveTo>
                    <a:lnTo>
                      <a:pt x="65" y="31"/>
                    </a:lnTo>
                    <a:lnTo>
                      <a:pt x="65" y="20"/>
                    </a:lnTo>
                    <a:lnTo>
                      <a:pt x="55" y="20"/>
                    </a:lnTo>
                    <a:lnTo>
                      <a:pt x="55" y="31"/>
                    </a:lnTo>
                    <a:close/>
                    <a:moveTo>
                      <a:pt x="5" y="41"/>
                    </a:moveTo>
                    <a:lnTo>
                      <a:pt x="37" y="41"/>
                    </a:lnTo>
                    <a:lnTo>
                      <a:pt x="37" y="32"/>
                    </a:lnTo>
                    <a:lnTo>
                      <a:pt x="5" y="32"/>
                    </a:lnTo>
                    <a:lnTo>
                      <a:pt x="5" y="41"/>
                    </a:lnTo>
                    <a:close/>
                    <a:moveTo>
                      <a:pt x="42" y="45"/>
                    </a:moveTo>
                    <a:lnTo>
                      <a:pt x="42" y="118"/>
                    </a:lnTo>
                    <a:lnTo>
                      <a:pt x="37" y="118"/>
                    </a:lnTo>
                    <a:lnTo>
                      <a:pt x="37" y="95"/>
                    </a:lnTo>
                    <a:lnTo>
                      <a:pt x="27" y="95"/>
                    </a:lnTo>
                    <a:lnTo>
                      <a:pt x="27" y="118"/>
                    </a:lnTo>
                    <a:lnTo>
                      <a:pt x="0" y="118"/>
                    </a:lnTo>
                    <a:lnTo>
                      <a:pt x="0" y="45"/>
                    </a:lnTo>
                    <a:lnTo>
                      <a:pt x="42" y="45"/>
                    </a:lnTo>
                    <a:close/>
                    <a:moveTo>
                      <a:pt x="25" y="81"/>
                    </a:moveTo>
                    <a:lnTo>
                      <a:pt x="37" y="81"/>
                    </a:lnTo>
                    <a:lnTo>
                      <a:pt x="37" y="70"/>
                    </a:lnTo>
                    <a:lnTo>
                      <a:pt x="25" y="70"/>
                    </a:lnTo>
                    <a:lnTo>
                      <a:pt x="25" y="81"/>
                    </a:lnTo>
                    <a:close/>
                    <a:moveTo>
                      <a:pt x="25" y="63"/>
                    </a:moveTo>
                    <a:lnTo>
                      <a:pt x="37" y="63"/>
                    </a:lnTo>
                    <a:lnTo>
                      <a:pt x="37" y="52"/>
                    </a:lnTo>
                    <a:lnTo>
                      <a:pt x="25" y="52"/>
                    </a:lnTo>
                    <a:lnTo>
                      <a:pt x="25" y="63"/>
                    </a:lnTo>
                    <a:close/>
                    <a:moveTo>
                      <a:pt x="5" y="81"/>
                    </a:moveTo>
                    <a:lnTo>
                      <a:pt x="18" y="81"/>
                    </a:lnTo>
                    <a:lnTo>
                      <a:pt x="18" y="70"/>
                    </a:lnTo>
                    <a:lnTo>
                      <a:pt x="5" y="70"/>
                    </a:lnTo>
                    <a:lnTo>
                      <a:pt x="5" y="81"/>
                    </a:lnTo>
                    <a:close/>
                    <a:moveTo>
                      <a:pt x="5" y="63"/>
                    </a:moveTo>
                    <a:lnTo>
                      <a:pt x="18" y="63"/>
                    </a:lnTo>
                    <a:lnTo>
                      <a:pt x="18" y="52"/>
                    </a:lnTo>
                    <a:lnTo>
                      <a:pt x="5" y="52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5" name="íşlídé">
                <a:extLst>
                  <a:ext uri="{FF2B5EF4-FFF2-40B4-BE49-F238E27FC236}">
                    <a16:creationId xmlns:a16="http://schemas.microsoft.com/office/drawing/2014/main" xmlns="" id="{984F5B64-77B9-4CAB-B6D7-81DDCBAB334E}"/>
                  </a:ext>
                </a:extLst>
              </p:cNvPr>
              <p:cNvSpPr/>
              <p:nvPr/>
            </p:nvSpPr>
            <p:spPr bwMode="auto">
              <a:xfrm>
                <a:off x="5024116" y="6570700"/>
                <a:ext cx="208084" cy="2604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7"/>
                  </a:cxn>
                  <a:cxn ang="0">
                    <a:pos x="113" y="11"/>
                  </a:cxn>
                  <a:cxn ang="0">
                    <a:pos x="106" y="100"/>
                  </a:cxn>
                  <a:cxn ang="0">
                    <a:pos x="92" y="80"/>
                  </a:cxn>
                  <a:cxn ang="0">
                    <a:pos x="60" y="100"/>
                  </a:cxn>
                  <a:cxn ang="0">
                    <a:pos x="113" y="11"/>
                  </a:cxn>
                  <a:cxn ang="0">
                    <a:pos x="106" y="68"/>
                  </a:cxn>
                  <a:cxn ang="0">
                    <a:pos x="92" y="59"/>
                  </a:cxn>
                  <a:cxn ang="0">
                    <a:pos x="92" y="54"/>
                  </a:cxn>
                  <a:cxn ang="0">
                    <a:pos x="106" y="45"/>
                  </a:cxn>
                  <a:cxn ang="0">
                    <a:pos x="92" y="54"/>
                  </a:cxn>
                  <a:cxn ang="0">
                    <a:pos x="106" y="39"/>
                  </a:cxn>
                  <a:cxn ang="0">
                    <a:pos x="92" y="30"/>
                  </a:cxn>
                  <a:cxn ang="0">
                    <a:pos x="92" y="25"/>
                  </a:cxn>
                  <a:cxn ang="0">
                    <a:pos x="106" y="16"/>
                  </a:cxn>
                  <a:cxn ang="0">
                    <a:pos x="92" y="25"/>
                  </a:cxn>
                  <a:cxn ang="0">
                    <a:pos x="81" y="68"/>
                  </a:cxn>
                  <a:cxn ang="0">
                    <a:pos x="67" y="59"/>
                  </a:cxn>
                  <a:cxn ang="0">
                    <a:pos x="67" y="54"/>
                  </a:cxn>
                  <a:cxn ang="0">
                    <a:pos x="81" y="45"/>
                  </a:cxn>
                  <a:cxn ang="0">
                    <a:pos x="67" y="54"/>
                  </a:cxn>
                  <a:cxn ang="0">
                    <a:pos x="81" y="39"/>
                  </a:cxn>
                  <a:cxn ang="0">
                    <a:pos x="67" y="30"/>
                  </a:cxn>
                  <a:cxn ang="0">
                    <a:pos x="67" y="25"/>
                  </a:cxn>
                  <a:cxn ang="0">
                    <a:pos x="81" y="16"/>
                  </a:cxn>
                  <a:cxn ang="0">
                    <a:pos x="67" y="25"/>
                  </a:cxn>
                  <a:cxn ang="0">
                    <a:pos x="46" y="34"/>
                  </a:cxn>
                  <a:cxn ang="0">
                    <a:pos x="7" y="27"/>
                  </a:cxn>
                  <a:cxn ang="0">
                    <a:pos x="53" y="38"/>
                  </a:cxn>
                  <a:cxn ang="0">
                    <a:pos x="46" y="100"/>
                  </a:cxn>
                  <a:cxn ang="0">
                    <a:pos x="32" y="80"/>
                  </a:cxn>
                  <a:cxn ang="0">
                    <a:pos x="0" y="100"/>
                  </a:cxn>
                  <a:cxn ang="0">
                    <a:pos x="53" y="38"/>
                  </a:cxn>
                  <a:cxn ang="0">
                    <a:pos x="46" y="68"/>
                  </a:cxn>
                  <a:cxn ang="0">
                    <a:pos x="32" y="59"/>
                  </a:cxn>
                  <a:cxn ang="0">
                    <a:pos x="32" y="54"/>
                  </a:cxn>
                  <a:cxn ang="0">
                    <a:pos x="46" y="45"/>
                  </a:cxn>
                  <a:cxn ang="0">
                    <a:pos x="32" y="54"/>
                  </a:cxn>
                  <a:cxn ang="0">
                    <a:pos x="21" y="68"/>
                  </a:cxn>
                  <a:cxn ang="0">
                    <a:pos x="7" y="59"/>
                  </a:cxn>
                  <a:cxn ang="0">
                    <a:pos x="7" y="54"/>
                  </a:cxn>
                  <a:cxn ang="0">
                    <a:pos x="21" y="45"/>
                  </a:cxn>
                  <a:cxn ang="0">
                    <a:pos x="7" y="54"/>
                  </a:cxn>
                </a:cxnLst>
                <a:rect l="0" t="0" r="r" b="b"/>
                <a:pathLst>
                  <a:path w="113" h="100">
                    <a:moveTo>
                      <a:pt x="67" y="0"/>
                    </a:moveTo>
                    <a:lnTo>
                      <a:pt x="104" y="0"/>
                    </a:lnTo>
                    <a:lnTo>
                      <a:pt x="104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113" y="11"/>
                    </a:moveTo>
                    <a:lnTo>
                      <a:pt x="113" y="100"/>
                    </a:lnTo>
                    <a:lnTo>
                      <a:pt x="106" y="100"/>
                    </a:lnTo>
                    <a:lnTo>
                      <a:pt x="106" y="80"/>
                    </a:lnTo>
                    <a:lnTo>
                      <a:pt x="92" y="80"/>
                    </a:lnTo>
                    <a:lnTo>
                      <a:pt x="92" y="100"/>
                    </a:lnTo>
                    <a:lnTo>
                      <a:pt x="60" y="100"/>
                    </a:lnTo>
                    <a:lnTo>
                      <a:pt x="60" y="11"/>
                    </a:lnTo>
                    <a:lnTo>
                      <a:pt x="113" y="11"/>
                    </a:lnTo>
                    <a:close/>
                    <a:moveTo>
                      <a:pt x="92" y="68"/>
                    </a:moveTo>
                    <a:lnTo>
                      <a:pt x="106" y="68"/>
                    </a:lnTo>
                    <a:lnTo>
                      <a:pt x="106" y="59"/>
                    </a:lnTo>
                    <a:lnTo>
                      <a:pt x="92" y="59"/>
                    </a:lnTo>
                    <a:lnTo>
                      <a:pt x="92" y="68"/>
                    </a:lnTo>
                    <a:close/>
                    <a:moveTo>
                      <a:pt x="92" y="54"/>
                    </a:moveTo>
                    <a:lnTo>
                      <a:pt x="106" y="54"/>
                    </a:lnTo>
                    <a:lnTo>
                      <a:pt x="106" y="45"/>
                    </a:lnTo>
                    <a:lnTo>
                      <a:pt x="92" y="45"/>
                    </a:lnTo>
                    <a:lnTo>
                      <a:pt x="92" y="54"/>
                    </a:lnTo>
                    <a:close/>
                    <a:moveTo>
                      <a:pt x="92" y="39"/>
                    </a:moveTo>
                    <a:lnTo>
                      <a:pt x="106" y="39"/>
                    </a:lnTo>
                    <a:lnTo>
                      <a:pt x="106" y="30"/>
                    </a:lnTo>
                    <a:lnTo>
                      <a:pt x="92" y="30"/>
                    </a:lnTo>
                    <a:lnTo>
                      <a:pt x="92" y="39"/>
                    </a:lnTo>
                    <a:close/>
                    <a:moveTo>
                      <a:pt x="92" y="25"/>
                    </a:moveTo>
                    <a:lnTo>
                      <a:pt x="106" y="25"/>
                    </a:lnTo>
                    <a:lnTo>
                      <a:pt x="106" y="16"/>
                    </a:lnTo>
                    <a:lnTo>
                      <a:pt x="92" y="16"/>
                    </a:lnTo>
                    <a:lnTo>
                      <a:pt x="92" y="25"/>
                    </a:lnTo>
                    <a:close/>
                    <a:moveTo>
                      <a:pt x="67" y="68"/>
                    </a:moveTo>
                    <a:lnTo>
                      <a:pt x="81" y="68"/>
                    </a:lnTo>
                    <a:lnTo>
                      <a:pt x="81" y="59"/>
                    </a:lnTo>
                    <a:lnTo>
                      <a:pt x="67" y="59"/>
                    </a:lnTo>
                    <a:lnTo>
                      <a:pt x="67" y="68"/>
                    </a:lnTo>
                    <a:close/>
                    <a:moveTo>
                      <a:pt x="67" y="54"/>
                    </a:moveTo>
                    <a:lnTo>
                      <a:pt x="81" y="54"/>
                    </a:lnTo>
                    <a:lnTo>
                      <a:pt x="81" y="45"/>
                    </a:lnTo>
                    <a:lnTo>
                      <a:pt x="67" y="45"/>
                    </a:lnTo>
                    <a:lnTo>
                      <a:pt x="67" y="54"/>
                    </a:lnTo>
                    <a:close/>
                    <a:moveTo>
                      <a:pt x="67" y="39"/>
                    </a:moveTo>
                    <a:lnTo>
                      <a:pt x="81" y="39"/>
                    </a:lnTo>
                    <a:lnTo>
                      <a:pt x="81" y="30"/>
                    </a:lnTo>
                    <a:lnTo>
                      <a:pt x="67" y="30"/>
                    </a:lnTo>
                    <a:lnTo>
                      <a:pt x="67" y="39"/>
                    </a:lnTo>
                    <a:close/>
                    <a:moveTo>
                      <a:pt x="67" y="25"/>
                    </a:moveTo>
                    <a:lnTo>
                      <a:pt x="81" y="25"/>
                    </a:lnTo>
                    <a:lnTo>
                      <a:pt x="81" y="16"/>
                    </a:lnTo>
                    <a:lnTo>
                      <a:pt x="67" y="16"/>
                    </a:lnTo>
                    <a:lnTo>
                      <a:pt x="67" y="25"/>
                    </a:lnTo>
                    <a:close/>
                    <a:moveTo>
                      <a:pt x="7" y="34"/>
                    </a:moveTo>
                    <a:lnTo>
                      <a:pt x="46" y="34"/>
                    </a:lnTo>
                    <a:lnTo>
                      <a:pt x="46" y="27"/>
                    </a:lnTo>
                    <a:lnTo>
                      <a:pt x="7" y="27"/>
                    </a:lnTo>
                    <a:lnTo>
                      <a:pt x="7" y="34"/>
                    </a:lnTo>
                    <a:close/>
                    <a:moveTo>
                      <a:pt x="53" y="38"/>
                    </a:moveTo>
                    <a:lnTo>
                      <a:pt x="53" y="100"/>
                    </a:lnTo>
                    <a:lnTo>
                      <a:pt x="46" y="100"/>
                    </a:lnTo>
                    <a:lnTo>
                      <a:pt x="46" y="80"/>
                    </a:lnTo>
                    <a:lnTo>
                      <a:pt x="32" y="80"/>
                    </a:lnTo>
                    <a:lnTo>
                      <a:pt x="32" y="100"/>
                    </a:lnTo>
                    <a:lnTo>
                      <a:pt x="0" y="100"/>
                    </a:lnTo>
                    <a:lnTo>
                      <a:pt x="0" y="38"/>
                    </a:lnTo>
                    <a:lnTo>
                      <a:pt x="53" y="38"/>
                    </a:lnTo>
                    <a:close/>
                    <a:moveTo>
                      <a:pt x="32" y="68"/>
                    </a:moveTo>
                    <a:lnTo>
                      <a:pt x="46" y="68"/>
                    </a:lnTo>
                    <a:lnTo>
                      <a:pt x="46" y="59"/>
                    </a:lnTo>
                    <a:lnTo>
                      <a:pt x="32" y="59"/>
                    </a:lnTo>
                    <a:lnTo>
                      <a:pt x="32" y="68"/>
                    </a:lnTo>
                    <a:close/>
                    <a:moveTo>
                      <a:pt x="32" y="54"/>
                    </a:moveTo>
                    <a:lnTo>
                      <a:pt x="46" y="54"/>
                    </a:lnTo>
                    <a:lnTo>
                      <a:pt x="46" y="45"/>
                    </a:lnTo>
                    <a:lnTo>
                      <a:pt x="32" y="45"/>
                    </a:lnTo>
                    <a:lnTo>
                      <a:pt x="32" y="54"/>
                    </a:lnTo>
                    <a:close/>
                    <a:moveTo>
                      <a:pt x="7" y="68"/>
                    </a:moveTo>
                    <a:lnTo>
                      <a:pt x="21" y="68"/>
                    </a:lnTo>
                    <a:lnTo>
                      <a:pt x="21" y="59"/>
                    </a:lnTo>
                    <a:lnTo>
                      <a:pt x="7" y="59"/>
                    </a:lnTo>
                    <a:lnTo>
                      <a:pt x="7" y="68"/>
                    </a:lnTo>
                    <a:close/>
                    <a:moveTo>
                      <a:pt x="7" y="54"/>
                    </a:moveTo>
                    <a:lnTo>
                      <a:pt x="21" y="54"/>
                    </a:lnTo>
                    <a:lnTo>
                      <a:pt x="21" y="45"/>
                    </a:lnTo>
                    <a:lnTo>
                      <a:pt x="7" y="45"/>
                    </a:lnTo>
                    <a:lnTo>
                      <a:pt x="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6" name="išḻidê">
                <a:extLst>
                  <a:ext uri="{FF2B5EF4-FFF2-40B4-BE49-F238E27FC236}">
                    <a16:creationId xmlns:a16="http://schemas.microsoft.com/office/drawing/2014/main" xmlns="" id="{FB11D1D6-61B5-4019-9F33-E3C391D1DC28}"/>
                  </a:ext>
                </a:extLst>
              </p:cNvPr>
              <p:cNvSpPr/>
              <p:nvPr/>
            </p:nvSpPr>
            <p:spPr bwMode="auto">
              <a:xfrm>
                <a:off x="4876800" y="6672261"/>
                <a:ext cx="127060" cy="15885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4"/>
                  </a:cxn>
                  <a:cxn ang="0">
                    <a:pos x="69" y="6"/>
                  </a:cxn>
                  <a:cxn ang="0">
                    <a:pos x="66" y="61"/>
                  </a:cxn>
                  <a:cxn ang="0">
                    <a:pos x="57" y="49"/>
                  </a:cxn>
                  <a:cxn ang="0">
                    <a:pos x="37" y="61"/>
                  </a:cxn>
                  <a:cxn ang="0">
                    <a:pos x="69" y="6"/>
                  </a:cxn>
                  <a:cxn ang="0">
                    <a:pos x="66" y="41"/>
                  </a:cxn>
                  <a:cxn ang="0">
                    <a:pos x="57" y="36"/>
                  </a:cxn>
                  <a:cxn ang="0">
                    <a:pos x="57" y="33"/>
                  </a:cxn>
                  <a:cxn ang="0">
                    <a:pos x="66" y="27"/>
                  </a:cxn>
                  <a:cxn ang="0">
                    <a:pos x="57" y="33"/>
                  </a:cxn>
                  <a:cxn ang="0">
                    <a:pos x="66" y="24"/>
                  </a:cxn>
                  <a:cxn ang="0">
                    <a:pos x="57" y="18"/>
                  </a:cxn>
                  <a:cxn ang="0">
                    <a:pos x="57" y="15"/>
                  </a:cxn>
                  <a:cxn ang="0">
                    <a:pos x="66" y="9"/>
                  </a:cxn>
                  <a:cxn ang="0">
                    <a:pos x="57" y="15"/>
                  </a:cxn>
                  <a:cxn ang="0">
                    <a:pos x="50" y="41"/>
                  </a:cxn>
                  <a:cxn ang="0">
                    <a:pos x="41" y="36"/>
                  </a:cxn>
                  <a:cxn ang="0">
                    <a:pos x="41" y="33"/>
                  </a:cxn>
                  <a:cxn ang="0">
                    <a:pos x="50" y="27"/>
                  </a:cxn>
                  <a:cxn ang="0">
                    <a:pos x="41" y="33"/>
                  </a:cxn>
                  <a:cxn ang="0">
                    <a:pos x="50" y="24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50" y="9"/>
                  </a:cxn>
                  <a:cxn ang="0">
                    <a:pos x="41" y="15"/>
                  </a:cxn>
                  <a:cxn ang="0">
                    <a:pos x="29" y="20"/>
                  </a:cxn>
                  <a:cxn ang="0">
                    <a:pos x="6" y="16"/>
                  </a:cxn>
                  <a:cxn ang="0">
                    <a:pos x="32" y="22"/>
                  </a:cxn>
                  <a:cxn ang="0">
                    <a:pos x="29" y="61"/>
                  </a:cxn>
                  <a:cxn ang="0">
                    <a:pos x="20" y="49"/>
                  </a:cxn>
                  <a:cxn ang="0">
                    <a:pos x="0" y="61"/>
                  </a:cxn>
                  <a:cxn ang="0">
                    <a:pos x="32" y="22"/>
                  </a:cxn>
                  <a:cxn ang="0">
                    <a:pos x="29" y="41"/>
                  </a:cxn>
                  <a:cxn ang="0">
                    <a:pos x="20" y="36"/>
                  </a:cxn>
                  <a:cxn ang="0">
                    <a:pos x="20" y="33"/>
                  </a:cxn>
                  <a:cxn ang="0">
                    <a:pos x="29" y="27"/>
                  </a:cxn>
                  <a:cxn ang="0">
                    <a:pos x="20" y="33"/>
                  </a:cxn>
                  <a:cxn ang="0">
                    <a:pos x="14" y="41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14" y="27"/>
                  </a:cxn>
                  <a:cxn ang="0">
                    <a:pos x="6" y="33"/>
                  </a:cxn>
                </a:cxnLst>
                <a:rect l="0" t="0" r="r" b="b"/>
                <a:pathLst>
                  <a:path w="69" h="61">
                    <a:moveTo>
                      <a:pt x="43" y="0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  <a:moveTo>
                      <a:pt x="69" y="6"/>
                    </a:moveTo>
                    <a:lnTo>
                      <a:pt x="69" y="61"/>
                    </a:lnTo>
                    <a:lnTo>
                      <a:pt x="66" y="61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61"/>
                    </a:lnTo>
                    <a:lnTo>
                      <a:pt x="37" y="61"/>
                    </a:lnTo>
                    <a:lnTo>
                      <a:pt x="37" y="6"/>
                    </a:lnTo>
                    <a:lnTo>
                      <a:pt x="69" y="6"/>
                    </a:lnTo>
                    <a:close/>
                    <a:moveTo>
                      <a:pt x="57" y="41"/>
                    </a:moveTo>
                    <a:lnTo>
                      <a:pt x="66" y="41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57" y="41"/>
                    </a:lnTo>
                    <a:close/>
                    <a:moveTo>
                      <a:pt x="57" y="33"/>
                    </a:moveTo>
                    <a:lnTo>
                      <a:pt x="66" y="33"/>
                    </a:lnTo>
                    <a:lnTo>
                      <a:pt x="66" y="27"/>
                    </a:lnTo>
                    <a:lnTo>
                      <a:pt x="57" y="27"/>
                    </a:lnTo>
                    <a:lnTo>
                      <a:pt x="57" y="33"/>
                    </a:lnTo>
                    <a:close/>
                    <a:moveTo>
                      <a:pt x="57" y="24"/>
                    </a:moveTo>
                    <a:lnTo>
                      <a:pt x="66" y="24"/>
                    </a:lnTo>
                    <a:lnTo>
                      <a:pt x="66" y="18"/>
                    </a:lnTo>
                    <a:lnTo>
                      <a:pt x="57" y="18"/>
                    </a:lnTo>
                    <a:lnTo>
                      <a:pt x="57" y="24"/>
                    </a:lnTo>
                    <a:close/>
                    <a:moveTo>
                      <a:pt x="57" y="15"/>
                    </a:moveTo>
                    <a:lnTo>
                      <a:pt x="66" y="15"/>
                    </a:lnTo>
                    <a:lnTo>
                      <a:pt x="66" y="9"/>
                    </a:lnTo>
                    <a:lnTo>
                      <a:pt x="57" y="9"/>
                    </a:lnTo>
                    <a:lnTo>
                      <a:pt x="57" y="15"/>
                    </a:lnTo>
                    <a:close/>
                    <a:moveTo>
                      <a:pt x="41" y="41"/>
                    </a:moveTo>
                    <a:lnTo>
                      <a:pt x="50" y="41"/>
                    </a:lnTo>
                    <a:lnTo>
                      <a:pt x="50" y="36"/>
                    </a:lnTo>
                    <a:lnTo>
                      <a:pt x="41" y="36"/>
                    </a:lnTo>
                    <a:lnTo>
                      <a:pt x="41" y="41"/>
                    </a:lnTo>
                    <a:close/>
                    <a:moveTo>
                      <a:pt x="41" y="33"/>
                    </a:moveTo>
                    <a:lnTo>
                      <a:pt x="50" y="33"/>
                    </a:lnTo>
                    <a:lnTo>
                      <a:pt x="50" y="27"/>
                    </a:lnTo>
                    <a:lnTo>
                      <a:pt x="41" y="27"/>
                    </a:lnTo>
                    <a:lnTo>
                      <a:pt x="41" y="33"/>
                    </a:lnTo>
                    <a:close/>
                    <a:moveTo>
                      <a:pt x="41" y="24"/>
                    </a:moveTo>
                    <a:lnTo>
                      <a:pt x="50" y="24"/>
                    </a:lnTo>
                    <a:lnTo>
                      <a:pt x="50" y="18"/>
                    </a:lnTo>
                    <a:lnTo>
                      <a:pt x="41" y="18"/>
                    </a:lnTo>
                    <a:lnTo>
                      <a:pt x="41" y="24"/>
                    </a:lnTo>
                    <a:close/>
                    <a:moveTo>
                      <a:pt x="41" y="15"/>
                    </a:moveTo>
                    <a:lnTo>
                      <a:pt x="50" y="1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41" y="15"/>
                    </a:lnTo>
                    <a:close/>
                    <a:moveTo>
                      <a:pt x="6" y="20"/>
                    </a:moveTo>
                    <a:lnTo>
                      <a:pt x="29" y="20"/>
                    </a:lnTo>
                    <a:lnTo>
                      <a:pt x="29" y="16"/>
                    </a:lnTo>
                    <a:lnTo>
                      <a:pt x="6" y="16"/>
                    </a:lnTo>
                    <a:lnTo>
                      <a:pt x="6" y="20"/>
                    </a:lnTo>
                    <a:close/>
                    <a:moveTo>
                      <a:pt x="32" y="22"/>
                    </a:moveTo>
                    <a:lnTo>
                      <a:pt x="32" y="61"/>
                    </a:lnTo>
                    <a:lnTo>
                      <a:pt x="29" y="61"/>
                    </a:lnTo>
                    <a:lnTo>
                      <a:pt x="29" y="49"/>
                    </a:lnTo>
                    <a:lnTo>
                      <a:pt x="20" y="49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32" y="22"/>
                    </a:lnTo>
                    <a:close/>
                    <a:moveTo>
                      <a:pt x="20" y="41"/>
                    </a:moveTo>
                    <a:lnTo>
                      <a:pt x="29" y="41"/>
                    </a:lnTo>
                    <a:lnTo>
                      <a:pt x="29" y="36"/>
                    </a:lnTo>
                    <a:lnTo>
                      <a:pt x="20" y="36"/>
                    </a:lnTo>
                    <a:lnTo>
                      <a:pt x="20" y="41"/>
                    </a:lnTo>
                    <a:close/>
                    <a:moveTo>
                      <a:pt x="20" y="33"/>
                    </a:moveTo>
                    <a:lnTo>
                      <a:pt x="29" y="33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20" y="33"/>
                    </a:lnTo>
                    <a:close/>
                    <a:moveTo>
                      <a:pt x="6" y="41"/>
                    </a:moveTo>
                    <a:lnTo>
                      <a:pt x="14" y="41"/>
                    </a:lnTo>
                    <a:lnTo>
                      <a:pt x="14" y="36"/>
                    </a:lnTo>
                    <a:lnTo>
                      <a:pt x="6" y="36"/>
                    </a:lnTo>
                    <a:lnTo>
                      <a:pt x="6" y="41"/>
                    </a:lnTo>
                    <a:close/>
                    <a:moveTo>
                      <a:pt x="6" y="33"/>
                    </a:moveTo>
                    <a:lnTo>
                      <a:pt x="14" y="33"/>
                    </a:lnTo>
                    <a:lnTo>
                      <a:pt x="14" y="27"/>
                    </a:lnTo>
                    <a:lnTo>
                      <a:pt x="6" y="27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7" name="išḻiḓe">
                <a:extLst>
                  <a:ext uri="{FF2B5EF4-FFF2-40B4-BE49-F238E27FC236}">
                    <a16:creationId xmlns:a16="http://schemas.microsoft.com/office/drawing/2014/main" xmlns="" id="{6A5D1AD6-A1FA-4B82-96C0-FBA171F34D92}"/>
                  </a:ext>
                </a:extLst>
              </p:cNvPr>
              <p:cNvSpPr/>
              <p:nvPr/>
            </p:nvSpPr>
            <p:spPr bwMode="auto">
              <a:xfrm>
                <a:off x="5841720" y="6203520"/>
                <a:ext cx="263327" cy="632800"/>
              </a:xfrm>
              <a:custGeom>
                <a:avLst/>
                <a:gdLst/>
                <a:ahLst/>
                <a:cxnLst>
                  <a:cxn ang="0">
                    <a:pos x="11" y="113"/>
                  </a:cxn>
                  <a:cxn ang="0">
                    <a:pos x="58" y="95"/>
                  </a:cxn>
                  <a:cxn ang="0">
                    <a:pos x="67" y="116"/>
                  </a:cxn>
                  <a:cxn ang="0">
                    <a:pos x="27" y="243"/>
                  </a:cxn>
                  <a:cxn ang="0">
                    <a:pos x="9" y="216"/>
                  </a:cxn>
                  <a:cxn ang="0">
                    <a:pos x="0" y="243"/>
                  </a:cxn>
                  <a:cxn ang="0">
                    <a:pos x="67" y="116"/>
                  </a:cxn>
                  <a:cxn ang="0">
                    <a:pos x="9" y="184"/>
                  </a:cxn>
                  <a:cxn ang="0">
                    <a:pos x="28" y="198"/>
                  </a:cxn>
                  <a:cxn ang="0">
                    <a:pos x="28" y="164"/>
                  </a:cxn>
                  <a:cxn ang="0">
                    <a:pos x="9" y="177"/>
                  </a:cxn>
                  <a:cxn ang="0">
                    <a:pos x="28" y="164"/>
                  </a:cxn>
                  <a:cxn ang="0">
                    <a:pos x="9" y="145"/>
                  </a:cxn>
                  <a:cxn ang="0">
                    <a:pos x="28" y="157"/>
                  </a:cxn>
                  <a:cxn ang="0">
                    <a:pos x="28" y="125"/>
                  </a:cxn>
                  <a:cxn ang="0">
                    <a:pos x="9" y="138"/>
                  </a:cxn>
                  <a:cxn ang="0">
                    <a:pos x="28" y="125"/>
                  </a:cxn>
                  <a:cxn ang="0">
                    <a:pos x="41" y="184"/>
                  </a:cxn>
                  <a:cxn ang="0">
                    <a:pos x="58" y="198"/>
                  </a:cxn>
                  <a:cxn ang="0">
                    <a:pos x="58" y="164"/>
                  </a:cxn>
                  <a:cxn ang="0">
                    <a:pos x="41" y="177"/>
                  </a:cxn>
                  <a:cxn ang="0">
                    <a:pos x="58" y="164"/>
                  </a:cxn>
                  <a:cxn ang="0">
                    <a:pos x="41" y="145"/>
                  </a:cxn>
                  <a:cxn ang="0">
                    <a:pos x="58" y="157"/>
                  </a:cxn>
                  <a:cxn ang="0">
                    <a:pos x="58" y="125"/>
                  </a:cxn>
                  <a:cxn ang="0">
                    <a:pos x="41" y="138"/>
                  </a:cxn>
                  <a:cxn ang="0">
                    <a:pos x="58" y="125"/>
                  </a:cxn>
                  <a:cxn ang="0">
                    <a:pos x="87" y="139"/>
                  </a:cxn>
                  <a:cxn ang="0">
                    <a:pos x="135" y="150"/>
                  </a:cxn>
                  <a:cxn ang="0">
                    <a:pos x="143" y="154"/>
                  </a:cxn>
                  <a:cxn ang="0">
                    <a:pos x="103" y="243"/>
                  </a:cxn>
                  <a:cxn ang="0">
                    <a:pos x="85" y="216"/>
                  </a:cxn>
                  <a:cxn ang="0">
                    <a:pos x="76" y="243"/>
                  </a:cxn>
                  <a:cxn ang="0">
                    <a:pos x="143" y="154"/>
                  </a:cxn>
                  <a:cxn ang="0">
                    <a:pos x="85" y="184"/>
                  </a:cxn>
                  <a:cxn ang="0">
                    <a:pos x="105" y="198"/>
                  </a:cxn>
                  <a:cxn ang="0">
                    <a:pos x="105" y="164"/>
                  </a:cxn>
                  <a:cxn ang="0">
                    <a:pos x="85" y="177"/>
                  </a:cxn>
                  <a:cxn ang="0">
                    <a:pos x="105" y="164"/>
                  </a:cxn>
                  <a:cxn ang="0">
                    <a:pos x="117" y="184"/>
                  </a:cxn>
                  <a:cxn ang="0">
                    <a:pos x="135" y="198"/>
                  </a:cxn>
                  <a:cxn ang="0">
                    <a:pos x="135" y="164"/>
                  </a:cxn>
                  <a:cxn ang="0">
                    <a:pos x="117" y="177"/>
                  </a:cxn>
                  <a:cxn ang="0">
                    <a:pos x="135" y="164"/>
                  </a:cxn>
                  <a:cxn ang="0">
                    <a:pos x="51" y="64"/>
                  </a:cxn>
                  <a:cxn ang="0">
                    <a:pos x="18" y="91"/>
                  </a:cxn>
                  <a:cxn ang="0">
                    <a:pos x="30" y="0"/>
                  </a:cxn>
                  <a:cxn ang="0">
                    <a:pos x="39" y="61"/>
                  </a:cxn>
                  <a:cxn ang="0">
                    <a:pos x="30" y="0"/>
                  </a:cxn>
                </a:cxnLst>
                <a:rect l="0" t="0" r="r" b="b"/>
                <a:pathLst>
                  <a:path w="143" h="243">
                    <a:moveTo>
                      <a:pt x="58" y="113"/>
                    </a:moveTo>
                    <a:lnTo>
                      <a:pt x="11" y="113"/>
                    </a:lnTo>
                    <a:lnTo>
                      <a:pt x="11" y="95"/>
                    </a:lnTo>
                    <a:lnTo>
                      <a:pt x="58" y="95"/>
                    </a:lnTo>
                    <a:lnTo>
                      <a:pt x="58" y="113"/>
                    </a:lnTo>
                    <a:close/>
                    <a:moveTo>
                      <a:pt x="67" y="116"/>
                    </a:moveTo>
                    <a:lnTo>
                      <a:pt x="67" y="243"/>
                    </a:lnTo>
                    <a:lnTo>
                      <a:pt x="27" y="243"/>
                    </a:lnTo>
                    <a:lnTo>
                      <a:pt x="27" y="216"/>
                    </a:lnTo>
                    <a:lnTo>
                      <a:pt x="9" y="216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116"/>
                    </a:lnTo>
                    <a:lnTo>
                      <a:pt x="67" y="116"/>
                    </a:lnTo>
                    <a:close/>
                    <a:moveTo>
                      <a:pt x="28" y="184"/>
                    </a:moveTo>
                    <a:lnTo>
                      <a:pt x="9" y="184"/>
                    </a:lnTo>
                    <a:lnTo>
                      <a:pt x="9" y="198"/>
                    </a:lnTo>
                    <a:lnTo>
                      <a:pt x="28" y="198"/>
                    </a:lnTo>
                    <a:lnTo>
                      <a:pt x="28" y="184"/>
                    </a:lnTo>
                    <a:close/>
                    <a:moveTo>
                      <a:pt x="28" y="164"/>
                    </a:moveTo>
                    <a:lnTo>
                      <a:pt x="9" y="164"/>
                    </a:lnTo>
                    <a:lnTo>
                      <a:pt x="9" y="177"/>
                    </a:lnTo>
                    <a:lnTo>
                      <a:pt x="28" y="177"/>
                    </a:lnTo>
                    <a:lnTo>
                      <a:pt x="28" y="164"/>
                    </a:lnTo>
                    <a:close/>
                    <a:moveTo>
                      <a:pt x="28" y="145"/>
                    </a:moveTo>
                    <a:lnTo>
                      <a:pt x="9" y="145"/>
                    </a:lnTo>
                    <a:lnTo>
                      <a:pt x="9" y="157"/>
                    </a:lnTo>
                    <a:lnTo>
                      <a:pt x="28" y="157"/>
                    </a:lnTo>
                    <a:lnTo>
                      <a:pt x="28" y="145"/>
                    </a:lnTo>
                    <a:close/>
                    <a:moveTo>
                      <a:pt x="28" y="125"/>
                    </a:moveTo>
                    <a:lnTo>
                      <a:pt x="9" y="125"/>
                    </a:lnTo>
                    <a:lnTo>
                      <a:pt x="9" y="138"/>
                    </a:lnTo>
                    <a:lnTo>
                      <a:pt x="28" y="138"/>
                    </a:lnTo>
                    <a:lnTo>
                      <a:pt x="28" y="125"/>
                    </a:lnTo>
                    <a:close/>
                    <a:moveTo>
                      <a:pt x="58" y="184"/>
                    </a:moveTo>
                    <a:lnTo>
                      <a:pt x="41" y="184"/>
                    </a:lnTo>
                    <a:lnTo>
                      <a:pt x="41" y="198"/>
                    </a:lnTo>
                    <a:lnTo>
                      <a:pt x="58" y="198"/>
                    </a:lnTo>
                    <a:lnTo>
                      <a:pt x="58" y="184"/>
                    </a:lnTo>
                    <a:close/>
                    <a:moveTo>
                      <a:pt x="58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58" y="177"/>
                    </a:lnTo>
                    <a:lnTo>
                      <a:pt x="58" y="164"/>
                    </a:lnTo>
                    <a:close/>
                    <a:moveTo>
                      <a:pt x="58" y="145"/>
                    </a:moveTo>
                    <a:lnTo>
                      <a:pt x="41" y="145"/>
                    </a:lnTo>
                    <a:lnTo>
                      <a:pt x="41" y="157"/>
                    </a:lnTo>
                    <a:lnTo>
                      <a:pt x="58" y="157"/>
                    </a:lnTo>
                    <a:lnTo>
                      <a:pt x="58" y="145"/>
                    </a:lnTo>
                    <a:close/>
                    <a:moveTo>
                      <a:pt x="58" y="125"/>
                    </a:moveTo>
                    <a:lnTo>
                      <a:pt x="41" y="125"/>
                    </a:lnTo>
                    <a:lnTo>
                      <a:pt x="41" y="138"/>
                    </a:lnTo>
                    <a:lnTo>
                      <a:pt x="58" y="138"/>
                    </a:lnTo>
                    <a:lnTo>
                      <a:pt x="58" y="125"/>
                    </a:lnTo>
                    <a:close/>
                    <a:moveTo>
                      <a:pt x="135" y="139"/>
                    </a:moveTo>
                    <a:lnTo>
                      <a:pt x="87" y="139"/>
                    </a:lnTo>
                    <a:lnTo>
                      <a:pt x="87" y="150"/>
                    </a:lnTo>
                    <a:lnTo>
                      <a:pt x="135" y="150"/>
                    </a:lnTo>
                    <a:lnTo>
                      <a:pt x="135" y="139"/>
                    </a:lnTo>
                    <a:close/>
                    <a:moveTo>
                      <a:pt x="143" y="154"/>
                    </a:moveTo>
                    <a:lnTo>
                      <a:pt x="143" y="243"/>
                    </a:lnTo>
                    <a:lnTo>
                      <a:pt x="103" y="243"/>
                    </a:lnTo>
                    <a:lnTo>
                      <a:pt x="103" y="216"/>
                    </a:lnTo>
                    <a:lnTo>
                      <a:pt x="85" y="216"/>
                    </a:lnTo>
                    <a:lnTo>
                      <a:pt x="85" y="243"/>
                    </a:lnTo>
                    <a:lnTo>
                      <a:pt x="76" y="243"/>
                    </a:lnTo>
                    <a:lnTo>
                      <a:pt x="76" y="154"/>
                    </a:lnTo>
                    <a:lnTo>
                      <a:pt x="143" y="154"/>
                    </a:lnTo>
                    <a:close/>
                    <a:moveTo>
                      <a:pt x="105" y="184"/>
                    </a:moveTo>
                    <a:lnTo>
                      <a:pt x="85" y="184"/>
                    </a:lnTo>
                    <a:lnTo>
                      <a:pt x="85" y="198"/>
                    </a:lnTo>
                    <a:lnTo>
                      <a:pt x="105" y="198"/>
                    </a:lnTo>
                    <a:lnTo>
                      <a:pt x="105" y="184"/>
                    </a:lnTo>
                    <a:close/>
                    <a:moveTo>
                      <a:pt x="105" y="164"/>
                    </a:moveTo>
                    <a:lnTo>
                      <a:pt x="85" y="164"/>
                    </a:lnTo>
                    <a:lnTo>
                      <a:pt x="85" y="177"/>
                    </a:lnTo>
                    <a:lnTo>
                      <a:pt x="105" y="177"/>
                    </a:lnTo>
                    <a:lnTo>
                      <a:pt x="105" y="164"/>
                    </a:lnTo>
                    <a:close/>
                    <a:moveTo>
                      <a:pt x="135" y="184"/>
                    </a:moveTo>
                    <a:lnTo>
                      <a:pt x="117" y="184"/>
                    </a:lnTo>
                    <a:lnTo>
                      <a:pt x="117" y="198"/>
                    </a:lnTo>
                    <a:lnTo>
                      <a:pt x="135" y="198"/>
                    </a:lnTo>
                    <a:lnTo>
                      <a:pt x="135" y="184"/>
                    </a:lnTo>
                    <a:close/>
                    <a:moveTo>
                      <a:pt x="135" y="164"/>
                    </a:moveTo>
                    <a:lnTo>
                      <a:pt x="117" y="164"/>
                    </a:lnTo>
                    <a:lnTo>
                      <a:pt x="117" y="177"/>
                    </a:lnTo>
                    <a:lnTo>
                      <a:pt x="135" y="177"/>
                    </a:lnTo>
                    <a:lnTo>
                      <a:pt x="135" y="164"/>
                    </a:lnTo>
                    <a:close/>
                    <a:moveTo>
                      <a:pt x="18" y="64"/>
                    </a:moveTo>
                    <a:lnTo>
                      <a:pt x="51" y="64"/>
                    </a:lnTo>
                    <a:lnTo>
                      <a:pt x="51" y="91"/>
                    </a:lnTo>
                    <a:lnTo>
                      <a:pt x="18" y="91"/>
                    </a:lnTo>
                    <a:lnTo>
                      <a:pt x="18" y="64"/>
                    </a:lnTo>
                    <a:close/>
                    <a:moveTo>
                      <a:pt x="30" y="0"/>
                    </a:moveTo>
                    <a:lnTo>
                      <a:pt x="39" y="0"/>
                    </a:lnTo>
                    <a:lnTo>
                      <a:pt x="39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8" name="iśḷïde">
                <a:extLst>
                  <a:ext uri="{FF2B5EF4-FFF2-40B4-BE49-F238E27FC236}">
                    <a16:creationId xmlns:a16="http://schemas.microsoft.com/office/drawing/2014/main" xmlns="" id="{1E9DDCE7-7200-44EA-A8A7-B85D032065B9}"/>
                  </a:ext>
                </a:extLst>
              </p:cNvPr>
              <p:cNvSpPr/>
              <p:nvPr/>
            </p:nvSpPr>
            <p:spPr bwMode="auto">
              <a:xfrm>
                <a:off x="6119779" y="6654032"/>
                <a:ext cx="123377" cy="17708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2" y="68"/>
                  </a:cxn>
                  <a:cxn ang="0">
                    <a:pos x="5" y="56"/>
                  </a:cxn>
                  <a:cxn ang="0">
                    <a:pos x="0" y="68"/>
                  </a:cxn>
                  <a:cxn ang="0">
                    <a:pos x="31" y="7"/>
                  </a:cxn>
                  <a:cxn ang="0">
                    <a:pos x="5" y="40"/>
                  </a:cxn>
                  <a:cxn ang="0">
                    <a:pos x="12" y="47"/>
                  </a:cxn>
                  <a:cxn ang="0">
                    <a:pos x="12" y="31"/>
                  </a:cxn>
                  <a:cxn ang="0">
                    <a:pos x="5" y="36"/>
                  </a:cxn>
                  <a:cxn ang="0">
                    <a:pos x="12" y="31"/>
                  </a:cxn>
                  <a:cxn ang="0">
                    <a:pos x="5" y="22"/>
                  </a:cxn>
                  <a:cxn ang="0">
                    <a:pos x="12" y="27"/>
                  </a:cxn>
                  <a:cxn ang="0">
                    <a:pos x="12" y="11"/>
                  </a:cxn>
                  <a:cxn ang="0">
                    <a:pos x="5" y="18"/>
                  </a:cxn>
                  <a:cxn ang="0">
                    <a:pos x="12" y="11"/>
                  </a:cxn>
                  <a:cxn ang="0">
                    <a:pos x="19" y="40"/>
                  </a:cxn>
                  <a:cxn ang="0">
                    <a:pos x="28" y="47"/>
                  </a:cxn>
                  <a:cxn ang="0">
                    <a:pos x="28" y="31"/>
                  </a:cxn>
                  <a:cxn ang="0">
                    <a:pos x="19" y="36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28" y="27"/>
                  </a:cxn>
                  <a:cxn ang="0">
                    <a:pos x="28" y="11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40" y="18"/>
                  </a:cxn>
                  <a:cxn ang="0">
                    <a:pos x="63" y="23"/>
                  </a:cxn>
                  <a:cxn ang="0">
                    <a:pos x="67" y="25"/>
                  </a:cxn>
                  <a:cxn ang="0">
                    <a:pos x="47" y="68"/>
                  </a:cxn>
                  <a:cxn ang="0">
                    <a:pos x="40" y="56"/>
                  </a:cxn>
                  <a:cxn ang="0">
                    <a:pos x="35" y="68"/>
                  </a:cxn>
                  <a:cxn ang="0">
                    <a:pos x="67" y="25"/>
                  </a:cxn>
                  <a:cxn ang="0">
                    <a:pos x="40" y="40"/>
                  </a:cxn>
                  <a:cxn ang="0">
                    <a:pos x="49" y="47"/>
                  </a:cxn>
                  <a:cxn ang="0">
                    <a:pos x="49" y="31"/>
                  </a:cxn>
                  <a:cxn ang="0">
                    <a:pos x="40" y="36"/>
                  </a:cxn>
                  <a:cxn ang="0">
                    <a:pos x="49" y="31"/>
                  </a:cxn>
                  <a:cxn ang="0">
                    <a:pos x="54" y="40"/>
                  </a:cxn>
                  <a:cxn ang="0">
                    <a:pos x="63" y="47"/>
                  </a:cxn>
                  <a:cxn ang="0">
                    <a:pos x="63" y="31"/>
                  </a:cxn>
                  <a:cxn ang="0">
                    <a:pos x="54" y="36"/>
                  </a:cxn>
                  <a:cxn ang="0">
                    <a:pos x="63" y="31"/>
                  </a:cxn>
                </a:cxnLst>
                <a:rect l="0" t="0" r="r" b="b"/>
                <a:pathLst>
                  <a:path w="67" h="68">
                    <a:moveTo>
                      <a:pt x="26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  <a:moveTo>
                      <a:pt x="31" y="7"/>
                    </a:moveTo>
                    <a:lnTo>
                      <a:pt x="31" y="68"/>
                    </a:lnTo>
                    <a:lnTo>
                      <a:pt x="12" y="68"/>
                    </a:lnTo>
                    <a:lnTo>
                      <a:pt x="12" y="56"/>
                    </a:lnTo>
                    <a:lnTo>
                      <a:pt x="5" y="56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31" y="7"/>
                    </a:lnTo>
                    <a:close/>
                    <a:moveTo>
                      <a:pt x="12" y="40"/>
                    </a:moveTo>
                    <a:lnTo>
                      <a:pt x="5" y="40"/>
                    </a:lnTo>
                    <a:lnTo>
                      <a:pt x="5" y="47"/>
                    </a:lnTo>
                    <a:lnTo>
                      <a:pt x="12" y="47"/>
                    </a:lnTo>
                    <a:lnTo>
                      <a:pt x="12" y="40"/>
                    </a:lnTo>
                    <a:close/>
                    <a:moveTo>
                      <a:pt x="12" y="31"/>
                    </a:moveTo>
                    <a:lnTo>
                      <a:pt x="5" y="31"/>
                    </a:lnTo>
                    <a:lnTo>
                      <a:pt x="5" y="36"/>
                    </a:lnTo>
                    <a:lnTo>
                      <a:pt x="12" y="36"/>
                    </a:lnTo>
                    <a:lnTo>
                      <a:pt x="12" y="31"/>
                    </a:lnTo>
                    <a:close/>
                    <a:moveTo>
                      <a:pt x="12" y="22"/>
                    </a:moveTo>
                    <a:lnTo>
                      <a:pt x="5" y="22"/>
                    </a:lnTo>
                    <a:lnTo>
                      <a:pt x="5" y="27"/>
                    </a:lnTo>
                    <a:lnTo>
                      <a:pt x="12" y="27"/>
                    </a:lnTo>
                    <a:lnTo>
                      <a:pt x="12" y="22"/>
                    </a:lnTo>
                    <a:close/>
                    <a:moveTo>
                      <a:pt x="12" y="11"/>
                    </a:moveTo>
                    <a:lnTo>
                      <a:pt x="5" y="11"/>
                    </a:lnTo>
                    <a:lnTo>
                      <a:pt x="5" y="18"/>
                    </a:lnTo>
                    <a:lnTo>
                      <a:pt x="12" y="18"/>
                    </a:lnTo>
                    <a:lnTo>
                      <a:pt x="12" y="11"/>
                    </a:lnTo>
                    <a:close/>
                    <a:moveTo>
                      <a:pt x="28" y="40"/>
                    </a:moveTo>
                    <a:lnTo>
                      <a:pt x="19" y="40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28" y="40"/>
                    </a:lnTo>
                    <a:close/>
                    <a:moveTo>
                      <a:pt x="28" y="31"/>
                    </a:moveTo>
                    <a:lnTo>
                      <a:pt x="19" y="31"/>
                    </a:lnTo>
                    <a:lnTo>
                      <a:pt x="19" y="36"/>
                    </a:lnTo>
                    <a:lnTo>
                      <a:pt x="28" y="36"/>
                    </a:lnTo>
                    <a:lnTo>
                      <a:pt x="28" y="31"/>
                    </a:lnTo>
                    <a:close/>
                    <a:moveTo>
                      <a:pt x="28" y="22"/>
                    </a:moveTo>
                    <a:lnTo>
                      <a:pt x="19" y="22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28" y="22"/>
                    </a:lnTo>
                    <a:close/>
                    <a:moveTo>
                      <a:pt x="28" y="11"/>
                    </a:moveTo>
                    <a:lnTo>
                      <a:pt x="19" y="11"/>
                    </a:lnTo>
                    <a:lnTo>
                      <a:pt x="19" y="18"/>
                    </a:lnTo>
                    <a:lnTo>
                      <a:pt x="28" y="18"/>
                    </a:lnTo>
                    <a:lnTo>
                      <a:pt x="28" y="11"/>
                    </a:lnTo>
                    <a:close/>
                    <a:moveTo>
                      <a:pt x="63" y="18"/>
                    </a:moveTo>
                    <a:lnTo>
                      <a:pt x="40" y="18"/>
                    </a:lnTo>
                    <a:lnTo>
                      <a:pt x="40" y="23"/>
                    </a:lnTo>
                    <a:lnTo>
                      <a:pt x="63" y="23"/>
                    </a:lnTo>
                    <a:lnTo>
                      <a:pt x="63" y="18"/>
                    </a:lnTo>
                    <a:close/>
                    <a:moveTo>
                      <a:pt x="67" y="25"/>
                    </a:moveTo>
                    <a:lnTo>
                      <a:pt x="67" y="68"/>
                    </a:lnTo>
                    <a:lnTo>
                      <a:pt x="47" y="68"/>
                    </a:lnTo>
                    <a:lnTo>
                      <a:pt x="47" y="56"/>
                    </a:lnTo>
                    <a:lnTo>
                      <a:pt x="40" y="56"/>
                    </a:lnTo>
                    <a:lnTo>
                      <a:pt x="40" y="68"/>
                    </a:lnTo>
                    <a:lnTo>
                      <a:pt x="35" y="68"/>
                    </a:lnTo>
                    <a:lnTo>
                      <a:pt x="35" y="25"/>
                    </a:lnTo>
                    <a:lnTo>
                      <a:pt x="67" y="25"/>
                    </a:lnTo>
                    <a:close/>
                    <a:moveTo>
                      <a:pt x="49" y="40"/>
                    </a:moveTo>
                    <a:lnTo>
                      <a:pt x="40" y="40"/>
                    </a:lnTo>
                    <a:lnTo>
                      <a:pt x="40" y="47"/>
                    </a:lnTo>
                    <a:lnTo>
                      <a:pt x="49" y="47"/>
                    </a:lnTo>
                    <a:lnTo>
                      <a:pt x="49" y="40"/>
                    </a:lnTo>
                    <a:close/>
                    <a:moveTo>
                      <a:pt x="49" y="31"/>
                    </a:moveTo>
                    <a:lnTo>
                      <a:pt x="40" y="31"/>
                    </a:lnTo>
                    <a:lnTo>
                      <a:pt x="40" y="36"/>
                    </a:lnTo>
                    <a:lnTo>
                      <a:pt x="49" y="36"/>
                    </a:lnTo>
                    <a:lnTo>
                      <a:pt x="49" y="31"/>
                    </a:lnTo>
                    <a:close/>
                    <a:moveTo>
                      <a:pt x="63" y="40"/>
                    </a:moveTo>
                    <a:lnTo>
                      <a:pt x="54" y="40"/>
                    </a:lnTo>
                    <a:lnTo>
                      <a:pt x="54" y="47"/>
                    </a:lnTo>
                    <a:lnTo>
                      <a:pt x="63" y="47"/>
                    </a:lnTo>
                    <a:lnTo>
                      <a:pt x="63" y="40"/>
                    </a:lnTo>
                    <a:close/>
                    <a:moveTo>
                      <a:pt x="63" y="31"/>
                    </a:moveTo>
                    <a:lnTo>
                      <a:pt x="54" y="31"/>
                    </a:lnTo>
                    <a:lnTo>
                      <a:pt x="54" y="36"/>
                    </a:lnTo>
                    <a:lnTo>
                      <a:pt x="63" y="36"/>
                    </a:lnTo>
                    <a:lnTo>
                      <a:pt x="6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9" name="ísḻíḑè">
                <a:extLst>
                  <a:ext uri="{FF2B5EF4-FFF2-40B4-BE49-F238E27FC236}">
                    <a16:creationId xmlns:a16="http://schemas.microsoft.com/office/drawing/2014/main" xmlns="" id="{9E707EA7-36C5-49A2-A324-1F5C9CA50E7B}"/>
                  </a:ext>
                </a:extLst>
              </p:cNvPr>
              <p:cNvSpPr/>
              <p:nvPr/>
            </p:nvSpPr>
            <p:spPr bwMode="auto">
              <a:xfrm>
                <a:off x="6248680" y="6752988"/>
                <a:ext cx="189669" cy="10156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22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30" y="3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22">
                    <a:moveTo>
                      <a:pt x="58" y="0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0"/>
                      <a:pt x="55" y="19"/>
                      <a:pt x="55" y="18"/>
                    </a:cubicBezTo>
                    <a:cubicBezTo>
                      <a:pt x="55" y="10"/>
                      <a:pt x="44" y="3"/>
                      <a:pt x="30" y="3"/>
                    </a:cubicBezTo>
                    <a:cubicBezTo>
                      <a:pt x="16" y="3"/>
                      <a:pt x="4" y="10"/>
                      <a:pt x="4" y="18"/>
                    </a:cubicBezTo>
                    <a:cubicBezTo>
                      <a:pt x="4" y="20"/>
                      <a:pt x="4" y="20"/>
                      <a:pt x="5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0" name="îŝľîḋê">
                <a:extLst>
                  <a:ext uri="{FF2B5EF4-FFF2-40B4-BE49-F238E27FC236}">
                    <a16:creationId xmlns:a16="http://schemas.microsoft.com/office/drawing/2014/main" xmlns="" id="{0AF2A899-940D-4D2F-B534-DAA2D71E25E9}"/>
                  </a:ext>
                </a:extLst>
              </p:cNvPr>
              <p:cNvSpPr/>
              <p:nvPr/>
            </p:nvSpPr>
            <p:spPr bwMode="auto">
              <a:xfrm>
                <a:off x="3068816" y="6235983"/>
                <a:ext cx="432741" cy="604155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142" y="18"/>
                  </a:cxn>
                  <a:cxn ang="0">
                    <a:pos x="235" y="25"/>
                  </a:cxn>
                  <a:cxn ang="0">
                    <a:pos x="221" y="232"/>
                  </a:cxn>
                  <a:cxn ang="0">
                    <a:pos x="193" y="189"/>
                  </a:cxn>
                  <a:cxn ang="0">
                    <a:pos x="126" y="232"/>
                  </a:cxn>
                  <a:cxn ang="0">
                    <a:pos x="235" y="25"/>
                  </a:cxn>
                  <a:cxn ang="0">
                    <a:pos x="221" y="157"/>
                  </a:cxn>
                  <a:cxn ang="0">
                    <a:pos x="191" y="136"/>
                  </a:cxn>
                  <a:cxn ang="0">
                    <a:pos x="191" y="125"/>
                  </a:cxn>
                  <a:cxn ang="0">
                    <a:pos x="221" y="103"/>
                  </a:cxn>
                  <a:cxn ang="0">
                    <a:pos x="191" y="125"/>
                  </a:cxn>
                  <a:cxn ang="0">
                    <a:pos x="221" y="91"/>
                  </a:cxn>
                  <a:cxn ang="0">
                    <a:pos x="191" y="69"/>
                  </a:cxn>
                  <a:cxn ang="0">
                    <a:pos x="191" y="59"/>
                  </a:cxn>
                  <a:cxn ang="0">
                    <a:pos x="221" y="37"/>
                  </a:cxn>
                  <a:cxn ang="0">
                    <a:pos x="191" y="59"/>
                  </a:cxn>
                  <a:cxn ang="0">
                    <a:pos x="170" y="157"/>
                  </a:cxn>
                  <a:cxn ang="0">
                    <a:pos x="140" y="136"/>
                  </a:cxn>
                  <a:cxn ang="0">
                    <a:pos x="140" y="125"/>
                  </a:cxn>
                  <a:cxn ang="0">
                    <a:pos x="170" y="103"/>
                  </a:cxn>
                  <a:cxn ang="0">
                    <a:pos x="140" y="125"/>
                  </a:cxn>
                  <a:cxn ang="0">
                    <a:pos x="170" y="91"/>
                  </a:cxn>
                  <a:cxn ang="0">
                    <a:pos x="140" y="69"/>
                  </a:cxn>
                  <a:cxn ang="0">
                    <a:pos x="140" y="59"/>
                  </a:cxn>
                  <a:cxn ang="0">
                    <a:pos x="170" y="37"/>
                  </a:cxn>
                  <a:cxn ang="0">
                    <a:pos x="140" y="59"/>
                  </a:cxn>
                  <a:cxn ang="0">
                    <a:pos x="94" y="80"/>
                  </a:cxn>
                  <a:cxn ang="0">
                    <a:pos x="16" y="61"/>
                  </a:cxn>
                  <a:cxn ang="0">
                    <a:pos x="112" y="86"/>
                  </a:cxn>
                  <a:cxn ang="0">
                    <a:pos x="96" y="232"/>
                  </a:cxn>
                  <a:cxn ang="0">
                    <a:pos x="69" y="189"/>
                  </a:cxn>
                  <a:cxn ang="0">
                    <a:pos x="0" y="232"/>
                  </a:cxn>
                  <a:cxn ang="0">
                    <a:pos x="112" y="86"/>
                  </a:cxn>
                  <a:cxn ang="0">
                    <a:pos x="96" y="157"/>
                  </a:cxn>
                  <a:cxn ang="0">
                    <a:pos x="66" y="136"/>
                  </a:cxn>
                  <a:cxn ang="0">
                    <a:pos x="66" y="125"/>
                  </a:cxn>
                  <a:cxn ang="0">
                    <a:pos x="96" y="103"/>
                  </a:cxn>
                  <a:cxn ang="0">
                    <a:pos x="66" y="125"/>
                  </a:cxn>
                  <a:cxn ang="0">
                    <a:pos x="44" y="157"/>
                  </a:cxn>
                  <a:cxn ang="0">
                    <a:pos x="16" y="136"/>
                  </a:cxn>
                  <a:cxn ang="0">
                    <a:pos x="16" y="125"/>
                  </a:cxn>
                  <a:cxn ang="0">
                    <a:pos x="44" y="103"/>
                  </a:cxn>
                  <a:cxn ang="0">
                    <a:pos x="16" y="125"/>
                  </a:cxn>
                </a:cxnLst>
                <a:rect l="0" t="0" r="r" b="b"/>
                <a:pathLst>
                  <a:path w="235" h="232">
                    <a:moveTo>
                      <a:pt x="142" y="0"/>
                    </a:moveTo>
                    <a:lnTo>
                      <a:pt x="220" y="0"/>
                    </a:lnTo>
                    <a:lnTo>
                      <a:pt x="220" y="18"/>
                    </a:lnTo>
                    <a:lnTo>
                      <a:pt x="142" y="18"/>
                    </a:lnTo>
                    <a:lnTo>
                      <a:pt x="142" y="0"/>
                    </a:lnTo>
                    <a:close/>
                    <a:moveTo>
                      <a:pt x="235" y="25"/>
                    </a:moveTo>
                    <a:lnTo>
                      <a:pt x="235" y="232"/>
                    </a:lnTo>
                    <a:lnTo>
                      <a:pt x="221" y="232"/>
                    </a:lnTo>
                    <a:lnTo>
                      <a:pt x="221" y="189"/>
                    </a:lnTo>
                    <a:lnTo>
                      <a:pt x="193" y="189"/>
                    </a:lnTo>
                    <a:lnTo>
                      <a:pt x="193" y="232"/>
                    </a:lnTo>
                    <a:lnTo>
                      <a:pt x="126" y="232"/>
                    </a:lnTo>
                    <a:lnTo>
                      <a:pt x="126" y="25"/>
                    </a:lnTo>
                    <a:lnTo>
                      <a:pt x="235" y="25"/>
                    </a:lnTo>
                    <a:close/>
                    <a:moveTo>
                      <a:pt x="191" y="157"/>
                    </a:moveTo>
                    <a:lnTo>
                      <a:pt x="221" y="157"/>
                    </a:lnTo>
                    <a:lnTo>
                      <a:pt x="221" y="136"/>
                    </a:lnTo>
                    <a:lnTo>
                      <a:pt x="191" y="136"/>
                    </a:lnTo>
                    <a:lnTo>
                      <a:pt x="191" y="157"/>
                    </a:lnTo>
                    <a:close/>
                    <a:moveTo>
                      <a:pt x="191" y="125"/>
                    </a:moveTo>
                    <a:lnTo>
                      <a:pt x="221" y="125"/>
                    </a:lnTo>
                    <a:lnTo>
                      <a:pt x="221" y="103"/>
                    </a:lnTo>
                    <a:lnTo>
                      <a:pt x="191" y="103"/>
                    </a:lnTo>
                    <a:lnTo>
                      <a:pt x="191" y="125"/>
                    </a:lnTo>
                    <a:close/>
                    <a:moveTo>
                      <a:pt x="191" y="91"/>
                    </a:moveTo>
                    <a:lnTo>
                      <a:pt x="221" y="91"/>
                    </a:lnTo>
                    <a:lnTo>
                      <a:pt x="221" y="69"/>
                    </a:lnTo>
                    <a:lnTo>
                      <a:pt x="191" y="69"/>
                    </a:lnTo>
                    <a:lnTo>
                      <a:pt x="191" y="91"/>
                    </a:lnTo>
                    <a:close/>
                    <a:moveTo>
                      <a:pt x="191" y="59"/>
                    </a:moveTo>
                    <a:lnTo>
                      <a:pt x="221" y="59"/>
                    </a:lnTo>
                    <a:lnTo>
                      <a:pt x="221" y="37"/>
                    </a:lnTo>
                    <a:lnTo>
                      <a:pt x="191" y="37"/>
                    </a:lnTo>
                    <a:lnTo>
                      <a:pt x="191" y="59"/>
                    </a:lnTo>
                    <a:close/>
                    <a:moveTo>
                      <a:pt x="140" y="157"/>
                    </a:moveTo>
                    <a:lnTo>
                      <a:pt x="170" y="157"/>
                    </a:lnTo>
                    <a:lnTo>
                      <a:pt x="170" y="136"/>
                    </a:lnTo>
                    <a:lnTo>
                      <a:pt x="140" y="136"/>
                    </a:lnTo>
                    <a:lnTo>
                      <a:pt x="140" y="157"/>
                    </a:lnTo>
                    <a:close/>
                    <a:moveTo>
                      <a:pt x="140" y="125"/>
                    </a:moveTo>
                    <a:lnTo>
                      <a:pt x="170" y="125"/>
                    </a:lnTo>
                    <a:lnTo>
                      <a:pt x="170" y="103"/>
                    </a:lnTo>
                    <a:lnTo>
                      <a:pt x="140" y="103"/>
                    </a:lnTo>
                    <a:lnTo>
                      <a:pt x="140" y="125"/>
                    </a:lnTo>
                    <a:close/>
                    <a:moveTo>
                      <a:pt x="140" y="91"/>
                    </a:moveTo>
                    <a:lnTo>
                      <a:pt x="170" y="91"/>
                    </a:lnTo>
                    <a:lnTo>
                      <a:pt x="170" y="69"/>
                    </a:lnTo>
                    <a:lnTo>
                      <a:pt x="140" y="69"/>
                    </a:lnTo>
                    <a:lnTo>
                      <a:pt x="140" y="91"/>
                    </a:lnTo>
                    <a:close/>
                    <a:moveTo>
                      <a:pt x="140" y="59"/>
                    </a:moveTo>
                    <a:lnTo>
                      <a:pt x="170" y="59"/>
                    </a:lnTo>
                    <a:lnTo>
                      <a:pt x="170" y="37"/>
                    </a:lnTo>
                    <a:lnTo>
                      <a:pt x="140" y="37"/>
                    </a:lnTo>
                    <a:lnTo>
                      <a:pt x="140" y="59"/>
                    </a:lnTo>
                    <a:close/>
                    <a:moveTo>
                      <a:pt x="16" y="80"/>
                    </a:moveTo>
                    <a:lnTo>
                      <a:pt x="94" y="80"/>
                    </a:lnTo>
                    <a:lnTo>
                      <a:pt x="94" y="61"/>
                    </a:lnTo>
                    <a:lnTo>
                      <a:pt x="16" y="61"/>
                    </a:lnTo>
                    <a:lnTo>
                      <a:pt x="16" y="80"/>
                    </a:lnTo>
                    <a:close/>
                    <a:moveTo>
                      <a:pt x="112" y="86"/>
                    </a:moveTo>
                    <a:lnTo>
                      <a:pt x="112" y="232"/>
                    </a:lnTo>
                    <a:lnTo>
                      <a:pt x="96" y="232"/>
                    </a:lnTo>
                    <a:lnTo>
                      <a:pt x="96" y="189"/>
                    </a:lnTo>
                    <a:lnTo>
                      <a:pt x="69" y="189"/>
                    </a:lnTo>
                    <a:lnTo>
                      <a:pt x="69" y="232"/>
                    </a:lnTo>
                    <a:lnTo>
                      <a:pt x="0" y="232"/>
                    </a:lnTo>
                    <a:lnTo>
                      <a:pt x="0" y="86"/>
                    </a:lnTo>
                    <a:lnTo>
                      <a:pt x="112" y="86"/>
                    </a:lnTo>
                    <a:close/>
                    <a:moveTo>
                      <a:pt x="66" y="157"/>
                    </a:moveTo>
                    <a:lnTo>
                      <a:pt x="96" y="157"/>
                    </a:lnTo>
                    <a:lnTo>
                      <a:pt x="96" y="136"/>
                    </a:lnTo>
                    <a:lnTo>
                      <a:pt x="66" y="136"/>
                    </a:lnTo>
                    <a:lnTo>
                      <a:pt x="66" y="157"/>
                    </a:lnTo>
                    <a:close/>
                    <a:moveTo>
                      <a:pt x="66" y="125"/>
                    </a:moveTo>
                    <a:lnTo>
                      <a:pt x="96" y="125"/>
                    </a:lnTo>
                    <a:lnTo>
                      <a:pt x="96" y="103"/>
                    </a:lnTo>
                    <a:lnTo>
                      <a:pt x="66" y="103"/>
                    </a:lnTo>
                    <a:lnTo>
                      <a:pt x="66" y="125"/>
                    </a:lnTo>
                    <a:close/>
                    <a:moveTo>
                      <a:pt x="16" y="157"/>
                    </a:moveTo>
                    <a:lnTo>
                      <a:pt x="44" y="157"/>
                    </a:lnTo>
                    <a:lnTo>
                      <a:pt x="44" y="136"/>
                    </a:lnTo>
                    <a:lnTo>
                      <a:pt x="16" y="136"/>
                    </a:lnTo>
                    <a:lnTo>
                      <a:pt x="16" y="157"/>
                    </a:lnTo>
                    <a:close/>
                    <a:moveTo>
                      <a:pt x="16" y="125"/>
                    </a:moveTo>
                    <a:lnTo>
                      <a:pt x="44" y="125"/>
                    </a:lnTo>
                    <a:lnTo>
                      <a:pt x="44" y="103"/>
                    </a:lnTo>
                    <a:lnTo>
                      <a:pt x="16" y="103"/>
                    </a:lnTo>
                    <a:lnTo>
                      <a:pt x="16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1" name="îşḷíďê">
                <a:extLst>
                  <a:ext uri="{FF2B5EF4-FFF2-40B4-BE49-F238E27FC236}">
                    <a16:creationId xmlns:a16="http://schemas.microsoft.com/office/drawing/2014/main" xmlns="" id="{0705EEB1-8FBF-4F14-A0D8-68EF8BCC0F94}"/>
                  </a:ext>
                </a:extLst>
              </p:cNvPr>
              <p:cNvSpPr/>
              <p:nvPr/>
            </p:nvSpPr>
            <p:spPr bwMode="auto">
              <a:xfrm>
                <a:off x="4300746" y="6147443"/>
                <a:ext cx="495350" cy="692695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108" y="0"/>
                  </a:cxn>
                  <a:cxn ang="0">
                    <a:pos x="126" y="29"/>
                  </a:cxn>
                  <a:cxn ang="0">
                    <a:pos x="48" y="266"/>
                  </a:cxn>
                  <a:cxn ang="0">
                    <a:pos x="16" y="216"/>
                  </a:cxn>
                  <a:cxn ang="0">
                    <a:pos x="0" y="266"/>
                  </a:cxn>
                  <a:cxn ang="0">
                    <a:pos x="126" y="29"/>
                  </a:cxn>
                  <a:cxn ang="0">
                    <a:pos x="16" y="155"/>
                  </a:cxn>
                  <a:cxn ang="0">
                    <a:pos x="51" y="180"/>
                  </a:cxn>
                  <a:cxn ang="0">
                    <a:pos x="51" y="118"/>
                  </a:cxn>
                  <a:cxn ang="0">
                    <a:pos x="16" y="143"/>
                  </a:cxn>
                  <a:cxn ang="0">
                    <a:pos x="51" y="118"/>
                  </a:cxn>
                  <a:cxn ang="0">
                    <a:pos x="16" y="80"/>
                  </a:cxn>
                  <a:cxn ang="0">
                    <a:pos x="51" y="105"/>
                  </a:cxn>
                  <a:cxn ang="0">
                    <a:pos x="51" y="43"/>
                  </a:cxn>
                  <a:cxn ang="0">
                    <a:pos x="16" y="68"/>
                  </a:cxn>
                  <a:cxn ang="0">
                    <a:pos x="51" y="43"/>
                  </a:cxn>
                  <a:cxn ang="0">
                    <a:pos x="74" y="155"/>
                  </a:cxn>
                  <a:cxn ang="0">
                    <a:pos x="108" y="180"/>
                  </a:cxn>
                  <a:cxn ang="0">
                    <a:pos x="108" y="118"/>
                  </a:cxn>
                  <a:cxn ang="0">
                    <a:pos x="74" y="143"/>
                  </a:cxn>
                  <a:cxn ang="0">
                    <a:pos x="108" y="118"/>
                  </a:cxn>
                  <a:cxn ang="0">
                    <a:pos x="74" y="80"/>
                  </a:cxn>
                  <a:cxn ang="0">
                    <a:pos x="108" y="105"/>
                  </a:cxn>
                  <a:cxn ang="0">
                    <a:pos x="108" y="43"/>
                  </a:cxn>
                  <a:cxn ang="0">
                    <a:pos x="74" y="68"/>
                  </a:cxn>
                  <a:cxn ang="0">
                    <a:pos x="108" y="43"/>
                  </a:cxn>
                  <a:cxn ang="0">
                    <a:pos x="161" y="70"/>
                  </a:cxn>
                  <a:cxn ang="0">
                    <a:pos x="251" y="91"/>
                  </a:cxn>
                  <a:cxn ang="0">
                    <a:pos x="269" y="98"/>
                  </a:cxn>
                  <a:cxn ang="0">
                    <a:pos x="191" y="266"/>
                  </a:cxn>
                  <a:cxn ang="0">
                    <a:pos x="159" y="216"/>
                  </a:cxn>
                  <a:cxn ang="0">
                    <a:pos x="143" y="266"/>
                  </a:cxn>
                  <a:cxn ang="0">
                    <a:pos x="269" y="98"/>
                  </a:cxn>
                  <a:cxn ang="0">
                    <a:pos x="159" y="155"/>
                  </a:cxn>
                  <a:cxn ang="0">
                    <a:pos x="195" y="180"/>
                  </a:cxn>
                  <a:cxn ang="0">
                    <a:pos x="195" y="118"/>
                  </a:cxn>
                  <a:cxn ang="0">
                    <a:pos x="159" y="143"/>
                  </a:cxn>
                  <a:cxn ang="0">
                    <a:pos x="195" y="118"/>
                  </a:cxn>
                  <a:cxn ang="0">
                    <a:pos x="218" y="155"/>
                  </a:cxn>
                  <a:cxn ang="0">
                    <a:pos x="251" y="180"/>
                  </a:cxn>
                  <a:cxn ang="0">
                    <a:pos x="251" y="118"/>
                  </a:cxn>
                  <a:cxn ang="0">
                    <a:pos x="218" y="143"/>
                  </a:cxn>
                  <a:cxn ang="0">
                    <a:pos x="251" y="118"/>
                  </a:cxn>
                </a:cxnLst>
                <a:rect l="0" t="0" r="r" b="b"/>
                <a:pathLst>
                  <a:path w="269" h="266">
                    <a:moveTo>
                      <a:pt x="108" y="21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108" y="0"/>
                    </a:lnTo>
                    <a:lnTo>
                      <a:pt x="108" y="21"/>
                    </a:lnTo>
                    <a:close/>
                    <a:moveTo>
                      <a:pt x="126" y="29"/>
                    </a:moveTo>
                    <a:lnTo>
                      <a:pt x="126" y="266"/>
                    </a:lnTo>
                    <a:lnTo>
                      <a:pt x="48" y="266"/>
                    </a:lnTo>
                    <a:lnTo>
                      <a:pt x="48" y="216"/>
                    </a:lnTo>
                    <a:lnTo>
                      <a:pt x="16" y="216"/>
                    </a:lnTo>
                    <a:lnTo>
                      <a:pt x="16" y="266"/>
                    </a:lnTo>
                    <a:lnTo>
                      <a:pt x="0" y="266"/>
                    </a:lnTo>
                    <a:lnTo>
                      <a:pt x="0" y="29"/>
                    </a:lnTo>
                    <a:lnTo>
                      <a:pt x="126" y="29"/>
                    </a:lnTo>
                    <a:close/>
                    <a:moveTo>
                      <a:pt x="51" y="155"/>
                    </a:moveTo>
                    <a:lnTo>
                      <a:pt x="16" y="155"/>
                    </a:lnTo>
                    <a:lnTo>
                      <a:pt x="16" y="180"/>
                    </a:lnTo>
                    <a:lnTo>
                      <a:pt x="51" y="180"/>
                    </a:lnTo>
                    <a:lnTo>
                      <a:pt x="51" y="155"/>
                    </a:lnTo>
                    <a:close/>
                    <a:moveTo>
                      <a:pt x="51" y="118"/>
                    </a:moveTo>
                    <a:lnTo>
                      <a:pt x="16" y="118"/>
                    </a:lnTo>
                    <a:lnTo>
                      <a:pt x="16" y="143"/>
                    </a:lnTo>
                    <a:lnTo>
                      <a:pt x="51" y="143"/>
                    </a:lnTo>
                    <a:lnTo>
                      <a:pt x="51" y="118"/>
                    </a:lnTo>
                    <a:close/>
                    <a:moveTo>
                      <a:pt x="51" y="80"/>
                    </a:moveTo>
                    <a:lnTo>
                      <a:pt x="16" y="80"/>
                    </a:lnTo>
                    <a:lnTo>
                      <a:pt x="16" y="105"/>
                    </a:lnTo>
                    <a:lnTo>
                      <a:pt x="51" y="105"/>
                    </a:lnTo>
                    <a:lnTo>
                      <a:pt x="51" y="80"/>
                    </a:lnTo>
                    <a:close/>
                    <a:moveTo>
                      <a:pt x="51" y="43"/>
                    </a:moveTo>
                    <a:lnTo>
                      <a:pt x="16" y="43"/>
                    </a:lnTo>
                    <a:lnTo>
                      <a:pt x="16" y="68"/>
                    </a:lnTo>
                    <a:lnTo>
                      <a:pt x="51" y="68"/>
                    </a:lnTo>
                    <a:lnTo>
                      <a:pt x="51" y="43"/>
                    </a:lnTo>
                    <a:close/>
                    <a:moveTo>
                      <a:pt x="108" y="155"/>
                    </a:moveTo>
                    <a:lnTo>
                      <a:pt x="74" y="155"/>
                    </a:lnTo>
                    <a:lnTo>
                      <a:pt x="74" y="180"/>
                    </a:lnTo>
                    <a:lnTo>
                      <a:pt x="108" y="180"/>
                    </a:lnTo>
                    <a:lnTo>
                      <a:pt x="108" y="155"/>
                    </a:lnTo>
                    <a:close/>
                    <a:moveTo>
                      <a:pt x="108" y="118"/>
                    </a:moveTo>
                    <a:lnTo>
                      <a:pt x="74" y="118"/>
                    </a:lnTo>
                    <a:lnTo>
                      <a:pt x="74" y="143"/>
                    </a:lnTo>
                    <a:lnTo>
                      <a:pt x="108" y="143"/>
                    </a:lnTo>
                    <a:lnTo>
                      <a:pt x="108" y="118"/>
                    </a:lnTo>
                    <a:close/>
                    <a:moveTo>
                      <a:pt x="108" y="80"/>
                    </a:moveTo>
                    <a:lnTo>
                      <a:pt x="74" y="80"/>
                    </a:lnTo>
                    <a:lnTo>
                      <a:pt x="74" y="105"/>
                    </a:lnTo>
                    <a:lnTo>
                      <a:pt x="108" y="105"/>
                    </a:lnTo>
                    <a:lnTo>
                      <a:pt x="108" y="80"/>
                    </a:lnTo>
                    <a:close/>
                    <a:moveTo>
                      <a:pt x="108" y="43"/>
                    </a:moveTo>
                    <a:lnTo>
                      <a:pt x="74" y="43"/>
                    </a:lnTo>
                    <a:lnTo>
                      <a:pt x="74" y="68"/>
                    </a:lnTo>
                    <a:lnTo>
                      <a:pt x="108" y="68"/>
                    </a:lnTo>
                    <a:lnTo>
                      <a:pt x="108" y="43"/>
                    </a:lnTo>
                    <a:close/>
                    <a:moveTo>
                      <a:pt x="251" y="70"/>
                    </a:moveTo>
                    <a:lnTo>
                      <a:pt x="161" y="70"/>
                    </a:lnTo>
                    <a:lnTo>
                      <a:pt x="161" y="91"/>
                    </a:lnTo>
                    <a:lnTo>
                      <a:pt x="251" y="91"/>
                    </a:lnTo>
                    <a:lnTo>
                      <a:pt x="251" y="70"/>
                    </a:lnTo>
                    <a:close/>
                    <a:moveTo>
                      <a:pt x="269" y="98"/>
                    </a:moveTo>
                    <a:lnTo>
                      <a:pt x="269" y="266"/>
                    </a:lnTo>
                    <a:lnTo>
                      <a:pt x="191" y="266"/>
                    </a:lnTo>
                    <a:lnTo>
                      <a:pt x="191" y="216"/>
                    </a:lnTo>
                    <a:lnTo>
                      <a:pt x="159" y="216"/>
                    </a:lnTo>
                    <a:lnTo>
                      <a:pt x="159" y="266"/>
                    </a:lnTo>
                    <a:lnTo>
                      <a:pt x="143" y="266"/>
                    </a:lnTo>
                    <a:lnTo>
                      <a:pt x="143" y="98"/>
                    </a:lnTo>
                    <a:lnTo>
                      <a:pt x="269" y="98"/>
                    </a:lnTo>
                    <a:close/>
                    <a:moveTo>
                      <a:pt x="195" y="155"/>
                    </a:moveTo>
                    <a:lnTo>
                      <a:pt x="159" y="155"/>
                    </a:lnTo>
                    <a:lnTo>
                      <a:pt x="159" y="180"/>
                    </a:lnTo>
                    <a:lnTo>
                      <a:pt x="195" y="180"/>
                    </a:lnTo>
                    <a:lnTo>
                      <a:pt x="195" y="155"/>
                    </a:lnTo>
                    <a:close/>
                    <a:moveTo>
                      <a:pt x="195" y="118"/>
                    </a:moveTo>
                    <a:lnTo>
                      <a:pt x="159" y="118"/>
                    </a:lnTo>
                    <a:lnTo>
                      <a:pt x="159" y="143"/>
                    </a:lnTo>
                    <a:lnTo>
                      <a:pt x="195" y="143"/>
                    </a:lnTo>
                    <a:lnTo>
                      <a:pt x="195" y="118"/>
                    </a:lnTo>
                    <a:close/>
                    <a:moveTo>
                      <a:pt x="251" y="155"/>
                    </a:moveTo>
                    <a:lnTo>
                      <a:pt x="218" y="155"/>
                    </a:lnTo>
                    <a:lnTo>
                      <a:pt x="218" y="180"/>
                    </a:lnTo>
                    <a:lnTo>
                      <a:pt x="251" y="180"/>
                    </a:lnTo>
                    <a:lnTo>
                      <a:pt x="251" y="155"/>
                    </a:lnTo>
                    <a:close/>
                    <a:moveTo>
                      <a:pt x="251" y="118"/>
                    </a:moveTo>
                    <a:lnTo>
                      <a:pt x="218" y="118"/>
                    </a:lnTo>
                    <a:lnTo>
                      <a:pt x="218" y="143"/>
                    </a:lnTo>
                    <a:lnTo>
                      <a:pt x="251" y="143"/>
                    </a:lnTo>
                    <a:lnTo>
                      <a:pt x="25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ïṡļíďé">
                <a:extLst>
                  <a:ext uri="{FF2B5EF4-FFF2-40B4-BE49-F238E27FC236}">
                    <a16:creationId xmlns:a16="http://schemas.microsoft.com/office/drawing/2014/main" xmlns="" id="{3F54AC57-1AF8-4F4F-8C84-E8AD086FF443}"/>
                  </a:ext>
                </a:extLst>
              </p:cNvPr>
              <p:cNvSpPr/>
              <p:nvPr/>
            </p:nvSpPr>
            <p:spPr bwMode="auto">
              <a:xfrm>
                <a:off x="4219723" y="6657850"/>
                <a:ext cx="123377" cy="1770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1" y="6"/>
                  </a:cxn>
                  <a:cxn ang="0">
                    <a:pos x="67" y="7"/>
                  </a:cxn>
                  <a:cxn ang="0">
                    <a:pos x="64" y="68"/>
                  </a:cxn>
                  <a:cxn ang="0">
                    <a:pos x="55" y="56"/>
                  </a:cxn>
                  <a:cxn ang="0">
                    <a:pos x="35" y="68"/>
                  </a:cxn>
                  <a:cxn ang="0">
                    <a:pos x="67" y="7"/>
                  </a:cxn>
                  <a:cxn ang="0">
                    <a:pos x="64" y="47"/>
                  </a:cxn>
                  <a:cxn ang="0">
                    <a:pos x="55" y="40"/>
                  </a:cxn>
                  <a:cxn ang="0">
                    <a:pos x="55" y="36"/>
                  </a:cxn>
                  <a:cxn ang="0">
                    <a:pos x="64" y="31"/>
                  </a:cxn>
                  <a:cxn ang="0">
                    <a:pos x="55" y="36"/>
                  </a:cxn>
                  <a:cxn ang="0">
                    <a:pos x="64" y="27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64" y="11"/>
                  </a:cxn>
                  <a:cxn ang="0">
                    <a:pos x="55" y="18"/>
                  </a:cxn>
                  <a:cxn ang="0">
                    <a:pos x="49" y="47"/>
                  </a:cxn>
                  <a:cxn ang="0">
                    <a:pos x="41" y="40"/>
                  </a:cxn>
                  <a:cxn ang="0">
                    <a:pos x="41" y="36"/>
                  </a:cxn>
                  <a:cxn ang="0">
                    <a:pos x="49" y="31"/>
                  </a:cxn>
                  <a:cxn ang="0">
                    <a:pos x="41" y="36"/>
                  </a:cxn>
                  <a:cxn ang="0">
                    <a:pos x="49" y="27"/>
                  </a:cxn>
                  <a:cxn ang="0">
                    <a:pos x="41" y="22"/>
                  </a:cxn>
                  <a:cxn ang="0">
                    <a:pos x="41" y="18"/>
                  </a:cxn>
                  <a:cxn ang="0">
                    <a:pos x="49" y="11"/>
                  </a:cxn>
                  <a:cxn ang="0">
                    <a:pos x="41" y="18"/>
                  </a:cxn>
                  <a:cxn ang="0">
                    <a:pos x="26" y="23"/>
                  </a:cxn>
                  <a:cxn ang="0">
                    <a:pos x="5" y="18"/>
                  </a:cxn>
                  <a:cxn ang="0">
                    <a:pos x="32" y="25"/>
                  </a:cxn>
                  <a:cxn ang="0">
                    <a:pos x="26" y="68"/>
                  </a:cxn>
                  <a:cxn ang="0">
                    <a:pos x="19" y="56"/>
                  </a:cxn>
                  <a:cxn ang="0">
                    <a:pos x="0" y="68"/>
                  </a:cxn>
                  <a:cxn ang="0">
                    <a:pos x="32" y="25"/>
                  </a:cxn>
                  <a:cxn ang="0">
                    <a:pos x="26" y="47"/>
                  </a:cxn>
                  <a:cxn ang="0">
                    <a:pos x="19" y="40"/>
                  </a:cxn>
                  <a:cxn ang="0">
                    <a:pos x="19" y="36"/>
                  </a:cxn>
                  <a:cxn ang="0">
                    <a:pos x="26" y="31"/>
                  </a:cxn>
                  <a:cxn ang="0">
                    <a:pos x="19" y="36"/>
                  </a:cxn>
                  <a:cxn ang="0">
                    <a:pos x="12" y="47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12" y="31"/>
                  </a:cxn>
                  <a:cxn ang="0">
                    <a:pos x="3" y="36"/>
                  </a:cxn>
                </a:cxnLst>
                <a:rect l="0" t="0" r="r" b="b"/>
                <a:pathLst>
                  <a:path w="67" h="68">
                    <a:moveTo>
                      <a:pt x="41" y="0"/>
                    </a:moveTo>
                    <a:lnTo>
                      <a:pt x="64" y="0"/>
                    </a:lnTo>
                    <a:lnTo>
                      <a:pt x="64" y="6"/>
                    </a:lnTo>
                    <a:lnTo>
                      <a:pt x="41" y="6"/>
                    </a:lnTo>
                    <a:lnTo>
                      <a:pt x="41" y="0"/>
                    </a:lnTo>
                    <a:close/>
                    <a:moveTo>
                      <a:pt x="67" y="7"/>
                    </a:moveTo>
                    <a:lnTo>
                      <a:pt x="67" y="68"/>
                    </a:lnTo>
                    <a:lnTo>
                      <a:pt x="64" y="68"/>
                    </a:lnTo>
                    <a:lnTo>
                      <a:pt x="64" y="56"/>
                    </a:lnTo>
                    <a:lnTo>
                      <a:pt x="55" y="56"/>
                    </a:lnTo>
                    <a:lnTo>
                      <a:pt x="55" y="68"/>
                    </a:lnTo>
                    <a:lnTo>
                      <a:pt x="35" y="68"/>
                    </a:lnTo>
                    <a:lnTo>
                      <a:pt x="35" y="7"/>
                    </a:lnTo>
                    <a:lnTo>
                      <a:pt x="67" y="7"/>
                    </a:lnTo>
                    <a:close/>
                    <a:moveTo>
                      <a:pt x="55" y="47"/>
                    </a:moveTo>
                    <a:lnTo>
                      <a:pt x="64" y="47"/>
                    </a:lnTo>
                    <a:lnTo>
                      <a:pt x="64" y="40"/>
                    </a:lnTo>
                    <a:lnTo>
                      <a:pt x="55" y="40"/>
                    </a:lnTo>
                    <a:lnTo>
                      <a:pt x="55" y="47"/>
                    </a:lnTo>
                    <a:close/>
                    <a:moveTo>
                      <a:pt x="55" y="36"/>
                    </a:moveTo>
                    <a:lnTo>
                      <a:pt x="64" y="36"/>
                    </a:lnTo>
                    <a:lnTo>
                      <a:pt x="64" y="31"/>
                    </a:lnTo>
                    <a:lnTo>
                      <a:pt x="55" y="31"/>
                    </a:lnTo>
                    <a:lnTo>
                      <a:pt x="55" y="36"/>
                    </a:lnTo>
                    <a:close/>
                    <a:moveTo>
                      <a:pt x="55" y="27"/>
                    </a:moveTo>
                    <a:lnTo>
                      <a:pt x="64" y="27"/>
                    </a:lnTo>
                    <a:lnTo>
                      <a:pt x="64" y="22"/>
                    </a:lnTo>
                    <a:lnTo>
                      <a:pt x="55" y="22"/>
                    </a:lnTo>
                    <a:lnTo>
                      <a:pt x="55" y="27"/>
                    </a:lnTo>
                    <a:close/>
                    <a:moveTo>
                      <a:pt x="55" y="18"/>
                    </a:moveTo>
                    <a:lnTo>
                      <a:pt x="64" y="18"/>
                    </a:lnTo>
                    <a:lnTo>
                      <a:pt x="64" y="11"/>
                    </a:lnTo>
                    <a:lnTo>
                      <a:pt x="55" y="11"/>
                    </a:lnTo>
                    <a:lnTo>
                      <a:pt x="55" y="18"/>
                    </a:lnTo>
                    <a:close/>
                    <a:moveTo>
                      <a:pt x="41" y="47"/>
                    </a:moveTo>
                    <a:lnTo>
                      <a:pt x="49" y="47"/>
                    </a:lnTo>
                    <a:lnTo>
                      <a:pt x="49" y="40"/>
                    </a:lnTo>
                    <a:lnTo>
                      <a:pt x="41" y="40"/>
                    </a:lnTo>
                    <a:lnTo>
                      <a:pt x="41" y="47"/>
                    </a:lnTo>
                    <a:close/>
                    <a:moveTo>
                      <a:pt x="41" y="36"/>
                    </a:moveTo>
                    <a:lnTo>
                      <a:pt x="49" y="36"/>
                    </a:lnTo>
                    <a:lnTo>
                      <a:pt x="49" y="31"/>
                    </a:lnTo>
                    <a:lnTo>
                      <a:pt x="41" y="31"/>
                    </a:lnTo>
                    <a:lnTo>
                      <a:pt x="41" y="36"/>
                    </a:lnTo>
                    <a:close/>
                    <a:moveTo>
                      <a:pt x="41" y="27"/>
                    </a:moveTo>
                    <a:lnTo>
                      <a:pt x="49" y="27"/>
                    </a:lnTo>
                    <a:lnTo>
                      <a:pt x="49" y="22"/>
                    </a:lnTo>
                    <a:lnTo>
                      <a:pt x="41" y="22"/>
                    </a:lnTo>
                    <a:lnTo>
                      <a:pt x="41" y="27"/>
                    </a:lnTo>
                    <a:close/>
                    <a:moveTo>
                      <a:pt x="41" y="18"/>
                    </a:moveTo>
                    <a:lnTo>
                      <a:pt x="49" y="18"/>
                    </a:lnTo>
                    <a:lnTo>
                      <a:pt x="49" y="11"/>
                    </a:lnTo>
                    <a:lnTo>
                      <a:pt x="41" y="11"/>
                    </a:lnTo>
                    <a:lnTo>
                      <a:pt x="41" y="18"/>
                    </a:lnTo>
                    <a:close/>
                    <a:moveTo>
                      <a:pt x="5" y="23"/>
                    </a:moveTo>
                    <a:lnTo>
                      <a:pt x="26" y="23"/>
                    </a:lnTo>
                    <a:lnTo>
                      <a:pt x="26" y="18"/>
                    </a:lnTo>
                    <a:lnTo>
                      <a:pt x="5" y="18"/>
                    </a:lnTo>
                    <a:lnTo>
                      <a:pt x="5" y="23"/>
                    </a:lnTo>
                    <a:close/>
                    <a:moveTo>
                      <a:pt x="32" y="25"/>
                    </a:moveTo>
                    <a:lnTo>
                      <a:pt x="32" y="68"/>
                    </a:lnTo>
                    <a:lnTo>
                      <a:pt x="26" y="68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9" y="68"/>
                    </a:lnTo>
                    <a:lnTo>
                      <a:pt x="0" y="68"/>
                    </a:lnTo>
                    <a:lnTo>
                      <a:pt x="0" y="25"/>
                    </a:lnTo>
                    <a:lnTo>
                      <a:pt x="32" y="25"/>
                    </a:lnTo>
                    <a:close/>
                    <a:moveTo>
                      <a:pt x="19" y="47"/>
                    </a:moveTo>
                    <a:lnTo>
                      <a:pt x="26" y="47"/>
                    </a:lnTo>
                    <a:lnTo>
                      <a:pt x="26" y="40"/>
                    </a:lnTo>
                    <a:lnTo>
                      <a:pt x="19" y="40"/>
                    </a:lnTo>
                    <a:lnTo>
                      <a:pt x="19" y="47"/>
                    </a:lnTo>
                    <a:close/>
                    <a:moveTo>
                      <a:pt x="19" y="36"/>
                    </a:moveTo>
                    <a:lnTo>
                      <a:pt x="26" y="36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36"/>
                    </a:lnTo>
                    <a:close/>
                    <a:moveTo>
                      <a:pt x="3" y="47"/>
                    </a:moveTo>
                    <a:lnTo>
                      <a:pt x="12" y="47"/>
                    </a:lnTo>
                    <a:lnTo>
                      <a:pt x="12" y="40"/>
                    </a:lnTo>
                    <a:lnTo>
                      <a:pt x="3" y="40"/>
                    </a:lnTo>
                    <a:lnTo>
                      <a:pt x="3" y="47"/>
                    </a:lnTo>
                    <a:close/>
                    <a:moveTo>
                      <a:pt x="3" y="36"/>
                    </a:moveTo>
                    <a:lnTo>
                      <a:pt x="12" y="36"/>
                    </a:lnTo>
                    <a:lnTo>
                      <a:pt x="12" y="31"/>
                    </a:lnTo>
                    <a:lnTo>
                      <a:pt x="3" y="31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3" name="ïṡ1idè">
                <a:extLst>
                  <a:ext uri="{FF2B5EF4-FFF2-40B4-BE49-F238E27FC236}">
                    <a16:creationId xmlns:a16="http://schemas.microsoft.com/office/drawing/2014/main" xmlns="" id="{64F77F04-03A0-4D96-A7E7-E3933F8A9F03}"/>
                  </a:ext>
                </a:extLst>
              </p:cNvPr>
              <p:cNvSpPr/>
              <p:nvPr/>
            </p:nvSpPr>
            <p:spPr bwMode="auto">
              <a:xfrm>
                <a:off x="4368880" y="6462541"/>
                <a:ext cx="261486" cy="372389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85" y="13"/>
                  </a:cxn>
                  <a:cxn ang="0">
                    <a:pos x="142" y="16"/>
                  </a:cxn>
                  <a:cxn ang="0">
                    <a:pos x="133" y="143"/>
                  </a:cxn>
                  <a:cxn ang="0">
                    <a:pos x="117" y="116"/>
                  </a:cxn>
                  <a:cxn ang="0">
                    <a:pos x="75" y="143"/>
                  </a:cxn>
                  <a:cxn ang="0">
                    <a:pos x="142" y="16"/>
                  </a:cxn>
                  <a:cxn ang="0">
                    <a:pos x="133" y="97"/>
                  </a:cxn>
                  <a:cxn ang="0">
                    <a:pos x="115" y="84"/>
                  </a:cxn>
                  <a:cxn ang="0">
                    <a:pos x="115" y="77"/>
                  </a:cxn>
                  <a:cxn ang="0">
                    <a:pos x="133" y="65"/>
                  </a:cxn>
                  <a:cxn ang="0">
                    <a:pos x="115" y="77"/>
                  </a:cxn>
                  <a:cxn ang="0">
                    <a:pos x="133" y="57"/>
                  </a:cxn>
                  <a:cxn ang="0">
                    <a:pos x="115" y="43"/>
                  </a:cxn>
                  <a:cxn ang="0">
                    <a:pos x="115" y="36"/>
                  </a:cxn>
                  <a:cxn ang="0">
                    <a:pos x="133" y="24"/>
                  </a:cxn>
                  <a:cxn ang="0">
                    <a:pos x="115" y="36"/>
                  </a:cxn>
                  <a:cxn ang="0">
                    <a:pos x="103" y="97"/>
                  </a:cxn>
                  <a:cxn ang="0">
                    <a:pos x="85" y="84"/>
                  </a:cxn>
                  <a:cxn ang="0">
                    <a:pos x="85" y="77"/>
                  </a:cxn>
                  <a:cxn ang="0">
                    <a:pos x="103" y="65"/>
                  </a:cxn>
                  <a:cxn ang="0">
                    <a:pos x="85" y="77"/>
                  </a:cxn>
                  <a:cxn ang="0">
                    <a:pos x="103" y="57"/>
                  </a:cxn>
                  <a:cxn ang="0">
                    <a:pos x="85" y="43"/>
                  </a:cxn>
                  <a:cxn ang="0">
                    <a:pos x="85" y="36"/>
                  </a:cxn>
                  <a:cxn ang="0">
                    <a:pos x="103" y="24"/>
                  </a:cxn>
                  <a:cxn ang="0">
                    <a:pos x="85" y="36"/>
                  </a:cxn>
                  <a:cxn ang="0">
                    <a:pos x="57" y="50"/>
                  </a:cxn>
                  <a:cxn ang="0">
                    <a:pos x="9" y="38"/>
                  </a:cxn>
                  <a:cxn ang="0">
                    <a:pos x="66" y="54"/>
                  </a:cxn>
                  <a:cxn ang="0">
                    <a:pos x="57" y="143"/>
                  </a:cxn>
                  <a:cxn ang="0">
                    <a:pos x="41" y="116"/>
                  </a:cxn>
                  <a:cxn ang="0">
                    <a:pos x="0" y="143"/>
                  </a:cxn>
                  <a:cxn ang="0">
                    <a:pos x="66" y="54"/>
                  </a:cxn>
                  <a:cxn ang="0">
                    <a:pos x="57" y="97"/>
                  </a:cxn>
                  <a:cxn ang="0">
                    <a:pos x="39" y="84"/>
                  </a:cxn>
                  <a:cxn ang="0">
                    <a:pos x="39" y="77"/>
                  </a:cxn>
                  <a:cxn ang="0">
                    <a:pos x="57" y="65"/>
                  </a:cxn>
                  <a:cxn ang="0">
                    <a:pos x="39" y="77"/>
                  </a:cxn>
                  <a:cxn ang="0">
                    <a:pos x="27" y="97"/>
                  </a:cxn>
                  <a:cxn ang="0">
                    <a:pos x="9" y="84"/>
                  </a:cxn>
                  <a:cxn ang="0">
                    <a:pos x="9" y="77"/>
                  </a:cxn>
                  <a:cxn ang="0">
                    <a:pos x="27" y="65"/>
                  </a:cxn>
                  <a:cxn ang="0">
                    <a:pos x="9" y="77"/>
                  </a:cxn>
                </a:cxnLst>
                <a:rect l="0" t="0" r="r" b="b"/>
                <a:pathLst>
                  <a:path w="142" h="143">
                    <a:moveTo>
                      <a:pt x="85" y="0"/>
                    </a:moveTo>
                    <a:lnTo>
                      <a:pt x="133" y="0"/>
                    </a:lnTo>
                    <a:lnTo>
                      <a:pt x="133" y="13"/>
                    </a:lnTo>
                    <a:lnTo>
                      <a:pt x="85" y="13"/>
                    </a:lnTo>
                    <a:lnTo>
                      <a:pt x="85" y="0"/>
                    </a:lnTo>
                    <a:close/>
                    <a:moveTo>
                      <a:pt x="142" y="16"/>
                    </a:moveTo>
                    <a:lnTo>
                      <a:pt x="142" y="143"/>
                    </a:lnTo>
                    <a:lnTo>
                      <a:pt x="133" y="143"/>
                    </a:lnTo>
                    <a:lnTo>
                      <a:pt x="133" y="116"/>
                    </a:lnTo>
                    <a:lnTo>
                      <a:pt x="117" y="116"/>
                    </a:lnTo>
                    <a:lnTo>
                      <a:pt x="117" y="143"/>
                    </a:lnTo>
                    <a:lnTo>
                      <a:pt x="75" y="143"/>
                    </a:lnTo>
                    <a:lnTo>
                      <a:pt x="75" y="16"/>
                    </a:lnTo>
                    <a:lnTo>
                      <a:pt x="142" y="16"/>
                    </a:lnTo>
                    <a:close/>
                    <a:moveTo>
                      <a:pt x="115" y="97"/>
                    </a:moveTo>
                    <a:lnTo>
                      <a:pt x="133" y="97"/>
                    </a:lnTo>
                    <a:lnTo>
                      <a:pt x="133" y="84"/>
                    </a:lnTo>
                    <a:lnTo>
                      <a:pt x="115" y="84"/>
                    </a:lnTo>
                    <a:lnTo>
                      <a:pt x="115" y="97"/>
                    </a:lnTo>
                    <a:close/>
                    <a:moveTo>
                      <a:pt x="115" y="77"/>
                    </a:moveTo>
                    <a:lnTo>
                      <a:pt x="133" y="77"/>
                    </a:lnTo>
                    <a:lnTo>
                      <a:pt x="133" y="65"/>
                    </a:lnTo>
                    <a:lnTo>
                      <a:pt x="115" y="65"/>
                    </a:lnTo>
                    <a:lnTo>
                      <a:pt x="115" y="77"/>
                    </a:lnTo>
                    <a:close/>
                    <a:moveTo>
                      <a:pt x="115" y="57"/>
                    </a:moveTo>
                    <a:lnTo>
                      <a:pt x="133" y="57"/>
                    </a:lnTo>
                    <a:lnTo>
                      <a:pt x="133" y="43"/>
                    </a:lnTo>
                    <a:lnTo>
                      <a:pt x="115" y="43"/>
                    </a:lnTo>
                    <a:lnTo>
                      <a:pt x="115" y="57"/>
                    </a:lnTo>
                    <a:close/>
                    <a:moveTo>
                      <a:pt x="115" y="36"/>
                    </a:moveTo>
                    <a:lnTo>
                      <a:pt x="133" y="36"/>
                    </a:lnTo>
                    <a:lnTo>
                      <a:pt x="133" y="24"/>
                    </a:lnTo>
                    <a:lnTo>
                      <a:pt x="115" y="24"/>
                    </a:lnTo>
                    <a:lnTo>
                      <a:pt x="115" y="36"/>
                    </a:lnTo>
                    <a:close/>
                    <a:moveTo>
                      <a:pt x="85" y="97"/>
                    </a:moveTo>
                    <a:lnTo>
                      <a:pt x="103" y="97"/>
                    </a:lnTo>
                    <a:lnTo>
                      <a:pt x="103" y="84"/>
                    </a:lnTo>
                    <a:lnTo>
                      <a:pt x="85" y="84"/>
                    </a:lnTo>
                    <a:lnTo>
                      <a:pt x="85" y="97"/>
                    </a:lnTo>
                    <a:close/>
                    <a:moveTo>
                      <a:pt x="85" y="77"/>
                    </a:moveTo>
                    <a:lnTo>
                      <a:pt x="103" y="77"/>
                    </a:lnTo>
                    <a:lnTo>
                      <a:pt x="103" y="65"/>
                    </a:lnTo>
                    <a:lnTo>
                      <a:pt x="85" y="65"/>
                    </a:lnTo>
                    <a:lnTo>
                      <a:pt x="85" y="77"/>
                    </a:lnTo>
                    <a:close/>
                    <a:moveTo>
                      <a:pt x="85" y="57"/>
                    </a:moveTo>
                    <a:lnTo>
                      <a:pt x="103" y="57"/>
                    </a:lnTo>
                    <a:lnTo>
                      <a:pt x="103" y="43"/>
                    </a:lnTo>
                    <a:lnTo>
                      <a:pt x="85" y="43"/>
                    </a:lnTo>
                    <a:lnTo>
                      <a:pt x="85" y="57"/>
                    </a:lnTo>
                    <a:close/>
                    <a:moveTo>
                      <a:pt x="85" y="36"/>
                    </a:moveTo>
                    <a:lnTo>
                      <a:pt x="103" y="36"/>
                    </a:lnTo>
                    <a:lnTo>
                      <a:pt x="103" y="24"/>
                    </a:lnTo>
                    <a:lnTo>
                      <a:pt x="85" y="24"/>
                    </a:lnTo>
                    <a:lnTo>
                      <a:pt x="85" y="36"/>
                    </a:lnTo>
                    <a:close/>
                    <a:moveTo>
                      <a:pt x="9" y="50"/>
                    </a:moveTo>
                    <a:lnTo>
                      <a:pt x="57" y="50"/>
                    </a:lnTo>
                    <a:lnTo>
                      <a:pt x="57" y="38"/>
                    </a:lnTo>
                    <a:lnTo>
                      <a:pt x="9" y="38"/>
                    </a:lnTo>
                    <a:lnTo>
                      <a:pt x="9" y="50"/>
                    </a:lnTo>
                    <a:close/>
                    <a:moveTo>
                      <a:pt x="66" y="54"/>
                    </a:moveTo>
                    <a:lnTo>
                      <a:pt x="66" y="143"/>
                    </a:lnTo>
                    <a:lnTo>
                      <a:pt x="57" y="143"/>
                    </a:lnTo>
                    <a:lnTo>
                      <a:pt x="57" y="116"/>
                    </a:lnTo>
                    <a:lnTo>
                      <a:pt x="41" y="116"/>
                    </a:lnTo>
                    <a:lnTo>
                      <a:pt x="41" y="143"/>
                    </a:lnTo>
                    <a:lnTo>
                      <a:pt x="0" y="143"/>
                    </a:lnTo>
                    <a:lnTo>
                      <a:pt x="0" y="54"/>
                    </a:lnTo>
                    <a:lnTo>
                      <a:pt x="66" y="54"/>
                    </a:lnTo>
                    <a:close/>
                    <a:moveTo>
                      <a:pt x="39" y="97"/>
                    </a:moveTo>
                    <a:lnTo>
                      <a:pt x="57" y="97"/>
                    </a:lnTo>
                    <a:lnTo>
                      <a:pt x="57" y="84"/>
                    </a:lnTo>
                    <a:lnTo>
                      <a:pt x="39" y="84"/>
                    </a:lnTo>
                    <a:lnTo>
                      <a:pt x="39" y="97"/>
                    </a:lnTo>
                    <a:close/>
                    <a:moveTo>
                      <a:pt x="39" y="77"/>
                    </a:moveTo>
                    <a:lnTo>
                      <a:pt x="57" y="77"/>
                    </a:lnTo>
                    <a:lnTo>
                      <a:pt x="57" y="65"/>
                    </a:lnTo>
                    <a:lnTo>
                      <a:pt x="39" y="65"/>
                    </a:lnTo>
                    <a:lnTo>
                      <a:pt x="39" y="77"/>
                    </a:lnTo>
                    <a:close/>
                    <a:moveTo>
                      <a:pt x="9" y="97"/>
                    </a:moveTo>
                    <a:lnTo>
                      <a:pt x="27" y="97"/>
                    </a:lnTo>
                    <a:lnTo>
                      <a:pt x="27" y="84"/>
                    </a:lnTo>
                    <a:lnTo>
                      <a:pt x="9" y="84"/>
                    </a:lnTo>
                    <a:lnTo>
                      <a:pt x="9" y="97"/>
                    </a:lnTo>
                    <a:close/>
                    <a:moveTo>
                      <a:pt x="9" y="77"/>
                    </a:moveTo>
                    <a:lnTo>
                      <a:pt x="27" y="77"/>
                    </a:lnTo>
                    <a:lnTo>
                      <a:pt x="27" y="65"/>
                    </a:lnTo>
                    <a:lnTo>
                      <a:pt x="9" y="65"/>
                    </a:lnTo>
                    <a:lnTo>
                      <a:pt x="9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4" name="iṥḷïďê">
                <a:extLst>
                  <a:ext uri="{FF2B5EF4-FFF2-40B4-BE49-F238E27FC236}">
                    <a16:creationId xmlns:a16="http://schemas.microsoft.com/office/drawing/2014/main" xmlns="" id="{9A867B1C-9B47-4E58-8CB8-E11295710B1D}"/>
                  </a:ext>
                </a:extLst>
              </p:cNvPr>
              <p:cNvSpPr/>
              <p:nvPr/>
            </p:nvSpPr>
            <p:spPr bwMode="auto">
              <a:xfrm>
                <a:off x="4652463" y="6569310"/>
                <a:ext cx="189669" cy="26562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2" y="9"/>
                  </a:cxn>
                  <a:cxn ang="0">
                    <a:pos x="103" y="11"/>
                  </a:cxn>
                  <a:cxn ang="0">
                    <a:pos x="96" y="102"/>
                  </a:cxn>
                  <a:cxn ang="0">
                    <a:pos x="85" y="82"/>
                  </a:cxn>
                  <a:cxn ang="0">
                    <a:pos x="55" y="102"/>
                  </a:cxn>
                  <a:cxn ang="0">
                    <a:pos x="103" y="11"/>
                  </a:cxn>
                  <a:cxn ang="0">
                    <a:pos x="96" y="70"/>
                  </a:cxn>
                  <a:cxn ang="0">
                    <a:pos x="83" y="59"/>
                  </a:cxn>
                  <a:cxn ang="0">
                    <a:pos x="83" y="56"/>
                  </a:cxn>
                  <a:cxn ang="0">
                    <a:pos x="96" y="45"/>
                  </a:cxn>
                  <a:cxn ang="0">
                    <a:pos x="83" y="56"/>
                  </a:cxn>
                  <a:cxn ang="0">
                    <a:pos x="96" y="41"/>
                  </a:cxn>
                  <a:cxn ang="0">
                    <a:pos x="83" y="31"/>
                  </a:cxn>
                  <a:cxn ang="0">
                    <a:pos x="83" y="27"/>
                  </a:cxn>
                  <a:cxn ang="0">
                    <a:pos x="96" y="16"/>
                  </a:cxn>
                  <a:cxn ang="0">
                    <a:pos x="83" y="27"/>
                  </a:cxn>
                  <a:cxn ang="0">
                    <a:pos x="75" y="70"/>
                  </a:cxn>
                  <a:cxn ang="0">
                    <a:pos x="62" y="59"/>
                  </a:cxn>
                  <a:cxn ang="0">
                    <a:pos x="62" y="56"/>
                  </a:cxn>
                  <a:cxn ang="0">
                    <a:pos x="75" y="45"/>
                  </a:cxn>
                  <a:cxn ang="0">
                    <a:pos x="62" y="56"/>
                  </a:cxn>
                  <a:cxn ang="0">
                    <a:pos x="75" y="41"/>
                  </a:cxn>
                  <a:cxn ang="0">
                    <a:pos x="62" y="31"/>
                  </a:cxn>
                  <a:cxn ang="0">
                    <a:pos x="62" y="27"/>
                  </a:cxn>
                  <a:cxn ang="0">
                    <a:pos x="75" y="16"/>
                  </a:cxn>
                  <a:cxn ang="0">
                    <a:pos x="62" y="27"/>
                  </a:cxn>
                  <a:cxn ang="0">
                    <a:pos x="41" y="36"/>
                  </a:cxn>
                  <a:cxn ang="0">
                    <a:pos x="7" y="27"/>
                  </a:cxn>
                  <a:cxn ang="0">
                    <a:pos x="48" y="38"/>
                  </a:cxn>
                  <a:cxn ang="0">
                    <a:pos x="43" y="102"/>
                  </a:cxn>
                  <a:cxn ang="0">
                    <a:pos x="30" y="82"/>
                  </a:cxn>
                  <a:cxn ang="0">
                    <a:pos x="0" y="102"/>
                  </a:cxn>
                  <a:cxn ang="0">
                    <a:pos x="48" y="38"/>
                  </a:cxn>
                  <a:cxn ang="0">
                    <a:pos x="43" y="70"/>
                  </a:cxn>
                  <a:cxn ang="0">
                    <a:pos x="29" y="59"/>
                  </a:cxn>
                  <a:cxn ang="0">
                    <a:pos x="29" y="56"/>
                  </a:cxn>
                  <a:cxn ang="0">
                    <a:pos x="43" y="45"/>
                  </a:cxn>
                  <a:cxn ang="0">
                    <a:pos x="29" y="56"/>
                  </a:cxn>
                  <a:cxn ang="0">
                    <a:pos x="20" y="70"/>
                  </a:cxn>
                  <a:cxn ang="0">
                    <a:pos x="7" y="59"/>
                  </a:cxn>
                  <a:cxn ang="0">
                    <a:pos x="7" y="56"/>
                  </a:cxn>
                  <a:cxn ang="0">
                    <a:pos x="20" y="45"/>
                  </a:cxn>
                  <a:cxn ang="0">
                    <a:pos x="7" y="56"/>
                  </a:cxn>
                </a:cxnLst>
                <a:rect l="0" t="0" r="r" b="b"/>
                <a:pathLst>
                  <a:path w="103" h="102">
                    <a:moveTo>
                      <a:pt x="62" y="0"/>
                    </a:moveTo>
                    <a:lnTo>
                      <a:pt x="96" y="0"/>
                    </a:lnTo>
                    <a:lnTo>
                      <a:pt x="96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  <a:moveTo>
                      <a:pt x="103" y="11"/>
                    </a:moveTo>
                    <a:lnTo>
                      <a:pt x="103" y="102"/>
                    </a:lnTo>
                    <a:lnTo>
                      <a:pt x="96" y="102"/>
                    </a:lnTo>
                    <a:lnTo>
                      <a:pt x="96" y="82"/>
                    </a:lnTo>
                    <a:lnTo>
                      <a:pt x="85" y="82"/>
                    </a:lnTo>
                    <a:lnTo>
                      <a:pt x="85" y="102"/>
                    </a:lnTo>
                    <a:lnTo>
                      <a:pt x="55" y="102"/>
                    </a:lnTo>
                    <a:lnTo>
                      <a:pt x="55" y="11"/>
                    </a:lnTo>
                    <a:lnTo>
                      <a:pt x="103" y="11"/>
                    </a:lnTo>
                    <a:close/>
                    <a:moveTo>
                      <a:pt x="83" y="70"/>
                    </a:moveTo>
                    <a:lnTo>
                      <a:pt x="96" y="70"/>
                    </a:lnTo>
                    <a:lnTo>
                      <a:pt x="96" y="59"/>
                    </a:lnTo>
                    <a:lnTo>
                      <a:pt x="83" y="59"/>
                    </a:lnTo>
                    <a:lnTo>
                      <a:pt x="83" y="70"/>
                    </a:lnTo>
                    <a:close/>
                    <a:moveTo>
                      <a:pt x="83" y="56"/>
                    </a:moveTo>
                    <a:lnTo>
                      <a:pt x="96" y="56"/>
                    </a:lnTo>
                    <a:lnTo>
                      <a:pt x="96" y="45"/>
                    </a:lnTo>
                    <a:lnTo>
                      <a:pt x="83" y="45"/>
                    </a:lnTo>
                    <a:lnTo>
                      <a:pt x="83" y="56"/>
                    </a:lnTo>
                    <a:close/>
                    <a:moveTo>
                      <a:pt x="83" y="41"/>
                    </a:moveTo>
                    <a:lnTo>
                      <a:pt x="96" y="41"/>
                    </a:lnTo>
                    <a:lnTo>
                      <a:pt x="96" y="31"/>
                    </a:lnTo>
                    <a:lnTo>
                      <a:pt x="83" y="31"/>
                    </a:lnTo>
                    <a:lnTo>
                      <a:pt x="83" y="41"/>
                    </a:lnTo>
                    <a:close/>
                    <a:moveTo>
                      <a:pt x="83" y="27"/>
                    </a:moveTo>
                    <a:lnTo>
                      <a:pt x="96" y="27"/>
                    </a:lnTo>
                    <a:lnTo>
                      <a:pt x="96" y="16"/>
                    </a:lnTo>
                    <a:lnTo>
                      <a:pt x="83" y="16"/>
                    </a:lnTo>
                    <a:lnTo>
                      <a:pt x="83" y="27"/>
                    </a:lnTo>
                    <a:close/>
                    <a:moveTo>
                      <a:pt x="62" y="70"/>
                    </a:moveTo>
                    <a:lnTo>
                      <a:pt x="75" y="70"/>
                    </a:lnTo>
                    <a:lnTo>
                      <a:pt x="75" y="59"/>
                    </a:lnTo>
                    <a:lnTo>
                      <a:pt x="62" y="59"/>
                    </a:lnTo>
                    <a:lnTo>
                      <a:pt x="62" y="70"/>
                    </a:lnTo>
                    <a:close/>
                    <a:moveTo>
                      <a:pt x="62" y="56"/>
                    </a:moveTo>
                    <a:lnTo>
                      <a:pt x="75" y="56"/>
                    </a:lnTo>
                    <a:lnTo>
                      <a:pt x="75" y="45"/>
                    </a:lnTo>
                    <a:lnTo>
                      <a:pt x="62" y="45"/>
                    </a:lnTo>
                    <a:lnTo>
                      <a:pt x="62" y="56"/>
                    </a:lnTo>
                    <a:close/>
                    <a:moveTo>
                      <a:pt x="62" y="41"/>
                    </a:moveTo>
                    <a:lnTo>
                      <a:pt x="75" y="41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62" y="41"/>
                    </a:lnTo>
                    <a:close/>
                    <a:moveTo>
                      <a:pt x="62" y="27"/>
                    </a:moveTo>
                    <a:lnTo>
                      <a:pt x="75" y="27"/>
                    </a:lnTo>
                    <a:lnTo>
                      <a:pt x="75" y="16"/>
                    </a:lnTo>
                    <a:lnTo>
                      <a:pt x="62" y="16"/>
                    </a:lnTo>
                    <a:lnTo>
                      <a:pt x="62" y="27"/>
                    </a:lnTo>
                    <a:close/>
                    <a:moveTo>
                      <a:pt x="7" y="36"/>
                    </a:moveTo>
                    <a:lnTo>
                      <a:pt x="41" y="36"/>
                    </a:lnTo>
                    <a:lnTo>
                      <a:pt x="41" y="27"/>
                    </a:lnTo>
                    <a:lnTo>
                      <a:pt x="7" y="27"/>
                    </a:lnTo>
                    <a:lnTo>
                      <a:pt x="7" y="36"/>
                    </a:lnTo>
                    <a:close/>
                    <a:moveTo>
                      <a:pt x="48" y="38"/>
                    </a:moveTo>
                    <a:lnTo>
                      <a:pt x="48" y="102"/>
                    </a:lnTo>
                    <a:lnTo>
                      <a:pt x="43" y="102"/>
                    </a:lnTo>
                    <a:lnTo>
                      <a:pt x="43" y="82"/>
                    </a:lnTo>
                    <a:lnTo>
                      <a:pt x="30" y="82"/>
                    </a:lnTo>
                    <a:lnTo>
                      <a:pt x="30" y="102"/>
                    </a:lnTo>
                    <a:lnTo>
                      <a:pt x="0" y="102"/>
                    </a:lnTo>
                    <a:lnTo>
                      <a:pt x="0" y="38"/>
                    </a:lnTo>
                    <a:lnTo>
                      <a:pt x="48" y="38"/>
                    </a:lnTo>
                    <a:close/>
                    <a:moveTo>
                      <a:pt x="29" y="70"/>
                    </a:moveTo>
                    <a:lnTo>
                      <a:pt x="43" y="70"/>
                    </a:lnTo>
                    <a:lnTo>
                      <a:pt x="43" y="59"/>
                    </a:lnTo>
                    <a:lnTo>
                      <a:pt x="29" y="59"/>
                    </a:lnTo>
                    <a:lnTo>
                      <a:pt x="29" y="70"/>
                    </a:lnTo>
                    <a:close/>
                    <a:moveTo>
                      <a:pt x="29" y="56"/>
                    </a:moveTo>
                    <a:lnTo>
                      <a:pt x="43" y="56"/>
                    </a:lnTo>
                    <a:lnTo>
                      <a:pt x="43" y="45"/>
                    </a:lnTo>
                    <a:lnTo>
                      <a:pt x="29" y="45"/>
                    </a:lnTo>
                    <a:lnTo>
                      <a:pt x="29" y="56"/>
                    </a:lnTo>
                    <a:close/>
                    <a:moveTo>
                      <a:pt x="7" y="70"/>
                    </a:moveTo>
                    <a:lnTo>
                      <a:pt x="20" y="70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0"/>
                    </a:lnTo>
                    <a:close/>
                    <a:moveTo>
                      <a:pt x="7" y="56"/>
                    </a:moveTo>
                    <a:lnTo>
                      <a:pt x="20" y="56"/>
                    </a:lnTo>
                    <a:lnTo>
                      <a:pt x="20" y="45"/>
                    </a:lnTo>
                    <a:lnTo>
                      <a:pt x="7" y="45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5" name="ïṧlíḍè">
                <a:extLst>
                  <a:ext uri="{FF2B5EF4-FFF2-40B4-BE49-F238E27FC236}">
                    <a16:creationId xmlns:a16="http://schemas.microsoft.com/office/drawing/2014/main" xmlns="" id="{C0640695-1F33-4261-8AF4-AD4021EB1420}"/>
                  </a:ext>
                </a:extLst>
              </p:cNvPr>
              <p:cNvSpPr/>
              <p:nvPr/>
            </p:nvSpPr>
            <p:spPr bwMode="auto">
              <a:xfrm>
                <a:off x="4867913" y="6525040"/>
                <a:ext cx="110487" cy="309890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1" y="12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9" y="12"/>
                  </a:cxn>
                  <a:cxn ang="0">
                    <a:pos x="60" y="17"/>
                  </a:cxn>
                  <a:cxn ang="0">
                    <a:pos x="60" y="119"/>
                  </a:cxn>
                  <a:cxn ang="0">
                    <a:pos x="51" y="119"/>
                  </a:cxn>
                  <a:cxn ang="0">
                    <a:pos x="51" y="89"/>
                  </a:cxn>
                  <a:cxn ang="0">
                    <a:pos x="37" y="89"/>
                  </a:cxn>
                  <a:cxn ang="0">
                    <a:pos x="37" y="119"/>
                  </a:cxn>
                  <a:cxn ang="0">
                    <a:pos x="0" y="119"/>
                  </a:cxn>
                  <a:cxn ang="0">
                    <a:pos x="0" y="17"/>
                  </a:cxn>
                  <a:cxn ang="0">
                    <a:pos x="60" y="17"/>
                  </a:cxn>
                  <a:cxn ang="0">
                    <a:pos x="35" y="66"/>
                  </a:cxn>
                  <a:cxn ang="0">
                    <a:pos x="51" y="66"/>
                  </a:cxn>
                  <a:cxn ang="0">
                    <a:pos x="51" y="51"/>
                  </a:cxn>
                  <a:cxn ang="0">
                    <a:pos x="35" y="51"/>
                  </a:cxn>
                  <a:cxn ang="0">
                    <a:pos x="35" y="66"/>
                  </a:cxn>
                  <a:cxn ang="0">
                    <a:pos x="35" y="44"/>
                  </a:cxn>
                  <a:cxn ang="0">
                    <a:pos x="51" y="44"/>
                  </a:cxn>
                  <a:cxn ang="0">
                    <a:pos x="51" y="28"/>
                  </a:cxn>
                  <a:cxn ang="0">
                    <a:pos x="35" y="28"/>
                  </a:cxn>
                  <a:cxn ang="0">
                    <a:pos x="35" y="44"/>
                  </a:cxn>
                  <a:cxn ang="0">
                    <a:pos x="9" y="66"/>
                  </a:cxn>
                  <a:cxn ang="0">
                    <a:pos x="25" y="66"/>
                  </a:cxn>
                  <a:cxn ang="0">
                    <a:pos x="25" y="51"/>
                  </a:cxn>
                  <a:cxn ang="0">
                    <a:pos x="9" y="51"/>
                  </a:cxn>
                  <a:cxn ang="0">
                    <a:pos x="9" y="66"/>
                  </a:cxn>
                  <a:cxn ang="0">
                    <a:pos x="9" y="44"/>
                  </a:cxn>
                  <a:cxn ang="0">
                    <a:pos x="25" y="44"/>
                  </a:cxn>
                  <a:cxn ang="0">
                    <a:pos x="25" y="28"/>
                  </a:cxn>
                  <a:cxn ang="0">
                    <a:pos x="9" y="28"/>
                  </a:cxn>
                  <a:cxn ang="0">
                    <a:pos x="9" y="44"/>
                  </a:cxn>
                </a:cxnLst>
                <a:rect l="0" t="0" r="r" b="b"/>
                <a:pathLst>
                  <a:path w="60" h="119">
                    <a:moveTo>
                      <a:pt x="9" y="12"/>
                    </a:moveTo>
                    <a:lnTo>
                      <a:pt x="51" y="12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9" y="12"/>
                    </a:lnTo>
                    <a:close/>
                    <a:moveTo>
                      <a:pt x="60" y="17"/>
                    </a:moveTo>
                    <a:lnTo>
                      <a:pt x="60" y="119"/>
                    </a:lnTo>
                    <a:lnTo>
                      <a:pt x="51" y="119"/>
                    </a:lnTo>
                    <a:lnTo>
                      <a:pt x="51" y="89"/>
                    </a:lnTo>
                    <a:lnTo>
                      <a:pt x="37" y="89"/>
                    </a:lnTo>
                    <a:lnTo>
                      <a:pt x="37" y="119"/>
                    </a:lnTo>
                    <a:lnTo>
                      <a:pt x="0" y="119"/>
                    </a:lnTo>
                    <a:lnTo>
                      <a:pt x="0" y="17"/>
                    </a:lnTo>
                    <a:lnTo>
                      <a:pt x="60" y="17"/>
                    </a:lnTo>
                    <a:close/>
                    <a:moveTo>
                      <a:pt x="35" y="66"/>
                    </a:moveTo>
                    <a:lnTo>
                      <a:pt x="51" y="66"/>
                    </a:lnTo>
                    <a:lnTo>
                      <a:pt x="51" y="51"/>
                    </a:lnTo>
                    <a:lnTo>
                      <a:pt x="35" y="51"/>
                    </a:lnTo>
                    <a:lnTo>
                      <a:pt x="35" y="66"/>
                    </a:lnTo>
                    <a:close/>
                    <a:moveTo>
                      <a:pt x="35" y="44"/>
                    </a:moveTo>
                    <a:lnTo>
                      <a:pt x="51" y="44"/>
                    </a:lnTo>
                    <a:lnTo>
                      <a:pt x="51" y="28"/>
                    </a:lnTo>
                    <a:lnTo>
                      <a:pt x="35" y="28"/>
                    </a:lnTo>
                    <a:lnTo>
                      <a:pt x="35" y="44"/>
                    </a:lnTo>
                    <a:close/>
                    <a:moveTo>
                      <a:pt x="9" y="66"/>
                    </a:moveTo>
                    <a:lnTo>
                      <a:pt x="25" y="66"/>
                    </a:lnTo>
                    <a:lnTo>
                      <a:pt x="25" y="51"/>
                    </a:lnTo>
                    <a:lnTo>
                      <a:pt x="9" y="51"/>
                    </a:lnTo>
                    <a:lnTo>
                      <a:pt x="9" y="66"/>
                    </a:lnTo>
                    <a:close/>
                    <a:moveTo>
                      <a:pt x="9" y="44"/>
                    </a:moveTo>
                    <a:lnTo>
                      <a:pt x="25" y="44"/>
                    </a:lnTo>
                    <a:lnTo>
                      <a:pt x="25" y="28"/>
                    </a:lnTo>
                    <a:lnTo>
                      <a:pt x="9" y="28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6" name="íṩļiḍê">
                <a:extLst>
                  <a:ext uri="{FF2B5EF4-FFF2-40B4-BE49-F238E27FC236}">
                    <a16:creationId xmlns:a16="http://schemas.microsoft.com/office/drawing/2014/main" xmlns="" id="{1F7C0940-5119-4CFF-AC86-DD8936709D97}"/>
                  </a:ext>
                </a:extLst>
              </p:cNvPr>
              <p:cNvSpPr/>
              <p:nvPr/>
            </p:nvSpPr>
            <p:spPr bwMode="auto">
              <a:xfrm>
                <a:off x="3403960" y="6569310"/>
                <a:ext cx="185986" cy="265620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41" y="0"/>
                  </a:cxn>
                  <a:cxn ang="0">
                    <a:pos x="48" y="11"/>
                  </a:cxn>
                  <a:cxn ang="0">
                    <a:pos x="18" y="102"/>
                  </a:cxn>
                  <a:cxn ang="0">
                    <a:pos x="6" y="82"/>
                  </a:cxn>
                  <a:cxn ang="0">
                    <a:pos x="0" y="102"/>
                  </a:cxn>
                  <a:cxn ang="0">
                    <a:pos x="48" y="11"/>
                  </a:cxn>
                  <a:cxn ang="0">
                    <a:pos x="6" y="59"/>
                  </a:cxn>
                  <a:cxn ang="0">
                    <a:pos x="20" y="70"/>
                  </a:cxn>
                  <a:cxn ang="0">
                    <a:pos x="20" y="45"/>
                  </a:cxn>
                  <a:cxn ang="0">
                    <a:pos x="6" y="56"/>
                  </a:cxn>
                  <a:cxn ang="0">
                    <a:pos x="20" y="45"/>
                  </a:cxn>
                  <a:cxn ang="0">
                    <a:pos x="6" y="31"/>
                  </a:cxn>
                  <a:cxn ang="0">
                    <a:pos x="20" y="41"/>
                  </a:cxn>
                  <a:cxn ang="0">
                    <a:pos x="20" y="16"/>
                  </a:cxn>
                  <a:cxn ang="0">
                    <a:pos x="6" y="27"/>
                  </a:cxn>
                  <a:cxn ang="0">
                    <a:pos x="20" y="16"/>
                  </a:cxn>
                  <a:cxn ang="0">
                    <a:pos x="29" y="59"/>
                  </a:cxn>
                  <a:cxn ang="0">
                    <a:pos x="41" y="70"/>
                  </a:cxn>
                  <a:cxn ang="0">
                    <a:pos x="41" y="45"/>
                  </a:cxn>
                  <a:cxn ang="0">
                    <a:pos x="29" y="56"/>
                  </a:cxn>
                  <a:cxn ang="0">
                    <a:pos x="41" y="45"/>
                  </a:cxn>
                  <a:cxn ang="0">
                    <a:pos x="29" y="31"/>
                  </a:cxn>
                  <a:cxn ang="0">
                    <a:pos x="41" y="41"/>
                  </a:cxn>
                  <a:cxn ang="0">
                    <a:pos x="41" y="16"/>
                  </a:cxn>
                  <a:cxn ang="0">
                    <a:pos x="29" y="27"/>
                  </a:cxn>
                  <a:cxn ang="0">
                    <a:pos x="41" y="16"/>
                  </a:cxn>
                  <a:cxn ang="0">
                    <a:pos x="61" y="27"/>
                  </a:cxn>
                  <a:cxn ang="0">
                    <a:pos x="94" y="36"/>
                  </a:cxn>
                  <a:cxn ang="0">
                    <a:pos x="101" y="38"/>
                  </a:cxn>
                  <a:cxn ang="0">
                    <a:pos x="73" y="102"/>
                  </a:cxn>
                  <a:cxn ang="0">
                    <a:pos x="61" y="82"/>
                  </a:cxn>
                  <a:cxn ang="0">
                    <a:pos x="53" y="102"/>
                  </a:cxn>
                  <a:cxn ang="0">
                    <a:pos x="101" y="38"/>
                  </a:cxn>
                  <a:cxn ang="0">
                    <a:pos x="61" y="59"/>
                  </a:cxn>
                  <a:cxn ang="0">
                    <a:pos x="73" y="70"/>
                  </a:cxn>
                  <a:cxn ang="0">
                    <a:pos x="73" y="45"/>
                  </a:cxn>
                  <a:cxn ang="0">
                    <a:pos x="61" y="56"/>
                  </a:cxn>
                  <a:cxn ang="0">
                    <a:pos x="73" y="45"/>
                  </a:cxn>
                  <a:cxn ang="0">
                    <a:pos x="82" y="59"/>
                  </a:cxn>
                  <a:cxn ang="0">
                    <a:pos x="96" y="70"/>
                  </a:cxn>
                  <a:cxn ang="0">
                    <a:pos x="96" y="45"/>
                  </a:cxn>
                  <a:cxn ang="0">
                    <a:pos x="82" y="56"/>
                  </a:cxn>
                  <a:cxn ang="0">
                    <a:pos x="96" y="45"/>
                  </a:cxn>
                </a:cxnLst>
                <a:rect l="0" t="0" r="r" b="b"/>
                <a:pathLst>
                  <a:path w="101" h="102">
                    <a:moveTo>
                      <a:pt x="41" y="9"/>
                    </a:moveTo>
                    <a:lnTo>
                      <a:pt x="7" y="9"/>
                    </a:lnTo>
                    <a:lnTo>
                      <a:pt x="7" y="0"/>
                    </a:lnTo>
                    <a:lnTo>
                      <a:pt x="41" y="0"/>
                    </a:lnTo>
                    <a:lnTo>
                      <a:pt x="41" y="9"/>
                    </a:lnTo>
                    <a:close/>
                    <a:moveTo>
                      <a:pt x="48" y="11"/>
                    </a:moveTo>
                    <a:lnTo>
                      <a:pt x="48" y="102"/>
                    </a:lnTo>
                    <a:lnTo>
                      <a:pt x="18" y="102"/>
                    </a:lnTo>
                    <a:lnTo>
                      <a:pt x="18" y="82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11"/>
                    </a:lnTo>
                    <a:lnTo>
                      <a:pt x="48" y="11"/>
                    </a:lnTo>
                    <a:close/>
                    <a:moveTo>
                      <a:pt x="20" y="59"/>
                    </a:moveTo>
                    <a:lnTo>
                      <a:pt x="6" y="59"/>
                    </a:lnTo>
                    <a:lnTo>
                      <a:pt x="6" y="70"/>
                    </a:lnTo>
                    <a:lnTo>
                      <a:pt x="20" y="70"/>
                    </a:lnTo>
                    <a:lnTo>
                      <a:pt x="20" y="59"/>
                    </a:lnTo>
                    <a:close/>
                    <a:moveTo>
                      <a:pt x="20" y="45"/>
                    </a:moveTo>
                    <a:lnTo>
                      <a:pt x="6" y="45"/>
                    </a:lnTo>
                    <a:lnTo>
                      <a:pt x="6" y="56"/>
                    </a:lnTo>
                    <a:lnTo>
                      <a:pt x="20" y="56"/>
                    </a:lnTo>
                    <a:lnTo>
                      <a:pt x="20" y="45"/>
                    </a:lnTo>
                    <a:close/>
                    <a:moveTo>
                      <a:pt x="20" y="31"/>
                    </a:moveTo>
                    <a:lnTo>
                      <a:pt x="6" y="31"/>
                    </a:lnTo>
                    <a:lnTo>
                      <a:pt x="6" y="41"/>
                    </a:lnTo>
                    <a:lnTo>
                      <a:pt x="20" y="41"/>
                    </a:lnTo>
                    <a:lnTo>
                      <a:pt x="20" y="31"/>
                    </a:lnTo>
                    <a:close/>
                    <a:moveTo>
                      <a:pt x="20" y="16"/>
                    </a:moveTo>
                    <a:lnTo>
                      <a:pt x="6" y="16"/>
                    </a:lnTo>
                    <a:lnTo>
                      <a:pt x="6" y="27"/>
                    </a:lnTo>
                    <a:lnTo>
                      <a:pt x="20" y="27"/>
                    </a:lnTo>
                    <a:lnTo>
                      <a:pt x="20" y="16"/>
                    </a:lnTo>
                    <a:close/>
                    <a:moveTo>
                      <a:pt x="41" y="59"/>
                    </a:moveTo>
                    <a:lnTo>
                      <a:pt x="29" y="59"/>
                    </a:lnTo>
                    <a:lnTo>
                      <a:pt x="29" y="70"/>
                    </a:lnTo>
                    <a:lnTo>
                      <a:pt x="41" y="70"/>
                    </a:lnTo>
                    <a:lnTo>
                      <a:pt x="41" y="59"/>
                    </a:lnTo>
                    <a:close/>
                    <a:moveTo>
                      <a:pt x="41" y="45"/>
                    </a:moveTo>
                    <a:lnTo>
                      <a:pt x="29" y="45"/>
                    </a:lnTo>
                    <a:lnTo>
                      <a:pt x="29" y="56"/>
                    </a:lnTo>
                    <a:lnTo>
                      <a:pt x="41" y="56"/>
                    </a:lnTo>
                    <a:lnTo>
                      <a:pt x="41" y="45"/>
                    </a:lnTo>
                    <a:close/>
                    <a:moveTo>
                      <a:pt x="41" y="31"/>
                    </a:moveTo>
                    <a:lnTo>
                      <a:pt x="29" y="3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31"/>
                    </a:lnTo>
                    <a:close/>
                    <a:moveTo>
                      <a:pt x="41" y="16"/>
                    </a:moveTo>
                    <a:lnTo>
                      <a:pt x="29" y="16"/>
                    </a:lnTo>
                    <a:lnTo>
                      <a:pt x="29" y="27"/>
                    </a:lnTo>
                    <a:lnTo>
                      <a:pt x="41" y="27"/>
                    </a:lnTo>
                    <a:lnTo>
                      <a:pt x="41" y="16"/>
                    </a:lnTo>
                    <a:close/>
                    <a:moveTo>
                      <a:pt x="94" y="27"/>
                    </a:moveTo>
                    <a:lnTo>
                      <a:pt x="61" y="27"/>
                    </a:lnTo>
                    <a:lnTo>
                      <a:pt x="61" y="36"/>
                    </a:lnTo>
                    <a:lnTo>
                      <a:pt x="94" y="36"/>
                    </a:lnTo>
                    <a:lnTo>
                      <a:pt x="94" y="27"/>
                    </a:lnTo>
                    <a:close/>
                    <a:moveTo>
                      <a:pt x="101" y="38"/>
                    </a:moveTo>
                    <a:lnTo>
                      <a:pt x="101" y="102"/>
                    </a:lnTo>
                    <a:lnTo>
                      <a:pt x="73" y="102"/>
                    </a:lnTo>
                    <a:lnTo>
                      <a:pt x="73" y="82"/>
                    </a:lnTo>
                    <a:lnTo>
                      <a:pt x="61" y="82"/>
                    </a:lnTo>
                    <a:lnTo>
                      <a:pt x="61" y="102"/>
                    </a:lnTo>
                    <a:lnTo>
                      <a:pt x="53" y="102"/>
                    </a:lnTo>
                    <a:lnTo>
                      <a:pt x="53" y="38"/>
                    </a:lnTo>
                    <a:lnTo>
                      <a:pt x="101" y="38"/>
                    </a:lnTo>
                    <a:close/>
                    <a:moveTo>
                      <a:pt x="73" y="59"/>
                    </a:moveTo>
                    <a:lnTo>
                      <a:pt x="61" y="59"/>
                    </a:lnTo>
                    <a:lnTo>
                      <a:pt x="61" y="70"/>
                    </a:lnTo>
                    <a:lnTo>
                      <a:pt x="73" y="70"/>
                    </a:lnTo>
                    <a:lnTo>
                      <a:pt x="73" y="59"/>
                    </a:lnTo>
                    <a:close/>
                    <a:moveTo>
                      <a:pt x="73" y="45"/>
                    </a:moveTo>
                    <a:lnTo>
                      <a:pt x="61" y="45"/>
                    </a:lnTo>
                    <a:lnTo>
                      <a:pt x="61" y="56"/>
                    </a:lnTo>
                    <a:lnTo>
                      <a:pt x="73" y="56"/>
                    </a:lnTo>
                    <a:lnTo>
                      <a:pt x="73" y="45"/>
                    </a:lnTo>
                    <a:close/>
                    <a:moveTo>
                      <a:pt x="96" y="59"/>
                    </a:moveTo>
                    <a:lnTo>
                      <a:pt x="82" y="59"/>
                    </a:lnTo>
                    <a:lnTo>
                      <a:pt x="82" y="70"/>
                    </a:lnTo>
                    <a:lnTo>
                      <a:pt x="96" y="70"/>
                    </a:lnTo>
                    <a:lnTo>
                      <a:pt x="96" y="59"/>
                    </a:lnTo>
                    <a:close/>
                    <a:moveTo>
                      <a:pt x="96" y="45"/>
                    </a:moveTo>
                    <a:lnTo>
                      <a:pt x="82" y="45"/>
                    </a:lnTo>
                    <a:lnTo>
                      <a:pt x="82" y="56"/>
                    </a:lnTo>
                    <a:lnTo>
                      <a:pt x="96" y="56"/>
                    </a:lnTo>
                    <a:lnTo>
                      <a:pt x="9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7" name="íŝľïdê">
                <a:extLst>
                  <a:ext uri="{FF2B5EF4-FFF2-40B4-BE49-F238E27FC236}">
                    <a16:creationId xmlns:a16="http://schemas.microsoft.com/office/drawing/2014/main" xmlns="" id="{FCCDFFA1-F582-4FA8-A9FB-AE374F60C247}"/>
                  </a:ext>
                </a:extLst>
              </p:cNvPr>
              <p:cNvSpPr/>
              <p:nvPr/>
            </p:nvSpPr>
            <p:spPr bwMode="auto">
              <a:xfrm>
                <a:off x="3195876" y="6485978"/>
                <a:ext cx="193352" cy="34895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64" y="11"/>
                  </a:cxn>
                  <a:cxn ang="0">
                    <a:pos x="105" y="15"/>
                  </a:cxn>
                  <a:cxn ang="0">
                    <a:pos x="99" y="134"/>
                  </a:cxn>
                  <a:cxn ang="0">
                    <a:pos x="87" y="109"/>
                  </a:cxn>
                  <a:cxn ang="0">
                    <a:pos x="57" y="134"/>
                  </a:cxn>
                  <a:cxn ang="0">
                    <a:pos x="105" y="15"/>
                  </a:cxn>
                  <a:cxn ang="0">
                    <a:pos x="99" y="89"/>
                  </a:cxn>
                  <a:cxn ang="0">
                    <a:pos x="85" y="79"/>
                  </a:cxn>
                  <a:cxn ang="0">
                    <a:pos x="85" y="72"/>
                  </a:cxn>
                  <a:cxn ang="0">
                    <a:pos x="99" y="59"/>
                  </a:cxn>
                  <a:cxn ang="0">
                    <a:pos x="85" y="72"/>
                  </a:cxn>
                  <a:cxn ang="0">
                    <a:pos x="99" y="52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99" y="22"/>
                  </a:cxn>
                  <a:cxn ang="0">
                    <a:pos x="85" y="34"/>
                  </a:cxn>
                  <a:cxn ang="0">
                    <a:pos x="76" y="89"/>
                  </a:cxn>
                  <a:cxn ang="0">
                    <a:pos x="62" y="79"/>
                  </a:cxn>
                  <a:cxn ang="0">
                    <a:pos x="62" y="72"/>
                  </a:cxn>
                  <a:cxn ang="0">
                    <a:pos x="76" y="59"/>
                  </a:cxn>
                  <a:cxn ang="0">
                    <a:pos x="62" y="72"/>
                  </a:cxn>
                  <a:cxn ang="0">
                    <a:pos x="76" y="52"/>
                  </a:cxn>
                  <a:cxn ang="0">
                    <a:pos x="62" y="40"/>
                  </a:cxn>
                  <a:cxn ang="0">
                    <a:pos x="62" y="34"/>
                  </a:cxn>
                  <a:cxn ang="0">
                    <a:pos x="76" y="22"/>
                  </a:cxn>
                  <a:cxn ang="0">
                    <a:pos x="62" y="34"/>
                  </a:cxn>
                  <a:cxn ang="0">
                    <a:pos x="43" y="47"/>
                  </a:cxn>
                  <a:cxn ang="0">
                    <a:pos x="7" y="34"/>
                  </a:cxn>
                  <a:cxn ang="0">
                    <a:pos x="50" y="50"/>
                  </a:cxn>
                  <a:cxn ang="0">
                    <a:pos x="43" y="134"/>
                  </a:cxn>
                  <a:cxn ang="0">
                    <a:pos x="30" y="109"/>
                  </a:cxn>
                  <a:cxn ang="0">
                    <a:pos x="0" y="134"/>
                  </a:cxn>
                  <a:cxn ang="0">
                    <a:pos x="50" y="50"/>
                  </a:cxn>
                  <a:cxn ang="0">
                    <a:pos x="43" y="89"/>
                  </a:cxn>
                  <a:cxn ang="0">
                    <a:pos x="30" y="79"/>
                  </a:cxn>
                  <a:cxn ang="0">
                    <a:pos x="30" y="72"/>
                  </a:cxn>
                  <a:cxn ang="0">
                    <a:pos x="43" y="59"/>
                  </a:cxn>
                  <a:cxn ang="0">
                    <a:pos x="30" y="72"/>
                  </a:cxn>
                  <a:cxn ang="0">
                    <a:pos x="20" y="89"/>
                  </a:cxn>
                  <a:cxn ang="0">
                    <a:pos x="7" y="79"/>
                  </a:cxn>
                  <a:cxn ang="0">
                    <a:pos x="7" y="72"/>
                  </a:cxn>
                  <a:cxn ang="0">
                    <a:pos x="20" y="59"/>
                  </a:cxn>
                  <a:cxn ang="0">
                    <a:pos x="7" y="72"/>
                  </a:cxn>
                </a:cxnLst>
                <a:rect l="0" t="0" r="r" b="b"/>
                <a:pathLst>
                  <a:path w="105" h="134">
                    <a:moveTo>
                      <a:pt x="64" y="0"/>
                    </a:moveTo>
                    <a:lnTo>
                      <a:pt x="97" y="0"/>
                    </a:lnTo>
                    <a:lnTo>
                      <a:pt x="97" y="11"/>
                    </a:lnTo>
                    <a:lnTo>
                      <a:pt x="64" y="11"/>
                    </a:lnTo>
                    <a:lnTo>
                      <a:pt x="64" y="0"/>
                    </a:lnTo>
                    <a:close/>
                    <a:moveTo>
                      <a:pt x="105" y="15"/>
                    </a:moveTo>
                    <a:lnTo>
                      <a:pt x="105" y="134"/>
                    </a:lnTo>
                    <a:lnTo>
                      <a:pt x="99" y="134"/>
                    </a:lnTo>
                    <a:lnTo>
                      <a:pt x="99" y="109"/>
                    </a:lnTo>
                    <a:lnTo>
                      <a:pt x="87" y="109"/>
                    </a:lnTo>
                    <a:lnTo>
                      <a:pt x="87" y="134"/>
                    </a:lnTo>
                    <a:lnTo>
                      <a:pt x="57" y="134"/>
                    </a:lnTo>
                    <a:lnTo>
                      <a:pt x="57" y="15"/>
                    </a:lnTo>
                    <a:lnTo>
                      <a:pt x="105" y="15"/>
                    </a:lnTo>
                    <a:close/>
                    <a:moveTo>
                      <a:pt x="85" y="89"/>
                    </a:moveTo>
                    <a:lnTo>
                      <a:pt x="99" y="89"/>
                    </a:lnTo>
                    <a:lnTo>
                      <a:pt x="99" y="79"/>
                    </a:lnTo>
                    <a:lnTo>
                      <a:pt x="85" y="79"/>
                    </a:lnTo>
                    <a:lnTo>
                      <a:pt x="85" y="89"/>
                    </a:lnTo>
                    <a:close/>
                    <a:moveTo>
                      <a:pt x="85" y="72"/>
                    </a:moveTo>
                    <a:lnTo>
                      <a:pt x="99" y="72"/>
                    </a:lnTo>
                    <a:lnTo>
                      <a:pt x="99" y="59"/>
                    </a:lnTo>
                    <a:lnTo>
                      <a:pt x="85" y="59"/>
                    </a:lnTo>
                    <a:lnTo>
                      <a:pt x="85" y="72"/>
                    </a:lnTo>
                    <a:close/>
                    <a:moveTo>
                      <a:pt x="85" y="52"/>
                    </a:moveTo>
                    <a:lnTo>
                      <a:pt x="99" y="52"/>
                    </a:lnTo>
                    <a:lnTo>
                      <a:pt x="99" y="40"/>
                    </a:lnTo>
                    <a:lnTo>
                      <a:pt x="85" y="40"/>
                    </a:lnTo>
                    <a:lnTo>
                      <a:pt x="85" y="52"/>
                    </a:lnTo>
                    <a:close/>
                    <a:moveTo>
                      <a:pt x="85" y="34"/>
                    </a:moveTo>
                    <a:lnTo>
                      <a:pt x="99" y="34"/>
                    </a:lnTo>
                    <a:lnTo>
                      <a:pt x="99" y="22"/>
                    </a:lnTo>
                    <a:lnTo>
                      <a:pt x="85" y="22"/>
                    </a:lnTo>
                    <a:lnTo>
                      <a:pt x="85" y="34"/>
                    </a:lnTo>
                    <a:close/>
                    <a:moveTo>
                      <a:pt x="62" y="89"/>
                    </a:moveTo>
                    <a:lnTo>
                      <a:pt x="76" y="89"/>
                    </a:lnTo>
                    <a:lnTo>
                      <a:pt x="76" y="79"/>
                    </a:lnTo>
                    <a:lnTo>
                      <a:pt x="62" y="79"/>
                    </a:lnTo>
                    <a:lnTo>
                      <a:pt x="62" y="89"/>
                    </a:lnTo>
                    <a:close/>
                    <a:moveTo>
                      <a:pt x="62" y="72"/>
                    </a:moveTo>
                    <a:lnTo>
                      <a:pt x="76" y="72"/>
                    </a:lnTo>
                    <a:lnTo>
                      <a:pt x="76" y="59"/>
                    </a:lnTo>
                    <a:lnTo>
                      <a:pt x="62" y="59"/>
                    </a:lnTo>
                    <a:lnTo>
                      <a:pt x="62" y="72"/>
                    </a:lnTo>
                    <a:close/>
                    <a:moveTo>
                      <a:pt x="62" y="52"/>
                    </a:moveTo>
                    <a:lnTo>
                      <a:pt x="76" y="52"/>
                    </a:lnTo>
                    <a:lnTo>
                      <a:pt x="76" y="40"/>
                    </a:lnTo>
                    <a:lnTo>
                      <a:pt x="62" y="40"/>
                    </a:lnTo>
                    <a:lnTo>
                      <a:pt x="62" y="52"/>
                    </a:lnTo>
                    <a:close/>
                    <a:moveTo>
                      <a:pt x="62" y="34"/>
                    </a:moveTo>
                    <a:lnTo>
                      <a:pt x="76" y="34"/>
                    </a:lnTo>
                    <a:lnTo>
                      <a:pt x="76" y="22"/>
                    </a:lnTo>
                    <a:lnTo>
                      <a:pt x="62" y="22"/>
                    </a:lnTo>
                    <a:lnTo>
                      <a:pt x="62" y="34"/>
                    </a:lnTo>
                    <a:close/>
                    <a:moveTo>
                      <a:pt x="7" y="47"/>
                    </a:moveTo>
                    <a:lnTo>
                      <a:pt x="43" y="47"/>
                    </a:lnTo>
                    <a:lnTo>
                      <a:pt x="43" y="34"/>
                    </a:lnTo>
                    <a:lnTo>
                      <a:pt x="7" y="34"/>
                    </a:lnTo>
                    <a:lnTo>
                      <a:pt x="7" y="47"/>
                    </a:lnTo>
                    <a:close/>
                    <a:moveTo>
                      <a:pt x="50" y="50"/>
                    </a:moveTo>
                    <a:lnTo>
                      <a:pt x="50" y="134"/>
                    </a:lnTo>
                    <a:lnTo>
                      <a:pt x="43" y="134"/>
                    </a:lnTo>
                    <a:lnTo>
                      <a:pt x="43" y="109"/>
                    </a:lnTo>
                    <a:lnTo>
                      <a:pt x="30" y="109"/>
                    </a:lnTo>
                    <a:lnTo>
                      <a:pt x="30" y="134"/>
                    </a:lnTo>
                    <a:lnTo>
                      <a:pt x="0" y="134"/>
                    </a:lnTo>
                    <a:lnTo>
                      <a:pt x="0" y="50"/>
                    </a:lnTo>
                    <a:lnTo>
                      <a:pt x="50" y="50"/>
                    </a:lnTo>
                    <a:close/>
                    <a:moveTo>
                      <a:pt x="30" y="89"/>
                    </a:moveTo>
                    <a:lnTo>
                      <a:pt x="43" y="89"/>
                    </a:lnTo>
                    <a:lnTo>
                      <a:pt x="43" y="79"/>
                    </a:lnTo>
                    <a:lnTo>
                      <a:pt x="30" y="79"/>
                    </a:lnTo>
                    <a:lnTo>
                      <a:pt x="30" y="89"/>
                    </a:lnTo>
                    <a:close/>
                    <a:moveTo>
                      <a:pt x="30" y="72"/>
                    </a:moveTo>
                    <a:lnTo>
                      <a:pt x="43" y="72"/>
                    </a:lnTo>
                    <a:lnTo>
                      <a:pt x="43" y="59"/>
                    </a:lnTo>
                    <a:lnTo>
                      <a:pt x="30" y="59"/>
                    </a:lnTo>
                    <a:lnTo>
                      <a:pt x="30" y="72"/>
                    </a:lnTo>
                    <a:close/>
                    <a:moveTo>
                      <a:pt x="7" y="89"/>
                    </a:moveTo>
                    <a:lnTo>
                      <a:pt x="20" y="89"/>
                    </a:lnTo>
                    <a:lnTo>
                      <a:pt x="20" y="79"/>
                    </a:lnTo>
                    <a:lnTo>
                      <a:pt x="7" y="79"/>
                    </a:lnTo>
                    <a:lnTo>
                      <a:pt x="7" y="89"/>
                    </a:lnTo>
                    <a:close/>
                    <a:moveTo>
                      <a:pt x="7" y="72"/>
                    </a:moveTo>
                    <a:lnTo>
                      <a:pt x="20" y="72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8" name="îsliḑè">
                <a:extLst>
                  <a:ext uri="{FF2B5EF4-FFF2-40B4-BE49-F238E27FC236}">
                    <a16:creationId xmlns:a16="http://schemas.microsoft.com/office/drawing/2014/main" xmlns="" id="{F7F2C51D-2244-4CC0-8715-E97035223F91}"/>
                  </a:ext>
                </a:extLst>
              </p:cNvPr>
              <p:cNvSpPr/>
              <p:nvPr/>
            </p:nvSpPr>
            <p:spPr bwMode="auto">
              <a:xfrm>
                <a:off x="3013573" y="6527644"/>
                <a:ext cx="165730" cy="30728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5" y="11"/>
                  </a:cxn>
                  <a:cxn ang="0">
                    <a:pos x="90" y="13"/>
                  </a:cxn>
                  <a:cxn ang="0">
                    <a:pos x="85" y="118"/>
                  </a:cxn>
                  <a:cxn ang="0">
                    <a:pos x="74" y="95"/>
                  </a:cxn>
                  <a:cxn ang="0">
                    <a:pos x="48" y="118"/>
                  </a:cxn>
                  <a:cxn ang="0">
                    <a:pos x="90" y="13"/>
                  </a:cxn>
                  <a:cxn ang="0">
                    <a:pos x="85" y="81"/>
                  </a:cxn>
                  <a:cxn ang="0">
                    <a:pos x="74" y="70"/>
                  </a:cxn>
                  <a:cxn ang="0">
                    <a:pos x="74" y="63"/>
                  </a:cxn>
                  <a:cxn ang="0">
                    <a:pos x="85" y="52"/>
                  </a:cxn>
                  <a:cxn ang="0">
                    <a:pos x="74" y="63"/>
                  </a:cxn>
                  <a:cxn ang="0">
                    <a:pos x="85" y="47"/>
                  </a:cxn>
                  <a:cxn ang="0">
                    <a:pos x="74" y="36"/>
                  </a:cxn>
                  <a:cxn ang="0">
                    <a:pos x="74" y="31"/>
                  </a:cxn>
                  <a:cxn ang="0">
                    <a:pos x="85" y="20"/>
                  </a:cxn>
                  <a:cxn ang="0">
                    <a:pos x="74" y="31"/>
                  </a:cxn>
                  <a:cxn ang="0">
                    <a:pos x="65" y="81"/>
                  </a:cxn>
                  <a:cxn ang="0">
                    <a:pos x="55" y="70"/>
                  </a:cxn>
                  <a:cxn ang="0">
                    <a:pos x="55" y="63"/>
                  </a:cxn>
                  <a:cxn ang="0">
                    <a:pos x="65" y="52"/>
                  </a:cxn>
                  <a:cxn ang="0">
                    <a:pos x="55" y="63"/>
                  </a:cxn>
                  <a:cxn ang="0">
                    <a:pos x="65" y="47"/>
                  </a:cxn>
                  <a:cxn ang="0">
                    <a:pos x="55" y="36"/>
                  </a:cxn>
                  <a:cxn ang="0">
                    <a:pos x="55" y="31"/>
                  </a:cxn>
                  <a:cxn ang="0">
                    <a:pos x="65" y="20"/>
                  </a:cxn>
                  <a:cxn ang="0">
                    <a:pos x="55" y="31"/>
                  </a:cxn>
                  <a:cxn ang="0">
                    <a:pos x="37" y="41"/>
                  </a:cxn>
                  <a:cxn ang="0">
                    <a:pos x="5" y="32"/>
                  </a:cxn>
                  <a:cxn ang="0">
                    <a:pos x="42" y="45"/>
                  </a:cxn>
                  <a:cxn ang="0">
                    <a:pos x="37" y="118"/>
                  </a:cxn>
                  <a:cxn ang="0">
                    <a:pos x="27" y="95"/>
                  </a:cxn>
                  <a:cxn ang="0">
                    <a:pos x="0" y="118"/>
                  </a:cxn>
                  <a:cxn ang="0">
                    <a:pos x="42" y="45"/>
                  </a:cxn>
                  <a:cxn ang="0">
                    <a:pos x="37" y="81"/>
                  </a:cxn>
                  <a:cxn ang="0">
                    <a:pos x="25" y="70"/>
                  </a:cxn>
                  <a:cxn ang="0">
                    <a:pos x="25" y="63"/>
                  </a:cxn>
                  <a:cxn ang="0">
                    <a:pos x="37" y="52"/>
                  </a:cxn>
                  <a:cxn ang="0">
                    <a:pos x="25" y="63"/>
                  </a:cxn>
                  <a:cxn ang="0">
                    <a:pos x="18" y="81"/>
                  </a:cxn>
                  <a:cxn ang="0">
                    <a:pos x="5" y="70"/>
                  </a:cxn>
                  <a:cxn ang="0">
                    <a:pos x="5" y="63"/>
                  </a:cxn>
                  <a:cxn ang="0">
                    <a:pos x="18" y="52"/>
                  </a:cxn>
                  <a:cxn ang="0">
                    <a:pos x="5" y="63"/>
                  </a:cxn>
                </a:cxnLst>
                <a:rect l="0" t="0" r="r" b="b"/>
                <a:pathLst>
                  <a:path w="90" h="118">
                    <a:moveTo>
                      <a:pt x="55" y="0"/>
                    </a:moveTo>
                    <a:lnTo>
                      <a:pt x="85" y="0"/>
                    </a:lnTo>
                    <a:lnTo>
                      <a:pt x="85" y="11"/>
                    </a:lnTo>
                    <a:lnTo>
                      <a:pt x="55" y="11"/>
                    </a:lnTo>
                    <a:lnTo>
                      <a:pt x="55" y="0"/>
                    </a:lnTo>
                    <a:close/>
                    <a:moveTo>
                      <a:pt x="90" y="13"/>
                    </a:moveTo>
                    <a:lnTo>
                      <a:pt x="90" y="118"/>
                    </a:lnTo>
                    <a:lnTo>
                      <a:pt x="85" y="118"/>
                    </a:lnTo>
                    <a:lnTo>
                      <a:pt x="85" y="95"/>
                    </a:lnTo>
                    <a:lnTo>
                      <a:pt x="74" y="95"/>
                    </a:lnTo>
                    <a:lnTo>
                      <a:pt x="74" y="118"/>
                    </a:lnTo>
                    <a:lnTo>
                      <a:pt x="48" y="118"/>
                    </a:lnTo>
                    <a:lnTo>
                      <a:pt x="48" y="13"/>
                    </a:lnTo>
                    <a:lnTo>
                      <a:pt x="90" y="13"/>
                    </a:lnTo>
                    <a:close/>
                    <a:moveTo>
                      <a:pt x="74" y="81"/>
                    </a:moveTo>
                    <a:lnTo>
                      <a:pt x="85" y="81"/>
                    </a:lnTo>
                    <a:lnTo>
                      <a:pt x="85" y="70"/>
                    </a:lnTo>
                    <a:lnTo>
                      <a:pt x="74" y="70"/>
                    </a:lnTo>
                    <a:lnTo>
                      <a:pt x="74" y="81"/>
                    </a:lnTo>
                    <a:close/>
                    <a:moveTo>
                      <a:pt x="74" y="63"/>
                    </a:moveTo>
                    <a:lnTo>
                      <a:pt x="85" y="63"/>
                    </a:lnTo>
                    <a:lnTo>
                      <a:pt x="85" y="52"/>
                    </a:lnTo>
                    <a:lnTo>
                      <a:pt x="74" y="52"/>
                    </a:lnTo>
                    <a:lnTo>
                      <a:pt x="74" y="63"/>
                    </a:lnTo>
                    <a:close/>
                    <a:moveTo>
                      <a:pt x="74" y="47"/>
                    </a:moveTo>
                    <a:lnTo>
                      <a:pt x="85" y="47"/>
                    </a:lnTo>
                    <a:lnTo>
                      <a:pt x="85" y="36"/>
                    </a:lnTo>
                    <a:lnTo>
                      <a:pt x="74" y="36"/>
                    </a:lnTo>
                    <a:lnTo>
                      <a:pt x="74" y="47"/>
                    </a:lnTo>
                    <a:close/>
                    <a:moveTo>
                      <a:pt x="74" y="31"/>
                    </a:moveTo>
                    <a:lnTo>
                      <a:pt x="85" y="31"/>
                    </a:lnTo>
                    <a:lnTo>
                      <a:pt x="85" y="20"/>
                    </a:lnTo>
                    <a:lnTo>
                      <a:pt x="74" y="20"/>
                    </a:lnTo>
                    <a:lnTo>
                      <a:pt x="74" y="31"/>
                    </a:lnTo>
                    <a:close/>
                    <a:moveTo>
                      <a:pt x="55" y="81"/>
                    </a:moveTo>
                    <a:lnTo>
                      <a:pt x="65" y="81"/>
                    </a:lnTo>
                    <a:lnTo>
                      <a:pt x="65" y="70"/>
                    </a:lnTo>
                    <a:lnTo>
                      <a:pt x="55" y="70"/>
                    </a:lnTo>
                    <a:lnTo>
                      <a:pt x="55" y="81"/>
                    </a:lnTo>
                    <a:close/>
                    <a:moveTo>
                      <a:pt x="55" y="63"/>
                    </a:moveTo>
                    <a:lnTo>
                      <a:pt x="65" y="63"/>
                    </a:lnTo>
                    <a:lnTo>
                      <a:pt x="65" y="52"/>
                    </a:lnTo>
                    <a:lnTo>
                      <a:pt x="55" y="52"/>
                    </a:lnTo>
                    <a:lnTo>
                      <a:pt x="55" y="63"/>
                    </a:lnTo>
                    <a:close/>
                    <a:moveTo>
                      <a:pt x="55" y="47"/>
                    </a:moveTo>
                    <a:lnTo>
                      <a:pt x="65" y="47"/>
                    </a:lnTo>
                    <a:lnTo>
                      <a:pt x="65" y="36"/>
                    </a:lnTo>
                    <a:lnTo>
                      <a:pt x="55" y="36"/>
                    </a:lnTo>
                    <a:lnTo>
                      <a:pt x="55" y="47"/>
                    </a:lnTo>
                    <a:close/>
                    <a:moveTo>
                      <a:pt x="55" y="31"/>
                    </a:moveTo>
                    <a:lnTo>
                      <a:pt x="65" y="31"/>
                    </a:lnTo>
                    <a:lnTo>
                      <a:pt x="65" y="20"/>
                    </a:lnTo>
                    <a:lnTo>
                      <a:pt x="55" y="20"/>
                    </a:lnTo>
                    <a:lnTo>
                      <a:pt x="55" y="31"/>
                    </a:lnTo>
                    <a:close/>
                    <a:moveTo>
                      <a:pt x="5" y="41"/>
                    </a:moveTo>
                    <a:lnTo>
                      <a:pt x="37" y="41"/>
                    </a:lnTo>
                    <a:lnTo>
                      <a:pt x="37" y="32"/>
                    </a:lnTo>
                    <a:lnTo>
                      <a:pt x="5" y="32"/>
                    </a:lnTo>
                    <a:lnTo>
                      <a:pt x="5" y="41"/>
                    </a:lnTo>
                    <a:close/>
                    <a:moveTo>
                      <a:pt x="42" y="45"/>
                    </a:moveTo>
                    <a:lnTo>
                      <a:pt x="42" y="118"/>
                    </a:lnTo>
                    <a:lnTo>
                      <a:pt x="37" y="118"/>
                    </a:lnTo>
                    <a:lnTo>
                      <a:pt x="37" y="95"/>
                    </a:lnTo>
                    <a:lnTo>
                      <a:pt x="27" y="95"/>
                    </a:lnTo>
                    <a:lnTo>
                      <a:pt x="27" y="118"/>
                    </a:lnTo>
                    <a:lnTo>
                      <a:pt x="0" y="118"/>
                    </a:lnTo>
                    <a:lnTo>
                      <a:pt x="0" y="45"/>
                    </a:lnTo>
                    <a:lnTo>
                      <a:pt x="42" y="45"/>
                    </a:lnTo>
                    <a:close/>
                    <a:moveTo>
                      <a:pt x="25" y="81"/>
                    </a:moveTo>
                    <a:lnTo>
                      <a:pt x="37" y="81"/>
                    </a:lnTo>
                    <a:lnTo>
                      <a:pt x="37" y="70"/>
                    </a:lnTo>
                    <a:lnTo>
                      <a:pt x="25" y="70"/>
                    </a:lnTo>
                    <a:lnTo>
                      <a:pt x="25" y="81"/>
                    </a:lnTo>
                    <a:close/>
                    <a:moveTo>
                      <a:pt x="25" y="63"/>
                    </a:moveTo>
                    <a:lnTo>
                      <a:pt x="37" y="63"/>
                    </a:lnTo>
                    <a:lnTo>
                      <a:pt x="37" y="52"/>
                    </a:lnTo>
                    <a:lnTo>
                      <a:pt x="25" y="52"/>
                    </a:lnTo>
                    <a:lnTo>
                      <a:pt x="25" y="63"/>
                    </a:lnTo>
                    <a:close/>
                    <a:moveTo>
                      <a:pt x="5" y="81"/>
                    </a:moveTo>
                    <a:lnTo>
                      <a:pt x="18" y="81"/>
                    </a:lnTo>
                    <a:lnTo>
                      <a:pt x="18" y="70"/>
                    </a:lnTo>
                    <a:lnTo>
                      <a:pt x="5" y="70"/>
                    </a:lnTo>
                    <a:lnTo>
                      <a:pt x="5" y="81"/>
                    </a:lnTo>
                    <a:close/>
                    <a:moveTo>
                      <a:pt x="5" y="63"/>
                    </a:moveTo>
                    <a:lnTo>
                      <a:pt x="18" y="63"/>
                    </a:lnTo>
                    <a:lnTo>
                      <a:pt x="18" y="52"/>
                    </a:lnTo>
                    <a:lnTo>
                      <a:pt x="5" y="52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79" name="íṣļiḑé">
                <a:extLst>
                  <a:ext uri="{FF2B5EF4-FFF2-40B4-BE49-F238E27FC236}">
                    <a16:creationId xmlns:a16="http://schemas.microsoft.com/office/drawing/2014/main" xmlns="" id="{184A76AE-B5D7-43D3-8FD5-3F3A38188553}"/>
                  </a:ext>
                </a:extLst>
              </p:cNvPr>
              <p:cNvSpPr/>
              <p:nvPr/>
            </p:nvSpPr>
            <p:spPr bwMode="auto">
              <a:xfrm>
                <a:off x="2788916" y="6574518"/>
                <a:ext cx="208084" cy="2604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7"/>
                  </a:cxn>
                  <a:cxn ang="0">
                    <a:pos x="113" y="11"/>
                  </a:cxn>
                  <a:cxn ang="0">
                    <a:pos x="106" y="100"/>
                  </a:cxn>
                  <a:cxn ang="0">
                    <a:pos x="92" y="80"/>
                  </a:cxn>
                  <a:cxn ang="0">
                    <a:pos x="60" y="100"/>
                  </a:cxn>
                  <a:cxn ang="0">
                    <a:pos x="113" y="11"/>
                  </a:cxn>
                  <a:cxn ang="0">
                    <a:pos x="106" y="68"/>
                  </a:cxn>
                  <a:cxn ang="0">
                    <a:pos x="92" y="59"/>
                  </a:cxn>
                  <a:cxn ang="0">
                    <a:pos x="92" y="54"/>
                  </a:cxn>
                  <a:cxn ang="0">
                    <a:pos x="106" y="45"/>
                  </a:cxn>
                  <a:cxn ang="0">
                    <a:pos x="92" y="54"/>
                  </a:cxn>
                  <a:cxn ang="0">
                    <a:pos x="106" y="39"/>
                  </a:cxn>
                  <a:cxn ang="0">
                    <a:pos x="92" y="30"/>
                  </a:cxn>
                  <a:cxn ang="0">
                    <a:pos x="92" y="25"/>
                  </a:cxn>
                  <a:cxn ang="0">
                    <a:pos x="106" y="16"/>
                  </a:cxn>
                  <a:cxn ang="0">
                    <a:pos x="92" y="25"/>
                  </a:cxn>
                  <a:cxn ang="0">
                    <a:pos x="81" y="68"/>
                  </a:cxn>
                  <a:cxn ang="0">
                    <a:pos x="67" y="59"/>
                  </a:cxn>
                  <a:cxn ang="0">
                    <a:pos x="67" y="54"/>
                  </a:cxn>
                  <a:cxn ang="0">
                    <a:pos x="81" y="45"/>
                  </a:cxn>
                  <a:cxn ang="0">
                    <a:pos x="67" y="54"/>
                  </a:cxn>
                  <a:cxn ang="0">
                    <a:pos x="81" y="39"/>
                  </a:cxn>
                  <a:cxn ang="0">
                    <a:pos x="67" y="30"/>
                  </a:cxn>
                  <a:cxn ang="0">
                    <a:pos x="67" y="25"/>
                  </a:cxn>
                  <a:cxn ang="0">
                    <a:pos x="81" y="16"/>
                  </a:cxn>
                  <a:cxn ang="0">
                    <a:pos x="67" y="25"/>
                  </a:cxn>
                  <a:cxn ang="0">
                    <a:pos x="46" y="34"/>
                  </a:cxn>
                  <a:cxn ang="0">
                    <a:pos x="7" y="27"/>
                  </a:cxn>
                  <a:cxn ang="0">
                    <a:pos x="53" y="38"/>
                  </a:cxn>
                  <a:cxn ang="0">
                    <a:pos x="46" y="100"/>
                  </a:cxn>
                  <a:cxn ang="0">
                    <a:pos x="32" y="80"/>
                  </a:cxn>
                  <a:cxn ang="0">
                    <a:pos x="0" y="100"/>
                  </a:cxn>
                  <a:cxn ang="0">
                    <a:pos x="53" y="38"/>
                  </a:cxn>
                  <a:cxn ang="0">
                    <a:pos x="46" y="68"/>
                  </a:cxn>
                  <a:cxn ang="0">
                    <a:pos x="32" y="59"/>
                  </a:cxn>
                  <a:cxn ang="0">
                    <a:pos x="32" y="54"/>
                  </a:cxn>
                  <a:cxn ang="0">
                    <a:pos x="46" y="45"/>
                  </a:cxn>
                  <a:cxn ang="0">
                    <a:pos x="32" y="54"/>
                  </a:cxn>
                  <a:cxn ang="0">
                    <a:pos x="21" y="68"/>
                  </a:cxn>
                  <a:cxn ang="0">
                    <a:pos x="7" y="59"/>
                  </a:cxn>
                  <a:cxn ang="0">
                    <a:pos x="7" y="54"/>
                  </a:cxn>
                  <a:cxn ang="0">
                    <a:pos x="21" y="45"/>
                  </a:cxn>
                  <a:cxn ang="0">
                    <a:pos x="7" y="54"/>
                  </a:cxn>
                </a:cxnLst>
                <a:rect l="0" t="0" r="r" b="b"/>
                <a:pathLst>
                  <a:path w="113" h="100">
                    <a:moveTo>
                      <a:pt x="67" y="0"/>
                    </a:moveTo>
                    <a:lnTo>
                      <a:pt x="104" y="0"/>
                    </a:lnTo>
                    <a:lnTo>
                      <a:pt x="104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113" y="11"/>
                    </a:moveTo>
                    <a:lnTo>
                      <a:pt x="113" y="100"/>
                    </a:lnTo>
                    <a:lnTo>
                      <a:pt x="106" y="100"/>
                    </a:lnTo>
                    <a:lnTo>
                      <a:pt x="106" y="80"/>
                    </a:lnTo>
                    <a:lnTo>
                      <a:pt x="92" y="80"/>
                    </a:lnTo>
                    <a:lnTo>
                      <a:pt x="92" y="100"/>
                    </a:lnTo>
                    <a:lnTo>
                      <a:pt x="60" y="100"/>
                    </a:lnTo>
                    <a:lnTo>
                      <a:pt x="60" y="11"/>
                    </a:lnTo>
                    <a:lnTo>
                      <a:pt x="113" y="11"/>
                    </a:lnTo>
                    <a:close/>
                    <a:moveTo>
                      <a:pt x="92" y="68"/>
                    </a:moveTo>
                    <a:lnTo>
                      <a:pt x="106" y="68"/>
                    </a:lnTo>
                    <a:lnTo>
                      <a:pt x="106" y="59"/>
                    </a:lnTo>
                    <a:lnTo>
                      <a:pt x="92" y="59"/>
                    </a:lnTo>
                    <a:lnTo>
                      <a:pt x="92" y="68"/>
                    </a:lnTo>
                    <a:close/>
                    <a:moveTo>
                      <a:pt x="92" y="54"/>
                    </a:moveTo>
                    <a:lnTo>
                      <a:pt x="106" y="54"/>
                    </a:lnTo>
                    <a:lnTo>
                      <a:pt x="106" y="45"/>
                    </a:lnTo>
                    <a:lnTo>
                      <a:pt x="92" y="45"/>
                    </a:lnTo>
                    <a:lnTo>
                      <a:pt x="92" y="54"/>
                    </a:lnTo>
                    <a:close/>
                    <a:moveTo>
                      <a:pt x="92" y="39"/>
                    </a:moveTo>
                    <a:lnTo>
                      <a:pt x="106" y="39"/>
                    </a:lnTo>
                    <a:lnTo>
                      <a:pt x="106" y="30"/>
                    </a:lnTo>
                    <a:lnTo>
                      <a:pt x="92" y="30"/>
                    </a:lnTo>
                    <a:lnTo>
                      <a:pt x="92" y="39"/>
                    </a:lnTo>
                    <a:close/>
                    <a:moveTo>
                      <a:pt x="92" y="25"/>
                    </a:moveTo>
                    <a:lnTo>
                      <a:pt x="106" y="25"/>
                    </a:lnTo>
                    <a:lnTo>
                      <a:pt x="106" y="16"/>
                    </a:lnTo>
                    <a:lnTo>
                      <a:pt x="92" y="16"/>
                    </a:lnTo>
                    <a:lnTo>
                      <a:pt x="92" y="25"/>
                    </a:lnTo>
                    <a:close/>
                    <a:moveTo>
                      <a:pt x="67" y="68"/>
                    </a:moveTo>
                    <a:lnTo>
                      <a:pt x="81" y="68"/>
                    </a:lnTo>
                    <a:lnTo>
                      <a:pt x="81" y="59"/>
                    </a:lnTo>
                    <a:lnTo>
                      <a:pt x="67" y="59"/>
                    </a:lnTo>
                    <a:lnTo>
                      <a:pt x="67" y="68"/>
                    </a:lnTo>
                    <a:close/>
                    <a:moveTo>
                      <a:pt x="67" y="54"/>
                    </a:moveTo>
                    <a:lnTo>
                      <a:pt x="81" y="54"/>
                    </a:lnTo>
                    <a:lnTo>
                      <a:pt x="81" y="45"/>
                    </a:lnTo>
                    <a:lnTo>
                      <a:pt x="67" y="45"/>
                    </a:lnTo>
                    <a:lnTo>
                      <a:pt x="67" y="54"/>
                    </a:lnTo>
                    <a:close/>
                    <a:moveTo>
                      <a:pt x="67" y="39"/>
                    </a:moveTo>
                    <a:lnTo>
                      <a:pt x="81" y="39"/>
                    </a:lnTo>
                    <a:lnTo>
                      <a:pt x="81" y="30"/>
                    </a:lnTo>
                    <a:lnTo>
                      <a:pt x="67" y="30"/>
                    </a:lnTo>
                    <a:lnTo>
                      <a:pt x="67" y="39"/>
                    </a:lnTo>
                    <a:close/>
                    <a:moveTo>
                      <a:pt x="67" y="25"/>
                    </a:moveTo>
                    <a:lnTo>
                      <a:pt x="81" y="25"/>
                    </a:lnTo>
                    <a:lnTo>
                      <a:pt x="81" y="16"/>
                    </a:lnTo>
                    <a:lnTo>
                      <a:pt x="67" y="16"/>
                    </a:lnTo>
                    <a:lnTo>
                      <a:pt x="67" y="25"/>
                    </a:lnTo>
                    <a:close/>
                    <a:moveTo>
                      <a:pt x="7" y="34"/>
                    </a:moveTo>
                    <a:lnTo>
                      <a:pt x="46" y="34"/>
                    </a:lnTo>
                    <a:lnTo>
                      <a:pt x="46" y="27"/>
                    </a:lnTo>
                    <a:lnTo>
                      <a:pt x="7" y="27"/>
                    </a:lnTo>
                    <a:lnTo>
                      <a:pt x="7" y="34"/>
                    </a:lnTo>
                    <a:close/>
                    <a:moveTo>
                      <a:pt x="53" y="38"/>
                    </a:moveTo>
                    <a:lnTo>
                      <a:pt x="53" y="100"/>
                    </a:lnTo>
                    <a:lnTo>
                      <a:pt x="46" y="100"/>
                    </a:lnTo>
                    <a:lnTo>
                      <a:pt x="46" y="80"/>
                    </a:lnTo>
                    <a:lnTo>
                      <a:pt x="32" y="80"/>
                    </a:lnTo>
                    <a:lnTo>
                      <a:pt x="32" y="100"/>
                    </a:lnTo>
                    <a:lnTo>
                      <a:pt x="0" y="100"/>
                    </a:lnTo>
                    <a:lnTo>
                      <a:pt x="0" y="38"/>
                    </a:lnTo>
                    <a:lnTo>
                      <a:pt x="53" y="38"/>
                    </a:lnTo>
                    <a:close/>
                    <a:moveTo>
                      <a:pt x="32" y="68"/>
                    </a:moveTo>
                    <a:lnTo>
                      <a:pt x="46" y="68"/>
                    </a:lnTo>
                    <a:lnTo>
                      <a:pt x="46" y="59"/>
                    </a:lnTo>
                    <a:lnTo>
                      <a:pt x="32" y="59"/>
                    </a:lnTo>
                    <a:lnTo>
                      <a:pt x="32" y="68"/>
                    </a:lnTo>
                    <a:close/>
                    <a:moveTo>
                      <a:pt x="32" y="54"/>
                    </a:moveTo>
                    <a:lnTo>
                      <a:pt x="46" y="54"/>
                    </a:lnTo>
                    <a:lnTo>
                      <a:pt x="46" y="45"/>
                    </a:lnTo>
                    <a:lnTo>
                      <a:pt x="32" y="45"/>
                    </a:lnTo>
                    <a:lnTo>
                      <a:pt x="32" y="54"/>
                    </a:lnTo>
                    <a:close/>
                    <a:moveTo>
                      <a:pt x="7" y="68"/>
                    </a:moveTo>
                    <a:lnTo>
                      <a:pt x="21" y="68"/>
                    </a:lnTo>
                    <a:lnTo>
                      <a:pt x="21" y="59"/>
                    </a:lnTo>
                    <a:lnTo>
                      <a:pt x="7" y="59"/>
                    </a:lnTo>
                    <a:lnTo>
                      <a:pt x="7" y="68"/>
                    </a:lnTo>
                    <a:close/>
                    <a:moveTo>
                      <a:pt x="7" y="54"/>
                    </a:moveTo>
                    <a:lnTo>
                      <a:pt x="21" y="54"/>
                    </a:lnTo>
                    <a:lnTo>
                      <a:pt x="21" y="45"/>
                    </a:lnTo>
                    <a:lnTo>
                      <a:pt x="7" y="45"/>
                    </a:lnTo>
                    <a:lnTo>
                      <a:pt x="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0" name="ïṣ1ïḑe">
                <a:extLst>
                  <a:ext uri="{FF2B5EF4-FFF2-40B4-BE49-F238E27FC236}">
                    <a16:creationId xmlns:a16="http://schemas.microsoft.com/office/drawing/2014/main" xmlns="" id="{CE623C3E-2833-40A6-8FFB-CD5A39B40F3A}"/>
                  </a:ext>
                </a:extLst>
              </p:cNvPr>
              <p:cNvSpPr/>
              <p:nvPr/>
            </p:nvSpPr>
            <p:spPr bwMode="auto">
              <a:xfrm>
                <a:off x="2641600" y="6676079"/>
                <a:ext cx="127060" cy="15885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4"/>
                  </a:cxn>
                  <a:cxn ang="0">
                    <a:pos x="69" y="6"/>
                  </a:cxn>
                  <a:cxn ang="0">
                    <a:pos x="66" y="61"/>
                  </a:cxn>
                  <a:cxn ang="0">
                    <a:pos x="57" y="49"/>
                  </a:cxn>
                  <a:cxn ang="0">
                    <a:pos x="37" y="61"/>
                  </a:cxn>
                  <a:cxn ang="0">
                    <a:pos x="69" y="6"/>
                  </a:cxn>
                  <a:cxn ang="0">
                    <a:pos x="66" y="41"/>
                  </a:cxn>
                  <a:cxn ang="0">
                    <a:pos x="57" y="36"/>
                  </a:cxn>
                  <a:cxn ang="0">
                    <a:pos x="57" y="33"/>
                  </a:cxn>
                  <a:cxn ang="0">
                    <a:pos x="66" y="27"/>
                  </a:cxn>
                  <a:cxn ang="0">
                    <a:pos x="57" y="33"/>
                  </a:cxn>
                  <a:cxn ang="0">
                    <a:pos x="66" y="24"/>
                  </a:cxn>
                  <a:cxn ang="0">
                    <a:pos x="57" y="18"/>
                  </a:cxn>
                  <a:cxn ang="0">
                    <a:pos x="57" y="15"/>
                  </a:cxn>
                  <a:cxn ang="0">
                    <a:pos x="66" y="9"/>
                  </a:cxn>
                  <a:cxn ang="0">
                    <a:pos x="57" y="15"/>
                  </a:cxn>
                  <a:cxn ang="0">
                    <a:pos x="50" y="41"/>
                  </a:cxn>
                  <a:cxn ang="0">
                    <a:pos x="41" y="36"/>
                  </a:cxn>
                  <a:cxn ang="0">
                    <a:pos x="41" y="33"/>
                  </a:cxn>
                  <a:cxn ang="0">
                    <a:pos x="50" y="27"/>
                  </a:cxn>
                  <a:cxn ang="0">
                    <a:pos x="41" y="33"/>
                  </a:cxn>
                  <a:cxn ang="0">
                    <a:pos x="50" y="24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50" y="9"/>
                  </a:cxn>
                  <a:cxn ang="0">
                    <a:pos x="41" y="15"/>
                  </a:cxn>
                  <a:cxn ang="0">
                    <a:pos x="29" y="20"/>
                  </a:cxn>
                  <a:cxn ang="0">
                    <a:pos x="6" y="16"/>
                  </a:cxn>
                  <a:cxn ang="0">
                    <a:pos x="32" y="22"/>
                  </a:cxn>
                  <a:cxn ang="0">
                    <a:pos x="29" y="61"/>
                  </a:cxn>
                  <a:cxn ang="0">
                    <a:pos x="20" y="49"/>
                  </a:cxn>
                  <a:cxn ang="0">
                    <a:pos x="0" y="61"/>
                  </a:cxn>
                  <a:cxn ang="0">
                    <a:pos x="32" y="22"/>
                  </a:cxn>
                  <a:cxn ang="0">
                    <a:pos x="29" y="41"/>
                  </a:cxn>
                  <a:cxn ang="0">
                    <a:pos x="20" y="36"/>
                  </a:cxn>
                  <a:cxn ang="0">
                    <a:pos x="20" y="33"/>
                  </a:cxn>
                  <a:cxn ang="0">
                    <a:pos x="29" y="27"/>
                  </a:cxn>
                  <a:cxn ang="0">
                    <a:pos x="20" y="33"/>
                  </a:cxn>
                  <a:cxn ang="0">
                    <a:pos x="14" y="41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14" y="27"/>
                  </a:cxn>
                  <a:cxn ang="0">
                    <a:pos x="6" y="33"/>
                  </a:cxn>
                </a:cxnLst>
                <a:rect l="0" t="0" r="r" b="b"/>
                <a:pathLst>
                  <a:path w="69" h="61">
                    <a:moveTo>
                      <a:pt x="43" y="0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  <a:moveTo>
                      <a:pt x="69" y="6"/>
                    </a:moveTo>
                    <a:lnTo>
                      <a:pt x="69" y="61"/>
                    </a:lnTo>
                    <a:lnTo>
                      <a:pt x="66" y="61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61"/>
                    </a:lnTo>
                    <a:lnTo>
                      <a:pt x="37" y="61"/>
                    </a:lnTo>
                    <a:lnTo>
                      <a:pt x="37" y="6"/>
                    </a:lnTo>
                    <a:lnTo>
                      <a:pt x="69" y="6"/>
                    </a:lnTo>
                    <a:close/>
                    <a:moveTo>
                      <a:pt x="57" y="41"/>
                    </a:moveTo>
                    <a:lnTo>
                      <a:pt x="66" y="41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57" y="41"/>
                    </a:lnTo>
                    <a:close/>
                    <a:moveTo>
                      <a:pt x="57" y="33"/>
                    </a:moveTo>
                    <a:lnTo>
                      <a:pt x="66" y="33"/>
                    </a:lnTo>
                    <a:lnTo>
                      <a:pt x="66" y="27"/>
                    </a:lnTo>
                    <a:lnTo>
                      <a:pt x="57" y="27"/>
                    </a:lnTo>
                    <a:lnTo>
                      <a:pt x="57" y="33"/>
                    </a:lnTo>
                    <a:close/>
                    <a:moveTo>
                      <a:pt x="57" y="24"/>
                    </a:moveTo>
                    <a:lnTo>
                      <a:pt x="66" y="24"/>
                    </a:lnTo>
                    <a:lnTo>
                      <a:pt x="66" y="18"/>
                    </a:lnTo>
                    <a:lnTo>
                      <a:pt x="57" y="18"/>
                    </a:lnTo>
                    <a:lnTo>
                      <a:pt x="57" y="24"/>
                    </a:lnTo>
                    <a:close/>
                    <a:moveTo>
                      <a:pt x="57" y="15"/>
                    </a:moveTo>
                    <a:lnTo>
                      <a:pt x="66" y="15"/>
                    </a:lnTo>
                    <a:lnTo>
                      <a:pt x="66" y="9"/>
                    </a:lnTo>
                    <a:lnTo>
                      <a:pt x="57" y="9"/>
                    </a:lnTo>
                    <a:lnTo>
                      <a:pt x="57" y="15"/>
                    </a:lnTo>
                    <a:close/>
                    <a:moveTo>
                      <a:pt x="41" y="41"/>
                    </a:moveTo>
                    <a:lnTo>
                      <a:pt x="50" y="41"/>
                    </a:lnTo>
                    <a:lnTo>
                      <a:pt x="50" y="36"/>
                    </a:lnTo>
                    <a:lnTo>
                      <a:pt x="41" y="36"/>
                    </a:lnTo>
                    <a:lnTo>
                      <a:pt x="41" y="41"/>
                    </a:lnTo>
                    <a:close/>
                    <a:moveTo>
                      <a:pt x="41" y="33"/>
                    </a:moveTo>
                    <a:lnTo>
                      <a:pt x="50" y="33"/>
                    </a:lnTo>
                    <a:lnTo>
                      <a:pt x="50" y="27"/>
                    </a:lnTo>
                    <a:lnTo>
                      <a:pt x="41" y="27"/>
                    </a:lnTo>
                    <a:lnTo>
                      <a:pt x="41" y="33"/>
                    </a:lnTo>
                    <a:close/>
                    <a:moveTo>
                      <a:pt x="41" y="24"/>
                    </a:moveTo>
                    <a:lnTo>
                      <a:pt x="50" y="24"/>
                    </a:lnTo>
                    <a:lnTo>
                      <a:pt x="50" y="18"/>
                    </a:lnTo>
                    <a:lnTo>
                      <a:pt x="41" y="18"/>
                    </a:lnTo>
                    <a:lnTo>
                      <a:pt x="41" y="24"/>
                    </a:lnTo>
                    <a:close/>
                    <a:moveTo>
                      <a:pt x="41" y="15"/>
                    </a:moveTo>
                    <a:lnTo>
                      <a:pt x="50" y="1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41" y="15"/>
                    </a:lnTo>
                    <a:close/>
                    <a:moveTo>
                      <a:pt x="6" y="20"/>
                    </a:moveTo>
                    <a:lnTo>
                      <a:pt x="29" y="20"/>
                    </a:lnTo>
                    <a:lnTo>
                      <a:pt x="29" y="16"/>
                    </a:lnTo>
                    <a:lnTo>
                      <a:pt x="6" y="16"/>
                    </a:lnTo>
                    <a:lnTo>
                      <a:pt x="6" y="20"/>
                    </a:lnTo>
                    <a:close/>
                    <a:moveTo>
                      <a:pt x="32" y="22"/>
                    </a:moveTo>
                    <a:lnTo>
                      <a:pt x="32" y="61"/>
                    </a:lnTo>
                    <a:lnTo>
                      <a:pt x="29" y="61"/>
                    </a:lnTo>
                    <a:lnTo>
                      <a:pt x="29" y="49"/>
                    </a:lnTo>
                    <a:lnTo>
                      <a:pt x="20" y="49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32" y="22"/>
                    </a:lnTo>
                    <a:close/>
                    <a:moveTo>
                      <a:pt x="20" y="41"/>
                    </a:moveTo>
                    <a:lnTo>
                      <a:pt x="29" y="41"/>
                    </a:lnTo>
                    <a:lnTo>
                      <a:pt x="29" y="36"/>
                    </a:lnTo>
                    <a:lnTo>
                      <a:pt x="20" y="36"/>
                    </a:lnTo>
                    <a:lnTo>
                      <a:pt x="20" y="41"/>
                    </a:lnTo>
                    <a:close/>
                    <a:moveTo>
                      <a:pt x="20" y="33"/>
                    </a:moveTo>
                    <a:lnTo>
                      <a:pt x="29" y="33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20" y="33"/>
                    </a:lnTo>
                    <a:close/>
                    <a:moveTo>
                      <a:pt x="6" y="41"/>
                    </a:moveTo>
                    <a:lnTo>
                      <a:pt x="14" y="41"/>
                    </a:lnTo>
                    <a:lnTo>
                      <a:pt x="14" y="36"/>
                    </a:lnTo>
                    <a:lnTo>
                      <a:pt x="6" y="36"/>
                    </a:lnTo>
                    <a:lnTo>
                      <a:pt x="6" y="41"/>
                    </a:lnTo>
                    <a:close/>
                    <a:moveTo>
                      <a:pt x="6" y="33"/>
                    </a:moveTo>
                    <a:lnTo>
                      <a:pt x="14" y="33"/>
                    </a:lnTo>
                    <a:lnTo>
                      <a:pt x="14" y="27"/>
                    </a:lnTo>
                    <a:lnTo>
                      <a:pt x="6" y="27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1" name="îśḻíďè">
                <a:extLst>
                  <a:ext uri="{FF2B5EF4-FFF2-40B4-BE49-F238E27FC236}">
                    <a16:creationId xmlns:a16="http://schemas.microsoft.com/office/drawing/2014/main" xmlns="" id="{4853DD7D-391E-4E9D-94E4-793C6CE69B9D}"/>
                  </a:ext>
                </a:extLst>
              </p:cNvPr>
              <p:cNvSpPr/>
              <p:nvPr/>
            </p:nvSpPr>
            <p:spPr bwMode="auto">
              <a:xfrm>
                <a:off x="3606520" y="6207338"/>
                <a:ext cx="263327" cy="632800"/>
              </a:xfrm>
              <a:custGeom>
                <a:avLst/>
                <a:gdLst/>
                <a:ahLst/>
                <a:cxnLst>
                  <a:cxn ang="0">
                    <a:pos x="11" y="113"/>
                  </a:cxn>
                  <a:cxn ang="0">
                    <a:pos x="58" y="95"/>
                  </a:cxn>
                  <a:cxn ang="0">
                    <a:pos x="67" y="116"/>
                  </a:cxn>
                  <a:cxn ang="0">
                    <a:pos x="27" y="243"/>
                  </a:cxn>
                  <a:cxn ang="0">
                    <a:pos x="9" y="216"/>
                  </a:cxn>
                  <a:cxn ang="0">
                    <a:pos x="0" y="243"/>
                  </a:cxn>
                  <a:cxn ang="0">
                    <a:pos x="67" y="116"/>
                  </a:cxn>
                  <a:cxn ang="0">
                    <a:pos x="9" y="184"/>
                  </a:cxn>
                  <a:cxn ang="0">
                    <a:pos x="28" y="198"/>
                  </a:cxn>
                  <a:cxn ang="0">
                    <a:pos x="28" y="164"/>
                  </a:cxn>
                  <a:cxn ang="0">
                    <a:pos x="9" y="177"/>
                  </a:cxn>
                  <a:cxn ang="0">
                    <a:pos x="28" y="164"/>
                  </a:cxn>
                  <a:cxn ang="0">
                    <a:pos x="9" y="145"/>
                  </a:cxn>
                  <a:cxn ang="0">
                    <a:pos x="28" y="157"/>
                  </a:cxn>
                  <a:cxn ang="0">
                    <a:pos x="28" y="125"/>
                  </a:cxn>
                  <a:cxn ang="0">
                    <a:pos x="9" y="138"/>
                  </a:cxn>
                  <a:cxn ang="0">
                    <a:pos x="28" y="125"/>
                  </a:cxn>
                  <a:cxn ang="0">
                    <a:pos x="41" y="184"/>
                  </a:cxn>
                  <a:cxn ang="0">
                    <a:pos x="58" y="198"/>
                  </a:cxn>
                  <a:cxn ang="0">
                    <a:pos x="58" y="164"/>
                  </a:cxn>
                  <a:cxn ang="0">
                    <a:pos x="41" y="177"/>
                  </a:cxn>
                  <a:cxn ang="0">
                    <a:pos x="58" y="164"/>
                  </a:cxn>
                  <a:cxn ang="0">
                    <a:pos x="41" y="145"/>
                  </a:cxn>
                  <a:cxn ang="0">
                    <a:pos x="58" y="157"/>
                  </a:cxn>
                  <a:cxn ang="0">
                    <a:pos x="58" y="125"/>
                  </a:cxn>
                  <a:cxn ang="0">
                    <a:pos x="41" y="138"/>
                  </a:cxn>
                  <a:cxn ang="0">
                    <a:pos x="58" y="125"/>
                  </a:cxn>
                  <a:cxn ang="0">
                    <a:pos x="87" y="139"/>
                  </a:cxn>
                  <a:cxn ang="0">
                    <a:pos x="135" y="150"/>
                  </a:cxn>
                  <a:cxn ang="0">
                    <a:pos x="143" y="154"/>
                  </a:cxn>
                  <a:cxn ang="0">
                    <a:pos x="103" y="243"/>
                  </a:cxn>
                  <a:cxn ang="0">
                    <a:pos x="85" y="216"/>
                  </a:cxn>
                  <a:cxn ang="0">
                    <a:pos x="76" y="243"/>
                  </a:cxn>
                  <a:cxn ang="0">
                    <a:pos x="143" y="154"/>
                  </a:cxn>
                  <a:cxn ang="0">
                    <a:pos x="85" y="184"/>
                  </a:cxn>
                  <a:cxn ang="0">
                    <a:pos x="105" y="198"/>
                  </a:cxn>
                  <a:cxn ang="0">
                    <a:pos x="105" y="164"/>
                  </a:cxn>
                  <a:cxn ang="0">
                    <a:pos x="85" y="177"/>
                  </a:cxn>
                  <a:cxn ang="0">
                    <a:pos x="105" y="164"/>
                  </a:cxn>
                  <a:cxn ang="0">
                    <a:pos x="117" y="184"/>
                  </a:cxn>
                  <a:cxn ang="0">
                    <a:pos x="135" y="198"/>
                  </a:cxn>
                  <a:cxn ang="0">
                    <a:pos x="135" y="164"/>
                  </a:cxn>
                  <a:cxn ang="0">
                    <a:pos x="117" y="177"/>
                  </a:cxn>
                  <a:cxn ang="0">
                    <a:pos x="135" y="164"/>
                  </a:cxn>
                  <a:cxn ang="0">
                    <a:pos x="51" y="64"/>
                  </a:cxn>
                  <a:cxn ang="0">
                    <a:pos x="18" y="91"/>
                  </a:cxn>
                  <a:cxn ang="0">
                    <a:pos x="30" y="0"/>
                  </a:cxn>
                  <a:cxn ang="0">
                    <a:pos x="39" y="61"/>
                  </a:cxn>
                  <a:cxn ang="0">
                    <a:pos x="30" y="0"/>
                  </a:cxn>
                </a:cxnLst>
                <a:rect l="0" t="0" r="r" b="b"/>
                <a:pathLst>
                  <a:path w="143" h="243">
                    <a:moveTo>
                      <a:pt x="58" y="113"/>
                    </a:moveTo>
                    <a:lnTo>
                      <a:pt x="11" y="113"/>
                    </a:lnTo>
                    <a:lnTo>
                      <a:pt x="11" y="95"/>
                    </a:lnTo>
                    <a:lnTo>
                      <a:pt x="58" y="95"/>
                    </a:lnTo>
                    <a:lnTo>
                      <a:pt x="58" y="113"/>
                    </a:lnTo>
                    <a:close/>
                    <a:moveTo>
                      <a:pt x="67" y="116"/>
                    </a:moveTo>
                    <a:lnTo>
                      <a:pt x="67" y="243"/>
                    </a:lnTo>
                    <a:lnTo>
                      <a:pt x="27" y="243"/>
                    </a:lnTo>
                    <a:lnTo>
                      <a:pt x="27" y="216"/>
                    </a:lnTo>
                    <a:lnTo>
                      <a:pt x="9" y="216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116"/>
                    </a:lnTo>
                    <a:lnTo>
                      <a:pt x="67" y="116"/>
                    </a:lnTo>
                    <a:close/>
                    <a:moveTo>
                      <a:pt x="28" y="184"/>
                    </a:moveTo>
                    <a:lnTo>
                      <a:pt x="9" y="184"/>
                    </a:lnTo>
                    <a:lnTo>
                      <a:pt x="9" y="198"/>
                    </a:lnTo>
                    <a:lnTo>
                      <a:pt x="28" y="198"/>
                    </a:lnTo>
                    <a:lnTo>
                      <a:pt x="28" y="184"/>
                    </a:lnTo>
                    <a:close/>
                    <a:moveTo>
                      <a:pt x="28" y="164"/>
                    </a:moveTo>
                    <a:lnTo>
                      <a:pt x="9" y="164"/>
                    </a:lnTo>
                    <a:lnTo>
                      <a:pt x="9" y="177"/>
                    </a:lnTo>
                    <a:lnTo>
                      <a:pt x="28" y="177"/>
                    </a:lnTo>
                    <a:lnTo>
                      <a:pt x="28" y="164"/>
                    </a:lnTo>
                    <a:close/>
                    <a:moveTo>
                      <a:pt x="28" y="145"/>
                    </a:moveTo>
                    <a:lnTo>
                      <a:pt x="9" y="145"/>
                    </a:lnTo>
                    <a:lnTo>
                      <a:pt x="9" y="157"/>
                    </a:lnTo>
                    <a:lnTo>
                      <a:pt x="28" y="157"/>
                    </a:lnTo>
                    <a:lnTo>
                      <a:pt x="28" y="145"/>
                    </a:lnTo>
                    <a:close/>
                    <a:moveTo>
                      <a:pt x="28" y="125"/>
                    </a:moveTo>
                    <a:lnTo>
                      <a:pt x="9" y="125"/>
                    </a:lnTo>
                    <a:lnTo>
                      <a:pt x="9" y="138"/>
                    </a:lnTo>
                    <a:lnTo>
                      <a:pt x="28" y="138"/>
                    </a:lnTo>
                    <a:lnTo>
                      <a:pt x="28" y="125"/>
                    </a:lnTo>
                    <a:close/>
                    <a:moveTo>
                      <a:pt x="58" y="184"/>
                    </a:moveTo>
                    <a:lnTo>
                      <a:pt x="41" y="184"/>
                    </a:lnTo>
                    <a:lnTo>
                      <a:pt x="41" y="198"/>
                    </a:lnTo>
                    <a:lnTo>
                      <a:pt x="58" y="198"/>
                    </a:lnTo>
                    <a:lnTo>
                      <a:pt x="58" y="184"/>
                    </a:lnTo>
                    <a:close/>
                    <a:moveTo>
                      <a:pt x="58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58" y="177"/>
                    </a:lnTo>
                    <a:lnTo>
                      <a:pt x="58" y="164"/>
                    </a:lnTo>
                    <a:close/>
                    <a:moveTo>
                      <a:pt x="58" y="145"/>
                    </a:moveTo>
                    <a:lnTo>
                      <a:pt x="41" y="145"/>
                    </a:lnTo>
                    <a:lnTo>
                      <a:pt x="41" y="157"/>
                    </a:lnTo>
                    <a:lnTo>
                      <a:pt x="58" y="157"/>
                    </a:lnTo>
                    <a:lnTo>
                      <a:pt x="58" y="145"/>
                    </a:lnTo>
                    <a:close/>
                    <a:moveTo>
                      <a:pt x="58" y="125"/>
                    </a:moveTo>
                    <a:lnTo>
                      <a:pt x="41" y="125"/>
                    </a:lnTo>
                    <a:lnTo>
                      <a:pt x="41" y="138"/>
                    </a:lnTo>
                    <a:lnTo>
                      <a:pt x="58" y="138"/>
                    </a:lnTo>
                    <a:lnTo>
                      <a:pt x="58" y="125"/>
                    </a:lnTo>
                    <a:close/>
                    <a:moveTo>
                      <a:pt x="135" y="139"/>
                    </a:moveTo>
                    <a:lnTo>
                      <a:pt x="87" y="139"/>
                    </a:lnTo>
                    <a:lnTo>
                      <a:pt x="87" y="150"/>
                    </a:lnTo>
                    <a:lnTo>
                      <a:pt x="135" y="150"/>
                    </a:lnTo>
                    <a:lnTo>
                      <a:pt x="135" y="139"/>
                    </a:lnTo>
                    <a:close/>
                    <a:moveTo>
                      <a:pt x="143" y="154"/>
                    </a:moveTo>
                    <a:lnTo>
                      <a:pt x="143" y="243"/>
                    </a:lnTo>
                    <a:lnTo>
                      <a:pt x="103" y="243"/>
                    </a:lnTo>
                    <a:lnTo>
                      <a:pt x="103" y="216"/>
                    </a:lnTo>
                    <a:lnTo>
                      <a:pt x="85" y="216"/>
                    </a:lnTo>
                    <a:lnTo>
                      <a:pt x="85" y="243"/>
                    </a:lnTo>
                    <a:lnTo>
                      <a:pt x="76" y="243"/>
                    </a:lnTo>
                    <a:lnTo>
                      <a:pt x="76" y="154"/>
                    </a:lnTo>
                    <a:lnTo>
                      <a:pt x="143" y="154"/>
                    </a:lnTo>
                    <a:close/>
                    <a:moveTo>
                      <a:pt x="105" y="184"/>
                    </a:moveTo>
                    <a:lnTo>
                      <a:pt x="85" y="184"/>
                    </a:lnTo>
                    <a:lnTo>
                      <a:pt x="85" y="198"/>
                    </a:lnTo>
                    <a:lnTo>
                      <a:pt x="105" y="198"/>
                    </a:lnTo>
                    <a:lnTo>
                      <a:pt x="105" y="184"/>
                    </a:lnTo>
                    <a:close/>
                    <a:moveTo>
                      <a:pt x="105" y="164"/>
                    </a:moveTo>
                    <a:lnTo>
                      <a:pt x="85" y="164"/>
                    </a:lnTo>
                    <a:lnTo>
                      <a:pt x="85" y="177"/>
                    </a:lnTo>
                    <a:lnTo>
                      <a:pt x="105" y="177"/>
                    </a:lnTo>
                    <a:lnTo>
                      <a:pt x="105" y="164"/>
                    </a:lnTo>
                    <a:close/>
                    <a:moveTo>
                      <a:pt x="135" y="184"/>
                    </a:moveTo>
                    <a:lnTo>
                      <a:pt x="117" y="184"/>
                    </a:lnTo>
                    <a:lnTo>
                      <a:pt x="117" y="198"/>
                    </a:lnTo>
                    <a:lnTo>
                      <a:pt x="135" y="198"/>
                    </a:lnTo>
                    <a:lnTo>
                      <a:pt x="135" y="184"/>
                    </a:lnTo>
                    <a:close/>
                    <a:moveTo>
                      <a:pt x="135" y="164"/>
                    </a:moveTo>
                    <a:lnTo>
                      <a:pt x="117" y="164"/>
                    </a:lnTo>
                    <a:lnTo>
                      <a:pt x="117" y="177"/>
                    </a:lnTo>
                    <a:lnTo>
                      <a:pt x="135" y="177"/>
                    </a:lnTo>
                    <a:lnTo>
                      <a:pt x="135" y="164"/>
                    </a:lnTo>
                    <a:close/>
                    <a:moveTo>
                      <a:pt x="18" y="64"/>
                    </a:moveTo>
                    <a:lnTo>
                      <a:pt x="51" y="64"/>
                    </a:lnTo>
                    <a:lnTo>
                      <a:pt x="51" y="91"/>
                    </a:lnTo>
                    <a:lnTo>
                      <a:pt x="18" y="91"/>
                    </a:lnTo>
                    <a:lnTo>
                      <a:pt x="18" y="64"/>
                    </a:lnTo>
                    <a:close/>
                    <a:moveTo>
                      <a:pt x="30" y="0"/>
                    </a:moveTo>
                    <a:lnTo>
                      <a:pt x="39" y="0"/>
                    </a:lnTo>
                    <a:lnTo>
                      <a:pt x="39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2" name="ïŝḻíḑè">
                <a:extLst>
                  <a:ext uri="{FF2B5EF4-FFF2-40B4-BE49-F238E27FC236}">
                    <a16:creationId xmlns:a16="http://schemas.microsoft.com/office/drawing/2014/main" xmlns="" id="{7A243890-55BB-416E-88B7-40132F9C4EF6}"/>
                  </a:ext>
                </a:extLst>
              </p:cNvPr>
              <p:cNvSpPr/>
              <p:nvPr/>
            </p:nvSpPr>
            <p:spPr bwMode="auto">
              <a:xfrm>
                <a:off x="3884579" y="6657850"/>
                <a:ext cx="123377" cy="17708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2" y="68"/>
                  </a:cxn>
                  <a:cxn ang="0">
                    <a:pos x="5" y="56"/>
                  </a:cxn>
                  <a:cxn ang="0">
                    <a:pos x="0" y="68"/>
                  </a:cxn>
                  <a:cxn ang="0">
                    <a:pos x="31" y="7"/>
                  </a:cxn>
                  <a:cxn ang="0">
                    <a:pos x="5" y="40"/>
                  </a:cxn>
                  <a:cxn ang="0">
                    <a:pos x="12" y="47"/>
                  </a:cxn>
                  <a:cxn ang="0">
                    <a:pos x="12" y="31"/>
                  </a:cxn>
                  <a:cxn ang="0">
                    <a:pos x="5" y="36"/>
                  </a:cxn>
                  <a:cxn ang="0">
                    <a:pos x="12" y="31"/>
                  </a:cxn>
                  <a:cxn ang="0">
                    <a:pos x="5" y="22"/>
                  </a:cxn>
                  <a:cxn ang="0">
                    <a:pos x="12" y="27"/>
                  </a:cxn>
                  <a:cxn ang="0">
                    <a:pos x="12" y="11"/>
                  </a:cxn>
                  <a:cxn ang="0">
                    <a:pos x="5" y="18"/>
                  </a:cxn>
                  <a:cxn ang="0">
                    <a:pos x="12" y="11"/>
                  </a:cxn>
                  <a:cxn ang="0">
                    <a:pos x="19" y="40"/>
                  </a:cxn>
                  <a:cxn ang="0">
                    <a:pos x="28" y="47"/>
                  </a:cxn>
                  <a:cxn ang="0">
                    <a:pos x="28" y="31"/>
                  </a:cxn>
                  <a:cxn ang="0">
                    <a:pos x="19" y="36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28" y="27"/>
                  </a:cxn>
                  <a:cxn ang="0">
                    <a:pos x="28" y="11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40" y="18"/>
                  </a:cxn>
                  <a:cxn ang="0">
                    <a:pos x="63" y="23"/>
                  </a:cxn>
                  <a:cxn ang="0">
                    <a:pos x="67" y="25"/>
                  </a:cxn>
                  <a:cxn ang="0">
                    <a:pos x="47" y="68"/>
                  </a:cxn>
                  <a:cxn ang="0">
                    <a:pos x="40" y="56"/>
                  </a:cxn>
                  <a:cxn ang="0">
                    <a:pos x="35" y="68"/>
                  </a:cxn>
                  <a:cxn ang="0">
                    <a:pos x="67" y="25"/>
                  </a:cxn>
                  <a:cxn ang="0">
                    <a:pos x="40" y="40"/>
                  </a:cxn>
                  <a:cxn ang="0">
                    <a:pos x="49" y="47"/>
                  </a:cxn>
                  <a:cxn ang="0">
                    <a:pos x="49" y="31"/>
                  </a:cxn>
                  <a:cxn ang="0">
                    <a:pos x="40" y="36"/>
                  </a:cxn>
                  <a:cxn ang="0">
                    <a:pos x="49" y="31"/>
                  </a:cxn>
                  <a:cxn ang="0">
                    <a:pos x="54" y="40"/>
                  </a:cxn>
                  <a:cxn ang="0">
                    <a:pos x="63" y="47"/>
                  </a:cxn>
                  <a:cxn ang="0">
                    <a:pos x="63" y="31"/>
                  </a:cxn>
                  <a:cxn ang="0">
                    <a:pos x="54" y="36"/>
                  </a:cxn>
                  <a:cxn ang="0">
                    <a:pos x="63" y="31"/>
                  </a:cxn>
                </a:cxnLst>
                <a:rect l="0" t="0" r="r" b="b"/>
                <a:pathLst>
                  <a:path w="67" h="68">
                    <a:moveTo>
                      <a:pt x="26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  <a:moveTo>
                      <a:pt x="31" y="7"/>
                    </a:moveTo>
                    <a:lnTo>
                      <a:pt x="31" y="68"/>
                    </a:lnTo>
                    <a:lnTo>
                      <a:pt x="12" y="68"/>
                    </a:lnTo>
                    <a:lnTo>
                      <a:pt x="12" y="56"/>
                    </a:lnTo>
                    <a:lnTo>
                      <a:pt x="5" y="56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31" y="7"/>
                    </a:lnTo>
                    <a:close/>
                    <a:moveTo>
                      <a:pt x="12" y="40"/>
                    </a:moveTo>
                    <a:lnTo>
                      <a:pt x="5" y="40"/>
                    </a:lnTo>
                    <a:lnTo>
                      <a:pt x="5" y="47"/>
                    </a:lnTo>
                    <a:lnTo>
                      <a:pt x="12" y="47"/>
                    </a:lnTo>
                    <a:lnTo>
                      <a:pt x="12" y="40"/>
                    </a:lnTo>
                    <a:close/>
                    <a:moveTo>
                      <a:pt x="12" y="31"/>
                    </a:moveTo>
                    <a:lnTo>
                      <a:pt x="5" y="31"/>
                    </a:lnTo>
                    <a:lnTo>
                      <a:pt x="5" y="36"/>
                    </a:lnTo>
                    <a:lnTo>
                      <a:pt x="12" y="36"/>
                    </a:lnTo>
                    <a:lnTo>
                      <a:pt x="12" y="31"/>
                    </a:lnTo>
                    <a:close/>
                    <a:moveTo>
                      <a:pt x="12" y="22"/>
                    </a:moveTo>
                    <a:lnTo>
                      <a:pt x="5" y="22"/>
                    </a:lnTo>
                    <a:lnTo>
                      <a:pt x="5" y="27"/>
                    </a:lnTo>
                    <a:lnTo>
                      <a:pt x="12" y="27"/>
                    </a:lnTo>
                    <a:lnTo>
                      <a:pt x="12" y="22"/>
                    </a:lnTo>
                    <a:close/>
                    <a:moveTo>
                      <a:pt x="12" y="11"/>
                    </a:moveTo>
                    <a:lnTo>
                      <a:pt x="5" y="11"/>
                    </a:lnTo>
                    <a:lnTo>
                      <a:pt x="5" y="18"/>
                    </a:lnTo>
                    <a:lnTo>
                      <a:pt x="12" y="18"/>
                    </a:lnTo>
                    <a:lnTo>
                      <a:pt x="12" y="11"/>
                    </a:lnTo>
                    <a:close/>
                    <a:moveTo>
                      <a:pt x="28" y="40"/>
                    </a:moveTo>
                    <a:lnTo>
                      <a:pt x="19" y="40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28" y="40"/>
                    </a:lnTo>
                    <a:close/>
                    <a:moveTo>
                      <a:pt x="28" y="31"/>
                    </a:moveTo>
                    <a:lnTo>
                      <a:pt x="19" y="31"/>
                    </a:lnTo>
                    <a:lnTo>
                      <a:pt x="19" y="36"/>
                    </a:lnTo>
                    <a:lnTo>
                      <a:pt x="28" y="36"/>
                    </a:lnTo>
                    <a:lnTo>
                      <a:pt x="28" y="31"/>
                    </a:lnTo>
                    <a:close/>
                    <a:moveTo>
                      <a:pt x="28" y="22"/>
                    </a:moveTo>
                    <a:lnTo>
                      <a:pt x="19" y="22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28" y="22"/>
                    </a:lnTo>
                    <a:close/>
                    <a:moveTo>
                      <a:pt x="28" y="11"/>
                    </a:moveTo>
                    <a:lnTo>
                      <a:pt x="19" y="11"/>
                    </a:lnTo>
                    <a:lnTo>
                      <a:pt x="19" y="18"/>
                    </a:lnTo>
                    <a:lnTo>
                      <a:pt x="28" y="18"/>
                    </a:lnTo>
                    <a:lnTo>
                      <a:pt x="28" y="11"/>
                    </a:lnTo>
                    <a:close/>
                    <a:moveTo>
                      <a:pt x="63" y="18"/>
                    </a:moveTo>
                    <a:lnTo>
                      <a:pt x="40" y="18"/>
                    </a:lnTo>
                    <a:lnTo>
                      <a:pt x="40" y="23"/>
                    </a:lnTo>
                    <a:lnTo>
                      <a:pt x="63" y="23"/>
                    </a:lnTo>
                    <a:lnTo>
                      <a:pt x="63" y="18"/>
                    </a:lnTo>
                    <a:close/>
                    <a:moveTo>
                      <a:pt x="67" y="25"/>
                    </a:moveTo>
                    <a:lnTo>
                      <a:pt x="67" y="68"/>
                    </a:lnTo>
                    <a:lnTo>
                      <a:pt x="47" y="68"/>
                    </a:lnTo>
                    <a:lnTo>
                      <a:pt x="47" y="56"/>
                    </a:lnTo>
                    <a:lnTo>
                      <a:pt x="40" y="56"/>
                    </a:lnTo>
                    <a:lnTo>
                      <a:pt x="40" y="68"/>
                    </a:lnTo>
                    <a:lnTo>
                      <a:pt x="35" y="68"/>
                    </a:lnTo>
                    <a:lnTo>
                      <a:pt x="35" y="25"/>
                    </a:lnTo>
                    <a:lnTo>
                      <a:pt x="67" y="25"/>
                    </a:lnTo>
                    <a:close/>
                    <a:moveTo>
                      <a:pt x="49" y="40"/>
                    </a:moveTo>
                    <a:lnTo>
                      <a:pt x="40" y="40"/>
                    </a:lnTo>
                    <a:lnTo>
                      <a:pt x="40" y="47"/>
                    </a:lnTo>
                    <a:lnTo>
                      <a:pt x="49" y="47"/>
                    </a:lnTo>
                    <a:lnTo>
                      <a:pt x="49" y="40"/>
                    </a:lnTo>
                    <a:close/>
                    <a:moveTo>
                      <a:pt x="49" y="31"/>
                    </a:moveTo>
                    <a:lnTo>
                      <a:pt x="40" y="31"/>
                    </a:lnTo>
                    <a:lnTo>
                      <a:pt x="40" y="36"/>
                    </a:lnTo>
                    <a:lnTo>
                      <a:pt x="49" y="36"/>
                    </a:lnTo>
                    <a:lnTo>
                      <a:pt x="49" y="31"/>
                    </a:lnTo>
                    <a:close/>
                    <a:moveTo>
                      <a:pt x="63" y="40"/>
                    </a:moveTo>
                    <a:lnTo>
                      <a:pt x="54" y="40"/>
                    </a:lnTo>
                    <a:lnTo>
                      <a:pt x="54" y="47"/>
                    </a:lnTo>
                    <a:lnTo>
                      <a:pt x="63" y="47"/>
                    </a:lnTo>
                    <a:lnTo>
                      <a:pt x="63" y="40"/>
                    </a:lnTo>
                    <a:close/>
                    <a:moveTo>
                      <a:pt x="63" y="31"/>
                    </a:moveTo>
                    <a:lnTo>
                      <a:pt x="54" y="31"/>
                    </a:lnTo>
                    <a:lnTo>
                      <a:pt x="54" y="36"/>
                    </a:lnTo>
                    <a:lnTo>
                      <a:pt x="63" y="36"/>
                    </a:lnTo>
                    <a:lnTo>
                      <a:pt x="6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3" name="i$ľïḍé">
                <a:extLst>
                  <a:ext uri="{FF2B5EF4-FFF2-40B4-BE49-F238E27FC236}">
                    <a16:creationId xmlns:a16="http://schemas.microsoft.com/office/drawing/2014/main" xmlns="" id="{846E5AE9-A7AB-426D-A088-5BFA5AA2D523}"/>
                  </a:ext>
                </a:extLst>
              </p:cNvPr>
              <p:cNvSpPr/>
              <p:nvPr/>
            </p:nvSpPr>
            <p:spPr bwMode="auto">
              <a:xfrm>
                <a:off x="4013480" y="6756806"/>
                <a:ext cx="189669" cy="10156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22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30" y="3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22">
                    <a:moveTo>
                      <a:pt x="58" y="0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0"/>
                      <a:pt x="55" y="19"/>
                      <a:pt x="55" y="18"/>
                    </a:cubicBezTo>
                    <a:cubicBezTo>
                      <a:pt x="55" y="10"/>
                      <a:pt x="44" y="3"/>
                      <a:pt x="30" y="3"/>
                    </a:cubicBezTo>
                    <a:cubicBezTo>
                      <a:pt x="16" y="3"/>
                      <a:pt x="4" y="10"/>
                      <a:pt x="4" y="18"/>
                    </a:cubicBezTo>
                    <a:cubicBezTo>
                      <a:pt x="4" y="20"/>
                      <a:pt x="4" y="20"/>
                      <a:pt x="5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4" name="îṥliḋê">
                <a:extLst>
                  <a:ext uri="{FF2B5EF4-FFF2-40B4-BE49-F238E27FC236}">
                    <a16:creationId xmlns:a16="http://schemas.microsoft.com/office/drawing/2014/main" xmlns="" id="{1930DF2D-E2E7-42B3-AF6F-3862C2BE8DB4}"/>
                  </a:ext>
                </a:extLst>
              </p:cNvPr>
              <p:cNvSpPr/>
              <p:nvPr/>
            </p:nvSpPr>
            <p:spPr bwMode="auto">
              <a:xfrm>
                <a:off x="528816" y="6251712"/>
                <a:ext cx="432741" cy="604155"/>
              </a:xfrm>
              <a:custGeom>
                <a:avLst/>
                <a:gdLst/>
                <a:ahLst/>
                <a:cxnLst>
                  <a:cxn ang="0">
                    <a:pos x="220" y="0"/>
                  </a:cxn>
                  <a:cxn ang="0">
                    <a:pos x="142" y="18"/>
                  </a:cxn>
                  <a:cxn ang="0">
                    <a:pos x="235" y="25"/>
                  </a:cxn>
                  <a:cxn ang="0">
                    <a:pos x="221" y="232"/>
                  </a:cxn>
                  <a:cxn ang="0">
                    <a:pos x="193" y="189"/>
                  </a:cxn>
                  <a:cxn ang="0">
                    <a:pos x="126" y="232"/>
                  </a:cxn>
                  <a:cxn ang="0">
                    <a:pos x="235" y="25"/>
                  </a:cxn>
                  <a:cxn ang="0">
                    <a:pos x="221" y="157"/>
                  </a:cxn>
                  <a:cxn ang="0">
                    <a:pos x="191" y="136"/>
                  </a:cxn>
                  <a:cxn ang="0">
                    <a:pos x="191" y="125"/>
                  </a:cxn>
                  <a:cxn ang="0">
                    <a:pos x="221" y="103"/>
                  </a:cxn>
                  <a:cxn ang="0">
                    <a:pos x="191" y="125"/>
                  </a:cxn>
                  <a:cxn ang="0">
                    <a:pos x="221" y="91"/>
                  </a:cxn>
                  <a:cxn ang="0">
                    <a:pos x="191" y="69"/>
                  </a:cxn>
                  <a:cxn ang="0">
                    <a:pos x="191" y="59"/>
                  </a:cxn>
                  <a:cxn ang="0">
                    <a:pos x="221" y="37"/>
                  </a:cxn>
                  <a:cxn ang="0">
                    <a:pos x="191" y="59"/>
                  </a:cxn>
                  <a:cxn ang="0">
                    <a:pos x="170" y="157"/>
                  </a:cxn>
                  <a:cxn ang="0">
                    <a:pos x="140" y="136"/>
                  </a:cxn>
                  <a:cxn ang="0">
                    <a:pos x="140" y="125"/>
                  </a:cxn>
                  <a:cxn ang="0">
                    <a:pos x="170" y="103"/>
                  </a:cxn>
                  <a:cxn ang="0">
                    <a:pos x="140" y="125"/>
                  </a:cxn>
                  <a:cxn ang="0">
                    <a:pos x="170" y="91"/>
                  </a:cxn>
                  <a:cxn ang="0">
                    <a:pos x="140" y="69"/>
                  </a:cxn>
                  <a:cxn ang="0">
                    <a:pos x="140" y="59"/>
                  </a:cxn>
                  <a:cxn ang="0">
                    <a:pos x="170" y="37"/>
                  </a:cxn>
                  <a:cxn ang="0">
                    <a:pos x="140" y="59"/>
                  </a:cxn>
                  <a:cxn ang="0">
                    <a:pos x="94" y="80"/>
                  </a:cxn>
                  <a:cxn ang="0">
                    <a:pos x="16" y="61"/>
                  </a:cxn>
                  <a:cxn ang="0">
                    <a:pos x="112" y="86"/>
                  </a:cxn>
                  <a:cxn ang="0">
                    <a:pos x="96" y="232"/>
                  </a:cxn>
                  <a:cxn ang="0">
                    <a:pos x="69" y="189"/>
                  </a:cxn>
                  <a:cxn ang="0">
                    <a:pos x="0" y="232"/>
                  </a:cxn>
                  <a:cxn ang="0">
                    <a:pos x="112" y="86"/>
                  </a:cxn>
                  <a:cxn ang="0">
                    <a:pos x="96" y="157"/>
                  </a:cxn>
                  <a:cxn ang="0">
                    <a:pos x="66" y="136"/>
                  </a:cxn>
                  <a:cxn ang="0">
                    <a:pos x="66" y="125"/>
                  </a:cxn>
                  <a:cxn ang="0">
                    <a:pos x="96" y="103"/>
                  </a:cxn>
                  <a:cxn ang="0">
                    <a:pos x="66" y="125"/>
                  </a:cxn>
                  <a:cxn ang="0">
                    <a:pos x="44" y="157"/>
                  </a:cxn>
                  <a:cxn ang="0">
                    <a:pos x="16" y="136"/>
                  </a:cxn>
                  <a:cxn ang="0">
                    <a:pos x="16" y="125"/>
                  </a:cxn>
                  <a:cxn ang="0">
                    <a:pos x="44" y="103"/>
                  </a:cxn>
                  <a:cxn ang="0">
                    <a:pos x="16" y="125"/>
                  </a:cxn>
                </a:cxnLst>
                <a:rect l="0" t="0" r="r" b="b"/>
                <a:pathLst>
                  <a:path w="235" h="232">
                    <a:moveTo>
                      <a:pt x="142" y="0"/>
                    </a:moveTo>
                    <a:lnTo>
                      <a:pt x="220" y="0"/>
                    </a:lnTo>
                    <a:lnTo>
                      <a:pt x="220" y="18"/>
                    </a:lnTo>
                    <a:lnTo>
                      <a:pt x="142" y="18"/>
                    </a:lnTo>
                    <a:lnTo>
                      <a:pt x="142" y="0"/>
                    </a:lnTo>
                    <a:close/>
                    <a:moveTo>
                      <a:pt x="235" y="25"/>
                    </a:moveTo>
                    <a:lnTo>
                      <a:pt x="235" y="232"/>
                    </a:lnTo>
                    <a:lnTo>
                      <a:pt x="221" y="232"/>
                    </a:lnTo>
                    <a:lnTo>
                      <a:pt x="221" y="189"/>
                    </a:lnTo>
                    <a:lnTo>
                      <a:pt x="193" y="189"/>
                    </a:lnTo>
                    <a:lnTo>
                      <a:pt x="193" y="232"/>
                    </a:lnTo>
                    <a:lnTo>
                      <a:pt x="126" y="232"/>
                    </a:lnTo>
                    <a:lnTo>
                      <a:pt x="126" y="25"/>
                    </a:lnTo>
                    <a:lnTo>
                      <a:pt x="235" y="25"/>
                    </a:lnTo>
                    <a:close/>
                    <a:moveTo>
                      <a:pt x="191" y="157"/>
                    </a:moveTo>
                    <a:lnTo>
                      <a:pt x="221" y="157"/>
                    </a:lnTo>
                    <a:lnTo>
                      <a:pt x="221" y="136"/>
                    </a:lnTo>
                    <a:lnTo>
                      <a:pt x="191" y="136"/>
                    </a:lnTo>
                    <a:lnTo>
                      <a:pt x="191" y="157"/>
                    </a:lnTo>
                    <a:close/>
                    <a:moveTo>
                      <a:pt x="191" y="125"/>
                    </a:moveTo>
                    <a:lnTo>
                      <a:pt x="221" y="125"/>
                    </a:lnTo>
                    <a:lnTo>
                      <a:pt x="221" y="103"/>
                    </a:lnTo>
                    <a:lnTo>
                      <a:pt x="191" y="103"/>
                    </a:lnTo>
                    <a:lnTo>
                      <a:pt x="191" y="125"/>
                    </a:lnTo>
                    <a:close/>
                    <a:moveTo>
                      <a:pt x="191" y="91"/>
                    </a:moveTo>
                    <a:lnTo>
                      <a:pt x="221" y="91"/>
                    </a:lnTo>
                    <a:lnTo>
                      <a:pt x="221" y="69"/>
                    </a:lnTo>
                    <a:lnTo>
                      <a:pt x="191" y="69"/>
                    </a:lnTo>
                    <a:lnTo>
                      <a:pt x="191" y="91"/>
                    </a:lnTo>
                    <a:close/>
                    <a:moveTo>
                      <a:pt x="191" y="59"/>
                    </a:moveTo>
                    <a:lnTo>
                      <a:pt x="221" y="59"/>
                    </a:lnTo>
                    <a:lnTo>
                      <a:pt x="221" y="37"/>
                    </a:lnTo>
                    <a:lnTo>
                      <a:pt x="191" y="37"/>
                    </a:lnTo>
                    <a:lnTo>
                      <a:pt x="191" y="59"/>
                    </a:lnTo>
                    <a:close/>
                    <a:moveTo>
                      <a:pt x="140" y="157"/>
                    </a:moveTo>
                    <a:lnTo>
                      <a:pt x="170" y="157"/>
                    </a:lnTo>
                    <a:lnTo>
                      <a:pt x="170" y="136"/>
                    </a:lnTo>
                    <a:lnTo>
                      <a:pt x="140" y="136"/>
                    </a:lnTo>
                    <a:lnTo>
                      <a:pt x="140" y="157"/>
                    </a:lnTo>
                    <a:close/>
                    <a:moveTo>
                      <a:pt x="140" y="125"/>
                    </a:moveTo>
                    <a:lnTo>
                      <a:pt x="170" y="125"/>
                    </a:lnTo>
                    <a:lnTo>
                      <a:pt x="170" y="103"/>
                    </a:lnTo>
                    <a:lnTo>
                      <a:pt x="140" y="103"/>
                    </a:lnTo>
                    <a:lnTo>
                      <a:pt x="140" y="125"/>
                    </a:lnTo>
                    <a:close/>
                    <a:moveTo>
                      <a:pt x="140" y="91"/>
                    </a:moveTo>
                    <a:lnTo>
                      <a:pt x="170" y="91"/>
                    </a:lnTo>
                    <a:lnTo>
                      <a:pt x="170" y="69"/>
                    </a:lnTo>
                    <a:lnTo>
                      <a:pt x="140" y="69"/>
                    </a:lnTo>
                    <a:lnTo>
                      <a:pt x="140" y="91"/>
                    </a:lnTo>
                    <a:close/>
                    <a:moveTo>
                      <a:pt x="140" y="59"/>
                    </a:moveTo>
                    <a:lnTo>
                      <a:pt x="170" y="59"/>
                    </a:lnTo>
                    <a:lnTo>
                      <a:pt x="170" y="37"/>
                    </a:lnTo>
                    <a:lnTo>
                      <a:pt x="140" y="37"/>
                    </a:lnTo>
                    <a:lnTo>
                      <a:pt x="140" y="59"/>
                    </a:lnTo>
                    <a:close/>
                    <a:moveTo>
                      <a:pt x="16" y="80"/>
                    </a:moveTo>
                    <a:lnTo>
                      <a:pt x="94" y="80"/>
                    </a:lnTo>
                    <a:lnTo>
                      <a:pt x="94" y="61"/>
                    </a:lnTo>
                    <a:lnTo>
                      <a:pt x="16" y="61"/>
                    </a:lnTo>
                    <a:lnTo>
                      <a:pt x="16" y="80"/>
                    </a:lnTo>
                    <a:close/>
                    <a:moveTo>
                      <a:pt x="112" y="86"/>
                    </a:moveTo>
                    <a:lnTo>
                      <a:pt x="112" y="232"/>
                    </a:lnTo>
                    <a:lnTo>
                      <a:pt x="96" y="232"/>
                    </a:lnTo>
                    <a:lnTo>
                      <a:pt x="96" y="189"/>
                    </a:lnTo>
                    <a:lnTo>
                      <a:pt x="69" y="189"/>
                    </a:lnTo>
                    <a:lnTo>
                      <a:pt x="69" y="232"/>
                    </a:lnTo>
                    <a:lnTo>
                      <a:pt x="0" y="232"/>
                    </a:lnTo>
                    <a:lnTo>
                      <a:pt x="0" y="86"/>
                    </a:lnTo>
                    <a:lnTo>
                      <a:pt x="112" y="86"/>
                    </a:lnTo>
                    <a:close/>
                    <a:moveTo>
                      <a:pt x="66" y="157"/>
                    </a:moveTo>
                    <a:lnTo>
                      <a:pt x="96" y="157"/>
                    </a:lnTo>
                    <a:lnTo>
                      <a:pt x="96" y="136"/>
                    </a:lnTo>
                    <a:lnTo>
                      <a:pt x="66" y="136"/>
                    </a:lnTo>
                    <a:lnTo>
                      <a:pt x="66" y="157"/>
                    </a:lnTo>
                    <a:close/>
                    <a:moveTo>
                      <a:pt x="66" y="125"/>
                    </a:moveTo>
                    <a:lnTo>
                      <a:pt x="96" y="125"/>
                    </a:lnTo>
                    <a:lnTo>
                      <a:pt x="96" y="103"/>
                    </a:lnTo>
                    <a:lnTo>
                      <a:pt x="66" y="103"/>
                    </a:lnTo>
                    <a:lnTo>
                      <a:pt x="66" y="125"/>
                    </a:lnTo>
                    <a:close/>
                    <a:moveTo>
                      <a:pt x="16" y="157"/>
                    </a:moveTo>
                    <a:lnTo>
                      <a:pt x="44" y="157"/>
                    </a:lnTo>
                    <a:lnTo>
                      <a:pt x="44" y="136"/>
                    </a:lnTo>
                    <a:lnTo>
                      <a:pt x="16" y="136"/>
                    </a:lnTo>
                    <a:lnTo>
                      <a:pt x="16" y="157"/>
                    </a:lnTo>
                    <a:close/>
                    <a:moveTo>
                      <a:pt x="16" y="125"/>
                    </a:moveTo>
                    <a:lnTo>
                      <a:pt x="44" y="125"/>
                    </a:lnTo>
                    <a:lnTo>
                      <a:pt x="44" y="103"/>
                    </a:lnTo>
                    <a:lnTo>
                      <a:pt x="16" y="103"/>
                    </a:lnTo>
                    <a:lnTo>
                      <a:pt x="16" y="12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5" name="ïṩḻïḋê">
                <a:extLst>
                  <a:ext uri="{FF2B5EF4-FFF2-40B4-BE49-F238E27FC236}">
                    <a16:creationId xmlns:a16="http://schemas.microsoft.com/office/drawing/2014/main" xmlns="" id="{8A6F21D8-1C3D-4927-AB2F-94E4CAE8D837}"/>
                  </a:ext>
                </a:extLst>
              </p:cNvPr>
              <p:cNvSpPr/>
              <p:nvPr/>
            </p:nvSpPr>
            <p:spPr bwMode="auto">
              <a:xfrm>
                <a:off x="1760746" y="6163172"/>
                <a:ext cx="495350" cy="692695"/>
              </a:xfrm>
              <a:custGeom>
                <a:avLst/>
                <a:gdLst/>
                <a:ahLst/>
                <a:cxnLst>
                  <a:cxn ang="0">
                    <a:pos x="18" y="21"/>
                  </a:cxn>
                  <a:cxn ang="0">
                    <a:pos x="108" y="0"/>
                  </a:cxn>
                  <a:cxn ang="0">
                    <a:pos x="126" y="29"/>
                  </a:cxn>
                  <a:cxn ang="0">
                    <a:pos x="48" y="266"/>
                  </a:cxn>
                  <a:cxn ang="0">
                    <a:pos x="16" y="216"/>
                  </a:cxn>
                  <a:cxn ang="0">
                    <a:pos x="0" y="266"/>
                  </a:cxn>
                  <a:cxn ang="0">
                    <a:pos x="126" y="29"/>
                  </a:cxn>
                  <a:cxn ang="0">
                    <a:pos x="16" y="155"/>
                  </a:cxn>
                  <a:cxn ang="0">
                    <a:pos x="51" y="180"/>
                  </a:cxn>
                  <a:cxn ang="0">
                    <a:pos x="51" y="118"/>
                  </a:cxn>
                  <a:cxn ang="0">
                    <a:pos x="16" y="143"/>
                  </a:cxn>
                  <a:cxn ang="0">
                    <a:pos x="51" y="118"/>
                  </a:cxn>
                  <a:cxn ang="0">
                    <a:pos x="16" y="80"/>
                  </a:cxn>
                  <a:cxn ang="0">
                    <a:pos x="51" y="105"/>
                  </a:cxn>
                  <a:cxn ang="0">
                    <a:pos x="51" y="43"/>
                  </a:cxn>
                  <a:cxn ang="0">
                    <a:pos x="16" y="68"/>
                  </a:cxn>
                  <a:cxn ang="0">
                    <a:pos x="51" y="43"/>
                  </a:cxn>
                  <a:cxn ang="0">
                    <a:pos x="74" y="155"/>
                  </a:cxn>
                  <a:cxn ang="0">
                    <a:pos x="108" y="180"/>
                  </a:cxn>
                  <a:cxn ang="0">
                    <a:pos x="108" y="118"/>
                  </a:cxn>
                  <a:cxn ang="0">
                    <a:pos x="74" y="143"/>
                  </a:cxn>
                  <a:cxn ang="0">
                    <a:pos x="108" y="118"/>
                  </a:cxn>
                  <a:cxn ang="0">
                    <a:pos x="74" y="80"/>
                  </a:cxn>
                  <a:cxn ang="0">
                    <a:pos x="108" y="105"/>
                  </a:cxn>
                  <a:cxn ang="0">
                    <a:pos x="108" y="43"/>
                  </a:cxn>
                  <a:cxn ang="0">
                    <a:pos x="74" y="68"/>
                  </a:cxn>
                  <a:cxn ang="0">
                    <a:pos x="108" y="43"/>
                  </a:cxn>
                  <a:cxn ang="0">
                    <a:pos x="161" y="70"/>
                  </a:cxn>
                  <a:cxn ang="0">
                    <a:pos x="251" y="91"/>
                  </a:cxn>
                  <a:cxn ang="0">
                    <a:pos x="269" y="98"/>
                  </a:cxn>
                  <a:cxn ang="0">
                    <a:pos x="191" y="266"/>
                  </a:cxn>
                  <a:cxn ang="0">
                    <a:pos x="159" y="216"/>
                  </a:cxn>
                  <a:cxn ang="0">
                    <a:pos x="143" y="266"/>
                  </a:cxn>
                  <a:cxn ang="0">
                    <a:pos x="269" y="98"/>
                  </a:cxn>
                  <a:cxn ang="0">
                    <a:pos x="159" y="155"/>
                  </a:cxn>
                  <a:cxn ang="0">
                    <a:pos x="195" y="180"/>
                  </a:cxn>
                  <a:cxn ang="0">
                    <a:pos x="195" y="118"/>
                  </a:cxn>
                  <a:cxn ang="0">
                    <a:pos x="159" y="143"/>
                  </a:cxn>
                  <a:cxn ang="0">
                    <a:pos x="195" y="118"/>
                  </a:cxn>
                  <a:cxn ang="0">
                    <a:pos x="218" y="155"/>
                  </a:cxn>
                  <a:cxn ang="0">
                    <a:pos x="251" y="180"/>
                  </a:cxn>
                  <a:cxn ang="0">
                    <a:pos x="251" y="118"/>
                  </a:cxn>
                  <a:cxn ang="0">
                    <a:pos x="218" y="143"/>
                  </a:cxn>
                  <a:cxn ang="0">
                    <a:pos x="251" y="118"/>
                  </a:cxn>
                </a:cxnLst>
                <a:rect l="0" t="0" r="r" b="b"/>
                <a:pathLst>
                  <a:path w="269" h="266">
                    <a:moveTo>
                      <a:pt x="108" y="21"/>
                    </a:moveTo>
                    <a:lnTo>
                      <a:pt x="18" y="21"/>
                    </a:lnTo>
                    <a:lnTo>
                      <a:pt x="18" y="0"/>
                    </a:lnTo>
                    <a:lnTo>
                      <a:pt x="108" y="0"/>
                    </a:lnTo>
                    <a:lnTo>
                      <a:pt x="108" y="21"/>
                    </a:lnTo>
                    <a:close/>
                    <a:moveTo>
                      <a:pt x="126" y="29"/>
                    </a:moveTo>
                    <a:lnTo>
                      <a:pt x="126" y="266"/>
                    </a:lnTo>
                    <a:lnTo>
                      <a:pt x="48" y="266"/>
                    </a:lnTo>
                    <a:lnTo>
                      <a:pt x="48" y="216"/>
                    </a:lnTo>
                    <a:lnTo>
                      <a:pt x="16" y="216"/>
                    </a:lnTo>
                    <a:lnTo>
                      <a:pt x="16" y="266"/>
                    </a:lnTo>
                    <a:lnTo>
                      <a:pt x="0" y="266"/>
                    </a:lnTo>
                    <a:lnTo>
                      <a:pt x="0" y="29"/>
                    </a:lnTo>
                    <a:lnTo>
                      <a:pt x="126" y="29"/>
                    </a:lnTo>
                    <a:close/>
                    <a:moveTo>
                      <a:pt x="51" y="155"/>
                    </a:moveTo>
                    <a:lnTo>
                      <a:pt x="16" y="155"/>
                    </a:lnTo>
                    <a:lnTo>
                      <a:pt x="16" y="180"/>
                    </a:lnTo>
                    <a:lnTo>
                      <a:pt x="51" y="180"/>
                    </a:lnTo>
                    <a:lnTo>
                      <a:pt x="51" y="155"/>
                    </a:lnTo>
                    <a:close/>
                    <a:moveTo>
                      <a:pt x="51" y="118"/>
                    </a:moveTo>
                    <a:lnTo>
                      <a:pt x="16" y="118"/>
                    </a:lnTo>
                    <a:lnTo>
                      <a:pt x="16" y="143"/>
                    </a:lnTo>
                    <a:lnTo>
                      <a:pt x="51" y="143"/>
                    </a:lnTo>
                    <a:lnTo>
                      <a:pt x="51" y="118"/>
                    </a:lnTo>
                    <a:close/>
                    <a:moveTo>
                      <a:pt x="51" y="80"/>
                    </a:moveTo>
                    <a:lnTo>
                      <a:pt x="16" y="80"/>
                    </a:lnTo>
                    <a:lnTo>
                      <a:pt x="16" y="105"/>
                    </a:lnTo>
                    <a:lnTo>
                      <a:pt x="51" y="105"/>
                    </a:lnTo>
                    <a:lnTo>
                      <a:pt x="51" y="80"/>
                    </a:lnTo>
                    <a:close/>
                    <a:moveTo>
                      <a:pt x="51" y="43"/>
                    </a:moveTo>
                    <a:lnTo>
                      <a:pt x="16" y="43"/>
                    </a:lnTo>
                    <a:lnTo>
                      <a:pt x="16" y="68"/>
                    </a:lnTo>
                    <a:lnTo>
                      <a:pt x="51" y="68"/>
                    </a:lnTo>
                    <a:lnTo>
                      <a:pt x="51" y="43"/>
                    </a:lnTo>
                    <a:close/>
                    <a:moveTo>
                      <a:pt x="108" y="155"/>
                    </a:moveTo>
                    <a:lnTo>
                      <a:pt x="74" y="155"/>
                    </a:lnTo>
                    <a:lnTo>
                      <a:pt x="74" y="180"/>
                    </a:lnTo>
                    <a:lnTo>
                      <a:pt x="108" y="180"/>
                    </a:lnTo>
                    <a:lnTo>
                      <a:pt x="108" y="155"/>
                    </a:lnTo>
                    <a:close/>
                    <a:moveTo>
                      <a:pt x="108" y="118"/>
                    </a:moveTo>
                    <a:lnTo>
                      <a:pt x="74" y="118"/>
                    </a:lnTo>
                    <a:lnTo>
                      <a:pt x="74" y="143"/>
                    </a:lnTo>
                    <a:lnTo>
                      <a:pt x="108" y="143"/>
                    </a:lnTo>
                    <a:lnTo>
                      <a:pt x="108" y="118"/>
                    </a:lnTo>
                    <a:close/>
                    <a:moveTo>
                      <a:pt x="108" y="80"/>
                    </a:moveTo>
                    <a:lnTo>
                      <a:pt x="74" y="80"/>
                    </a:lnTo>
                    <a:lnTo>
                      <a:pt x="74" y="105"/>
                    </a:lnTo>
                    <a:lnTo>
                      <a:pt x="108" y="105"/>
                    </a:lnTo>
                    <a:lnTo>
                      <a:pt x="108" y="80"/>
                    </a:lnTo>
                    <a:close/>
                    <a:moveTo>
                      <a:pt x="108" y="43"/>
                    </a:moveTo>
                    <a:lnTo>
                      <a:pt x="74" y="43"/>
                    </a:lnTo>
                    <a:lnTo>
                      <a:pt x="74" y="68"/>
                    </a:lnTo>
                    <a:lnTo>
                      <a:pt x="108" y="68"/>
                    </a:lnTo>
                    <a:lnTo>
                      <a:pt x="108" y="43"/>
                    </a:lnTo>
                    <a:close/>
                    <a:moveTo>
                      <a:pt x="251" y="70"/>
                    </a:moveTo>
                    <a:lnTo>
                      <a:pt x="161" y="70"/>
                    </a:lnTo>
                    <a:lnTo>
                      <a:pt x="161" y="91"/>
                    </a:lnTo>
                    <a:lnTo>
                      <a:pt x="251" y="91"/>
                    </a:lnTo>
                    <a:lnTo>
                      <a:pt x="251" y="70"/>
                    </a:lnTo>
                    <a:close/>
                    <a:moveTo>
                      <a:pt x="269" y="98"/>
                    </a:moveTo>
                    <a:lnTo>
                      <a:pt x="269" y="266"/>
                    </a:lnTo>
                    <a:lnTo>
                      <a:pt x="191" y="266"/>
                    </a:lnTo>
                    <a:lnTo>
                      <a:pt x="191" y="216"/>
                    </a:lnTo>
                    <a:lnTo>
                      <a:pt x="159" y="216"/>
                    </a:lnTo>
                    <a:lnTo>
                      <a:pt x="159" y="266"/>
                    </a:lnTo>
                    <a:lnTo>
                      <a:pt x="143" y="266"/>
                    </a:lnTo>
                    <a:lnTo>
                      <a:pt x="143" y="98"/>
                    </a:lnTo>
                    <a:lnTo>
                      <a:pt x="269" y="98"/>
                    </a:lnTo>
                    <a:close/>
                    <a:moveTo>
                      <a:pt x="195" y="155"/>
                    </a:moveTo>
                    <a:lnTo>
                      <a:pt x="159" y="155"/>
                    </a:lnTo>
                    <a:lnTo>
                      <a:pt x="159" y="180"/>
                    </a:lnTo>
                    <a:lnTo>
                      <a:pt x="195" y="180"/>
                    </a:lnTo>
                    <a:lnTo>
                      <a:pt x="195" y="155"/>
                    </a:lnTo>
                    <a:close/>
                    <a:moveTo>
                      <a:pt x="195" y="118"/>
                    </a:moveTo>
                    <a:lnTo>
                      <a:pt x="159" y="118"/>
                    </a:lnTo>
                    <a:lnTo>
                      <a:pt x="159" y="143"/>
                    </a:lnTo>
                    <a:lnTo>
                      <a:pt x="195" y="143"/>
                    </a:lnTo>
                    <a:lnTo>
                      <a:pt x="195" y="118"/>
                    </a:lnTo>
                    <a:close/>
                    <a:moveTo>
                      <a:pt x="251" y="155"/>
                    </a:moveTo>
                    <a:lnTo>
                      <a:pt x="218" y="155"/>
                    </a:lnTo>
                    <a:lnTo>
                      <a:pt x="218" y="180"/>
                    </a:lnTo>
                    <a:lnTo>
                      <a:pt x="251" y="180"/>
                    </a:lnTo>
                    <a:lnTo>
                      <a:pt x="251" y="155"/>
                    </a:lnTo>
                    <a:close/>
                    <a:moveTo>
                      <a:pt x="251" y="118"/>
                    </a:moveTo>
                    <a:lnTo>
                      <a:pt x="218" y="118"/>
                    </a:lnTo>
                    <a:lnTo>
                      <a:pt x="218" y="143"/>
                    </a:lnTo>
                    <a:lnTo>
                      <a:pt x="251" y="143"/>
                    </a:lnTo>
                    <a:lnTo>
                      <a:pt x="251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6" name="îṩ1íḋê">
                <a:extLst>
                  <a:ext uri="{FF2B5EF4-FFF2-40B4-BE49-F238E27FC236}">
                    <a16:creationId xmlns:a16="http://schemas.microsoft.com/office/drawing/2014/main" xmlns="" id="{AA8336A1-AF06-45B3-B153-DC088AE632EB}"/>
                  </a:ext>
                </a:extLst>
              </p:cNvPr>
              <p:cNvSpPr/>
              <p:nvPr/>
            </p:nvSpPr>
            <p:spPr bwMode="auto">
              <a:xfrm>
                <a:off x="1679723" y="6673579"/>
                <a:ext cx="123377" cy="17708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1" y="6"/>
                  </a:cxn>
                  <a:cxn ang="0">
                    <a:pos x="67" y="7"/>
                  </a:cxn>
                  <a:cxn ang="0">
                    <a:pos x="64" y="68"/>
                  </a:cxn>
                  <a:cxn ang="0">
                    <a:pos x="55" y="56"/>
                  </a:cxn>
                  <a:cxn ang="0">
                    <a:pos x="35" y="68"/>
                  </a:cxn>
                  <a:cxn ang="0">
                    <a:pos x="67" y="7"/>
                  </a:cxn>
                  <a:cxn ang="0">
                    <a:pos x="64" y="47"/>
                  </a:cxn>
                  <a:cxn ang="0">
                    <a:pos x="55" y="40"/>
                  </a:cxn>
                  <a:cxn ang="0">
                    <a:pos x="55" y="36"/>
                  </a:cxn>
                  <a:cxn ang="0">
                    <a:pos x="64" y="31"/>
                  </a:cxn>
                  <a:cxn ang="0">
                    <a:pos x="55" y="36"/>
                  </a:cxn>
                  <a:cxn ang="0">
                    <a:pos x="64" y="27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64" y="11"/>
                  </a:cxn>
                  <a:cxn ang="0">
                    <a:pos x="55" y="18"/>
                  </a:cxn>
                  <a:cxn ang="0">
                    <a:pos x="49" y="47"/>
                  </a:cxn>
                  <a:cxn ang="0">
                    <a:pos x="41" y="40"/>
                  </a:cxn>
                  <a:cxn ang="0">
                    <a:pos x="41" y="36"/>
                  </a:cxn>
                  <a:cxn ang="0">
                    <a:pos x="49" y="31"/>
                  </a:cxn>
                  <a:cxn ang="0">
                    <a:pos x="41" y="36"/>
                  </a:cxn>
                  <a:cxn ang="0">
                    <a:pos x="49" y="27"/>
                  </a:cxn>
                  <a:cxn ang="0">
                    <a:pos x="41" y="22"/>
                  </a:cxn>
                  <a:cxn ang="0">
                    <a:pos x="41" y="18"/>
                  </a:cxn>
                  <a:cxn ang="0">
                    <a:pos x="49" y="11"/>
                  </a:cxn>
                  <a:cxn ang="0">
                    <a:pos x="41" y="18"/>
                  </a:cxn>
                  <a:cxn ang="0">
                    <a:pos x="26" y="23"/>
                  </a:cxn>
                  <a:cxn ang="0">
                    <a:pos x="5" y="18"/>
                  </a:cxn>
                  <a:cxn ang="0">
                    <a:pos x="32" y="25"/>
                  </a:cxn>
                  <a:cxn ang="0">
                    <a:pos x="26" y="68"/>
                  </a:cxn>
                  <a:cxn ang="0">
                    <a:pos x="19" y="56"/>
                  </a:cxn>
                  <a:cxn ang="0">
                    <a:pos x="0" y="68"/>
                  </a:cxn>
                  <a:cxn ang="0">
                    <a:pos x="32" y="25"/>
                  </a:cxn>
                  <a:cxn ang="0">
                    <a:pos x="26" y="47"/>
                  </a:cxn>
                  <a:cxn ang="0">
                    <a:pos x="19" y="40"/>
                  </a:cxn>
                  <a:cxn ang="0">
                    <a:pos x="19" y="36"/>
                  </a:cxn>
                  <a:cxn ang="0">
                    <a:pos x="26" y="31"/>
                  </a:cxn>
                  <a:cxn ang="0">
                    <a:pos x="19" y="36"/>
                  </a:cxn>
                  <a:cxn ang="0">
                    <a:pos x="12" y="47"/>
                  </a:cxn>
                  <a:cxn ang="0">
                    <a:pos x="3" y="40"/>
                  </a:cxn>
                  <a:cxn ang="0">
                    <a:pos x="3" y="36"/>
                  </a:cxn>
                  <a:cxn ang="0">
                    <a:pos x="12" y="31"/>
                  </a:cxn>
                  <a:cxn ang="0">
                    <a:pos x="3" y="36"/>
                  </a:cxn>
                </a:cxnLst>
                <a:rect l="0" t="0" r="r" b="b"/>
                <a:pathLst>
                  <a:path w="67" h="68">
                    <a:moveTo>
                      <a:pt x="41" y="0"/>
                    </a:moveTo>
                    <a:lnTo>
                      <a:pt x="64" y="0"/>
                    </a:lnTo>
                    <a:lnTo>
                      <a:pt x="64" y="6"/>
                    </a:lnTo>
                    <a:lnTo>
                      <a:pt x="41" y="6"/>
                    </a:lnTo>
                    <a:lnTo>
                      <a:pt x="41" y="0"/>
                    </a:lnTo>
                    <a:close/>
                    <a:moveTo>
                      <a:pt x="67" y="7"/>
                    </a:moveTo>
                    <a:lnTo>
                      <a:pt x="67" y="68"/>
                    </a:lnTo>
                    <a:lnTo>
                      <a:pt x="64" y="68"/>
                    </a:lnTo>
                    <a:lnTo>
                      <a:pt x="64" y="56"/>
                    </a:lnTo>
                    <a:lnTo>
                      <a:pt x="55" y="56"/>
                    </a:lnTo>
                    <a:lnTo>
                      <a:pt x="55" y="68"/>
                    </a:lnTo>
                    <a:lnTo>
                      <a:pt x="35" y="68"/>
                    </a:lnTo>
                    <a:lnTo>
                      <a:pt x="35" y="7"/>
                    </a:lnTo>
                    <a:lnTo>
                      <a:pt x="67" y="7"/>
                    </a:lnTo>
                    <a:close/>
                    <a:moveTo>
                      <a:pt x="55" y="47"/>
                    </a:moveTo>
                    <a:lnTo>
                      <a:pt x="64" y="47"/>
                    </a:lnTo>
                    <a:lnTo>
                      <a:pt x="64" y="40"/>
                    </a:lnTo>
                    <a:lnTo>
                      <a:pt x="55" y="40"/>
                    </a:lnTo>
                    <a:lnTo>
                      <a:pt x="55" y="47"/>
                    </a:lnTo>
                    <a:close/>
                    <a:moveTo>
                      <a:pt x="55" y="36"/>
                    </a:moveTo>
                    <a:lnTo>
                      <a:pt x="64" y="36"/>
                    </a:lnTo>
                    <a:lnTo>
                      <a:pt x="64" y="31"/>
                    </a:lnTo>
                    <a:lnTo>
                      <a:pt x="55" y="31"/>
                    </a:lnTo>
                    <a:lnTo>
                      <a:pt x="55" y="36"/>
                    </a:lnTo>
                    <a:close/>
                    <a:moveTo>
                      <a:pt x="55" y="27"/>
                    </a:moveTo>
                    <a:lnTo>
                      <a:pt x="64" y="27"/>
                    </a:lnTo>
                    <a:lnTo>
                      <a:pt x="64" y="22"/>
                    </a:lnTo>
                    <a:lnTo>
                      <a:pt x="55" y="22"/>
                    </a:lnTo>
                    <a:lnTo>
                      <a:pt x="55" y="27"/>
                    </a:lnTo>
                    <a:close/>
                    <a:moveTo>
                      <a:pt x="55" y="18"/>
                    </a:moveTo>
                    <a:lnTo>
                      <a:pt x="64" y="18"/>
                    </a:lnTo>
                    <a:lnTo>
                      <a:pt x="64" y="11"/>
                    </a:lnTo>
                    <a:lnTo>
                      <a:pt x="55" y="11"/>
                    </a:lnTo>
                    <a:lnTo>
                      <a:pt x="55" y="18"/>
                    </a:lnTo>
                    <a:close/>
                    <a:moveTo>
                      <a:pt x="41" y="47"/>
                    </a:moveTo>
                    <a:lnTo>
                      <a:pt x="49" y="47"/>
                    </a:lnTo>
                    <a:lnTo>
                      <a:pt x="49" y="40"/>
                    </a:lnTo>
                    <a:lnTo>
                      <a:pt x="41" y="40"/>
                    </a:lnTo>
                    <a:lnTo>
                      <a:pt x="41" y="47"/>
                    </a:lnTo>
                    <a:close/>
                    <a:moveTo>
                      <a:pt x="41" y="36"/>
                    </a:moveTo>
                    <a:lnTo>
                      <a:pt x="49" y="36"/>
                    </a:lnTo>
                    <a:lnTo>
                      <a:pt x="49" y="31"/>
                    </a:lnTo>
                    <a:lnTo>
                      <a:pt x="41" y="31"/>
                    </a:lnTo>
                    <a:lnTo>
                      <a:pt x="41" y="36"/>
                    </a:lnTo>
                    <a:close/>
                    <a:moveTo>
                      <a:pt x="41" y="27"/>
                    </a:moveTo>
                    <a:lnTo>
                      <a:pt x="49" y="27"/>
                    </a:lnTo>
                    <a:lnTo>
                      <a:pt x="49" y="22"/>
                    </a:lnTo>
                    <a:lnTo>
                      <a:pt x="41" y="22"/>
                    </a:lnTo>
                    <a:lnTo>
                      <a:pt x="41" y="27"/>
                    </a:lnTo>
                    <a:close/>
                    <a:moveTo>
                      <a:pt x="41" y="18"/>
                    </a:moveTo>
                    <a:lnTo>
                      <a:pt x="49" y="18"/>
                    </a:lnTo>
                    <a:lnTo>
                      <a:pt x="49" y="11"/>
                    </a:lnTo>
                    <a:lnTo>
                      <a:pt x="41" y="11"/>
                    </a:lnTo>
                    <a:lnTo>
                      <a:pt x="41" y="18"/>
                    </a:lnTo>
                    <a:close/>
                    <a:moveTo>
                      <a:pt x="5" y="23"/>
                    </a:moveTo>
                    <a:lnTo>
                      <a:pt x="26" y="23"/>
                    </a:lnTo>
                    <a:lnTo>
                      <a:pt x="26" y="18"/>
                    </a:lnTo>
                    <a:lnTo>
                      <a:pt x="5" y="18"/>
                    </a:lnTo>
                    <a:lnTo>
                      <a:pt x="5" y="23"/>
                    </a:lnTo>
                    <a:close/>
                    <a:moveTo>
                      <a:pt x="32" y="25"/>
                    </a:moveTo>
                    <a:lnTo>
                      <a:pt x="32" y="68"/>
                    </a:lnTo>
                    <a:lnTo>
                      <a:pt x="26" y="68"/>
                    </a:lnTo>
                    <a:lnTo>
                      <a:pt x="26" y="56"/>
                    </a:lnTo>
                    <a:lnTo>
                      <a:pt x="19" y="56"/>
                    </a:lnTo>
                    <a:lnTo>
                      <a:pt x="19" y="68"/>
                    </a:lnTo>
                    <a:lnTo>
                      <a:pt x="0" y="68"/>
                    </a:lnTo>
                    <a:lnTo>
                      <a:pt x="0" y="25"/>
                    </a:lnTo>
                    <a:lnTo>
                      <a:pt x="32" y="25"/>
                    </a:lnTo>
                    <a:close/>
                    <a:moveTo>
                      <a:pt x="19" y="47"/>
                    </a:moveTo>
                    <a:lnTo>
                      <a:pt x="26" y="47"/>
                    </a:lnTo>
                    <a:lnTo>
                      <a:pt x="26" y="40"/>
                    </a:lnTo>
                    <a:lnTo>
                      <a:pt x="19" y="40"/>
                    </a:lnTo>
                    <a:lnTo>
                      <a:pt x="19" y="47"/>
                    </a:lnTo>
                    <a:close/>
                    <a:moveTo>
                      <a:pt x="19" y="36"/>
                    </a:moveTo>
                    <a:lnTo>
                      <a:pt x="26" y="36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36"/>
                    </a:lnTo>
                    <a:close/>
                    <a:moveTo>
                      <a:pt x="3" y="47"/>
                    </a:moveTo>
                    <a:lnTo>
                      <a:pt x="12" y="47"/>
                    </a:lnTo>
                    <a:lnTo>
                      <a:pt x="12" y="40"/>
                    </a:lnTo>
                    <a:lnTo>
                      <a:pt x="3" y="40"/>
                    </a:lnTo>
                    <a:lnTo>
                      <a:pt x="3" y="47"/>
                    </a:lnTo>
                    <a:close/>
                    <a:moveTo>
                      <a:pt x="3" y="36"/>
                    </a:moveTo>
                    <a:lnTo>
                      <a:pt x="12" y="36"/>
                    </a:lnTo>
                    <a:lnTo>
                      <a:pt x="12" y="31"/>
                    </a:lnTo>
                    <a:lnTo>
                      <a:pt x="3" y="31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7" name="ï$lïḋê">
                <a:extLst>
                  <a:ext uri="{FF2B5EF4-FFF2-40B4-BE49-F238E27FC236}">
                    <a16:creationId xmlns:a16="http://schemas.microsoft.com/office/drawing/2014/main" xmlns="" id="{FCAE5107-292F-46A9-965D-154647CA31A0}"/>
                  </a:ext>
                </a:extLst>
              </p:cNvPr>
              <p:cNvSpPr/>
              <p:nvPr/>
            </p:nvSpPr>
            <p:spPr bwMode="auto">
              <a:xfrm>
                <a:off x="1828880" y="6478270"/>
                <a:ext cx="261486" cy="372389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85" y="13"/>
                  </a:cxn>
                  <a:cxn ang="0">
                    <a:pos x="142" y="16"/>
                  </a:cxn>
                  <a:cxn ang="0">
                    <a:pos x="133" y="143"/>
                  </a:cxn>
                  <a:cxn ang="0">
                    <a:pos x="117" y="116"/>
                  </a:cxn>
                  <a:cxn ang="0">
                    <a:pos x="75" y="143"/>
                  </a:cxn>
                  <a:cxn ang="0">
                    <a:pos x="142" y="16"/>
                  </a:cxn>
                  <a:cxn ang="0">
                    <a:pos x="133" y="97"/>
                  </a:cxn>
                  <a:cxn ang="0">
                    <a:pos x="115" y="84"/>
                  </a:cxn>
                  <a:cxn ang="0">
                    <a:pos x="115" y="77"/>
                  </a:cxn>
                  <a:cxn ang="0">
                    <a:pos x="133" y="65"/>
                  </a:cxn>
                  <a:cxn ang="0">
                    <a:pos x="115" y="77"/>
                  </a:cxn>
                  <a:cxn ang="0">
                    <a:pos x="133" y="57"/>
                  </a:cxn>
                  <a:cxn ang="0">
                    <a:pos x="115" y="43"/>
                  </a:cxn>
                  <a:cxn ang="0">
                    <a:pos x="115" y="36"/>
                  </a:cxn>
                  <a:cxn ang="0">
                    <a:pos x="133" y="24"/>
                  </a:cxn>
                  <a:cxn ang="0">
                    <a:pos x="115" y="36"/>
                  </a:cxn>
                  <a:cxn ang="0">
                    <a:pos x="103" y="97"/>
                  </a:cxn>
                  <a:cxn ang="0">
                    <a:pos x="85" y="84"/>
                  </a:cxn>
                  <a:cxn ang="0">
                    <a:pos x="85" y="77"/>
                  </a:cxn>
                  <a:cxn ang="0">
                    <a:pos x="103" y="65"/>
                  </a:cxn>
                  <a:cxn ang="0">
                    <a:pos x="85" y="77"/>
                  </a:cxn>
                  <a:cxn ang="0">
                    <a:pos x="103" y="57"/>
                  </a:cxn>
                  <a:cxn ang="0">
                    <a:pos x="85" y="43"/>
                  </a:cxn>
                  <a:cxn ang="0">
                    <a:pos x="85" y="36"/>
                  </a:cxn>
                  <a:cxn ang="0">
                    <a:pos x="103" y="24"/>
                  </a:cxn>
                  <a:cxn ang="0">
                    <a:pos x="85" y="36"/>
                  </a:cxn>
                  <a:cxn ang="0">
                    <a:pos x="57" y="50"/>
                  </a:cxn>
                  <a:cxn ang="0">
                    <a:pos x="9" y="38"/>
                  </a:cxn>
                  <a:cxn ang="0">
                    <a:pos x="66" y="54"/>
                  </a:cxn>
                  <a:cxn ang="0">
                    <a:pos x="57" y="143"/>
                  </a:cxn>
                  <a:cxn ang="0">
                    <a:pos x="41" y="116"/>
                  </a:cxn>
                  <a:cxn ang="0">
                    <a:pos x="0" y="143"/>
                  </a:cxn>
                  <a:cxn ang="0">
                    <a:pos x="66" y="54"/>
                  </a:cxn>
                  <a:cxn ang="0">
                    <a:pos x="57" y="97"/>
                  </a:cxn>
                  <a:cxn ang="0">
                    <a:pos x="39" y="84"/>
                  </a:cxn>
                  <a:cxn ang="0">
                    <a:pos x="39" y="77"/>
                  </a:cxn>
                  <a:cxn ang="0">
                    <a:pos x="57" y="65"/>
                  </a:cxn>
                  <a:cxn ang="0">
                    <a:pos x="39" y="77"/>
                  </a:cxn>
                  <a:cxn ang="0">
                    <a:pos x="27" y="97"/>
                  </a:cxn>
                  <a:cxn ang="0">
                    <a:pos x="9" y="84"/>
                  </a:cxn>
                  <a:cxn ang="0">
                    <a:pos x="9" y="77"/>
                  </a:cxn>
                  <a:cxn ang="0">
                    <a:pos x="27" y="65"/>
                  </a:cxn>
                  <a:cxn ang="0">
                    <a:pos x="9" y="77"/>
                  </a:cxn>
                </a:cxnLst>
                <a:rect l="0" t="0" r="r" b="b"/>
                <a:pathLst>
                  <a:path w="142" h="143">
                    <a:moveTo>
                      <a:pt x="85" y="0"/>
                    </a:moveTo>
                    <a:lnTo>
                      <a:pt x="133" y="0"/>
                    </a:lnTo>
                    <a:lnTo>
                      <a:pt x="133" y="13"/>
                    </a:lnTo>
                    <a:lnTo>
                      <a:pt x="85" y="13"/>
                    </a:lnTo>
                    <a:lnTo>
                      <a:pt x="85" y="0"/>
                    </a:lnTo>
                    <a:close/>
                    <a:moveTo>
                      <a:pt x="142" y="16"/>
                    </a:moveTo>
                    <a:lnTo>
                      <a:pt x="142" y="143"/>
                    </a:lnTo>
                    <a:lnTo>
                      <a:pt x="133" y="143"/>
                    </a:lnTo>
                    <a:lnTo>
                      <a:pt x="133" y="116"/>
                    </a:lnTo>
                    <a:lnTo>
                      <a:pt x="117" y="116"/>
                    </a:lnTo>
                    <a:lnTo>
                      <a:pt x="117" y="143"/>
                    </a:lnTo>
                    <a:lnTo>
                      <a:pt x="75" y="143"/>
                    </a:lnTo>
                    <a:lnTo>
                      <a:pt x="75" y="16"/>
                    </a:lnTo>
                    <a:lnTo>
                      <a:pt x="142" y="16"/>
                    </a:lnTo>
                    <a:close/>
                    <a:moveTo>
                      <a:pt x="115" y="97"/>
                    </a:moveTo>
                    <a:lnTo>
                      <a:pt x="133" y="97"/>
                    </a:lnTo>
                    <a:lnTo>
                      <a:pt x="133" y="84"/>
                    </a:lnTo>
                    <a:lnTo>
                      <a:pt x="115" y="84"/>
                    </a:lnTo>
                    <a:lnTo>
                      <a:pt x="115" y="97"/>
                    </a:lnTo>
                    <a:close/>
                    <a:moveTo>
                      <a:pt x="115" y="77"/>
                    </a:moveTo>
                    <a:lnTo>
                      <a:pt x="133" y="77"/>
                    </a:lnTo>
                    <a:lnTo>
                      <a:pt x="133" y="65"/>
                    </a:lnTo>
                    <a:lnTo>
                      <a:pt x="115" y="65"/>
                    </a:lnTo>
                    <a:lnTo>
                      <a:pt x="115" y="77"/>
                    </a:lnTo>
                    <a:close/>
                    <a:moveTo>
                      <a:pt x="115" y="57"/>
                    </a:moveTo>
                    <a:lnTo>
                      <a:pt x="133" y="57"/>
                    </a:lnTo>
                    <a:lnTo>
                      <a:pt x="133" y="43"/>
                    </a:lnTo>
                    <a:lnTo>
                      <a:pt x="115" y="43"/>
                    </a:lnTo>
                    <a:lnTo>
                      <a:pt x="115" y="57"/>
                    </a:lnTo>
                    <a:close/>
                    <a:moveTo>
                      <a:pt x="115" y="36"/>
                    </a:moveTo>
                    <a:lnTo>
                      <a:pt x="133" y="36"/>
                    </a:lnTo>
                    <a:lnTo>
                      <a:pt x="133" y="24"/>
                    </a:lnTo>
                    <a:lnTo>
                      <a:pt x="115" y="24"/>
                    </a:lnTo>
                    <a:lnTo>
                      <a:pt x="115" y="36"/>
                    </a:lnTo>
                    <a:close/>
                    <a:moveTo>
                      <a:pt x="85" y="97"/>
                    </a:moveTo>
                    <a:lnTo>
                      <a:pt x="103" y="97"/>
                    </a:lnTo>
                    <a:lnTo>
                      <a:pt x="103" y="84"/>
                    </a:lnTo>
                    <a:lnTo>
                      <a:pt x="85" y="84"/>
                    </a:lnTo>
                    <a:lnTo>
                      <a:pt x="85" y="97"/>
                    </a:lnTo>
                    <a:close/>
                    <a:moveTo>
                      <a:pt x="85" y="77"/>
                    </a:moveTo>
                    <a:lnTo>
                      <a:pt x="103" y="77"/>
                    </a:lnTo>
                    <a:lnTo>
                      <a:pt x="103" y="65"/>
                    </a:lnTo>
                    <a:lnTo>
                      <a:pt x="85" y="65"/>
                    </a:lnTo>
                    <a:lnTo>
                      <a:pt x="85" y="77"/>
                    </a:lnTo>
                    <a:close/>
                    <a:moveTo>
                      <a:pt x="85" y="57"/>
                    </a:moveTo>
                    <a:lnTo>
                      <a:pt x="103" y="57"/>
                    </a:lnTo>
                    <a:lnTo>
                      <a:pt x="103" y="43"/>
                    </a:lnTo>
                    <a:lnTo>
                      <a:pt x="85" y="43"/>
                    </a:lnTo>
                    <a:lnTo>
                      <a:pt x="85" y="57"/>
                    </a:lnTo>
                    <a:close/>
                    <a:moveTo>
                      <a:pt x="85" y="36"/>
                    </a:moveTo>
                    <a:lnTo>
                      <a:pt x="103" y="36"/>
                    </a:lnTo>
                    <a:lnTo>
                      <a:pt x="103" y="24"/>
                    </a:lnTo>
                    <a:lnTo>
                      <a:pt x="85" y="24"/>
                    </a:lnTo>
                    <a:lnTo>
                      <a:pt x="85" y="36"/>
                    </a:lnTo>
                    <a:close/>
                    <a:moveTo>
                      <a:pt x="9" y="50"/>
                    </a:moveTo>
                    <a:lnTo>
                      <a:pt x="57" y="50"/>
                    </a:lnTo>
                    <a:lnTo>
                      <a:pt x="57" y="38"/>
                    </a:lnTo>
                    <a:lnTo>
                      <a:pt x="9" y="38"/>
                    </a:lnTo>
                    <a:lnTo>
                      <a:pt x="9" y="50"/>
                    </a:lnTo>
                    <a:close/>
                    <a:moveTo>
                      <a:pt x="66" y="54"/>
                    </a:moveTo>
                    <a:lnTo>
                      <a:pt x="66" y="143"/>
                    </a:lnTo>
                    <a:lnTo>
                      <a:pt x="57" y="143"/>
                    </a:lnTo>
                    <a:lnTo>
                      <a:pt x="57" y="116"/>
                    </a:lnTo>
                    <a:lnTo>
                      <a:pt x="41" y="116"/>
                    </a:lnTo>
                    <a:lnTo>
                      <a:pt x="41" y="143"/>
                    </a:lnTo>
                    <a:lnTo>
                      <a:pt x="0" y="143"/>
                    </a:lnTo>
                    <a:lnTo>
                      <a:pt x="0" y="54"/>
                    </a:lnTo>
                    <a:lnTo>
                      <a:pt x="66" y="54"/>
                    </a:lnTo>
                    <a:close/>
                    <a:moveTo>
                      <a:pt x="39" y="97"/>
                    </a:moveTo>
                    <a:lnTo>
                      <a:pt x="57" y="97"/>
                    </a:lnTo>
                    <a:lnTo>
                      <a:pt x="57" y="84"/>
                    </a:lnTo>
                    <a:lnTo>
                      <a:pt x="39" y="84"/>
                    </a:lnTo>
                    <a:lnTo>
                      <a:pt x="39" y="97"/>
                    </a:lnTo>
                    <a:close/>
                    <a:moveTo>
                      <a:pt x="39" y="77"/>
                    </a:moveTo>
                    <a:lnTo>
                      <a:pt x="57" y="77"/>
                    </a:lnTo>
                    <a:lnTo>
                      <a:pt x="57" y="65"/>
                    </a:lnTo>
                    <a:lnTo>
                      <a:pt x="39" y="65"/>
                    </a:lnTo>
                    <a:lnTo>
                      <a:pt x="39" y="77"/>
                    </a:lnTo>
                    <a:close/>
                    <a:moveTo>
                      <a:pt x="9" y="97"/>
                    </a:moveTo>
                    <a:lnTo>
                      <a:pt x="27" y="97"/>
                    </a:lnTo>
                    <a:lnTo>
                      <a:pt x="27" y="84"/>
                    </a:lnTo>
                    <a:lnTo>
                      <a:pt x="9" y="84"/>
                    </a:lnTo>
                    <a:lnTo>
                      <a:pt x="9" y="97"/>
                    </a:lnTo>
                    <a:close/>
                    <a:moveTo>
                      <a:pt x="9" y="77"/>
                    </a:moveTo>
                    <a:lnTo>
                      <a:pt x="27" y="77"/>
                    </a:lnTo>
                    <a:lnTo>
                      <a:pt x="27" y="65"/>
                    </a:lnTo>
                    <a:lnTo>
                      <a:pt x="9" y="65"/>
                    </a:lnTo>
                    <a:lnTo>
                      <a:pt x="9" y="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8" name="íşḻiďè">
                <a:extLst>
                  <a:ext uri="{FF2B5EF4-FFF2-40B4-BE49-F238E27FC236}">
                    <a16:creationId xmlns:a16="http://schemas.microsoft.com/office/drawing/2014/main" xmlns="" id="{88DBD1AD-7E41-4C3B-8B66-74069EE436E0}"/>
                  </a:ext>
                </a:extLst>
              </p:cNvPr>
              <p:cNvSpPr/>
              <p:nvPr/>
            </p:nvSpPr>
            <p:spPr bwMode="auto">
              <a:xfrm>
                <a:off x="2112463" y="6585039"/>
                <a:ext cx="189669" cy="265620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2" y="9"/>
                  </a:cxn>
                  <a:cxn ang="0">
                    <a:pos x="103" y="11"/>
                  </a:cxn>
                  <a:cxn ang="0">
                    <a:pos x="96" y="102"/>
                  </a:cxn>
                  <a:cxn ang="0">
                    <a:pos x="85" y="82"/>
                  </a:cxn>
                  <a:cxn ang="0">
                    <a:pos x="55" y="102"/>
                  </a:cxn>
                  <a:cxn ang="0">
                    <a:pos x="103" y="11"/>
                  </a:cxn>
                  <a:cxn ang="0">
                    <a:pos x="96" y="70"/>
                  </a:cxn>
                  <a:cxn ang="0">
                    <a:pos x="83" y="59"/>
                  </a:cxn>
                  <a:cxn ang="0">
                    <a:pos x="83" y="56"/>
                  </a:cxn>
                  <a:cxn ang="0">
                    <a:pos x="96" y="45"/>
                  </a:cxn>
                  <a:cxn ang="0">
                    <a:pos x="83" y="56"/>
                  </a:cxn>
                  <a:cxn ang="0">
                    <a:pos x="96" y="41"/>
                  </a:cxn>
                  <a:cxn ang="0">
                    <a:pos x="83" y="31"/>
                  </a:cxn>
                  <a:cxn ang="0">
                    <a:pos x="83" y="27"/>
                  </a:cxn>
                  <a:cxn ang="0">
                    <a:pos x="96" y="16"/>
                  </a:cxn>
                  <a:cxn ang="0">
                    <a:pos x="83" y="27"/>
                  </a:cxn>
                  <a:cxn ang="0">
                    <a:pos x="75" y="70"/>
                  </a:cxn>
                  <a:cxn ang="0">
                    <a:pos x="62" y="59"/>
                  </a:cxn>
                  <a:cxn ang="0">
                    <a:pos x="62" y="56"/>
                  </a:cxn>
                  <a:cxn ang="0">
                    <a:pos x="75" y="45"/>
                  </a:cxn>
                  <a:cxn ang="0">
                    <a:pos x="62" y="56"/>
                  </a:cxn>
                  <a:cxn ang="0">
                    <a:pos x="75" y="41"/>
                  </a:cxn>
                  <a:cxn ang="0">
                    <a:pos x="62" y="31"/>
                  </a:cxn>
                  <a:cxn ang="0">
                    <a:pos x="62" y="27"/>
                  </a:cxn>
                  <a:cxn ang="0">
                    <a:pos x="75" y="16"/>
                  </a:cxn>
                  <a:cxn ang="0">
                    <a:pos x="62" y="27"/>
                  </a:cxn>
                  <a:cxn ang="0">
                    <a:pos x="41" y="36"/>
                  </a:cxn>
                  <a:cxn ang="0">
                    <a:pos x="7" y="27"/>
                  </a:cxn>
                  <a:cxn ang="0">
                    <a:pos x="48" y="38"/>
                  </a:cxn>
                  <a:cxn ang="0">
                    <a:pos x="43" y="102"/>
                  </a:cxn>
                  <a:cxn ang="0">
                    <a:pos x="30" y="82"/>
                  </a:cxn>
                  <a:cxn ang="0">
                    <a:pos x="0" y="102"/>
                  </a:cxn>
                  <a:cxn ang="0">
                    <a:pos x="48" y="38"/>
                  </a:cxn>
                  <a:cxn ang="0">
                    <a:pos x="43" y="70"/>
                  </a:cxn>
                  <a:cxn ang="0">
                    <a:pos x="29" y="59"/>
                  </a:cxn>
                  <a:cxn ang="0">
                    <a:pos x="29" y="56"/>
                  </a:cxn>
                  <a:cxn ang="0">
                    <a:pos x="43" y="45"/>
                  </a:cxn>
                  <a:cxn ang="0">
                    <a:pos x="29" y="56"/>
                  </a:cxn>
                  <a:cxn ang="0">
                    <a:pos x="20" y="70"/>
                  </a:cxn>
                  <a:cxn ang="0">
                    <a:pos x="7" y="59"/>
                  </a:cxn>
                  <a:cxn ang="0">
                    <a:pos x="7" y="56"/>
                  </a:cxn>
                  <a:cxn ang="0">
                    <a:pos x="20" y="45"/>
                  </a:cxn>
                  <a:cxn ang="0">
                    <a:pos x="7" y="56"/>
                  </a:cxn>
                </a:cxnLst>
                <a:rect l="0" t="0" r="r" b="b"/>
                <a:pathLst>
                  <a:path w="103" h="102">
                    <a:moveTo>
                      <a:pt x="62" y="0"/>
                    </a:moveTo>
                    <a:lnTo>
                      <a:pt x="96" y="0"/>
                    </a:lnTo>
                    <a:lnTo>
                      <a:pt x="96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  <a:moveTo>
                      <a:pt x="103" y="11"/>
                    </a:moveTo>
                    <a:lnTo>
                      <a:pt x="103" y="102"/>
                    </a:lnTo>
                    <a:lnTo>
                      <a:pt x="96" y="102"/>
                    </a:lnTo>
                    <a:lnTo>
                      <a:pt x="96" y="82"/>
                    </a:lnTo>
                    <a:lnTo>
                      <a:pt x="85" y="82"/>
                    </a:lnTo>
                    <a:lnTo>
                      <a:pt x="85" y="102"/>
                    </a:lnTo>
                    <a:lnTo>
                      <a:pt x="55" y="102"/>
                    </a:lnTo>
                    <a:lnTo>
                      <a:pt x="55" y="11"/>
                    </a:lnTo>
                    <a:lnTo>
                      <a:pt x="103" y="11"/>
                    </a:lnTo>
                    <a:close/>
                    <a:moveTo>
                      <a:pt x="83" y="70"/>
                    </a:moveTo>
                    <a:lnTo>
                      <a:pt x="96" y="70"/>
                    </a:lnTo>
                    <a:lnTo>
                      <a:pt x="96" y="59"/>
                    </a:lnTo>
                    <a:lnTo>
                      <a:pt x="83" y="59"/>
                    </a:lnTo>
                    <a:lnTo>
                      <a:pt x="83" y="70"/>
                    </a:lnTo>
                    <a:close/>
                    <a:moveTo>
                      <a:pt x="83" y="56"/>
                    </a:moveTo>
                    <a:lnTo>
                      <a:pt x="96" y="56"/>
                    </a:lnTo>
                    <a:lnTo>
                      <a:pt x="96" y="45"/>
                    </a:lnTo>
                    <a:lnTo>
                      <a:pt x="83" y="45"/>
                    </a:lnTo>
                    <a:lnTo>
                      <a:pt x="83" y="56"/>
                    </a:lnTo>
                    <a:close/>
                    <a:moveTo>
                      <a:pt x="83" y="41"/>
                    </a:moveTo>
                    <a:lnTo>
                      <a:pt x="96" y="41"/>
                    </a:lnTo>
                    <a:lnTo>
                      <a:pt x="96" y="31"/>
                    </a:lnTo>
                    <a:lnTo>
                      <a:pt x="83" y="31"/>
                    </a:lnTo>
                    <a:lnTo>
                      <a:pt x="83" y="41"/>
                    </a:lnTo>
                    <a:close/>
                    <a:moveTo>
                      <a:pt x="83" y="27"/>
                    </a:moveTo>
                    <a:lnTo>
                      <a:pt x="96" y="27"/>
                    </a:lnTo>
                    <a:lnTo>
                      <a:pt x="96" y="16"/>
                    </a:lnTo>
                    <a:lnTo>
                      <a:pt x="83" y="16"/>
                    </a:lnTo>
                    <a:lnTo>
                      <a:pt x="83" y="27"/>
                    </a:lnTo>
                    <a:close/>
                    <a:moveTo>
                      <a:pt x="62" y="70"/>
                    </a:moveTo>
                    <a:lnTo>
                      <a:pt x="75" y="70"/>
                    </a:lnTo>
                    <a:lnTo>
                      <a:pt x="75" y="59"/>
                    </a:lnTo>
                    <a:lnTo>
                      <a:pt x="62" y="59"/>
                    </a:lnTo>
                    <a:lnTo>
                      <a:pt x="62" y="70"/>
                    </a:lnTo>
                    <a:close/>
                    <a:moveTo>
                      <a:pt x="62" y="56"/>
                    </a:moveTo>
                    <a:lnTo>
                      <a:pt x="75" y="56"/>
                    </a:lnTo>
                    <a:lnTo>
                      <a:pt x="75" y="45"/>
                    </a:lnTo>
                    <a:lnTo>
                      <a:pt x="62" y="45"/>
                    </a:lnTo>
                    <a:lnTo>
                      <a:pt x="62" y="56"/>
                    </a:lnTo>
                    <a:close/>
                    <a:moveTo>
                      <a:pt x="62" y="41"/>
                    </a:moveTo>
                    <a:lnTo>
                      <a:pt x="75" y="41"/>
                    </a:lnTo>
                    <a:lnTo>
                      <a:pt x="75" y="31"/>
                    </a:lnTo>
                    <a:lnTo>
                      <a:pt x="62" y="31"/>
                    </a:lnTo>
                    <a:lnTo>
                      <a:pt x="62" y="41"/>
                    </a:lnTo>
                    <a:close/>
                    <a:moveTo>
                      <a:pt x="62" y="27"/>
                    </a:moveTo>
                    <a:lnTo>
                      <a:pt x="75" y="27"/>
                    </a:lnTo>
                    <a:lnTo>
                      <a:pt x="75" y="16"/>
                    </a:lnTo>
                    <a:lnTo>
                      <a:pt x="62" y="16"/>
                    </a:lnTo>
                    <a:lnTo>
                      <a:pt x="62" y="27"/>
                    </a:lnTo>
                    <a:close/>
                    <a:moveTo>
                      <a:pt x="7" y="36"/>
                    </a:moveTo>
                    <a:lnTo>
                      <a:pt x="41" y="36"/>
                    </a:lnTo>
                    <a:lnTo>
                      <a:pt x="41" y="27"/>
                    </a:lnTo>
                    <a:lnTo>
                      <a:pt x="7" y="27"/>
                    </a:lnTo>
                    <a:lnTo>
                      <a:pt x="7" y="36"/>
                    </a:lnTo>
                    <a:close/>
                    <a:moveTo>
                      <a:pt x="48" y="38"/>
                    </a:moveTo>
                    <a:lnTo>
                      <a:pt x="48" y="102"/>
                    </a:lnTo>
                    <a:lnTo>
                      <a:pt x="43" y="102"/>
                    </a:lnTo>
                    <a:lnTo>
                      <a:pt x="43" y="82"/>
                    </a:lnTo>
                    <a:lnTo>
                      <a:pt x="30" y="82"/>
                    </a:lnTo>
                    <a:lnTo>
                      <a:pt x="30" y="102"/>
                    </a:lnTo>
                    <a:lnTo>
                      <a:pt x="0" y="102"/>
                    </a:lnTo>
                    <a:lnTo>
                      <a:pt x="0" y="38"/>
                    </a:lnTo>
                    <a:lnTo>
                      <a:pt x="48" y="38"/>
                    </a:lnTo>
                    <a:close/>
                    <a:moveTo>
                      <a:pt x="29" y="70"/>
                    </a:moveTo>
                    <a:lnTo>
                      <a:pt x="43" y="70"/>
                    </a:lnTo>
                    <a:lnTo>
                      <a:pt x="43" y="59"/>
                    </a:lnTo>
                    <a:lnTo>
                      <a:pt x="29" y="59"/>
                    </a:lnTo>
                    <a:lnTo>
                      <a:pt x="29" y="70"/>
                    </a:lnTo>
                    <a:close/>
                    <a:moveTo>
                      <a:pt x="29" y="56"/>
                    </a:moveTo>
                    <a:lnTo>
                      <a:pt x="43" y="56"/>
                    </a:lnTo>
                    <a:lnTo>
                      <a:pt x="43" y="45"/>
                    </a:lnTo>
                    <a:lnTo>
                      <a:pt x="29" y="45"/>
                    </a:lnTo>
                    <a:lnTo>
                      <a:pt x="29" y="56"/>
                    </a:lnTo>
                    <a:close/>
                    <a:moveTo>
                      <a:pt x="7" y="70"/>
                    </a:moveTo>
                    <a:lnTo>
                      <a:pt x="20" y="70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0"/>
                    </a:lnTo>
                    <a:close/>
                    <a:moveTo>
                      <a:pt x="7" y="56"/>
                    </a:moveTo>
                    <a:lnTo>
                      <a:pt x="20" y="56"/>
                    </a:lnTo>
                    <a:lnTo>
                      <a:pt x="20" y="45"/>
                    </a:lnTo>
                    <a:lnTo>
                      <a:pt x="7" y="45"/>
                    </a:lnTo>
                    <a:lnTo>
                      <a:pt x="7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9" name="íşlíḋe">
                <a:extLst>
                  <a:ext uri="{FF2B5EF4-FFF2-40B4-BE49-F238E27FC236}">
                    <a16:creationId xmlns:a16="http://schemas.microsoft.com/office/drawing/2014/main" xmlns="" id="{AD7457C9-19D6-4FDD-9CE0-972756BCFE9F}"/>
                  </a:ext>
                </a:extLst>
              </p:cNvPr>
              <p:cNvSpPr/>
              <p:nvPr/>
            </p:nvSpPr>
            <p:spPr bwMode="auto">
              <a:xfrm>
                <a:off x="2327913" y="6540769"/>
                <a:ext cx="110487" cy="309890"/>
              </a:xfrm>
              <a:custGeom>
                <a:avLst/>
                <a:gdLst/>
                <a:ahLst/>
                <a:cxnLst>
                  <a:cxn ang="0">
                    <a:pos x="9" y="12"/>
                  </a:cxn>
                  <a:cxn ang="0">
                    <a:pos x="51" y="12"/>
                  </a:cxn>
                  <a:cxn ang="0">
                    <a:pos x="51" y="0"/>
                  </a:cxn>
                  <a:cxn ang="0">
                    <a:pos x="9" y="0"/>
                  </a:cxn>
                  <a:cxn ang="0">
                    <a:pos x="9" y="12"/>
                  </a:cxn>
                  <a:cxn ang="0">
                    <a:pos x="60" y="17"/>
                  </a:cxn>
                  <a:cxn ang="0">
                    <a:pos x="60" y="119"/>
                  </a:cxn>
                  <a:cxn ang="0">
                    <a:pos x="51" y="119"/>
                  </a:cxn>
                  <a:cxn ang="0">
                    <a:pos x="51" y="89"/>
                  </a:cxn>
                  <a:cxn ang="0">
                    <a:pos x="37" y="89"/>
                  </a:cxn>
                  <a:cxn ang="0">
                    <a:pos x="37" y="119"/>
                  </a:cxn>
                  <a:cxn ang="0">
                    <a:pos x="0" y="119"/>
                  </a:cxn>
                  <a:cxn ang="0">
                    <a:pos x="0" y="17"/>
                  </a:cxn>
                  <a:cxn ang="0">
                    <a:pos x="60" y="17"/>
                  </a:cxn>
                  <a:cxn ang="0">
                    <a:pos x="35" y="66"/>
                  </a:cxn>
                  <a:cxn ang="0">
                    <a:pos x="51" y="66"/>
                  </a:cxn>
                  <a:cxn ang="0">
                    <a:pos x="51" y="51"/>
                  </a:cxn>
                  <a:cxn ang="0">
                    <a:pos x="35" y="51"/>
                  </a:cxn>
                  <a:cxn ang="0">
                    <a:pos x="35" y="66"/>
                  </a:cxn>
                  <a:cxn ang="0">
                    <a:pos x="35" y="44"/>
                  </a:cxn>
                  <a:cxn ang="0">
                    <a:pos x="51" y="44"/>
                  </a:cxn>
                  <a:cxn ang="0">
                    <a:pos x="51" y="28"/>
                  </a:cxn>
                  <a:cxn ang="0">
                    <a:pos x="35" y="28"/>
                  </a:cxn>
                  <a:cxn ang="0">
                    <a:pos x="35" y="44"/>
                  </a:cxn>
                  <a:cxn ang="0">
                    <a:pos x="9" y="66"/>
                  </a:cxn>
                  <a:cxn ang="0">
                    <a:pos x="25" y="66"/>
                  </a:cxn>
                  <a:cxn ang="0">
                    <a:pos x="25" y="51"/>
                  </a:cxn>
                  <a:cxn ang="0">
                    <a:pos x="9" y="51"/>
                  </a:cxn>
                  <a:cxn ang="0">
                    <a:pos x="9" y="66"/>
                  </a:cxn>
                  <a:cxn ang="0">
                    <a:pos x="9" y="44"/>
                  </a:cxn>
                  <a:cxn ang="0">
                    <a:pos x="25" y="44"/>
                  </a:cxn>
                  <a:cxn ang="0">
                    <a:pos x="25" y="28"/>
                  </a:cxn>
                  <a:cxn ang="0">
                    <a:pos x="9" y="28"/>
                  </a:cxn>
                  <a:cxn ang="0">
                    <a:pos x="9" y="44"/>
                  </a:cxn>
                </a:cxnLst>
                <a:rect l="0" t="0" r="r" b="b"/>
                <a:pathLst>
                  <a:path w="60" h="119">
                    <a:moveTo>
                      <a:pt x="9" y="12"/>
                    </a:moveTo>
                    <a:lnTo>
                      <a:pt x="51" y="12"/>
                    </a:lnTo>
                    <a:lnTo>
                      <a:pt x="51" y="0"/>
                    </a:lnTo>
                    <a:lnTo>
                      <a:pt x="9" y="0"/>
                    </a:lnTo>
                    <a:lnTo>
                      <a:pt x="9" y="12"/>
                    </a:lnTo>
                    <a:close/>
                    <a:moveTo>
                      <a:pt x="60" y="17"/>
                    </a:moveTo>
                    <a:lnTo>
                      <a:pt x="60" y="119"/>
                    </a:lnTo>
                    <a:lnTo>
                      <a:pt x="51" y="119"/>
                    </a:lnTo>
                    <a:lnTo>
                      <a:pt x="51" y="89"/>
                    </a:lnTo>
                    <a:lnTo>
                      <a:pt x="37" y="89"/>
                    </a:lnTo>
                    <a:lnTo>
                      <a:pt x="37" y="119"/>
                    </a:lnTo>
                    <a:lnTo>
                      <a:pt x="0" y="119"/>
                    </a:lnTo>
                    <a:lnTo>
                      <a:pt x="0" y="17"/>
                    </a:lnTo>
                    <a:lnTo>
                      <a:pt x="60" y="17"/>
                    </a:lnTo>
                    <a:close/>
                    <a:moveTo>
                      <a:pt x="35" y="66"/>
                    </a:moveTo>
                    <a:lnTo>
                      <a:pt x="51" y="66"/>
                    </a:lnTo>
                    <a:lnTo>
                      <a:pt x="51" y="51"/>
                    </a:lnTo>
                    <a:lnTo>
                      <a:pt x="35" y="51"/>
                    </a:lnTo>
                    <a:lnTo>
                      <a:pt x="35" y="66"/>
                    </a:lnTo>
                    <a:close/>
                    <a:moveTo>
                      <a:pt x="35" y="44"/>
                    </a:moveTo>
                    <a:lnTo>
                      <a:pt x="51" y="44"/>
                    </a:lnTo>
                    <a:lnTo>
                      <a:pt x="51" y="28"/>
                    </a:lnTo>
                    <a:lnTo>
                      <a:pt x="35" y="28"/>
                    </a:lnTo>
                    <a:lnTo>
                      <a:pt x="35" y="44"/>
                    </a:lnTo>
                    <a:close/>
                    <a:moveTo>
                      <a:pt x="9" y="66"/>
                    </a:moveTo>
                    <a:lnTo>
                      <a:pt x="25" y="66"/>
                    </a:lnTo>
                    <a:lnTo>
                      <a:pt x="25" y="51"/>
                    </a:lnTo>
                    <a:lnTo>
                      <a:pt x="9" y="51"/>
                    </a:lnTo>
                    <a:lnTo>
                      <a:pt x="9" y="66"/>
                    </a:lnTo>
                    <a:close/>
                    <a:moveTo>
                      <a:pt x="9" y="44"/>
                    </a:moveTo>
                    <a:lnTo>
                      <a:pt x="25" y="44"/>
                    </a:lnTo>
                    <a:lnTo>
                      <a:pt x="25" y="28"/>
                    </a:lnTo>
                    <a:lnTo>
                      <a:pt x="9" y="28"/>
                    </a:lnTo>
                    <a:lnTo>
                      <a:pt x="9" y="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0" name="ïṣ1iḑè">
                <a:extLst>
                  <a:ext uri="{FF2B5EF4-FFF2-40B4-BE49-F238E27FC236}">
                    <a16:creationId xmlns:a16="http://schemas.microsoft.com/office/drawing/2014/main" xmlns="" id="{037985F4-3863-435B-BF8A-A325F6AFC7E9}"/>
                  </a:ext>
                </a:extLst>
              </p:cNvPr>
              <p:cNvSpPr/>
              <p:nvPr/>
            </p:nvSpPr>
            <p:spPr bwMode="auto">
              <a:xfrm>
                <a:off x="863960" y="6585039"/>
                <a:ext cx="185986" cy="265620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41" y="0"/>
                  </a:cxn>
                  <a:cxn ang="0">
                    <a:pos x="48" y="11"/>
                  </a:cxn>
                  <a:cxn ang="0">
                    <a:pos x="18" y="102"/>
                  </a:cxn>
                  <a:cxn ang="0">
                    <a:pos x="6" y="82"/>
                  </a:cxn>
                  <a:cxn ang="0">
                    <a:pos x="0" y="102"/>
                  </a:cxn>
                  <a:cxn ang="0">
                    <a:pos x="48" y="11"/>
                  </a:cxn>
                  <a:cxn ang="0">
                    <a:pos x="6" y="59"/>
                  </a:cxn>
                  <a:cxn ang="0">
                    <a:pos x="20" y="70"/>
                  </a:cxn>
                  <a:cxn ang="0">
                    <a:pos x="20" y="45"/>
                  </a:cxn>
                  <a:cxn ang="0">
                    <a:pos x="6" y="56"/>
                  </a:cxn>
                  <a:cxn ang="0">
                    <a:pos x="20" y="45"/>
                  </a:cxn>
                  <a:cxn ang="0">
                    <a:pos x="6" y="31"/>
                  </a:cxn>
                  <a:cxn ang="0">
                    <a:pos x="20" y="41"/>
                  </a:cxn>
                  <a:cxn ang="0">
                    <a:pos x="20" y="16"/>
                  </a:cxn>
                  <a:cxn ang="0">
                    <a:pos x="6" y="27"/>
                  </a:cxn>
                  <a:cxn ang="0">
                    <a:pos x="20" y="16"/>
                  </a:cxn>
                  <a:cxn ang="0">
                    <a:pos x="29" y="59"/>
                  </a:cxn>
                  <a:cxn ang="0">
                    <a:pos x="41" y="70"/>
                  </a:cxn>
                  <a:cxn ang="0">
                    <a:pos x="41" y="45"/>
                  </a:cxn>
                  <a:cxn ang="0">
                    <a:pos x="29" y="56"/>
                  </a:cxn>
                  <a:cxn ang="0">
                    <a:pos x="41" y="45"/>
                  </a:cxn>
                  <a:cxn ang="0">
                    <a:pos x="29" y="31"/>
                  </a:cxn>
                  <a:cxn ang="0">
                    <a:pos x="41" y="41"/>
                  </a:cxn>
                  <a:cxn ang="0">
                    <a:pos x="41" y="16"/>
                  </a:cxn>
                  <a:cxn ang="0">
                    <a:pos x="29" y="27"/>
                  </a:cxn>
                  <a:cxn ang="0">
                    <a:pos x="41" y="16"/>
                  </a:cxn>
                  <a:cxn ang="0">
                    <a:pos x="61" y="27"/>
                  </a:cxn>
                  <a:cxn ang="0">
                    <a:pos x="94" y="36"/>
                  </a:cxn>
                  <a:cxn ang="0">
                    <a:pos x="101" y="38"/>
                  </a:cxn>
                  <a:cxn ang="0">
                    <a:pos x="73" y="102"/>
                  </a:cxn>
                  <a:cxn ang="0">
                    <a:pos x="61" y="82"/>
                  </a:cxn>
                  <a:cxn ang="0">
                    <a:pos x="53" y="102"/>
                  </a:cxn>
                  <a:cxn ang="0">
                    <a:pos x="101" y="38"/>
                  </a:cxn>
                  <a:cxn ang="0">
                    <a:pos x="61" y="59"/>
                  </a:cxn>
                  <a:cxn ang="0">
                    <a:pos x="73" y="70"/>
                  </a:cxn>
                  <a:cxn ang="0">
                    <a:pos x="73" y="45"/>
                  </a:cxn>
                  <a:cxn ang="0">
                    <a:pos x="61" y="56"/>
                  </a:cxn>
                  <a:cxn ang="0">
                    <a:pos x="73" y="45"/>
                  </a:cxn>
                  <a:cxn ang="0">
                    <a:pos x="82" y="59"/>
                  </a:cxn>
                  <a:cxn ang="0">
                    <a:pos x="96" y="70"/>
                  </a:cxn>
                  <a:cxn ang="0">
                    <a:pos x="96" y="45"/>
                  </a:cxn>
                  <a:cxn ang="0">
                    <a:pos x="82" y="56"/>
                  </a:cxn>
                  <a:cxn ang="0">
                    <a:pos x="96" y="45"/>
                  </a:cxn>
                </a:cxnLst>
                <a:rect l="0" t="0" r="r" b="b"/>
                <a:pathLst>
                  <a:path w="101" h="102">
                    <a:moveTo>
                      <a:pt x="41" y="9"/>
                    </a:moveTo>
                    <a:lnTo>
                      <a:pt x="7" y="9"/>
                    </a:lnTo>
                    <a:lnTo>
                      <a:pt x="7" y="0"/>
                    </a:lnTo>
                    <a:lnTo>
                      <a:pt x="41" y="0"/>
                    </a:lnTo>
                    <a:lnTo>
                      <a:pt x="41" y="9"/>
                    </a:lnTo>
                    <a:close/>
                    <a:moveTo>
                      <a:pt x="48" y="11"/>
                    </a:moveTo>
                    <a:lnTo>
                      <a:pt x="48" y="102"/>
                    </a:lnTo>
                    <a:lnTo>
                      <a:pt x="18" y="102"/>
                    </a:lnTo>
                    <a:lnTo>
                      <a:pt x="18" y="82"/>
                    </a:lnTo>
                    <a:lnTo>
                      <a:pt x="6" y="82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11"/>
                    </a:lnTo>
                    <a:lnTo>
                      <a:pt x="48" y="11"/>
                    </a:lnTo>
                    <a:close/>
                    <a:moveTo>
                      <a:pt x="20" y="59"/>
                    </a:moveTo>
                    <a:lnTo>
                      <a:pt x="6" y="59"/>
                    </a:lnTo>
                    <a:lnTo>
                      <a:pt x="6" y="70"/>
                    </a:lnTo>
                    <a:lnTo>
                      <a:pt x="20" y="70"/>
                    </a:lnTo>
                    <a:lnTo>
                      <a:pt x="20" y="59"/>
                    </a:lnTo>
                    <a:close/>
                    <a:moveTo>
                      <a:pt x="20" y="45"/>
                    </a:moveTo>
                    <a:lnTo>
                      <a:pt x="6" y="45"/>
                    </a:lnTo>
                    <a:lnTo>
                      <a:pt x="6" y="56"/>
                    </a:lnTo>
                    <a:lnTo>
                      <a:pt x="20" y="56"/>
                    </a:lnTo>
                    <a:lnTo>
                      <a:pt x="20" y="45"/>
                    </a:lnTo>
                    <a:close/>
                    <a:moveTo>
                      <a:pt x="20" y="31"/>
                    </a:moveTo>
                    <a:lnTo>
                      <a:pt x="6" y="31"/>
                    </a:lnTo>
                    <a:lnTo>
                      <a:pt x="6" y="41"/>
                    </a:lnTo>
                    <a:lnTo>
                      <a:pt x="20" y="41"/>
                    </a:lnTo>
                    <a:lnTo>
                      <a:pt x="20" y="31"/>
                    </a:lnTo>
                    <a:close/>
                    <a:moveTo>
                      <a:pt x="20" y="16"/>
                    </a:moveTo>
                    <a:lnTo>
                      <a:pt x="6" y="16"/>
                    </a:lnTo>
                    <a:lnTo>
                      <a:pt x="6" y="27"/>
                    </a:lnTo>
                    <a:lnTo>
                      <a:pt x="20" y="27"/>
                    </a:lnTo>
                    <a:lnTo>
                      <a:pt x="20" y="16"/>
                    </a:lnTo>
                    <a:close/>
                    <a:moveTo>
                      <a:pt x="41" y="59"/>
                    </a:moveTo>
                    <a:lnTo>
                      <a:pt x="29" y="59"/>
                    </a:lnTo>
                    <a:lnTo>
                      <a:pt x="29" y="70"/>
                    </a:lnTo>
                    <a:lnTo>
                      <a:pt x="41" y="70"/>
                    </a:lnTo>
                    <a:lnTo>
                      <a:pt x="41" y="59"/>
                    </a:lnTo>
                    <a:close/>
                    <a:moveTo>
                      <a:pt x="41" y="45"/>
                    </a:moveTo>
                    <a:lnTo>
                      <a:pt x="29" y="45"/>
                    </a:lnTo>
                    <a:lnTo>
                      <a:pt x="29" y="56"/>
                    </a:lnTo>
                    <a:lnTo>
                      <a:pt x="41" y="56"/>
                    </a:lnTo>
                    <a:lnTo>
                      <a:pt x="41" y="45"/>
                    </a:lnTo>
                    <a:close/>
                    <a:moveTo>
                      <a:pt x="41" y="31"/>
                    </a:moveTo>
                    <a:lnTo>
                      <a:pt x="29" y="31"/>
                    </a:lnTo>
                    <a:lnTo>
                      <a:pt x="29" y="41"/>
                    </a:lnTo>
                    <a:lnTo>
                      <a:pt x="41" y="41"/>
                    </a:lnTo>
                    <a:lnTo>
                      <a:pt x="41" y="31"/>
                    </a:lnTo>
                    <a:close/>
                    <a:moveTo>
                      <a:pt x="41" y="16"/>
                    </a:moveTo>
                    <a:lnTo>
                      <a:pt x="29" y="16"/>
                    </a:lnTo>
                    <a:lnTo>
                      <a:pt x="29" y="27"/>
                    </a:lnTo>
                    <a:lnTo>
                      <a:pt x="41" y="27"/>
                    </a:lnTo>
                    <a:lnTo>
                      <a:pt x="41" y="16"/>
                    </a:lnTo>
                    <a:close/>
                    <a:moveTo>
                      <a:pt x="94" y="27"/>
                    </a:moveTo>
                    <a:lnTo>
                      <a:pt x="61" y="27"/>
                    </a:lnTo>
                    <a:lnTo>
                      <a:pt x="61" y="36"/>
                    </a:lnTo>
                    <a:lnTo>
                      <a:pt x="94" y="36"/>
                    </a:lnTo>
                    <a:lnTo>
                      <a:pt x="94" y="27"/>
                    </a:lnTo>
                    <a:close/>
                    <a:moveTo>
                      <a:pt x="101" y="38"/>
                    </a:moveTo>
                    <a:lnTo>
                      <a:pt x="101" y="102"/>
                    </a:lnTo>
                    <a:lnTo>
                      <a:pt x="73" y="102"/>
                    </a:lnTo>
                    <a:lnTo>
                      <a:pt x="73" y="82"/>
                    </a:lnTo>
                    <a:lnTo>
                      <a:pt x="61" y="82"/>
                    </a:lnTo>
                    <a:lnTo>
                      <a:pt x="61" y="102"/>
                    </a:lnTo>
                    <a:lnTo>
                      <a:pt x="53" y="102"/>
                    </a:lnTo>
                    <a:lnTo>
                      <a:pt x="53" y="38"/>
                    </a:lnTo>
                    <a:lnTo>
                      <a:pt x="101" y="38"/>
                    </a:lnTo>
                    <a:close/>
                    <a:moveTo>
                      <a:pt x="73" y="59"/>
                    </a:moveTo>
                    <a:lnTo>
                      <a:pt x="61" y="59"/>
                    </a:lnTo>
                    <a:lnTo>
                      <a:pt x="61" y="70"/>
                    </a:lnTo>
                    <a:lnTo>
                      <a:pt x="73" y="70"/>
                    </a:lnTo>
                    <a:lnTo>
                      <a:pt x="73" y="59"/>
                    </a:lnTo>
                    <a:close/>
                    <a:moveTo>
                      <a:pt x="73" y="45"/>
                    </a:moveTo>
                    <a:lnTo>
                      <a:pt x="61" y="45"/>
                    </a:lnTo>
                    <a:lnTo>
                      <a:pt x="61" y="56"/>
                    </a:lnTo>
                    <a:lnTo>
                      <a:pt x="73" y="56"/>
                    </a:lnTo>
                    <a:lnTo>
                      <a:pt x="73" y="45"/>
                    </a:lnTo>
                    <a:close/>
                    <a:moveTo>
                      <a:pt x="96" y="59"/>
                    </a:moveTo>
                    <a:lnTo>
                      <a:pt x="82" y="59"/>
                    </a:lnTo>
                    <a:lnTo>
                      <a:pt x="82" y="70"/>
                    </a:lnTo>
                    <a:lnTo>
                      <a:pt x="96" y="70"/>
                    </a:lnTo>
                    <a:lnTo>
                      <a:pt x="96" y="59"/>
                    </a:lnTo>
                    <a:close/>
                    <a:moveTo>
                      <a:pt x="96" y="45"/>
                    </a:moveTo>
                    <a:lnTo>
                      <a:pt x="82" y="45"/>
                    </a:lnTo>
                    <a:lnTo>
                      <a:pt x="82" y="56"/>
                    </a:lnTo>
                    <a:lnTo>
                      <a:pt x="96" y="56"/>
                    </a:lnTo>
                    <a:lnTo>
                      <a:pt x="96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1" name="íSľïḓe">
                <a:extLst>
                  <a:ext uri="{FF2B5EF4-FFF2-40B4-BE49-F238E27FC236}">
                    <a16:creationId xmlns:a16="http://schemas.microsoft.com/office/drawing/2014/main" xmlns="" id="{25CF8BBE-B59D-4F70-A953-7452F2B5C723}"/>
                  </a:ext>
                </a:extLst>
              </p:cNvPr>
              <p:cNvSpPr/>
              <p:nvPr/>
            </p:nvSpPr>
            <p:spPr bwMode="auto">
              <a:xfrm>
                <a:off x="655876" y="6501707"/>
                <a:ext cx="193352" cy="348952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64" y="11"/>
                  </a:cxn>
                  <a:cxn ang="0">
                    <a:pos x="105" y="15"/>
                  </a:cxn>
                  <a:cxn ang="0">
                    <a:pos x="99" y="134"/>
                  </a:cxn>
                  <a:cxn ang="0">
                    <a:pos x="87" y="109"/>
                  </a:cxn>
                  <a:cxn ang="0">
                    <a:pos x="57" y="134"/>
                  </a:cxn>
                  <a:cxn ang="0">
                    <a:pos x="105" y="15"/>
                  </a:cxn>
                  <a:cxn ang="0">
                    <a:pos x="99" y="89"/>
                  </a:cxn>
                  <a:cxn ang="0">
                    <a:pos x="85" y="79"/>
                  </a:cxn>
                  <a:cxn ang="0">
                    <a:pos x="85" y="72"/>
                  </a:cxn>
                  <a:cxn ang="0">
                    <a:pos x="99" y="59"/>
                  </a:cxn>
                  <a:cxn ang="0">
                    <a:pos x="85" y="72"/>
                  </a:cxn>
                  <a:cxn ang="0">
                    <a:pos x="99" y="52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99" y="22"/>
                  </a:cxn>
                  <a:cxn ang="0">
                    <a:pos x="85" y="34"/>
                  </a:cxn>
                  <a:cxn ang="0">
                    <a:pos x="76" y="89"/>
                  </a:cxn>
                  <a:cxn ang="0">
                    <a:pos x="62" y="79"/>
                  </a:cxn>
                  <a:cxn ang="0">
                    <a:pos x="62" y="72"/>
                  </a:cxn>
                  <a:cxn ang="0">
                    <a:pos x="76" y="59"/>
                  </a:cxn>
                  <a:cxn ang="0">
                    <a:pos x="62" y="72"/>
                  </a:cxn>
                  <a:cxn ang="0">
                    <a:pos x="76" y="52"/>
                  </a:cxn>
                  <a:cxn ang="0">
                    <a:pos x="62" y="40"/>
                  </a:cxn>
                  <a:cxn ang="0">
                    <a:pos x="62" y="34"/>
                  </a:cxn>
                  <a:cxn ang="0">
                    <a:pos x="76" y="22"/>
                  </a:cxn>
                  <a:cxn ang="0">
                    <a:pos x="62" y="34"/>
                  </a:cxn>
                  <a:cxn ang="0">
                    <a:pos x="43" y="47"/>
                  </a:cxn>
                  <a:cxn ang="0">
                    <a:pos x="7" y="34"/>
                  </a:cxn>
                  <a:cxn ang="0">
                    <a:pos x="50" y="50"/>
                  </a:cxn>
                  <a:cxn ang="0">
                    <a:pos x="43" y="134"/>
                  </a:cxn>
                  <a:cxn ang="0">
                    <a:pos x="30" y="109"/>
                  </a:cxn>
                  <a:cxn ang="0">
                    <a:pos x="0" y="134"/>
                  </a:cxn>
                  <a:cxn ang="0">
                    <a:pos x="50" y="50"/>
                  </a:cxn>
                  <a:cxn ang="0">
                    <a:pos x="43" y="89"/>
                  </a:cxn>
                  <a:cxn ang="0">
                    <a:pos x="30" y="79"/>
                  </a:cxn>
                  <a:cxn ang="0">
                    <a:pos x="30" y="72"/>
                  </a:cxn>
                  <a:cxn ang="0">
                    <a:pos x="43" y="59"/>
                  </a:cxn>
                  <a:cxn ang="0">
                    <a:pos x="30" y="72"/>
                  </a:cxn>
                  <a:cxn ang="0">
                    <a:pos x="20" y="89"/>
                  </a:cxn>
                  <a:cxn ang="0">
                    <a:pos x="7" y="79"/>
                  </a:cxn>
                  <a:cxn ang="0">
                    <a:pos x="7" y="72"/>
                  </a:cxn>
                  <a:cxn ang="0">
                    <a:pos x="20" y="59"/>
                  </a:cxn>
                  <a:cxn ang="0">
                    <a:pos x="7" y="72"/>
                  </a:cxn>
                </a:cxnLst>
                <a:rect l="0" t="0" r="r" b="b"/>
                <a:pathLst>
                  <a:path w="105" h="134">
                    <a:moveTo>
                      <a:pt x="64" y="0"/>
                    </a:moveTo>
                    <a:lnTo>
                      <a:pt x="97" y="0"/>
                    </a:lnTo>
                    <a:lnTo>
                      <a:pt x="97" y="11"/>
                    </a:lnTo>
                    <a:lnTo>
                      <a:pt x="64" y="11"/>
                    </a:lnTo>
                    <a:lnTo>
                      <a:pt x="64" y="0"/>
                    </a:lnTo>
                    <a:close/>
                    <a:moveTo>
                      <a:pt x="105" y="15"/>
                    </a:moveTo>
                    <a:lnTo>
                      <a:pt x="105" y="134"/>
                    </a:lnTo>
                    <a:lnTo>
                      <a:pt x="99" y="134"/>
                    </a:lnTo>
                    <a:lnTo>
                      <a:pt x="99" y="109"/>
                    </a:lnTo>
                    <a:lnTo>
                      <a:pt x="87" y="109"/>
                    </a:lnTo>
                    <a:lnTo>
                      <a:pt x="87" y="134"/>
                    </a:lnTo>
                    <a:lnTo>
                      <a:pt x="57" y="134"/>
                    </a:lnTo>
                    <a:lnTo>
                      <a:pt x="57" y="15"/>
                    </a:lnTo>
                    <a:lnTo>
                      <a:pt x="105" y="15"/>
                    </a:lnTo>
                    <a:close/>
                    <a:moveTo>
                      <a:pt x="85" y="89"/>
                    </a:moveTo>
                    <a:lnTo>
                      <a:pt x="99" y="89"/>
                    </a:lnTo>
                    <a:lnTo>
                      <a:pt x="99" y="79"/>
                    </a:lnTo>
                    <a:lnTo>
                      <a:pt x="85" y="79"/>
                    </a:lnTo>
                    <a:lnTo>
                      <a:pt x="85" y="89"/>
                    </a:lnTo>
                    <a:close/>
                    <a:moveTo>
                      <a:pt x="85" y="72"/>
                    </a:moveTo>
                    <a:lnTo>
                      <a:pt x="99" y="72"/>
                    </a:lnTo>
                    <a:lnTo>
                      <a:pt x="99" y="59"/>
                    </a:lnTo>
                    <a:lnTo>
                      <a:pt x="85" y="59"/>
                    </a:lnTo>
                    <a:lnTo>
                      <a:pt x="85" y="72"/>
                    </a:lnTo>
                    <a:close/>
                    <a:moveTo>
                      <a:pt x="85" y="52"/>
                    </a:moveTo>
                    <a:lnTo>
                      <a:pt x="99" y="52"/>
                    </a:lnTo>
                    <a:lnTo>
                      <a:pt x="99" y="40"/>
                    </a:lnTo>
                    <a:lnTo>
                      <a:pt x="85" y="40"/>
                    </a:lnTo>
                    <a:lnTo>
                      <a:pt x="85" y="52"/>
                    </a:lnTo>
                    <a:close/>
                    <a:moveTo>
                      <a:pt x="85" y="34"/>
                    </a:moveTo>
                    <a:lnTo>
                      <a:pt x="99" y="34"/>
                    </a:lnTo>
                    <a:lnTo>
                      <a:pt x="99" y="22"/>
                    </a:lnTo>
                    <a:lnTo>
                      <a:pt x="85" y="22"/>
                    </a:lnTo>
                    <a:lnTo>
                      <a:pt x="85" y="34"/>
                    </a:lnTo>
                    <a:close/>
                    <a:moveTo>
                      <a:pt x="62" y="89"/>
                    </a:moveTo>
                    <a:lnTo>
                      <a:pt x="76" y="89"/>
                    </a:lnTo>
                    <a:lnTo>
                      <a:pt x="76" y="79"/>
                    </a:lnTo>
                    <a:lnTo>
                      <a:pt x="62" y="79"/>
                    </a:lnTo>
                    <a:lnTo>
                      <a:pt x="62" y="89"/>
                    </a:lnTo>
                    <a:close/>
                    <a:moveTo>
                      <a:pt x="62" y="72"/>
                    </a:moveTo>
                    <a:lnTo>
                      <a:pt x="76" y="72"/>
                    </a:lnTo>
                    <a:lnTo>
                      <a:pt x="76" y="59"/>
                    </a:lnTo>
                    <a:lnTo>
                      <a:pt x="62" y="59"/>
                    </a:lnTo>
                    <a:lnTo>
                      <a:pt x="62" y="72"/>
                    </a:lnTo>
                    <a:close/>
                    <a:moveTo>
                      <a:pt x="62" y="52"/>
                    </a:moveTo>
                    <a:lnTo>
                      <a:pt x="76" y="52"/>
                    </a:lnTo>
                    <a:lnTo>
                      <a:pt x="76" y="40"/>
                    </a:lnTo>
                    <a:lnTo>
                      <a:pt x="62" y="40"/>
                    </a:lnTo>
                    <a:lnTo>
                      <a:pt x="62" y="52"/>
                    </a:lnTo>
                    <a:close/>
                    <a:moveTo>
                      <a:pt x="62" y="34"/>
                    </a:moveTo>
                    <a:lnTo>
                      <a:pt x="76" y="34"/>
                    </a:lnTo>
                    <a:lnTo>
                      <a:pt x="76" y="22"/>
                    </a:lnTo>
                    <a:lnTo>
                      <a:pt x="62" y="22"/>
                    </a:lnTo>
                    <a:lnTo>
                      <a:pt x="62" y="34"/>
                    </a:lnTo>
                    <a:close/>
                    <a:moveTo>
                      <a:pt x="7" y="47"/>
                    </a:moveTo>
                    <a:lnTo>
                      <a:pt x="43" y="47"/>
                    </a:lnTo>
                    <a:lnTo>
                      <a:pt x="43" y="34"/>
                    </a:lnTo>
                    <a:lnTo>
                      <a:pt x="7" y="34"/>
                    </a:lnTo>
                    <a:lnTo>
                      <a:pt x="7" y="47"/>
                    </a:lnTo>
                    <a:close/>
                    <a:moveTo>
                      <a:pt x="50" y="50"/>
                    </a:moveTo>
                    <a:lnTo>
                      <a:pt x="50" y="134"/>
                    </a:lnTo>
                    <a:lnTo>
                      <a:pt x="43" y="134"/>
                    </a:lnTo>
                    <a:lnTo>
                      <a:pt x="43" y="109"/>
                    </a:lnTo>
                    <a:lnTo>
                      <a:pt x="30" y="109"/>
                    </a:lnTo>
                    <a:lnTo>
                      <a:pt x="30" y="134"/>
                    </a:lnTo>
                    <a:lnTo>
                      <a:pt x="0" y="134"/>
                    </a:lnTo>
                    <a:lnTo>
                      <a:pt x="0" y="50"/>
                    </a:lnTo>
                    <a:lnTo>
                      <a:pt x="50" y="50"/>
                    </a:lnTo>
                    <a:close/>
                    <a:moveTo>
                      <a:pt x="30" y="89"/>
                    </a:moveTo>
                    <a:lnTo>
                      <a:pt x="43" y="89"/>
                    </a:lnTo>
                    <a:lnTo>
                      <a:pt x="43" y="79"/>
                    </a:lnTo>
                    <a:lnTo>
                      <a:pt x="30" y="79"/>
                    </a:lnTo>
                    <a:lnTo>
                      <a:pt x="30" y="89"/>
                    </a:lnTo>
                    <a:close/>
                    <a:moveTo>
                      <a:pt x="30" y="72"/>
                    </a:moveTo>
                    <a:lnTo>
                      <a:pt x="43" y="72"/>
                    </a:lnTo>
                    <a:lnTo>
                      <a:pt x="43" y="59"/>
                    </a:lnTo>
                    <a:lnTo>
                      <a:pt x="30" y="59"/>
                    </a:lnTo>
                    <a:lnTo>
                      <a:pt x="30" y="72"/>
                    </a:lnTo>
                    <a:close/>
                    <a:moveTo>
                      <a:pt x="7" y="89"/>
                    </a:moveTo>
                    <a:lnTo>
                      <a:pt x="20" y="89"/>
                    </a:lnTo>
                    <a:lnTo>
                      <a:pt x="20" y="79"/>
                    </a:lnTo>
                    <a:lnTo>
                      <a:pt x="7" y="79"/>
                    </a:lnTo>
                    <a:lnTo>
                      <a:pt x="7" y="89"/>
                    </a:lnTo>
                    <a:close/>
                    <a:moveTo>
                      <a:pt x="7" y="72"/>
                    </a:moveTo>
                    <a:lnTo>
                      <a:pt x="20" y="72"/>
                    </a:lnTo>
                    <a:lnTo>
                      <a:pt x="20" y="59"/>
                    </a:lnTo>
                    <a:lnTo>
                      <a:pt x="7" y="59"/>
                    </a:lnTo>
                    <a:lnTo>
                      <a:pt x="7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2" name="íṣḻîde">
                <a:extLst>
                  <a:ext uri="{FF2B5EF4-FFF2-40B4-BE49-F238E27FC236}">
                    <a16:creationId xmlns:a16="http://schemas.microsoft.com/office/drawing/2014/main" xmlns="" id="{5720EF9A-C390-45D9-A1BD-4D7515944220}"/>
                  </a:ext>
                </a:extLst>
              </p:cNvPr>
              <p:cNvSpPr/>
              <p:nvPr/>
            </p:nvSpPr>
            <p:spPr bwMode="auto">
              <a:xfrm>
                <a:off x="473573" y="6543373"/>
                <a:ext cx="165730" cy="30728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55" y="11"/>
                  </a:cxn>
                  <a:cxn ang="0">
                    <a:pos x="90" y="13"/>
                  </a:cxn>
                  <a:cxn ang="0">
                    <a:pos x="85" y="118"/>
                  </a:cxn>
                  <a:cxn ang="0">
                    <a:pos x="74" y="95"/>
                  </a:cxn>
                  <a:cxn ang="0">
                    <a:pos x="48" y="118"/>
                  </a:cxn>
                  <a:cxn ang="0">
                    <a:pos x="90" y="13"/>
                  </a:cxn>
                  <a:cxn ang="0">
                    <a:pos x="85" y="81"/>
                  </a:cxn>
                  <a:cxn ang="0">
                    <a:pos x="74" y="70"/>
                  </a:cxn>
                  <a:cxn ang="0">
                    <a:pos x="74" y="63"/>
                  </a:cxn>
                  <a:cxn ang="0">
                    <a:pos x="85" y="52"/>
                  </a:cxn>
                  <a:cxn ang="0">
                    <a:pos x="74" y="63"/>
                  </a:cxn>
                  <a:cxn ang="0">
                    <a:pos x="85" y="47"/>
                  </a:cxn>
                  <a:cxn ang="0">
                    <a:pos x="74" y="36"/>
                  </a:cxn>
                  <a:cxn ang="0">
                    <a:pos x="74" y="31"/>
                  </a:cxn>
                  <a:cxn ang="0">
                    <a:pos x="85" y="20"/>
                  </a:cxn>
                  <a:cxn ang="0">
                    <a:pos x="74" y="31"/>
                  </a:cxn>
                  <a:cxn ang="0">
                    <a:pos x="65" y="81"/>
                  </a:cxn>
                  <a:cxn ang="0">
                    <a:pos x="55" y="70"/>
                  </a:cxn>
                  <a:cxn ang="0">
                    <a:pos x="55" y="63"/>
                  </a:cxn>
                  <a:cxn ang="0">
                    <a:pos x="65" y="52"/>
                  </a:cxn>
                  <a:cxn ang="0">
                    <a:pos x="55" y="63"/>
                  </a:cxn>
                  <a:cxn ang="0">
                    <a:pos x="65" y="47"/>
                  </a:cxn>
                  <a:cxn ang="0">
                    <a:pos x="55" y="36"/>
                  </a:cxn>
                  <a:cxn ang="0">
                    <a:pos x="55" y="31"/>
                  </a:cxn>
                  <a:cxn ang="0">
                    <a:pos x="65" y="20"/>
                  </a:cxn>
                  <a:cxn ang="0">
                    <a:pos x="55" y="31"/>
                  </a:cxn>
                  <a:cxn ang="0">
                    <a:pos x="37" y="41"/>
                  </a:cxn>
                  <a:cxn ang="0">
                    <a:pos x="5" y="32"/>
                  </a:cxn>
                  <a:cxn ang="0">
                    <a:pos x="42" y="45"/>
                  </a:cxn>
                  <a:cxn ang="0">
                    <a:pos x="37" y="118"/>
                  </a:cxn>
                  <a:cxn ang="0">
                    <a:pos x="27" y="95"/>
                  </a:cxn>
                  <a:cxn ang="0">
                    <a:pos x="0" y="118"/>
                  </a:cxn>
                  <a:cxn ang="0">
                    <a:pos x="42" y="45"/>
                  </a:cxn>
                  <a:cxn ang="0">
                    <a:pos x="37" y="81"/>
                  </a:cxn>
                  <a:cxn ang="0">
                    <a:pos x="25" y="70"/>
                  </a:cxn>
                  <a:cxn ang="0">
                    <a:pos x="25" y="63"/>
                  </a:cxn>
                  <a:cxn ang="0">
                    <a:pos x="37" y="52"/>
                  </a:cxn>
                  <a:cxn ang="0">
                    <a:pos x="25" y="63"/>
                  </a:cxn>
                  <a:cxn ang="0">
                    <a:pos x="18" y="81"/>
                  </a:cxn>
                  <a:cxn ang="0">
                    <a:pos x="5" y="70"/>
                  </a:cxn>
                  <a:cxn ang="0">
                    <a:pos x="5" y="63"/>
                  </a:cxn>
                  <a:cxn ang="0">
                    <a:pos x="18" y="52"/>
                  </a:cxn>
                  <a:cxn ang="0">
                    <a:pos x="5" y="63"/>
                  </a:cxn>
                </a:cxnLst>
                <a:rect l="0" t="0" r="r" b="b"/>
                <a:pathLst>
                  <a:path w="90" h="118">
                    <a:moveTo>
                      <a:pt x="55" y="0"/>
                    </a:moveTo>
                    <a:lnTo>
                      <a:pt x="85" y="0"/>
                    </a:lnTo>
                    <a:lnTo>
                      <a:pt x="85" y="11"/>
                    </a:lnTo>
                    <a:lnTo>
                      <a:pt x="55" y="11"/>
                    </a:lnTo>
                    <a:lnTo>
                      <a:pt x="55" y="0"/>
                    </a:lnTo>
                    <a:close/>
                    <a:moveTo>
                      <a:pt x="90" y="13"/>
                    </a:moveTo>
                    <a:lnTo>
                      <a:pt x="90" y="118"/>
                    </a:lnTo>
                    <a:lnTo>
                      <a:pt x="85" y="118"/>
                    </a:lnTo>
                    <a:lnTo>
                      <a:pt x="85" y="95"/>
                    </a:lnTo>
                    <a:lnTo>
                      <a:pt x="74" y="95"/>
                    </a:lnTo>
                    <a:lnTo>
                      <a:pt x="74" y="118"/>
                    </a:lnTo>
                    <a:lnTo>
                      <a:pt x="48" y="118"/>
                    </a:lnTo>
                    <a:lnTo>
                      <a:pt x="48" y="13"/>
                    </a:lnTo>
                    <a:lnTo>
                      <a:pt x="90" y="13"/>
                    </a:lnTo>
                    <a:close/>
                    <a:moveTo>
                      <a:pt x="74" y="81"/>
                    </a:moveTo>
                    <a:lnTo>
                      <a:pt x="85" y="81"/>
                    </a:lnTo>
                    <a:lnTo>
                      <a:pt x="85" y="70"/>
                    </a:lnTo>
                    <a:lnTo>
                      <a:pt x="74" y="70"/>
                    </a:lnTo>
                    <a:lnTo>
                      <a:pt x="74" y="81"/>
                    </a:lnTo>
                    <a:close/>
                    <a:moveTo>
                      <a:pt x="74" y="63"/>
                    </a:moveTo>
                    <a:lnTo>
                      <a:pt x="85" y="63"/>
                    </a:lnTo>
                    <a:lnTo>
                      <a:pt x="85" y="52"/>
                    </a:lnTo>
                    <a:lnTo>
                      <a:pt x="74" y="52"/>
                    </a:lnTo>
                    <a:lnTo>
                      <a:pt x="74" y="63"/>
                    </a:lnTo>
                    <a:close/>
                    <a:moveTo>
                      <a:pt x="74" y="47"/>
                    </a:moveTo>
                    <a:lnTo>
                      <a:pt x="85" y="47"/>
                    </a:lnTo>
                    <a:lnTo>
                      <a:pt x="85" y="36"/>
                    </a:lnTo>
                    <a:lnTo>
                      <a:pt x="74" y="36"/>
                    </a:lnTo>
                    <a:lnTo>
                      <a:pt x="74" y="47"/>
                    </a:lnTo>
                    <a:close/>
                    <a:moveTo>
                      <a:pt x="74" y="31"/>
                    </a:moveTo>
                    <a:lnTo>
                      <a:pt x="85" y="31"/>
                    </a:lnTo>
                    <a:lnTo>
                      <a:pt x="85" y="20"/>
                    </a:lnTo>
                    <a:lnTo>
                      <a:pt x="74" y="20"/>
                    </a:lnTo>
                    <a:lnTo>
                      <a:pt x="74" y="31"/>
                    </a:lnTo>
                    <a:close/>
                    <a:moveTo>
                      <a:pt x="55" y="81"/>
                    </a:moveTo>
                    <a:lnTo>
                      <a:pt x="65" y="81"/>
                    </a:lnTo>
                    <a:lnTo>
                      <a:pt x="65" y="70"/>
                    </a:lnTo>
                    <a:lnTo>
                      <a:pt x="55" y="70"/>
                    </a:lnTo>
                    <a:lnTo>
                      <a:pt x="55" y="81"/>
                    </a:lnTo>
                    <a:close/>
                    <a:moveTo>
                      <a:pt x="55" y="63"/>
                    </a:moveTo>
                    <a:lnTo>
                      <a:pt x="65" y="63"/>
                    </a:lnTo>
                    <a:lnTo>
                      <a:pt x="65" y="52"/>
                    </a:lnTo>
                    <a:lnTo>
                      <a:pt x="55" y="52"/>
                    </a:lnTo>
                    <a:lnTo>
                      <a:pt x="55" y="63"/>
                    </a:lnTo>
                    <a:close/>
                    <a:moveTo>
                      <a:pt x="55" y="47"/>
                    </a:moveTo>
                    <a:lnTo>
                      <a:pt x="65" y="47"/>
                    </a:lnTo>
                    <a:lnTo>
                      <a:pt x="65" y="36"/>
                    </a:lnTo>
                    <a:lnTo>
                      <a:pt x="55" y="36"/>
                    </a:lnTo>
                    <a:lnTo>
                      <a:pt x="55" y="47"/>
                    </a:lnTo>
                    <a:close/>
                    <a:moveTo>
                      <a:pt x="55" y="31"/>
                    </a:moveTo>
                    <a:lnTo>
                      <a:pt x="65" y="31"/>
                    </a:lnTo>
                    <a:lnTo>
                      <a:pt x="65" y="20"/>
                    </a:lnTo>
                    <a:lnTo>
                      <a:pt x="55" y="20"/>
                    </a:lnTo>
                    <a:lnTo>
                      <a:pt x="55" y="31"/>
                    </a:lnTo>
                    <a:close/>
                    <a:moveTo>
                      <a:pt x="5" y="41"/>
                    </a:moveTo>
                    <a:lnTo>
                      <a:pt x="37" y="41"/>
                    </a:lnTo>
                    <a:lnTo>
                      <a:pt x="37" y="32"/>
                    </a:lnTo>
                    <a:lnTo>
                      <a:pt x="5" y="32"/>
                    </a:lnTo>
                    <a:lnTo>
                      <a:pt x="5" y="41"/>
                    </a:lnTo>
                    <a:close/>
                    <a:moveTo>
                      <a:pt x="42" y="45"/>
                    </a:moveTo>
                    <a:lnTo>
                      <a:pt x="42" y="118"/>
                    </a:lnTo>
                    <a:lnTo>
                      <a:pt x="37" y="118"/>
                    </a:lnTo>
                    <a:lnTo>
                      <a:pt x="37" y="95"/>
                    </a:lnTo>
                    <a:lnTo>
                      <a:pt x="27" y="95"/>
                    </a:lnTo>
                    <a:lnTo>
                      <a:pt x="27" y="118"/>
                    </a:lnTo>
                    <a:lnTo>
                      <a:pt x="0" y="118"/>
                    </a:lnTo>
                    <a:lnTo>
                      <a:pt x="0" y="45"/>
                    </a:lnTo>
                    <a:lnTo>
                      <a:pt x="42" y="45"/>
                    </a:lnTo>
                    <a:close/>
                    <a:moveTo>
                      <a:pt x="25" y="81"/>
                    </a:moveTo>
                    <a:lnTo>
                      <a:pt x="37" y="81"/>
                    </a:lnTo>
                    <a:lnTo>
                      <a:pt x="37" y="70"/>
                    </a:lnTo>
                    <a:lnTo>
                      <a:pt x="25" y="70"/>
                    </a:lnTo>
                    <a:lnTo>
                      <a:pt x="25" y="81"/>
                    </a:lnTo>
                    <a:close/>
                    <a:moveTo>
                      <a:pt x="25" y="63"/>
                    </a:moveTo>
                    <a:lnTo>
                      <a:pt x="37" y="63"/>
                    </a:lnTo>
                    <a:lnTo>
                      <a:pt x="37" y="52"/>
                    </a:lnTo>
                    <a:lnTo>
                      <a:pt x="25" y="52"/>
                    </a:lnTo>
                    <a:lnTo>
                      <a:pt x="25" y="63"/>
                    </a:lnTo>
                    <a:close/>
                    <a:moveTo>
                      <a:pt x="5" y="81"/>
                    </a:moveTo>
                    <a:lnTo>
                      <a:pt x="18" y="81"/>
                    </a:lnTo>
                    <a:lnTo>
                      <a:pt x="18" y="70"/>
                    </a:lnTo>
                    <a:lnTo>
                      <a:pt x="5" y="70"/>
                    </a:lnTo>
                    <a:lnTo>
                      <a:pt x="5" y="81"/>
                    </a:lnTo>
                    <a:close/>
                    <a:moveTo>
                      <a:pt x="5" y="63"/>
                    </a:moveTo>
                    <a:lnTo>
                      <a:pt x="18" y="63"/>
                    </a:lnTo>
                    <a:lnTo>
                      <a:pt x="18" y="52"/>
                    </a:lnTo>
                    <a:lnTo>
                      <a:pt x="5" y="52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3" name="îṧlíḑe">
                <a:extLst>
                  <a:ext uri="{FF2B5EF4-FFF2-40B4-BE49-F238E27FC236}">
                    <a16:creationId xmlns:a16="http://schemas.microsoft.com/office/drawing/2014/main" xmlns="" id="{8D0126DB-4762-43AC-AE61-1329C7418808}"/>
                  </a:ext>
                </a:extLst>
              </p:cNvPr>
              <p:cNvSpPr/>
              <p:nvPr/>
            </p:nvSpPr>
            <p:spPr bwMode="auto">
              <a:xfrm>
                <a:off x="248916" y="6590247"/>
                <a:ext cx="208084" cy="260412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67" y="7"/>
                  </a:cxn>
                  <a:cxn ang="0">
                    <a:pos x="113" y="11"/>
                  </a:cxn>
                  <a:cxn ang="0">
                    <a:pos x="106" y="100"/>
                  </a:cxn>
                  <a:cxn ang="0">
                    <a:pos x="92" y="80"/>
                  </a:cxn>
                  <a:cxn ang="0">
                    <a:pos x="60" y="100"/>
                  </a:cxn>
                  <a:cxn ang="0">
                    <a:pos x="113" y="11"/>
                  </a:cxn>
                  <a:cxn ang="0">
                    <a:pos x="106" y="68"/>
                  </a:cxn>
                  <a:cxn ang="0">
                    <a:pos x="92" y="59"/>
                  </a:cxn>
                  <a:cxn ang="0">
                    <a:pos x="92" y="54"/>
                  </a:cxn>
                  <a:cxn ang="0">
                    <a:pos x="106" y="45"/>
                  </a:cxn>
                  <a:cxn ang="0">
                    <a:pos x="92" y="54"/>
                  </a:cxn>
                  <a:cxn ang="0">
                    <a:pos x="106" y="39"/>
                  </a:cxn>
                  <a:cxn ang="0">
                    <a:pos x="92" y="30"/>
                  </a:cxn>
                  <a:cxn ang="0">
                    <a:pos x="92" y="25"/>
                  </a:cxn>
                  <a:cxn ang="0">
                    <a:pos x="106" y="16"/>
                  </a:cxn>
                  <a:cxn ang="0">
                    <a:pos x="92" y="25"/>
                  </a:cxn>
                  <a:cxn ang="0">
                    <a:pos x="81" y="68"/>
                  </a:cxn>
                  <a:cxn ang="0">
                    <a:pos x="67" y="59"/>
                  </a:cxn>
                  <a:cxn ang="0">
                    <a:pos x="67" y="54"/>
                  </a:cxn>
                  <a:cxn ang="0">
                    <a:pos x="81" y="45"/>
                  </a:cxn>
                  <a:cxn ang="0">
                    <a:pos x="67" y="54"/>
                  </a:cxn>
                  <a:cxn ang="0">
                    <a:pos x="81" y="39"/>
                  </a:cxn>
                  <a:cxn ang="0">
                    <a:pos x="67" y="30"/>
                  </a:cxn>
                  <a:cxn ang="0">
                    <a:pos x="67" y="25"/>
                  </a:cxn>
                  <a:cxn ang="0">
                    <a:pos x="81" y="16"/>
                  </a:cxn>
                  <a:cxn ang="0">
                    <a:pos x="67" y="25"/>
                  </a:cxn>
                  <a:cxn ang="0">
                    <a:pos x="46" y="34"/>
                  </a:cxn>
                  <a:cxn ang="0">
                    <a:pos x="7" y="27"/>
                  </a:cxn>
                  <a:cxn ang="0">
                    <a:pos x="53" y="38"/>
                  </a:cxn>
                  <a:cxn ang="0">
                    <a:pos x="46" y="100"/>
                  </a:cxn>
                  <a:cxn ang="0">
                    <a:pos x="32" y="80"/>
                  </a:cxn>
                  <a:cxn ang="0">
                    <a:pos x="0" y="100"/>
                  </a:cxn>
                  <a:cxn ang="0">
                    <a:pos x="53" y="38"/>
                  </a:cxn>
                  <a:cxn ang="0">
                    <a:pos x="46" y="68"/>
                  </a:cxn>
                  <a:cxn ang="0">
                    <a:pos x="32" y="59"/>
                  </a:cxn>
                  <a:cxn ang="0">
                    <a:pos x="32" y="54"/>
                  </a:cxn>
                  <a:cxn ang="0">
                    <a:pos x="46" y="45"/>
                  </a:cxn>
                  <a:cxn ang="0">
                    <a:pos x="32" y="54"/>
                  </a:cxn>
                  <a:cxn ang="0">
                    <a:pos x="21" y="68"/>
                  </a:cxn>
                  <a:cxn ang="0">
                    <a:pos x="7" y="59"/>
                  </a:cxn>
                  <a:cxn ang="0">
                    <a:pos x="7" y="54"/>
                  </a:cxn>
                  <a:cxn ang="0">
                    <a:pos x="21" y="45"/>
                  </a:cxn>
                  <a:cxn ang="0">
                    <a:pos x="7" y="54"/>
                  </a:cxn>
                </a:cxnLst>
                <a:rect l="0" t="0" r="r" b="b"/>
                <a:pathLst>
                  <a:path w="113" h="100">
                    <a:moveTo>
                      <a:pt x="67" y="0"/>
                    </a:moveTo>
                    <a:lnTo>
                      <a:pt x="104" y="0"/>
                    </a:lnTo>
                    <a:lnTo>
                      <a:pt x="104" y="7"/>
                    </a:lnTo>
                    <a:lnTo>
                      <a:pt x="67" y="7"/>
                    </a:lnTo>
                    <a:lnTo>
                      <a:pt x="67" y="0"/>
                    </a:lnTo>
                    <a:close/>
                    <a:moveTo>
                      <a:pt x="113" y="11"/>
                    </a:moveTo>
                    <a:lnTo>
                      <a:pt x="113" y="100"/>
                    </a:lnTo>
                    <a:lnTo>
                      <a:pt x="106" y="100"/>
                    </a:lnTo>
                    <a:lnTo>
                      <a:pt x="106" y="80"/>
                    </a:lnTo>
                    <a:lnTo>
                      <a:pt x="92" y="80"/>
                    </a:lnTo>
                    <a:lnTo>
                      <a:pt x="92" y="100"/>
                    </a:lnTo>
                    <a:lnTo>
                      <a:pt x="60" y="100"/>
                    </a:lnTo>
                    <a:lnTo>
                      <a:pt x="60" y="11"/>
                    </a:lnTo>
                    <a:lnTo>
                      <a:pt x="113" y="11"/>
                    </a:lnTo>
                    <a:close/>
                    <a:moveTo>
                      <a:pt x="92" y="68"/>
                    </a:moveTo>
                    <a:lnTo>
                      <a:pt x="106" y="68"/>
                    </a:lnTo>
                    <a:lnTo>
                      <a:pt x="106" y="59"/>
                    </a:lnTo>
                    <a:lnTo>
                      <a:pt x="92" y="59"/>
                    </a:lnTo>
                    <a:lnTo>
                      <a:pt x="92" y="68"/>
                    </a:lnTo>
                    <a:close/>
                    <a:moveTo>
                      <a:pt x="92" y="54"/>
                    </a:moveTo>
                    <a:lnTo>
                      <a:pt x="106" y="54"/>
                    </a:lnTo>
                    <a:lnTo>
                      <a:pt x="106" y="45"/>
                    </a:lnTo>
                    <a:lnTo>
                      <a:pt x="92" y="45"/>
                    </a:lnTo>
                    <a:lnTo>
                      <a:pt x="92" y="54"/>
                    </a:lnTo>
                    <a:close/>
                    <a:moveTo>
                      <a:pt x="92" y="39"/>
                    </a:moveTo>
                    <a:lnTo>
                      <a:pt x="106" y="39"/>
                    </a:lnTo>
                    <a:lnTo>
                      <a:pt x="106" y="30"/>
                    </a:lnTo>
                    <a:lnTo>
                      <a:pt x="92" y="30"/>
                    </a:lnTo>
                    <a:lnTo>
                      <a:pt x="92" y="39"/>
                    </a:lnTo>
                    <a:close/>
                    <a:moveTo>
                      <a:pt x="92" y="25"/>
                    </a:moveTo>
                    <a:lnTo>
                      <a:pt x="106" y="25"/>
                    </a:lnTo>
                    <a:lnTo>
                      <a:pt x="106" y="16"/>
                    </a:lnTo>
                    <a:lnTo>
                      <a:pt x="92" y="16"/>
                    </a:lnTo>
                    <a:lnTo>
                      <a:pt x="92" y="25"/>
                    </a:lnTo>
                    <a:close/>
                    <a:moveTo>
                      <a:pt x="67" y="68"/>
                    </a:moveTo>
                    <a:lnTo>
                      <a:pt x="81" y="68"/>
                    </a:lnTo>
                    <a:lnTo>
                      <a:pt x="81" y="59"/>
                    </a:lnTo>
                    <a:lnTo>
                      <a:pt x="67" y="59"/>
                    </a:lnTo>
                    <a:lnTo>
                      <a:pt x="67" y="68"/>
                    </a:lnTo>
                    <a:close/>
                    <a:moveTo>
                      <a:pt x="67" y="54"/>
                    </a:moveTo>
                    <a:lnTo>
                      <a:pt x="81" y="54"/>
                    </a:lnTo>
                    <a:lnTo>
                      <a:pt x="81" y="45"/>
                    </a:lnTo>
                    <a:lnTo>
                      <a:pt x="67" y="45"/>
                    </a:lnTo>
                    <a:lnTo>
                      <a:pt x="67" y="54"/>
                    </a:lnTo>
                    <a:close/>
                    <a:moveTo>
                      <a:pt x="67" y="39"/>
                    </a:moveTo>
                    <a:lnTo>
                      <a:pt x="81" y="39"/>
                    </a:lnTo>
                    <a:lnTo>
                      <a:pt x="81" y="30"/>
                    </a:lnTo>
                    <a:lnTo>
                      <a:pt x="67" y="30"/>
                    </a:lnTo>
                    <a:lnTo>
                      <a:pt x="67" y="39"/>
                    </a:lnTo>
                    <a:close/>
                    <a:moveTo>
                      <a:pt x="67" y="25"/>
                    </a:moveTo>
                    <a:lnTo>
                      <a:pt x="81" y="25"/>
                    </a:lnTo>
                    <a:lnTo>
                      <a:pt x="81" y="16"/>
                    </a:lnTo>
                    <a:lnTo>
                      <a:pt x="67" y="16"/>
                    </a:lnTo>
                    <a:lnTo>
                      <a:pt x="67" y="25"/>
                    </a:lnTo>
                    <a:close/>
                    <a:moveTo>
                      <a:pt x="7" y="34"/>
                    </a:moveTo>
                    <a:lnTo>
                      <a:pt x="46" y="34"/>
                    </a:lnTo>
                    <a:lnTo>
                      <a:pt x="46" y="27"/>
                    </a:lnTo>
                    <a:lnTo>
                      <a:pt x="7" y="27"/>
                    </a:lnTo>
                    <a:lnTo>
                      <a:pt x="7" y="34"/>
                    </a:lnTo>
                    <a:close/>
                    <a:moveTo>
                      <a:pt x="53" y="38"/>
                    </a:moveTo>
                    <a:lnTo>
                      <a:pt x="53" y="100"/>
                    </a:lnTo>
                    <a:lnTo>
                      <a:pt x="46" y="100"/>
                    </a:lnTo>
                    <a:lnTo>
                      <a:pt x="46" y="80"/>
                    </a:lnTo>
                    <a:lnTo>
                      <a:pt x="32" y="80"/>
                    </a:lnTo>
                    <a:lnTo>
                      <a:pt x="32" y="100"/>
                    </a:lnTo>
                    <a:lnTo>
                      <a:pt x="0" y="100"/>
                    </a:lnTo>
                    <a:lnTo>
                      <a:pt x="0" y="38"/>
                    </a:lnTo>
                    <a:lnTo>
                      <a:pt x="53" y="38"/>
                    </a:lnTo>
                    <a:close/>
                    <a:moveTo>
                      <a:pt x="32" y="68"/>
                    </a:moveTo>
                    <a:lnTo>
                      <a:pt x="46" y="68"/>
                    </a:lnTo>
                    <a:lnTo>
                      <a:pt x="46" y="59"/>
                    </a:lnTo>
                    <a:lnTo>
                      <a:pt x="32" y="59"/>
                    </a:lnTo>
                    <a:lnTo>
                      <a:pt x="32" y="68"/>
                    </a:lnTo>
                    <a:close/>
                    <a:moveTo>
                      <a:pt x="32" y="54"/>
                    </a:moveTo>
                    <a:lnTo>
                      <a:pt x="46" y="54"/>
                    </a:lnTo>
                    <a:lnTo>
                      <a:pt x="46" y="45"/>
                    </a:lnTo>
                    <a:lnTo>
                      <a:pt x="32" y="45"/>
                    </a:lnTo>
                    <a:lnTo>
                      <a:pt x="32" y="54"/>
                    </a:lnTo>
                    <a:close/>
                    <a:moveTo>
                      <a:pt x="7" y="68"/>
                    </a:moveTo>
                    <a:lnTo>
                      <a:pt x="21" y="68"/>
                    </a:lnTo>
                    <a:lnTo>
                      <a:pt x="21" y="59"/>
                    </a:lnTo>
                    <a:lnTo>
                      <a:pt x="7" y="59"/>
                    </a:lnTo>
                    <a:lnTo>
                      <a:pt x="7" y="68"/>
                    </a:lnTo>
                    <a:close/>
                    <a:moveTo>
                      <a:pt x="7" y="54"/>
                    </a:moveTo>
                    <a:lnTo>
                      <a:pt x="21" y="54"/>
                    </a:lnTo>
                    <a:lnTo>
                      <a:pt x="21" y="45"/>
                    </a:lnTo>
                    <a:lnTo>
                      <a:pt x="7" y="45"/>
                    </a:lnTo>
                    <a:lnTo>
                      <a:pt x="7" y="5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5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4" name="ïṣľîḑè">
                <a:extLst>
                  <a:ext uri="{FF2B5EF4-FFF2-40B4-BE49-F238E27FC236}">
                    <a16:creationId xmlns:a16="http://schemas.microsoft.com/office/drawing/2014/main" xmlns="" id="{D4AAF313-27A4-4373-A21A-B86604A47B24}"/>
                  </a:ext>
                </a:extLst>
              </p:cNvPr>
              <p:cNvSpPr/>
              <p:nvPr/>
            </p:nvSpPr>
            <p:spPr bwMode="auto">
              <a:xfrm>
                <a:off x="101600" y="6691808"/>
                <a:ext cx="127060" cy="158851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43" y="4"/>
                  </a:cxn>
                  <a:cxn ang="0">
                    <a:pos x="69" y="6"/>
                  </a:cxn>
                  <a:cxn ang="0">
                    <a:pos x="66" y="61"/>
                  </a:cxn>
                  <a:cxn ang="0">
                    <a:pos x="57" y="49"/>
                  </a:cxn>
                  <a:cxn ang="0">
                    <a:pos x="37" y="61"/>
                  </a:cxn>
                  <a:cxn ang="0">
                    <a:pos x="69" y="6"/>
                  </a:cxn>
                  <a:cxn ang="0">
                    <a:pos x="66" y="41"/>
                  </a:cxn>
                  <a:cxn ang="0">
                    <a:pos x="57" y="36"/>
                  </a:cxn>
                  <a:cxn ang="0">
                    <a:pos x="57" y="33"/>
                  </a:cxn>
                  <a:cxn ang="0">
                    <a:pos x="66" y="27"/>
                  </a:cxn>
                  <a:cxn ang="0">
                    <a:pos x="57" y="33"/>
                  </a:cxn>
                  <a:cxn ang="0">
                    <a:pos x="66" y="24"/>
                  </a:cxn>
                  <a:cxn ang="0">
                    <a:pos x="57" y="18"/>
                  </a:cxn>
                  <a:cxn ang="0">
                    <a:pos x="57" y="15"/>
                  </a:cxn>
                  <a:cxn ang="0">
                    <a:pos x="66" y="9"/>
                  </a:cxn>
                  <a:cxn ang="0">
                    <a:pos x="57" y="15"/>
                  </a:cxn>
                  <a:cxn ang="0">
                    <a:pos x="50" y="41"/>
                  </a:cxn>
                  <a:cxn ang="0">
                    <a:pos x="41" y="36"/>
                  </a:cxn>
                  <a:cxn ang="0">
                    <a:pos x="41" y="33"/>
                  </a:cxn>
                  <a:cxn ang="0">
                    <a:pos x="50" y="27"/>
                  </a:cxn>
                  <a:cxn ang="0">
                    <a:pos x="41" y="33"/>
                  </a:cxn>
                  <a:cxn ang="0">
                    <a:pos x="50" y="24"/>
                  </a:cxn>
                  <a:cxn ang="0">
                    <a:pos x="41" y="18"/>
                  </a:cxn>
                  <a:cxn ang="0">
                    <a:pos x="41" y="15"/>
                  </a:cxn>
                  <a:cxn ang="0">
                    <a:pos x="50" y="9"/>
                  </a:cxn>
                  <a:cxn ang="0">
                    <a:pos x="41" y="15"/>
                  </a:cxn>
                  <a:cxn ang="0">
                    <a:pos x="29" y="20"/>
                  </a:cxn>
                  <a:cxn ang="0">
                    <a:pos x="6" y="16"/>
                  </a:cxn>
                  <a:cxn ang="0">
                    <a:pos x="32" y="22"/>
                  </a:cxn>
                  <a:cxn ang="0">
                    <a:pos x="29" y="61"/>
                  </a:cxn>
                  <a:cxn ang="0">
                    <a:pos x="20" y="49"/>
                  </a:cxn>
                  <a:cxn ang="0">
                    <a:pos x="0" y="61"/>
                  </a:cxn>
                  <a:cxn ang="0">
                    <a:pos x="32" y="22"/>
                  </a:cxn>
                  <a:cxn ang="0">
                    <a:pos x="29" y="41"/>
                  </a:cxn>
                  <a:cxn ang="0">
                    <a:pos x="20" y="36"/>
                  </a:cxn>
                  <a:cxn ang="0">
                    <a:pos x="20" y="33"/>
                  </a:cxn>
                  <a:cxn ang="0">
                    <a:pos x="29" y="27"/>
                  </a:cxn>
                  <a:cxn ang="0">
                    <a:pos x="20" y="33"/>
                  </a:cxn>
                  <a:cxn ang="0">
                    <a:pos x="14" y="41"/>
                  </a:cxn>
                  <a:cxn ang="0">
                    <a:pos x="6" y="36"/>
                  </a:cxn>
                  <a:cxn ang="0">
                    <a:pos x="6" y="33"/>
                  </a:cxn>
                  <a:cxn ang="0">
                    <a:pos x="14" y="27"/>
                  </a:cxn>
                  <a:cxn ang="0">
                    <a:pos x="6" y="33"/>
                  </a:cxn>
                </a:cxnLst>
                <a:rect l="0" t="0" r="r" b="b"/>
                <a:pathLst>
                  <a:path w="69" h="61">
                    <a:moveTo>
                      <a:pt x="43" y="0"/>
                    </a:moveTo>
                    <a:lnTo>
                      <a:pt x="64" y="0"/>
                    </a:lnTo>
                    <a:lnTo>
                      <a:pt x="64" y="4"/>
                    </a:lnTo>
                    <a:lnTo>
                      <a:pt x="43" y="4"/>
                    </a:lnTo>
                    <a:lnTo>
                      <a:pt x="43" y="0"/>
                    </a:lnTo>
                    <a:close/>
                    <a:moveTo>
                      <a:pt x="69" y="6"/>
                    </a:moveTo>
                    <a:lnTo>
                      <a:pt x="69" y="61"/>
                    </a:lnTo>
                    <a:lnTo>
                      <a:pt x="66" y="61"/>
                    </a:lnTo>
                    <a:lnTo>
                      <a:pt x="66" y="49"/>
                    </a:lnTo>
                    <a:lnTo>
                      <a:pt x="57" y="49"/>
                    </a:lnTo>
                    <a:lnTo>
                      <a:pt x="57" y="61"/>
                    </a:lnTo>
                    <a:lnTo>
                      <a:pt x="37" y="61"/>
                    </a:lnTo>
                    <a:lnTo>
                      <a:pt x="37" y="6"/>
                    </a:lnTo>
                    <a:lnTo>
                      <a:pt x="69" y="6"/>
                    </a:lnTo>
                    <a:close/>
                    <a:moveTo>
                      <a:pt x="57" y="41"/>
                    </a:moveTo>
                    <a:lnTo>
                      <a:pt x="66" y="41"/>
                    </a:lnTo>
                    <a:lnTo>
                      <a:pt x="66" y="36"/>
                    </a:lnTo>
                    <a:lnTo>
                      <a:pt x="57" y="36"/>
                    </a:lnTo>
                    <a:lnTo>
                      <a:pt x="57" y="41"/>
                    </a:lnTo>
                    <a:close/>
                    <a:moveTo>
                      <a:pt x="57" y="33"/>
                    </a:moveTo>
                    <a:lnTo>
                      <a:pt x="66" y="33"/>
                    </a:lnTo>
                    <a:lnTo>
                      <a:pt x="66" y="27"/>
                    </a:lnTo>
                    <a:lnTo>
                      <a:pt x="57" y="27"/>
                    </a:lnTo>
                    <a:lnTo>
                      <a:pt x="57" y="33"/>
                    </a:lnTo>
                    <a:close/>
                    <a:moveTo>
                      <a:pt x="57" y="24"/>
                    </a:moveTo>
                    <a:lnTo>
                      <a:pt x="66" y="24"/>
                    </a:lnTo>
                    <a:lnTo>
                      <a:pt x="66" y="18"/>
                    </a:lnTo>
                    <a:lnTo>
                      <a:pt x="57" y="18"/>
                    </a:lnTo>
                    <a:lnTo>
                      <a:pt x="57" y="24"/>
                    </a:lnTo>
                    <a:close/>
                    <a:moveTo>
                      <a:pt x="57" y="15"/>
                    </a:moveTo>
                    <a:lnTo>
                      <a:pt x="66" y="15"/>
                    </a:lnTo>
                    <a:lnTo>
                      <a:pt x="66" y="9"/>
                    </a:lnTo>
                    <a:lnTo>
                      <a:pt x="57" y="9"/>
                    </a:lnTo>
                    <a:lnTo>
                      <a:pt x="57" y="15"/>
                    </a:lnTo>
                    <a:close/>
                    <a:moveTo>
                      <a:pt x="41" y="41"/>
                    </a:moveTo>
                    <a:lnTo>
                      <a:pt x="50" y="41"/>
                    </a:lnTo>
                    <a:lnTo>
                      <a:pt x="50" y="36"/>
                    </a:lnTo>
                    <a:lnTo>
                      <a:pt x="41" y="36"/>
                    </a:lnTo>
                    <a:lnTo>
                      <a:pt x="41" y="41"/>
                    </a:lnTo>
                    <a:close/>
                    <a:moveTo>
                      <a:pt x="41" y="33"/>
                    </a:moveTo>
                    <a:lnTo>
                      <a:pt x="50" y="33"/>
                    </a:lnTo>
                    <a:lnTo>
                      <a:pt x="50" y="27"/>
                    </a:lnTo>
                    <a:lnTo>
                      <a:pt x="41" y="27"/>
                    </a:lnTo>
                    <a:lnTo>
                      <a:pt x="41" y="33"/>
                    </a:lnTo>
                    <a:close/>
                    <a:moveTo>
                      <a:pt x="41" y="24"/>
                    </a:moveTo>
                    <a:lnTo>
                      <a:pt x="50" y="24"/>
                    </a:lnTo>
                    <a:lnTo>
                      <a:pt x="50" y="18"/>
                    </a:lnTo>
                    <a:lnTo>
                      <a:pt x="41" y="18"/>
                    </a:lnTo>
                    <a:lnTo>
                      <a:pt x="41" y="24"/>
                    </a:lnTo>
                    <a:close/>
                    <a:moveTo>
                      <a:pt x="41" y="15"/>
                    </a:moveTo>
                    <a:lnTo>
                      <a:pt x="50" y="15"/>
                    </a:lnTo>
                    <a:lnTo>
                      <a:pt x="50" y="9"/>
                    </a:lnTo>
                    <a:lnTo>
                      <a:pt x="41" y="9"/>
                    </a:lnTo>
                    <a:lnTo>
                      <a:pt x="41" y="15"/>
                    </a:lnTo>
                    <a:close/>
                    <a:moveTo>
                      <a:pt x="6" y="20"/>
                    </a:moveTo>
                    <a:lnTo>
                      <a:pt x="29" y="20"/>
                    </a:lnTo>
                    <a:lnTo>
                      <a:pt x="29" y="16"/>
                    </a:lnTo>
                    <a:lnTo>
                      <a:pt x="6" y="16"/>
                    </a:lnTo>
                    <a:lnTo>
                      <a:pt x="6" y="20"/>
                    </a:lnTo>
                    <a:close/>
                    <a:moveTo>
                      <a:pt x="32" y="22"/>
                    </a:moveTo>
                    <a:lnTo>
                      <a:pt x="32" y="61"/>
                    </a:lnTo>
                    <a:lnTo>
                      <a:pt x="29" y="61"/>
                    </a:lnTo>
                    <a:lnTo>
                      <a:pt x="29" y="49"/>
                    </a:lnTo>
                    <a:lnTo>
                      <a:pt x="20" y="49"/>
                    </a:lnTo>
                    <a:lnTo>
                      <a:pt x="20" y="61"/>
                    </a:lnTo>
                    <a:lnTo>
                      <a:pt x="0" y="61"/>
                    </a:lnTo>
                    <a:lnTo>
                      <a:pt x="0" y="22"/>
                    </a:lnTo>
                    <a:lnTo>
                      <a:pt x="32" y="22"/>
                    </a:lnTo>
                    <a:close/>
                    <a:moveTo>
                      <a:pt x="20" y="41"/>
                    </a:moveTo>
                    <a:lnTo>
                      <a:pt x="29" y="41"/>
                    </a:lnTo>
                    <a:lnTo>
                      <a:pt x="29" y="36"/>
                    </a:lnTo>
                    <a:lnTo>
                      <a:pt x="20" y="36"/>
                    </a:lnTo>
                    <a:lnTo>
                      <a:pt x="20" y="41"/>
                    </a:lnTo>
                    <a:close/>
                    <a:moveTo>
                      <a:pt x="20" y="33"/>
                    </a:moveTo>
                    <a:lnTo>
                      <a:pt x="29" y="33"/>
                    </a:lnTo>
                    <a:lnTo>
                      <a:pt x="29" y="27"/>
                    </a:lnTo>
                    <a:lnTo>
                      <a:pt x="20" y="27"/>
                    </a:lnTo>
                    <a:lnTo>
                      <a:pt x="20" y="33"/>
                    </a:lnTo>
                    <a:close/>
                    <a:moveTo>
                      <a:pt x="6" y="41"/>
                    </a:moveTo>
                    <a:lnTo>
                      <a:pt x="14" y="41"/>
                    </a:lnTo>
                    <a:lnTo>
                      <a:pt x="14" y="36"/>
                    </a:lnTo>
                    <a:lnTo>
                      <a:pt x="6" y="36"/>
                    </a:lnTo>
                    <a:lnTo>
                      <a:pt x="6" y="41"/>
                    </a:lnTo>
                    <a:close/>
                    <a:moveTo>
                      <a:pt x="6" y="33"/>
                    </a:moveTo>
                    <a:lnTo>
                      <a:pt x="14" y="33"/>
                    </a:lnTo>
                    <a:lnTo>
                      <a:pt x="14" y="27"/>
                    </a:lnTo>
                    <a:lnTo>
                      <a:pt x="6" y="27"/>
                    </a:lnTo>
                    <a:lnTo>
                      <a:pt x="6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5" name="î$liḑé">
                <a:extLst>
                  <a:ext uri="{FF2B5EF4-FFF2-40B4-BE49-F238E27FC236}">
                    <a16:creationId xmlns:a16="http://schemas.microsoft.com/office/drawing/2014/main" xmlns="" id="{82FF802D-CB2B-45F7-9C34-B05F8773717A}"/>
                  </a:ext>
                </a:extLst>
              </p:cNvPr>
              <p:cNvSpPr/>
              <p:nvPr/>
            </p:nvSpPr>
            <p:spPr bwMode="auto">
              <a:xfrm>
                <a:off x="1066520" y="6223067"/>
                <a:ext cx="263327" cy="632800"/>
              </a:xfrm>
              <a:custGeom>
                <a:avLst/>
                <a:gdLst/>
                <a:ahLst/>
                <a:cxnLst>
                  <a:cxn ang="0">
                    <a:pos x="11" y="113"/>
                  </a:cxn>
                  <a:cxn ang="0">
                    <a:pos x="58" y="95"/>
                  </a:cxn>
                  <a:cxn ang="0">
                    <a:pos x="67" y="116"/>
                  </a:cxn>
                  <a:cxn ang="0">
                    <a:pos x="27" y="243"/>
                  </a:cxn>
                  <a:cxn ang="0">
                    <a:pos x="9" y="216"/>
                  </a:cxn>
                  <a:cxn ang="0">
                    <a:pos x="0" y="243"/>
                  </a:cxn>
                  <a:cxn ang="0">
                    <a:pos x="67" y="116"/>
                  </a:cxn>
                  <a:cxn ang="0">
                    <a:pos x="9" y="184"/>
                  </a:cxn>
                  <a:cxn ang="0">
                    <a:pos x="28" y="198"/>
                  </a:cxn>
                  <a:cxn ang="0">
                    <a:pos x="28" y="164"/>
                  </a:cxn>
                  <a:cxn ang="0">
                    <a:pos x="9" y="177"/>
                  </a:cxn>
                  <a:cxn ang="0">
                    <a:pos x="28" y="164"/>
                  </a:cxn>
                  <a:cxn ang="0">
                    <a:pos x="9" y="145"/>
                  </a:cxn>
                  <a:cxn ang="0">
                    <a:pos x="28" y="157"/>
                  </a:cxn>
                  <a:cxn ang="0">
                    <a:pos x="28" y="125"/>
                  </a:cxn>
                  <a:cxn ang="0">
                    <a:pos x="9" y="138"/>
                  </a:cxn>
                  <a:cxn ang="0">
                    <a:pos x="28" y="125"/>
                  </a:cxn>
                  <a:cxn ang="0">
                    <a:pos x="41" y="184"/>
                  </a:cxn>
                  <a:cxn ang="0">
                    <a:pos x="58" y="198"/>
                  </a:cxn>
                  <a:cxn ang="0">
                    <a:pos x="58" y="164"/>
                  </a:cxn>
                  <a:cxn ang="0">
                    <a:pos x="41" y="177"/>
                  </a:cxn>
                  <a:cxn ang="0">
                    <a:pos x="58" y="164"/>
                  </a:cxn>
                  <a:cxn ang="0">
                    <a:pos x="41" y="145"/>
                  </a:cxn>
                  <a:cxn ang="0">
                    <a:pos x="58" y="157"/>
                  </a:cxn>
                  <a:cxn ang="0">
                    <a:pos x="58" y="125"/>
                  </a:cxn>
                  <a:cxn ang="0">
                    <a:pos x="41" y="138"/>
                  </a:cxn>
                  <a:cxn ang="0">
                    <a:pos x="58" y="125"/>
                  </a:cxn>
                  <a:cxn ang="0">
                    <a:pos x="87" y="139"/>
                  </a:cxn>
                  <a:cxn ang="0">
                    <a:pos x="135" y="150"/>
                  </a:cxn>
                  <a:cxn ang="0">
                    <a:pos x="143" y="154"/>
                  </a:cxn>
                  <a:cxn ang="0">
                    <a:pos x="103" y="243"/>
                  </a:cxn>
                  <a:cxn ang="0">
                    <a:pos x="85" y="216"/>
                  </a:cxn>
                  <a:cxn ang="0">
                    <a:pos x="76" y="243"/>
                  </a:cxn>
                  <a:cxn ang="0">
                    <a:pos x="143" y="154"/>
                  </a:cxn>
                  <a:cxn ang="0">
                    <a:pos x="85" y="184"/>
                  </a:cxn>
                  <a:cxn ang="0">
                    <a:pos x="105" y="198"/>
                  </a:cxn>
                  <a:cxn ang="0">
                    <a:pos x="105" y="164"/>
                  </a:cxn>
                  <a:cxn ang="0">
                    <a:pos x="85" y="177"/>
                  </a:cxn>
                  <a:cxn ang="0">
                    <a:pos x="105" y="164"/>
                  </a:cxn>
                  <a:cxn ang="0">
                    <a:pos x="117" y="184"/>
                  </a:cxn>
                  <a:cxn ang="0">
                    <a:pos x="135" y="198"/>
                  </a:cxn>
                  <a:cxn ang="0">
                    <a:pos x="135" y="164"/>
                  </a:cxn>
                  <a:cxn ang="0">
                    <a:pos x="117" y="177"/>
                  </a:cxn>
                  <a:cxn ang="0">
                    <a:pos x="135" y="164"/>
                  </a:cxn>
                  <a:cxn ang="0">
                    <a:pos x="51" y="64"/>
                  </a:cxn>
                  <a:cxn ang="0">
                    <a:pos x="18" y="91"/>
                  </a:cxn>
                  <a:cxn ang="0">
                    <a:pos x="30" y="0"/>
                  </a:cxn>
                  <a:cxn ang="0">
                    <a:pos x="39" y="61"/>
                  </a:cxn>
                  <a:cxn ang="0">
                    <a:pos x="30" y="0"/>
                  </a:cxn>
                </a:cxnLst>
                <a:rect l="0" t="0" r="r" b="b"/>
                <a:pathLst>
                  <a:path w="143" h="243">
                    <a:moveTo>
                      <a:pt x="58" y="113"/>
                    </a:moveTo>
                    <a:lnTo>
                      <a:pt x="11" y="113"/>
                    </a:lnTo>
                    <a:lnTo>
                      <a:pt x="11" y="95"/>
                    </a:lnTo>
                    <a:lnTo>
                      <a:pt x="58" y="95"/>
                    </a:lnTo>
                    <a:lnTo>
                      <a:pt x="58" y="113"/>
                    </a:lnTo>
                    <a:close/>
                    <a:moveTo>
                      <a:pt x="67" y="116"/>
                    </a:moveTo>
                    <a:lnTo>
                      <a:pt x="67" y="243"/>
                    </a:lnTo>
                    <a:lnTo>
                      <a:pt x="27" y="243"/>
                    </a:lnTo>
                    <a:lnTo>
                      <a:pt x="27" y="216"/>
                    </a:lnTo>
                    <a:lnTo>
                      <a:pt x="9" y="216"/>
                    </a:lnTo>
                    <a:lnTo>
                      <a:pt x="9" y="243"/>
                    </a:lnTo>
                    <a:lnTo>
                      <a:pt x="0" y="243"/>
                    </a:lnTo>
                    <a:lnTo>
                      <a:pt x="0" y="116"/>
                    </a:lnTo>
                    <a:lnTo>
                      <a:pt x="67" y="116"/>
                    </a:lnTo>
                    <a:close/>
                    <a:moveTo>
                      <a:pt x="28" y="184"/>
                    </a:moveTo>
                    <a:lnTo>
                      <a:pt x="9" y="184"/>
                    </a:lnTo>
                    <a:lnTo>
                      <a:pt x="9" y="198"/>
                    </a:lnTo>
                    <a:lnTo>
                      <a:pt x="28" y="198"/>
                    </a:lnTo>
                    <a:lnTo>
                      <a:pt x="28" y="184"/>
                    </a:lnTo>
                    <a:close/>
                    <a:moveTo>
                      <a:pt x="28" y="164"/>
                    </a:moveTo>
                    <a:lnTo>
                      <a:pt x="9" y="164"/>
                    </a:lnTo>
                    <a:lnTo>
                      <a:pt x="9" y="177"/>
                    </a:lnTo>
                    <a:lnTo>
                      <a:pt x="28" y="177"/>
                    </a:lnTo>
                    <a:lnTo>
                      <a:pt x="28" y="164"/>
                    </a:lnTo>
                    <a:close/>
                    <a:moveTo>
                      <a:pt x="28" y="145"/>
                    </a:moveTo>
                    <a:lnTo>
                      <a:pt x="9" y="145"/>
                    </a:lnTo>
                    <a:lnTo>
                      <a:pt x="9" y="157"/>
                    </a:lnTo>
                    <a:lnTo>
                      <a:pt x="28" y="157"/>
                    </a:lnTo>
                    <a:lnTo>
                      <a:pt x="28" y="145"/>
                    </a:lnTo>
                    <a:close/>
                    <a:moveTo>
                      <a:pt x="28" y="125"/>
                    </a:moveTo>
                    <a:lnTo>
                      <a:pt x="9" y="125"/>
                    </a:lnTo>
                    <a:lnTo>
                      <a:pt x="9" y="138"/>
                    </a:lnTo>
                    <a:lnTo>
                      <a:pt x="28" y="138"/>
                    </a:lnTo>
                    <a:lnTo>
                      <a:pt x="28" y="125"/>
                    </a:lnTo>
                    <a:close/>
                    <a:moveTo>
                      <a:pt x="58" y="184"/>
                    </a:moveTo>
                    <a:lnTo>
                      <a:pt x="41" y="184"/>
                    </a:lnTo>
                    <a:lnTo>
                      <a:pt x="41" y="198"/>
                    </a:lnTo>
                    <a:lnTo>
                      <a:pt x="58" y="198"/>
                    </a:lnTo>
                    <a:lnTo>
                      <a:pt x="58" y="184"/>
                    </a:lnTo>
                    <a:close/>
                    <a:moveTo>
                      <a:pt x="58" y="164"/>
                    </a:moveTo>
                    <a:lnTo>
                      <a:pt x="41" y="164"/>
                    </a:lnTo>
                    <a:lnTo>
                      <a:pt x="41" y="177"/>
                    </a:lnTo>
                    <a:lnTo>
                      <a:pt x="58" y="177"/>
                    </a:lnTo>
                    <a:lnTo>
                      <a:pt x="58" y="164"/>
                    </a:lnTo>
                    <a:close/>
                    <a:moveTo>
                      <a:pt x="58" y="145"/>
                    </a:moveTo>
                    <a:lnTo>
                      <a:pt x="41" y="145"/>
                    </a:lnTo>
                    <a:lnTo>
                      <a:pt x="41" y="157"/>
                    </a:lnTo>
                    <a:lnTo>
                      <a:pt x="58" y="157"/>
                    </a:lnTo>
                    <a:lnTo>
                      <a:pt x="58" y="145"/>
                    </a:lnTo>
                    <a:close/>
                    <a:moveTo>
                      <a:pt x="58" y="125"/>
                    </a:moveTo>
                    <a:lnTo>
                      <a:pt x="41" y="125"/>
                    </a:lnTo>
                    <a:lnTo>
                      <a:pt x="41" y="138"/>
                    </a:lnTo>
                    <a:lnTo>
                      <a:pt x="58" y="138"/>
                    </a:lnTo>
                    <a:lnTo>
                      <a:pt x="58" y="125"/>
                    </a:lnTo>
                    <a:close/>
                    <a:moveTo>
                      <a:pt x="135" y="139"/>
                    </a:moveTo>
                    <a:lnTo>
                      <a:pt x="87" y="139"/>
                    </a:lnTo>
                    <a:lnTo>
                      <a:pt x="87" y="150"/>
                    </a:lnTo>
                    <a:lnTo>
                      <a:pt x="135" y="150"/>
                    </a:lnTo>
                    <a:lnTo>
                      <a:pt x="135" y="139"/>
                    </a:lnTo>
                    <a:close/>
                    <a:moveTo>
                      <a:pt x="143" y="154"/>
                    </a:moveTo>
                    <a:lnTo>
                      <a:pt x="143" y="243"/>
                    </a:lnTo>
                    <a:lnTo>
                      <a:pt x="103" y="243"/>
                    </a:lnTo>
                    <a:lnTo>
                      <a:pt x="103" y="216"/>
                    </a:lnTo>
                    <a:lnTo>
                      <a:pt x="85" y="216"/>
                    </a:lnTo>
                    <a:lnTo>
                      <a:pt x="85" y="243"/>
                    </a:lnTo>
                    <a:lnTo>
                      <a:pt x="76" y="243"/>
                    </a:lnTo>
                    <a:lnTo>
                      <a:pt x="76" y="154"/>
                    </a:lnTo>
                    <a:lnTo>
                      <a:pt x="143" y="154"/>
                    </a:lnTo>
                    <a:close/>
                    <a:moveTo>
                      <a:pt x="105" y="184"/>
                    </a:moveTo>
                    <a:lnTo>
                      <a:pt x="85" y="184"/>
                    </a:lnTo>
                    <a:lnTo>
                      <a:pt x="85" y="198"/>
                    </a:lnTo>
                    <a:lnTo>
                      <a:pt x="105" y="198"/>
                    </a:lnTo>
                    <a:lnTo>
                      <a:pt x="105" y="184"/>
                    </a:lnTo>
                    <a:close/>
                    <a:moveTo>
                      <a:pt x="105" y="164"/>
                    </a:moveTo>
                    <a:lnTo>
                      <a:pt x="85" y="164"/>
                    </a:lnTo>
                    <a:lnTo>
                      <a:pt x="85" y="177"/>
                    </a:lnTo>
                    <a:lnTo>
                      <a:pt x="105" y="177"/>
                    </a:lnTo>
                    <a:lnTo>
                      <a:pt x="105" y="164"/>
                    </a:lnTo>
                    <a:close/>
                    <a:moveTo>
                      <a:pt x="135" y="184"/>
                    </a:moveTo>
                    <a:lnTo>
                      <a:pt x="117" y="184"/>
                    </a:lnTo>
                    <a:lnTo>
                      <a:pt x="117" y="198"/>
                    </a:lnTo>
                    <a:lnTo>
                      <a:pt x="135" y="198"/>
                    </a:lnTo>
                    <a:lnTo>
                      <a:pt x="135" y="184"/>
                    </a:lnTo>
                    <a:close/>
                    <a:moveTo>
                      <a:pt x="135" y="164"/>
                    </a:moveTo>
                    <a:lnTo>
                      <a:pt x="117" y="164"/>
                    </a:lnTo>
                    <a:lnTo>
                      <a:pt x="117" y="177"/>
                    </a:lnTo>
                    <a:lnTo>
                      <a:pt x="135" y="177"/>
                    </a:lnTo>
                    <a:lnTo>
                      <a:pt x="135" y="164"/>
                    </a:lnTo>
                    <a:close/>
                    <a:moveTo>
                      <a:pt x="18" y="64"/>
                    </a:moveTo>
                    <a:lnTo>
                      <a:pt x="51" y="64"/>
                    </a:lnTo>
                    <a:lnTo>
                      <a:pt x="51" y="91"/>
                    </a:lnTo>
                    <a:lnTo>
                      <a:pt x="18" y="91"/>
                    </a:lnTo>
                    <a:lnTo>
                      <a:pt x="18" y="64"/>
                    </a:lnTo>
                    <a:close/>
                    <a:moveTo>
                      <a:pt x="30" y="0"/>
                    </a:moveTo>
                    <a:lnTo>
                      <a:pt x="39" y="0"/>
                    </a:lnTo>
                    <a:lnTo>
                      <a:pt x="39" y="61"/>
                    </a:lnTo>
                    <a:lnTo>
                      <a:pt x="30" y="6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6" name="îṧḷïḍe">
                <a:extLst>
                  <a:ext uri="{FF2B5EF4-FFF2-40B4-BE49-F238E27FC236}">
                    <a16:creationId xmlns:a16="http://schemas.microsoft.com/office/drawing/2014/main" xmlns="" id="{440CE68F-DD4A-4CCE-A30E-44861575D9F9}"/>
                  </a:ext>
                </a:extLst>
              </p:cNvPr>
              <p:cNvSpPr/>
              <p:nvPr/>
            </p:nvSpPr>
            <p:spPr bwMode="auto">
              <a:xfrm>
                <a:off x="1344579" y="6673579"/>
                <a:ext cx="123377" cy="177080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2" y="68"/>
                  </a:cxn>
                  <a:cxn ang="0">
                    <a:pos x="5" y="56"/>
                  </a:cxn>
                  <a:cxn ang="0">
                    <a:pos x="0" y="68"/>
                  </a:cxn>
                  <a:cxn ang="0">
                    <a:pos x="31" y="7"/>
                  </a:cxn>
                  <a:cxn ang="0">
                    <a:pos x="5" y="40"/>
                  </a:cxn>
                  <a:cxn ang="0">
                    <a:pos x="12" y="47"/>
                  </a:cxn>
                  <a:cxn ang="0">
                    <a:pos x="12" y="31"/>
                  </a:cxn>
                  <a:cxn ang="0">
                    <a:pos x="5" y="36"/>
                  </a:cxn>
                  <a:cxn ang="0">
                    <a:pos x="12" y="31"/>
                  </a:cxn>
                  <a:cxn ang="0">
                    <a:pos x="5" y="22"/>
                  </a:cxn>
                  <a:cxn ang="0">
                    <a:pos x="12" y="27"/>
                  </a:cxn>
                  <a:cxn ang="0">
                    <a:pos x="12" y="11"/>
                  </a:cxn>
                  <a:cxn ang="0">
                    <a:pos x="5" y="18"/>
                  </a:cxn>
                  <a:cxn ang="0">
                    <a:pos x="12" y="11"/>
                  </a:cxn>
                  <a:cxn ang="0">
                    <a:pos x="19" y="40"/>
                  </a:cxn>
                  <a:cxn ang="0">
                    <a:pos x="28" y="47"/>
                  </a:cxn>
                  <a:cxn ang="0">
                    <a:pos x="28" y="31"/>
                  </a:cxn>
                  <a:cxn ang="0">
                    <a:pos x="19" y="36"/>
                  </a:cxn>
                  <a:cxn ang="0">
                    <a:pos x="28" y="31"/>
                  </a:cxn>
                  <a:cxn ang="0">
                    <a:pos x="19" y="22"/>
                  </a:cxn>
                  <a:cxn ang="0">
                    <a:pos x="28" y="27"/>
                  </a:cxn>
                  <a:cxn ang="0">
                    <a:pos x="28" y="11"/>
                  </a:cxn>
                  <a:cxn ang="0">
                    <a:pos x="19" y="18"/>
                  </a:cxn>
                  <a:cxn ang="0">
                    <a:pos x="28" y="11"/>
                  </a:cxn>
                  <a:cxn ang="0">
                    <a:pos x="40" y="18"/>
                  </a:cxn>
                  <a:cxn ang="0">
                    <a:pos x="63" y="23"/>
                  </a:cxn>
                  <a:cxn ang="0">
                    <a:pos x="67" y="25"/>
                  </a:cxn>
                  <a:cxn ang="0">
                    <a:pos x="47" y="68"/>
                  </a:cxn>
                  <a:cxn ang="0">
                    <a:pos x="40" y="56"/>
                  </a:cxn>
                  <a:cxn ang="0">
                    <a:pos x="35" y="68"/>
                  </a:cxn>
                  <a:cxn ang="0">
                    <a:pos x="67" y="25"/>
                  </a:cxn>
                  <a:cxn ang="0">
                    <a:pos x="40" y="40"/>
                  </a:cxn>
                  <a:cxn ang="0">
                    <a:pos x="49" y="47"/>
                  </a:cxn>
                  <a:cxn ang="0">
                    <a:pos x="49" y="31"/>
                  </a:cxn>
                  <a:cxn ang="0">
                    <a:pos x="40" y="36"/>
                  </a:cxn>
                  <a:cxn ang="0">
                    <a:pos x="49" y="31"/>
                  </a:cxn>
                  <a:cxn ang="0">
                    <a:pos x="54" y="40"/>
                  </a:cxn>
                  <a:cxn ang="0">
                    <a:pos x="63" y="47"/>
                  </a:cxn>
                  <a:cxn ang="0">
                    <a:pos x="63" y="31"/>
                  </a:cxn>
                  <a:cxn ang="0">
                    <a:pos x="54" y="36"/>
                  </a:cxn>
                  <a:cxn ang="0">
                    <a:pos x="63" y="31"/>
                  </a:cxn>
                </a:cxnLst>
                <a:rect l="0" t="0" r="r" b="b"/>
                <a:pathLst>
                  <a:path w="67" h="68">
                    <a:moveTo>
                      <a:pt x="26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  <a:moveTo>
                      <a:pt x="31" y="7"/>
                    </a:moveTo>
                    <a:lnTo>
                      <a:pt x="31" y="68"/>
                    </a:lnTo>
                    <a:lnTo>
                      <a:pt x="12" y="68"/>
                    </a:lnTo>
                    <a:lnTo>
                      <a:pt x="12" y="56"/>
                    </a:lnTo>
                    <a:lnTo>
                      <a:pt x="5" y="56"/>
                    </a:lnTo>
                    <a:lnTo>
                      <a:pt x="5" y="68"/>
                    </a:lnTo>
                    <a:lnTo>
                      <a:pt x="0" y="68"/>
                    </a:lnTo>
                    <a:lnTo>
                      <a:pt x="0" y="7"/>
                    </a:lnTo>
                    <a:lnTo>
                      <a:pt x="31" y="7"/>
                    </a:lnTo>
                    <a:close/>
                    <a:moveTo>
                      <a:pt x="12" y="40"/>
                    </a:moveTo>
                    <a:lnTo>
                      <a:pt x="5" y="40"/>
                    </a:lnTo>
                    <a:lnTo>
                      <a:pt x="5" y="47"/>
                    </a:lnTo>
                    <a:lnTo>
                      <a:pt x="12" y="47"/>
                    </a:lnTo>
                    <a:lnTo>
                      <a:pt x="12" y="40"/>
                    </a:lnTo>
                    <a:close/>
                    <a:moveTo>
                      <a:pt x="12" y="31"/>
                    </a:moveTo>
                    <a:lnTo>
                      <a:pt x="5" y="31"/>
                    </a:lnTo>
                    <a:lnTo>
                      <a:pt x="5" y="36"/>
                    </a:lnTo>
                    <a:lnTo>
                      <a:pt x="12" y="36"/>
                    </a:lnTo>
                    <a:lnTo>
                      <a:pt x="12" y="31"/>
                    </a:lnTo>
                    <a:close/>
                    <a:moveTo>
                      <a:pt x="12" y="22"/>
                    </a:moveTo>
                    <a:lnTo>
                      <a:pt x="5" y="22"/>
                    </a:lnTo>
                    <a:lnTo>
                      <a:pt x="5" y="27"/>
                    </a:lnTo>
                    <a:lnTo>
                      <a:pt x="12" y="27"/>
                    </a:lnTo>
                    <a:lnTo>
                      <a:pt x="12" y="22"/>
                    </a:lnTo>
                    <a:close/>
                    <a:moveTo>
                      <a:pt x="12" y="11"/>
                    </a:moveTo>
                    <a:lnTo>
                      <a:pt x="5" y="11"/>
                    </a:lnTo>
                    <a:lnTo>
                      <a:pt x="5" y="18"/>
                    </a:lnTo>
                    <a:lnTo>
                      <a:pt x="12" y="18"/>
                    </a:lnTo>
                    <a:lnTo>
                      <a:pt x="12" y="11"/>
                    </a:lnTo>
                    <a:close/>
                    <a:moveTo>
                      <a:pt x="28" y="40"/>
                    </a:moveTo>
                    <a:lnTo>
                      <a:pt x="19" y="40"/>
                    </a:lnTo>
                    <a:lnTo>
                      <a:pt x="19" y="47"/>
                    </a:lnTo>
                    <a:lnTo>
                      <a:pt x="28" y="47"/>
                    </a:lnTo>
                    <a:lnTo>
                      <a:pt x="28" y="40"/>
                    </a:lnTo>
                    <a:close/>
                    <a:moveTo>
                      <a:pt x="28" y="31"/>
                    </a:moveTo>
                    <a:lnTo>
                      <a:pt x="19" y="31"/>
                    </a:lnTo>
                    <a:lnTo>
                      <a:pt x="19" y="36"/>
                    </a:lnTo>
                    <a:lnTo>
                      <a:pt x="28" y="36"/>
                    </a:lnTo>
                    <a:lnTo>
                      <a:pt x="28" y="31"/>
                    </a:lnTo>
                    <a:close/>
                    <a:moveTo>
                      <a:pt x="28" y="22"/>
                    </a:moveTo>
                    <a:lnTo>
                      <a:pt x="19" y="22"/>
                    </a:lnTo>
                    <a:lnTo>
                      <a:pt x="19" y="27"/>
                    </a:lnTo>
                    <a:lnTo>
                      <a:pt x="28" y="27"/>
                    </a:lnTo>
                    <a:lnTo>
                      <a:pt x="28" y="22"/>
                    </a:lnTo>
                    <a:close/>
                    <a:moveTo>
                      <a:pt x="28" y="11"/>
                    </a:moveTo>
                    <a:lnTo>
                      <a:pt x="19" y="11"/>
                    </a:lnTo>
                    <a:lnTo>
                      <a:pt x="19" y="18"/>
                    </a:lnTo>
                    <a:lnTo>
                      <a:pt x="28" y="18"/>
                    </a:lnTo>
                    <a:lnTo>
                      <a:pt x="28" y="11"/>
                    </a:lnTo>
                    <a:close/>
                    <a:moveTo>
                      <a:pt x="63" y="18"/>
                    </a:moveTo>
                    <a:lnTo>
                      <a:pt x="40" y="18"/>
                    </a:lnTo>
                    <a:lnTo>
                      <a:pt x="40" y="23"/>
                    </a:lnTo>
                    <a:lnTo>
                      <a:pt x="63" y="23"/>
                    </a:lnTo>
                    <a:lnTo>
                      <a:pt x="63" y="18"/>
                    </a:lnTo>
                    <a:close/>
                    <a:moveTo>
                      <a:pt x="67" y="25"/>
                    </a:moveTo>
                    <a:lnTo>
                      <a:pt x="67" y="68"/>
                    </a:lnTo>
                    <a:lnTo>
                      <a:pt x="47" y="68"/>
                    </a:lnTo>
                    <a:lnTo>
                      <a:pt x="47" y="56"/>
                    </a:lnTo>
                    <a:lnTo>
                      <a:pt x="40" y="56"/>
                    </a:lnTo>
                    <a:lnTo>
                      <a:pt x="40" y="68"/>
                    </a:lnTo>
                    <a:lnTo>
                      <a:pt x="35" y="68"/>
                    </a:lnTo>
                    <a:lnTo>
                      <a:pt x="35" y="25"/>
                    </a:lnTo>
                    <a:lnTo>
                      <a:pt x="67" y="25"/>
                    </a:lnTo>
                    <a:close/>
                    <a:moveTo>
                      <a:pt x="49" y="40"/>
                    </a:moveTo>
                    <a:lnTo>
                      <a:pt x="40" y="40"/>
                    </a:lnTo>
                    <a:lnTo>
                      <a:pt x="40" y="47"/>
                    </a:lnTo>
                    <a:lnTo>
                      <a:pt x="49" y="47"/>
                    </a:lnTo>
                    <a:lnTo>
                      <a:pt x="49" y="40"/>
                    </a:lnTo>
                    <a:close/>
                    <a:moveTo>
                      <a:pt x="49" y="31"/>
                    </a:moveTo>
                    <a:lnTo>
                      <a:pt x="40" y="31"/>
                    </a:lnTo>
                    <a:lnTo>
                      <a:pt x="40" y="36"/>
                    </a:lnTo>
                    <a:lnTo>
                      <a:pt x="49" y="36"/>
                    </a:lnTo>
                    <a:lnTo>
                      <a:pt x="49" y="31"/>
                    </a:lnTo>
                    <a:close/>
                    <a:moveTo>
                      <a:pt x="63" y="40"/>
                    </a:moveTo>
                    <a:lnTo>
                      <a:pt x="54" y="40"/>
                    </a:lnTo>
                    <a:lnTo>
                      <a:pt x="54" y="47"/>
                    </a:lnTo>
                    <a:lnTo>
                      <a:pt x="63" y="47"/>
                    </a:lnTo>
                    <a:lnTo>
                      <a:pt x="63" y="40"/>
                    </a:lnTo>
                    <a:close/>
                    <a:moveTo>
                      <a:pt x="63" y="31"/>
                    </a:moveTo>
                    <a:lnTo>
                      <a:pt x="54" y="31"/>
                    </a:lnTo>
                    <a:lnTo>
                      <a:pt x="54" y="36"/>
                    </a:lnTo>
                    <a:lnTo>
                      <a:pt x="63" y="36"/>
                    </a:lnTo>
                    <a:lnTo>
                      <a:pt x="6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7" name="íṡlïḓè">
                <a:extLst>
                  <a:ext uri="{FF2B5EF4-FFF2-40B4-BE49-F238E27FC236}">
                    <a16:creationId xmlns:a16="http://schemas.microsoft.com/office/drawing/2014/main" xmlns="" id="{C92655AE-0F95-4B07-80B4-8E97ADD94F64}"/>
                  </a:ext>
                </a:extLst>
              </p:cNvPr>
              <p:cNvSpPr/>
              <p:nvPr/>
            </p:nvSpPr>
            <p:spPr bwMode="auto">
              <a:xfrm>
                <a:off x="1473480" y="6772535"/>
                <a:ext cx="189669" cy="101561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22"/>
                  </a:cxn>
                  <a:cxn ang="0">
                    <a:pos x="55" y="22"/>
                  </a:cxn>
                  <a:cxn ang="0">
                    <a:pos x="55" y="18"/>
                  </a:cxn>
                  <a:cxn ang="0">
                    <a:pos x="30" y="3"/>
                  </a:cxn>
                  <a:cxn ang="0">
                    <a:pos x="4" y="18"/>
                  </a:cxn>
                  <a:cxn ang="0">
                    <a:pos x="5" y="22"/>
                  </a:cxn>
                  <a:cxn ang="0">
                    <a:pos x="0" y="22"/>
                  </a:cxn>
                  <a:cxn ang="0">
                    <a:pos x="0" y="0"/>
                  </a:cxn>
                  <a:cxn ang="0">
                    <a:pos x="58" y="0"/>
                  </a:cxn>
                </a:cxnLst>
                <a:rect l="0" t="0" r="r" b="b"/>
                <a:pathLst>
                  <a:path w="58" h="22">
                    <a:moveTo>
                      <a:pt x="58" y="0"/>
                    </a:moveTo>
                    <a:cubicBezTo>
                      <a:pt x="58" y="22"/>
                      <a:pt x="58" y="22"/>
                      <a:pt x="58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5" y="20"/>
                      <a:pt x="55" y="19"/>
                      <a:pt x="55" y="18"/>
                    </a:cubicBezTo>
                    <a:cubicBezTo>
                      <a:pt x="55" y="10"/>
                      <a:pt x="44" y="3"/>
                      <a:pt x="30" y="3"/>
                    </a:cubicBezTo>
                    <a:cubicBezTo>
                      <a:pt x="16" y="3"/>
                      <a:pt x="4" y="10"/>
                      <a:pt x="4" y="18"/>
                    </a:cubicBezTo>
                    <a:cubicBezTo>
                      <a:pt x="4" y="20"/>
                      <a:pt x="4" y="20"/>
                      <a:pt x="5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pPr defTabSz="457200"/>
                <a:endParaRPr lang="en-US" sz="240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" name="ïşļiḍè">
              <a:extLst>
                <a:ext uri="{FF2B5EF4-FFF2-40B4-BE49-F238E27FC236}">
                  <a16:creationId xmlns:a16="http://schemas.microsoft.com/office/drawing/2014/main" xmlns="" id="{BD945D3A-B63B-4C80-BB1F-F932AAA85C51}"/>
                </a:ext>
              </a:extLst>
            </p:cNvPr>
            <p:cNvSpPr/>
            <p:nvPr/>
          </p:nvSpPr>
          <p:spPr>
            <a:xfrm>
              <a:off x="1942859" y="4806054"/>
              <a:ext cx="549546" cy="549542"/>
            </a:xfrm>
            <a:prstGeom prst="ellipse">
              <a:avLst/>
            </a:prstGeom>
            <a:solidFill>
              <a:srgbClr val="E239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ïś1íďè" title="ry6MHxwOH8WsTKLSa514qPVJnvhhWFnRDjZGIbRZNsFBp">
              <a:extLst>
                <a:ext uri="{FF2B5EF4-FFF2-40B4-BE49-F238E27FC236}">
                  <a16:creationId xmlns:a16="http://schemas.microsoft.com/office/drawing/2014/main" xmlns="" id="{DABDCA0B-D1EF-417E-BB44-46CF18151E0B}"/>
                </a:ext>
              </a:extLst>
            </p:cNvPr>
            <p:cNvSpPr/>
            <p:nvPr/>
          </p:nvSpPr>
          <p:spPr bwMode="auto">
            <a:xfrm>
              <a:off x="2070995" y="4977781"/>
              <a:ext cx="293274" cy="206084"/>
            </a:xfrm>
            <a:custGeom>
              <a:avLst/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47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íṥľîḋê">
              <a:extLst>
                <a:ext uri="{FF2B5EF4-FFF2-40B4-BE49-F238E27FC236}">
                  <a16:creationId xmlns:a16="http://schemas.microsoft.com/office/drawing/2014/main" xmlns="" id="{3010F3CA-ECB1-4F6F-8E55-A9DD7F60E025}"/>
                </a:ext>
              </a:extLst>
            </p:cNvPr>
            <p:cNvSpPr/>
            <p:nvPr/>
          </p:nvSpPr>
          <p:spPr>
            <a:xfrm>
              <a:off x="4520942" y="4858667"/>
              <a:ext cx="549546" cy="5495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îṧļîďè" title="ry6MHxwOH8WsTKLSa514qPVJnvhhWFnRDjZGIbRZNsFBp">
              <a:extLst>
                <a:ext uri="{FF2B5EF4-FFF2-40B4-BE49-F238E27FC236}">
                  <a16:creationId xmlns:a16="http://schemas.microsoft.com/office/drawing/2014/main" xmlns="" id="{493090B8-934A-4AC1-8ABB-F3BF93B6ABF2}"/>
                </a:ext>
              </a:extLst>
            </p:cNvPr>
            <p:cNvSpPr/>
            <p:nvPr/>
          </p:nvSpPr>
          <p:spPr bwMode="auto">
            <a:xfrm>
              <a:off x="4649078" y="5027617"/>
              <a:ext cx="293274" cy="211635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475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iŝļïďe">
              <a:extLst>
                <a:ext uri="{FF2B5EF4-FFF2-40B4-BE49-F238E27FC236}">
                  <a16:creationId xmlns:a16="http://schemas.microsoft.com/office/drawing/2014/main" xmlns="" id="{665890BB-0363-4601-AF93-0F065B346248}"/>
                </a:ext>
              </a:extLst>
            </p:cNvPr>
            <p:cNvSpPr/>
            <p:nvPr/>
          </p:nvSpPr>
          <p:spPr>
            <a:xfrm>
              <a:off x="7099025" y="4733295"/>
              <a:ext cx="549546" cy="549542"/>
            </a:xfrm>
            <a:prstGeom prst="ellipse">
              <a:avLst/>
            </a:prstGeom>
            <a:solidFill>
              <a:srgbClr val="E2393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iṧḷîḓê" title="ry6MHxwOH8WsTKLSa514qPVJnvhhWFnRDjZGIbRZNsFBp">
              <a:extLst>
                <a:ext uri="{FF2B5EF4-FFF2-40B4-BE49-F238E27FC236}">
                  <a16:creationId xmlns:a16="http://schemas.microsoft.com/office/drawing/2014/main" xmlns="" id="{ED348570-E02E-43B2-B29C-326C6C325270}"/>
                </a:ext>
              </a:extLst>
            </p:cNvPr>
            <p:cNvSpPr/>
            <p:nvPr/>
          </p:nvSpPr>
          <p:spPr bwMode="auto">
            <a:xfrm>
              <a:off x="7227161" y="4861620"/>
              <a:ext cx="293274" cy="292887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islíďè">
              <a:extLst>
                <a:ext uri="{FF2B5EF4-FFF2-40B4-BE49-F238E27FC236}">
                  <a16:creationId xmlns:a16="http://schemas.microsoft.com/office/drawing/2014/main" xmlns="" id="{BE69E7F0-52D7-4312-91D0-5CE5A3D4B815}"/>
                </a:ext>
              </a:extLst>
            </p:cNvPr>
            <p:cNvSpPr/>
            <p:nvPr/>
          </p:nvSpPr>
          <p:spPr>
            <a:xfrm>
              <a:off x="9650019" y="4555930"/>
              <a:ext cx="549546" cy="5495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ïṧḻiḑé" title="ry6MHxwOH8WsTKLSa514qPVJnvhhWFnRDjZGIbRZNsFBp">
              <a:extLst>
                <a:ext uri="{FF2B5EF4-FFF2-40B4-BE49-F238E27FC236}">
                  <a16:creationId xmlns:a16="http://schemas.microsoft.com/office/drawing/2014/main" xmlns="" id="{7855C684-AF39-4AE7-A422-990282102F73}"/>
                </a:ext>
              </a:extLst>
            </p:cNvPr>
            <p:cNvSpPr/>
            <p:nvPr/>
          </p:nvSpPr>
          <p:spPr bwMode="auto">
            <a:xfrm>
              <a:off x="9778155" y="4684255"/>
              <a:ext cx="293274" cy="292887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xmlns="" id="{3375F233-0051-4BAB-A7D6-904A1FD0B39A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2217632" y="4427386"/>
              <a:ext cx="0" cy="378668"/>
            </a:xfrm>
            <a:prstGeom prst="straightConnector1">
              <a:avLst/>
            </a:prstGeom>
            <a:ln>
              <a:solidFill>
                <a:srgbClr val="002B56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2EEEC454-3EBD-4C24-81AB-FAF701915C4A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4795715" y="3944399"/>
              <a:ext cx="0" cy="91426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xmlns="" id="{02F76489-0D77-4B8B-9569-F4A40E607584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7373798" y="3429000"/>
              <a:ext cx="0" cy="1304295"/>
            </a:xfrm>
            <a:prstGeom prst="straightConnector1">
              <a:avLst/>
            </a:prstGeom>
            <a:ln>
              <a:solidFill>
                <a:srgbClr val="002B5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xmlns="" id="{CF900414-578B-48E5-A3A2-67F4E979655F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9924792" y="3032196"/>
              <a:ext cx="0" cy="1523734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xmlns="" id="{623FD0CA-9DF4-4AD0-9901-F10E6E48CC91}"/>
              </a:ext>
            </a:extLst>
          </p:cNvPr>
          <p:cNvGrpSpPr/>
          <p:nvPr/>
        </p:nvGrpSpPr>
        <p:grpSpPr>
          <a:xfrm>
            <a:off x="1347055" y="3219849"/>
            <a:ext cx="1767282" cy="895335"/>
            <a:chOff x="8736147" y="2972099"/>
            <a:chExt cx="1767282" cy="895335"/>
          </a:xfrm>
        </p:grpSpPr>
        <p:sp>
          <p:nvSpPr>
            <p:cNvPr id="99" name="文本框 6">
              <a:extLst>
                <a:ext uri="{FF2B5EF4-FFF2-40B4-BE49-F238E27FC236}">
                  <a16:creationId xmlns:a16="http://schemas.microsoft.com/office/drawing/2014/main" xmlns="" id="{4059664E-5D83-4AB0-BB41-922A23355E3F}"/>
                </a:ext>
              </a:extLst>
            </p:cNvPr>
            <p:cNvSpPr txBox="1"/>
            <p:nvPr/>
          </p:nvSpPr>
          <p:spPr bwMode="auto">
            <a:xfrm>
              <a:off x="8736147" y="3293366"/>
              <a:ext cx="1767282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0" name="文本框 7">
              <a:extLst>
                <a:ext uri="{FF2B5EF4-FFF2-40B4-BE49-F238E27FC236}">
                  <a16:creationId xmlns:a16="http://schemas.microsoft.com/office/drawing/2014/main" xmlns="" id="{44395194-AFE8-42E3-B6DB-60597EF31AF4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xmlns="" id="{89732273-E38E-4A79-B5A2-C1C0E0C00467}"/>
              </a:ext>
            </a:extLst>
          </p:cNvPr>
          <p:cNvGrpSpPr/>
          <p:nvPr/>
        </p:nvGrpSpPr>
        <p:grpSpPr>
          <a:xfrm>
            <a:off x="3942212" y="2753274"/>
            <a:ext cx="1767282" cy="895335"/>
            <a:chOff x="8736147" y="2972099"/>
            <a:chExt cx="1767282" cy="895335"/>
          </a:xfrm>
        </p:grpSpPr>
        <p:sp>
          <p:nvSpPr>
            <p:cNvPr id="102" name="文本框 6">
              <a:extLst>
                <a:ext uri="{FF2B5EF4-FFF2-40B4-BE49-F238E27FC236}">
                  <a16:creationId xmlns:a16="http://schemas.microsoft.com/office/drawing/2014/main" xmlns="" id="{8C1C0D5D-A808-4DE3-8746-9BFE7DC31FE0}"/>
                </a:ext>
              </a:extLst>
            </p:cNvPr>
            <p:cNvSpPr txBox="1"/>
            <p:nvPr/>
          </p:nvSpPr>
          <p:spPr bwMode="auto">
            <a:xfrm>
              <a:off x="8736147" y="3293366"/>
              <a:ext cx="1767282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文本框 7">
              <a:extLst>
                <a:ext uri="{FF2B5EF4-FFF2-40B4-BE49-F238E27FC236}">
                  <a16:creationId xmlns:a16="http://schemas.microsoft.com/office/drawing/2014/main" xmlns="" id="{824E006A-7246-46E1-B7CC-E56C06ABC8FE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xmlns="" id="{A3393947-1B6B-49E9-8C03-8510101015C2}"/>
              </a:ext>
            </a:extLst>
          </p:cNvPr>
          <p:cNvGrpSpPr/>
          <p:nvPr/>
        </p:nvGrpSpPr>
        <p:grpSpPr>
          <a:xfrm>
            <a:off x="6496104" y="2233035"/>
            <a:ext cx="1767282" cy="895335"/>
            <a:chOff x="8736147" y="2972099"/>
            <a:chExt cx="1767282" cy="895335"/>
          </a:xfrm>
        </p:grpSpPr>
        <p:sp>
          <p:nvSpPr>
            <p:cNvPr id="105" name="文本框 6">
              <a:extLst>
                <a:ext uri="{FF2B5EF4-FFF2-40B4-BE49-F238E27FC236}">
                  <a16:creationId xmlns:a16="http://schemas.microsoft.com/office/drawing/2014/main" xmlns="" id="{51691A49-A945-4EA7-8689-566E11C68E68}"/>
                </a:ext>
              </a:extLst>
            </p:cNvPr>
            <p:cNvSpPr txBox="1"/>
            <p:nvPr/>
          </p:nvSpPr>
          <p:spPr bwMode="auto">
            <a:xfrm>
              <a:off x="8736147" y="3293366"/>
              <a:ext cx="1767282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6" name="文本框 7">
              <a:extLst>
                <a:ext uri="{FF2B5EF4-FFF2-40B4-BE49-F238E27FC236}">
                  <a16:creationId xmlns:a16="http://schemas.microsoft.com/office/drawing/2014/main" xmlns="" id="{835E4963-3857-4ACF-986D-6C091A922AE6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xmlns="" id="{99DAB4D8-F6AF-4990-B1ED-DBF4434BA907}"/>
              </a:ext>
            </a:extLst>
          </p:cNvPr>
          <p:cNvGrpSpPr/>
          <p:nvPr/>
        </p:nvGrpSpPr>
        <p:grpSpPr>
          <a:xfrm>
            <a:off x="9043598" y="1827849"/>
            <a:ext cx="1767282" cy="895335"/>
            <a:chOff x="8736147" y="2972099"/>
            <a:chExt cx="1767282" cy="895335"/>
          </a:xfrm>
        </p:grpSpPr>
        <p:sp>
          <p:nvSpPr>
            <p:cNvPr id="108" name="文本框 6">
              <a:extLst>
                <a:ext uri="{FF2B5EF4-FFF2-40B4-BE49-F238E27FC236}">
                  <a16:creationId xmlns:a16="http://schemas.microsoft.com/office/drawing/2014/main" xmlns="" id="{CD9D110E-13EF-4486-A2CF-242F7D83F3F1}"/>
                </a:ext>
              </a:extLst>
            </p:cNvPr>
            <p:cNvSpPr txBox="1"/>
            <p:nvPr/>
          </p:nvSpPr>
          <p:spPr bwMode="auto">
            <a:xfrm>
              <a:off x="8736147" y="3293366"/>
              <a:ext cx="1767282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9" name="文本框 7">
              <a:extLst>
                <a:ext uri="{FF2B5EF4-FFF2-40B4-BE49-F238E27FC236}">
                  <a16:creationId xmlns:a16="http://schemas.microsoft.com/office/drawing/2014/main" xmlns="" id="{1B03E4A8-2672-494C-B158-A4CED9ABDF65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ṣ1iḍ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02F2074E-B380-4E0B-BCB1-67748FEF803B}"/>
              </a:ext>
            </a:extLst>
          </p:cNvPr>
          <p:cNvGrpSpPr>
            <a:grpSpLocks noChangeAspect="1"/>
          </p:cNvGrpSpPr>
          <p:nvPr/>
        </p:nvGrpSpPr>
        <p:grpSpPr>
          <a:xfrm>
            <a:off x="1212646" y="2073800"/>
            <a:ext cx="6960982" cy="4020166"/>
            <a:chOff x="719138" y="2073800"/>
            <a:chExt cx="6960982" cy="4020166"/>
          </a:xfrm>
        </p:grpSpPr>
        <p:sp>
          <p:nvSpPr>
            <p:cNvPr id="7" name="îSļiḓé">
              <a:extLst>
                <a:ext uri="{FF2B5EF4-FFF2-40B4-BE49-F238E27FC236}">
                  <a16:creationId xmlns:a16="http://schemas.microsoft.com/office/drawing/2014/main" xmlns="" id="{0C2936C6-CAA3-4DF8-9EFC-E5A9C9B8ECA6}"/>
                </a:ext>
              </a:extLst>
            </p:cNvPr>
            <p:cNvSpPr/>
            <p:nvPr/>
          </p:nvSpPr>
          <p:spPr>
            <a:xfrm>
              <a:off x="3587802" y="4445436"/>
              <a:ext cx="1224136" cy="4314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0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iṡḻïḓé">
              <a:extLst>
                <a:ext uri="{FF2B5EF4-FFF2-40B4-BE49-F238E27FC236}">
                  <a16:creationId xmlns:a16="http://schemas.microsoft.com/office/drawing/2014/main" xmlns="" id="{D55AE48B-F132-41CB-9E51-73D4F56F852D}"/>
                </a:ext>
              </a:extLst>
            </p:cNvPr>
            <p:cNvSpPr/>
            <p:nvPr/>
          </p:nvSpPr>
          <p:spPr>
            <a:xfrm>
              <a:off x="5021893" y="3613918"/>
              <a:ext cx="1224136" cy="4314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0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2019</a:t>
              </a:r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iś1ïḍé">
              <a:extLst>
                <a:ext uri="{FF2B5EF4-FFF2-40B4-BE49-F238E27FC236}">
                  <a16:creationId xmlns:a16="http://schemas.microsoft.com/office/drawing/2014/main" xmlns="" id="{BF88D242-FAF3-43CD-9A52-ECBEC044BBAD}"/>
                </a:ext>
              </a:extLst>
            </p:cNvPr>
            <p:cNvSpPr/>
            <p:nvPr/>
          </p:nvSpPr>
          <p:spPr>
            <a:xfrm>
              <a:off x="6455984" y="2782400"/>
              <a:ext cx="1224136" cy="431426"/>
            </a:xfrm>
            <a:prstGeom prst="rect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0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2020</a:t>
              </a:r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13" name="肘形连接符 9">
              <a:extLst>
                <a:ext uri="{FF2B5EF4-FFF2-40B4-BE49-F238E27FC236}">
                  <a16:creationId xmlns:a16="http://schemas.microsoft.com/office/drawing/2014/main" xmlns="" id="{6BFEC720-1A26-4392-BB60-85F2890F4A36}"/>
                </a:ext>
              </a:extLst>
            </p:cNvPr>
            <p:cNvCxnSpPr>
              <a:stCxn id="7" idx="3"/>
              <a:endCxn id="11" idx="2"/>
            </p:cNvCxnSpPr>
            <p:nvPr/>
          </p:nvCxnSpPr>
          <p:spPr>
            <a:xfrm flipV="1">
              <a:off x="4811938" y="4045344"/>
              <a:ext cx="822023" cy="615805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肘形连接符 10">
              <a:extLst>
                <a:ext uri="{FF2B5EF4-FFF2-40B4-BE49-F238E27FC236}">
                  <a16:creationId xmlns:a16="http://schemas.microsoft.com/office/drawing/2014/main" xmlns="" id="{6709F539-2C82-44C3-AC17-455A2BD2C00F}"/>
                </a:ext>
              </a:extLst>
            </p:cNvPr>
            <p:cNvCxnSpPr>
              <a:cxnSpLocks/>
              <a:stCxn id="11" idx="3"/>
              <a:endCxn id="12" idx="2"/>
            </p:cNvCxnSpPr>
            <p:nvPr/>
          </p:nvCxnSpPr>
          <p:spPr>
            <a:xfrm flipV="1">
              <a:off x="6246029" y="3213826"/>
              <a:ext cx="822023" cy="615805"/>
            </a:xfrm>
            <a:prstGeom prst="bentConnector2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íŝḷïḓê">
              <a:extLst>
                <a:ext uri="{FF2B5EF4-FFF2-40B4-BE49-F238E27FC236}">
                  <a16:creationId xmlns:a16="http://schemas.microsoft.com/office/drawing/2014/main" xmlns="" id="{F95E72B8-F358-4956-8984-E400A5BA8B06}"/>
                </a:ext>
              </a:extLst>
            </p:cNvPr>
            <p:cNvGrpSpPr/>
            <p:nvPr/>
          </p:nvGrpSpPr>
          <p:grpSpPr>
            <a:xfrm>
              <a:off x="719138" y="2073800"/>
              <a:ext cx="2634344" cy="4020166"/>
              <a:chOff x="719138" y="2073800"/>
              <a:chExt cx="2634344" cy="4020166"/>
            </a:xfrm>
          </p:grpSpPr>
          <p:sp>
            <p:nvSpPr>
              <p:cNvPr id="18" name="iślîdê">
                <a:extLst>
                  <a:ext uri="{FF2B5EF4-FFF2-40B4-BE49-F238E27FC236}">
                    <a16:creationId xmlns:a16="http://schemas.microsoft.com/office/drawing/2014/main" xmlns="" id="{F2E1AA88-FE13-4984-834B-9788BE90748A}"/>
                  </a:ext>
                </a:extLst>
              </p:cNvPr>
              <p:cNvSpPr/>
              <p:nvPr/>
            </p:nvSpPr>
            <p:spPr bwMode="auto">
              <a:xfrm>
                <a:off x="912292" y="2073800"/>
                <a:ext cx="2224763" cy="3679238"/>
              </a:xfrm>
              <a:custGeom>
                <a:avLst/>
                <a:gdLst>
                  <a:gd name="T0" fmla="*/ 966 w 1077"/>
                  <a:gd name="T1" fmla="*/ 315 h 1781"/>
                  <a:gd name="T2" fmla="*/ 793 w 1077"/>
                  <a:gd name="T3" fmla="*/ 486 h 1781"/>
                  <a:gd name="T4" fmla="*/ 650 w 1077"/>
                  <a:gd name="T5" fmla="*/ 297 h 1781"/>
                  <a:gd name="T6" fmla="*/ 625 w 1077"/>
                  <a:gd name="T7" fmla="*/ 266 h 1781"/>
                  <a:gd name="T8" fmla="*/ 632 w 1077"/>
                  <a:gd name="T9" fmla="*/ 236 h 1781"/>
                  <a:gd name="T10" fmla="*/ 682 w 1077"/>
                  <a:gd name="T11" fmla="*/ 187 h 1781"/>
                  <a:gd name="T12" fmla="*/ 698 w 1077"/>
                  <a:gd name="T13" fmla="*/ 150 h 1781"/>
                  <a:gd name="T14" fmla="*/ 665 w 1077"/>
                  <a:gd name="T15" fmla="*/ 82 h 1781"/>
                  <a:gd name="T16" fmla="*/ 661 w 1077"/>
                  <a:gd name="T17" fmla="*/ 50 h 1781"/>
                  <a:gd name="T18" fmla="*/ 627 w 1077"/>
                  <a:gd name="T19" fmla="*/ 24 h 1781"/>
                  <a:gd name="T20" fmla="*/ 576 w 1077"/>
                  <a:gd name="T21" fmla="*/ 3 h 1781"/>
                  <a:gd name="T22" fmla="*/ 492 w 1077"/>
                  <a:gd name="T23" fmla="*/ 48 h 1781"/>
                  <a:gd name="T24" fmla="*/ 471 w 1077"/>
                  <a:gd name="T25" fmla="*/ 119 h 1781"/>
                  <a:gd name="T26" fmla="*/ 513 w 1077"/>
                  <a:gd name="T27" fmla="*/ 199 h 1781"/>
                  <a:gd name="T28" fmla="*/ 495 w 1077"/>
                  <a:gd name="T29" fmla="*/ 223 h 1781"/>
                  <a:gd name="T30" fmla="*/ 386 w 1077"/>
                  <a:gd name="T31" fmla="*/ 230 h 1781"/>
                  <a:gd name="T32" fmla="*/ 106 w 1077"/>
                  <a:gd name="T33" fmla="*/ 313 h 1781"/>
                  <a:gd name="T34" fmla="*/ 60 w 1077"/>
                  <a:gd name="T35" fmla="*/ 630 h 1781"/>
                  <a:gd name="T36" fmla="*/ 138 w 1077"/>
                  <a:gd name="T37" fmla="*/ 599 h 1781"/>
                  <a:gd name="T38" fmla="*/ 169 w 1077"/>
                  <a:gd name="T39" fmla="*/ 527 h 1781"/>
                  <a:gd name="T40" fmla="*/ 176 w 1077"/>
                  <a:gd name="T41" fmla="*/ 406 h 1781"/>
                  <a:gd name="T42" fmla="*/ 220 w 1077"/>
                  <a:gd name="T43" fmla="*/ 373 h 1781"/>
                  <a:gd name="T44" fmla="*/ 308 w 1077"/>
                  <a:gd name="T45" fmla="*/ 360 h 1781"/>
                  <a:gd name="T46" fmla="*/ 317 w 1077"/>
                  <a:gd name="T47" fmla="*/ 358 h 1781"/>
                  <a:gd name="T48" fmla="*/ 256 w 1077"/>
                  <a:gd name="T49" fmla="*/ 760 h 1781"/>
                  <a:gd name="T50" fmla="*/ 254 w 1077"/>
                  <a:gd name="T51" fmla="*/ 794 h 1781"/>
                  <a:gd name="T52" fmla="*/ 261 w 1077"/>
                  <a:gd name="T53" fmla="*/ 896 h 1781"/>
                  <a:gd name="T54" fmla="*/ 123 w 1077"/>
                  <a:gd name="T55" fmla="*/ 1406 h 1781"/>
                  <a:gd name="T56" fmla="*/ 47 w 1077"/>
                  <a:gd name="T57" fmla="*/ 1578 h 1781"/>
                  <a:gd name="T58" fmla="*/ 4 w 1077"/>
                  <a:gd name="T59" fmla="*/ 1633 h 1781"/>
                  <a:gd name="T60" fmla="*/ 56 w 1077"/>
                  <a:gd name="T61" fmla="*/ 1688 h 1781"/>
                  <a:gd name="T62" fmla="*/ 104 w 1077"/>
                  <a:gd name="T63" fmla="*/ 1714 h 1781"/>
                  <a:gd name="T64" fmla="*/ 122 w 1077"/>
                  <a:gd name="T65" fmla="*/ 1741 h 1781"/>
                  <a:gd name="T66" fmla="*/ 174 w 1077"/>
                  <a:gd name="T67" fmla="*/ 1703 h 1781"/>
                  <a:gd name="T68" fmla="*/ 161 w 1077"/>
                  <a:gd name="T69" fmla="*/ 1636 h 1781"/>
                  <a:gd name="T70" fmla="*/ 323 w 1077"/>
                  <a:gd name="T71" fmla="*/ 1294 h 1781"/>
                  <a:gd name="T72" fmla="*/ 385 w 1077"/>
                  <a:gd name="T73" fmla="*/ 1152 h 1781"/>
                  <a:gd name="T74" fmla="*/ 481 w 1077"/>
                  <a:gd name="T75" fmla="*/ 943 h 1781"/>
                  <a:gd name="T76" fmla="*/ 699 w 1077"/>
                  <a:gd name="T77" fmla="*/ 879 h 1781"/>
                  <a:gd name="T78" fmla="*/ 682 w 1077"/>
                  <a:gd name="T79" fmla="*/ 976 h 1781"/>
                  <a:gd name="T80" fmla="*/ 632 w 1077"/>
                  <a:gd name="T81" fmla="*/ 1141 h 1781"/>
                  <a:gd name="T82" fmla="*/ 618 w 1077"/>
                  <a:gd name="T83" fmla="*/ 1225 h 1781"/>
                  <a:gd name="T84" fmla="*/ 670 w 1077"/>
                  <a:gd name="T85" fmla="*/ 1269 h 1781"/>
                  <a:gd name="T86" fmla="*/ 795 w 1077"/>
                  <a:gd name="T87" fmla="*/ 1285 h 1781"/>
                  <a:gd name="T88" fmla="*/ 830 w 1077"/>
                  <a:gd name="T89" fmla="*/ 1219 h 1781"/>
                  <a:gd name="T90" fmla="*/ 746 w 1077"/>
                  <a:gd name="T91" fmla="*/ 1165 h 1781"/>
                  <a:gd name="T92" fmla="*/ 840 w 1077"/>
                  <a:gd name="T93" fmla="*/ 864 h 1781"/>
                  <a:gd name="T94" fmla="*/ 831 w 1077"/>
                  <a:gd name="T95" fmla="*/ 762 h 1781"/>
                  <a:gd name="T96" fmla="*/ 507 w 1077"/>
                  <a:gd name="T97" fmla="*/ 757 h 1781"/>
                  <a:gd name="T98" fmla="*/ 508 w 1077"/>
                  <a:gd name="T99" fmla="*/ 758 h 1781"/>
                  <a:gd name="T100" fmla="*/ 560 w 1077"/>
                  <a:gd name="T101" fmla="*/ 658 h 1781"/>
                  <a:gd name="T102" fmla="*/ 607 w 1077"/>
                  <a:gd name="T103" fmla="*/ 511 h 1781"/>
                  <a:gd name="T104" fmla="*/ 643 w 1077"/>
                  <a:gd name="T105" fmla="*/ 449 h 1781"/>
                  <a:gd name="T106" fmla="*/ 784 w 1077"/>
                  <a:gd name="T107" fmla="*/ 596 h 1781"/>
                  <a:gd name="T108" fmla="*/ 836 w 1077"/>
                  <a:gd name="T109" fmla="*/ 566 h 1781"/>
                  <a:gd name="T110" fmla="*/ 999 w 1077"/>
                  <a:gd name="T111" fmla="*/ 402 h 1781"/>
                  <a:gd name="T112" fmla="*/ 1042 w 1077"/>
                  <a:gd name="T113" fmla="*/ 374 h 1781"/>
                  <a:gd name="T114" fmla="*/ 1033 w 1077"/>
                  <a:gd name="T115" fmla="*/ 280 h 1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7" h="1781">
                    <a:moveTo>
                      <a:pt x="1033" y="280"/>
                    </a:moveTo>
                    <a:cubicBezTo>
                      <a:pt x="1018" y="287"/>
                      <a:pt x="970" y="303"/>
                      <a:pt x="966" y="315"/>
                    </a:cubicBezTo>
                    <a:cubicBezTo>
                      <a:pt x="962" y="326"/>
                      <a:pt x="967" y="350"/>
                      <a:pt x="951" y="359"/>
                    </a:cubicBezTo>
                    <a:cubicBezTo>
                      <a:pt x="936" y="368"/>
                      <a:pt x="803" y="466"/>
                      <a:pt x="793" y="486"/>
                    </a:cubicBezTo>
                    <a:cubicBezTo>
                      <a:pt x="793" y="486"/>
                      <a:pt x="745" y="390"/>
                      <a:pt x="717" y="375"/>
                    </a:cubicBezTo>
                    <a:cubicBezTo>
                      <a:pt x="717" y="375"/>
                      <a:pt x="708" y="301"/>
                      <a:pt x="650" y="297"/>
                    </a:cubicBezTo>
                    <a:cubicBezTo>
                      <a:pt x="629" y="296"/>
                      <a:pt x="617" y="294"/>
                      <a:pt x="609" y="291"/>
                    </a:cubicBezTo>
                    <a:cubicBezTo>
                      <a:pt x="625" y="266"/>
                      <a:pt x="625" y="266"/>
                      <a:pt x="625" y="266"/>
                    </a:cubicBezTo>
                    <a:cubicBezTo>
                      <a:pt x="609" y="266"/>
                      <a:pt x="609" y="266"/>
                      <a:pt x="609" y="266"/>
                    </a:cubicBezTo>
                    <a:cubicBezTo>
                      <a:pt x="617" y="253"/>
                      <a:pt x="628" y="236"/>
                      <a:pt x="632" y="236"/>
                    </a:cubicBezTo>
                    <a:cubicBezTo>
                      <a:pt x="637" y="235"/>
                      <a:pt x="674" y="230"/>
                      <a:pt x="679" y="228"/>
                    </a:cubicBezTo>
                    <a:cubicBezTo>
                      <a:pt x="683" y="225"/>
                      <a:pt x="687" y="201"/>
                      <a:pt x="682" y="187"/>
                    </a:cubicBezTo>
                    <a:cubicBezTo>
                      <a:pt x="677" y="173"/>
                      <a:pt x="687" y="159"/>
                      <a:pt x="687" y="159"/>
                    </a:cubicBezTo>
                    <a:cubicBezTo>
                      <a:pt x="698" y="150"/>
                      <a:pt x="698" y="150"/>
                      <a:pt x="698" y="150"/>
                    </a:cubicBezTo>
                    <a:cubicBezTo>
                      <a:pt x="698" y="150"/>
                      <a:pt x="684" y="128"/>
                      <a:pt x="676" y="117"/>
                    </a:cubicBezTo>
                    <a:cubicBezTo>
                      <a:pt x="667" y="106"/>
                      <a:pt x="669" y="92"/>
                      <a:pt x="665" y="82"/>
                    </a:cubicBezTo>
                    <a:cubicBezTo>
                      <a:pt x="661" y="72"/>
                      <a:pt x="672" y="65"/>
                      <a:pt x="672" y="65"/>
                    </a:cubicBezTo>
                    <a:cubicBezTo>
                      <a:pt x="672" y="65"/>
                      <a:pt x="668" y="55"/>
                      <a:pt x="661" y="50"/>
                    </a:cubicBezTo>
                    <a:cubicBezTo>
                      <a:pt x="653" y="46"/>
                      <a:pt x="666" y="44"/>
                      <a:pt x="649" y="36"/>
                    </a:cubicBezTo>
                    <a:cubicBezTo>
                      <a:pt x="632" y="28"/>
                      <a:pt x="641" y="32"/>
                      <a:pt x="627" y="24"/>
                    </a:cubicBezTo>
                    <a:cubicBezTo>
                      <a:pt x="612" y="16"/>
                      <a:pt x="634" y="21"/>
                      <a:pt x="612" y="16"/>
                    </a:cubicBezTo>
                    <a:cubicBezTo>
                      <a:pt x="591" y="11"/>
                      <a:pt x="579" y="3"/>
                      <a:pt x="576" y="3"/>
                    </a:cubicBezTo>
                    <a:cubicBezTo>
                      <a:pt x="573" y="3"/>
                      <a:pt x="582" y="6"/>
                      <a:pt x="573" y="3"/>
                    </a:cubicBezTo>
                    <a:cubicBezTo>
                      <a:pt x="563" y="0"/>
                      <a:pt x="498" y="33"/>
                      <a:pt x="492" y="48"/>
                    </a:cubicBezTo>
                    <a:cubicBezTo>
                      <a:pt x="485" y="64"/>
                      <a:pt x="475" y="83"/>
                      <a:pt x="475" y="83"/>
                    </a:cubicBezTo>
                    <a:cubicBezTo>
                      <a:pt x="475" y="83"/>
                      <a:pt x="469" y="104"/>
                      <a:pt x="471" y="119"/>
                    </a:cubicBezTo>
                    <a:cubicBezTo>
                      <a:pt x="474" y="134"/>
                      <a:pt x="484" y="147"/>
                      <a:pt x="488" y="152"/>
                    </a:cubicBezTo>
                    <a:cubicBezTo>
                      <a:pt x="491" y="156"/>
                      <a:pt x="508" y="184"/>
                      <a:pt x="513" y="199"/>
                    </a:cubicBezTo>
                    <a:cubicBezTo>
                      <a:pt x="517" y="212"/>
                      <a:pt x="521" y="228"/>
                      <a:pt x="506" y="235"/>
                    </a:cubicBezTo>
                    <a:cubicBezTo>
                      <a:pt x="495" y="223"/>
                      <a:pt x="495" y="223"/>
                      <a:pt x="495" y="223"/>
                    </a:cubicBezTo>
                    <a:cubicBezTo>
                      <a:pt x="476" y="237"/>
                      <a:pt x="476" y="237"/>
                      <a:pt x="476" y="237"/>
                    </a:cubicBezTo>
                    <a:cubicBezTo>
                      <a:pt x="454" y="233"/>
                      <a:pt x="427" y="222"/>
                      <a:pt x="386" y="230"/>
                    </a:cubicBezTo>
                    <a:cubicBezTo>
                      <a:pt x="333" y="241"/>
                      <a:pt x="313" y="257"/>
                      <a:pt x="281" y="265"/>
                    </a:cubicBezTo>
                    <a:cubicBezTo>
                      <a:pt x="249" y="272"/>
                      <a:pt x="128" y="293"/>
                      <a:pt x="106" y="313"/>
                    </a:cubicBezTo>
                    <a:cubicBezTo>
                      <a:pt x="84" y="332"/>
                      <a:pt x="76" y="418"/>
                      <a:pt x="82" y="553"/>
                    </a:cubicBezTo>
                    <a:cubicBezTo>
                      <a:pt x="82" y="553"/>
                      <a:pt x="62" y="616"/>
                      <a:pt x="60" y="630"/>
                    </a:cubicBezTo>
                    <a:cubicBezTo>
                      <a:pt x="59" y="644"/>
                      <a:pt x="67" y="703"/>
                      <a:pt x="139" y="690"/>
                    </a:cubicBezTo>
                    <a:cubicBezTo>
                      <a:pt x="203" y="679"/>
                      <a:pt x="151" y="622"/>
                      <a:pt x="138" y="599"/>
                    </a:cubicBezTo>
                    <a:cubicBezTo>
                      <a:pt x="146" y="594"/>
                      <a:pt x="154" y="590"/>
                      <a:pt x="154" y="590"/>
                    </a:cubicBezTo>
                    <a:cubicBezTo>
                      <a:pt x="154" y="590"/>
                      <a:pt x="168" y="554"/>
                      <a:pt x="169" y="527"/>
                    </a:cubicBezTo>
                    <a:cubicBezTo>
                      <a:pt x="169" y="510"/>
                      <a:pt x="174" y="454"/>
                      <a:pt x="176" y="409"/>
                    </a:cubicBezTo>
                    <a:cubicBezTo>
                      <a:pt x="176" y="408"/>
                      <a:pt x="176" y="407"/>
                      <a:pt x="176" y="406"/>
                    </a:cubicBezTo>
                    <a:cubicBezTo>
                      <a:pt x="178" y="394"/>
                      <a:pt x="179" y="384"/>
                      <a:pt x="180" y="378"/>
                    </a:cubicBezTo>
                    <a:cubicBezTo>
                      <a:pt x="190" y="376"/>
                      <a:pt x="204" y="375"/>
                      <a:pt x="220" y="373"/>
                    </a:cubicBezTo>
                    <a:cubicBezTo>
                      <a:pt x="224" y="373"/>
                      <a:pt x="229" y="373"/>
                      <a:pt x="234" y="372"/>
                    </a:cubicBezTo>
                    <a:cubicBezTo>
                      <a:pt x="265" y="370"/>
                      <a:pt x="294" y="364"/>
                      <a:pt x="308" y="360"/>
                    </a:cubicBezTo>
                    <a:cubicBezTo>
                      <a:pt x="308" y="360"/>
                      <a:pt x="308" y="360"/>
                      <a:pt x="308" y="360"/>
                    </a:cubicBezTo>
                    <a:cubicBezTo>
                      <a:pt x="311" y="360"/>
                      <a:pt x="314" y="359"/>
                      <a:pt x="317" y="358"/>
                    </a:cubicBezTo>
                    <a:cubicBezTo>
                      <a:pt x="317" y="360"/>
                      <a:pt x="319" y="371"/>
                      <a:pt x="322" y="385"/>
                    </a:cubicBezTo>
                    <a:cubicBezTo>
                      <a:pt x="310" y="466"/>
                      <a:pt x="270" y="740"/>
                      <a:pt x="256" y="760"/>
                    </a:cubicBezTo>
                    <a:cubicBezTo>
                      <a:pt x="240" y="784"/>
                      <a:pt x="232" y="799"/>
                      <a:pt x="232" y="799"/>
                    </a:cubicBezTo>
                    <a:cubicBezTo>
                      <a:pt x="232" y="799"/>
                      <a:pt x="242" y="797"/>
                      <a:pt x="254" y="794"/>
                    </a:cubicBezTo>
                    <a:cubicBezTo>
                      <a:pt x="250" y="811"/>
                      <a:pt x="249" y="832"/>
                      <a:pt x="252" y="861"/>
                    </a:cubicBezTo>
                    <a:cubicBezTo>
                      <a:pt x="252" y="861"/>
                      <a:pt x="254" y="876"/>
                      <a:pt x="261" y="896"/>
                    </a:cubicBezTo>
                    <a:cubicBezTo>
                      <a:pt x="247" y="979"/>
                      <a:pt x="227" y="1177"/>
                      <a:pt x="200" y="1256"/>
                    </a:cubicBezTo>
                    <a:cubicBezTo>
                      <a:pt x="174" y="1282"/>
                      <a:pt x="141" y="1326"/>
                      <a:pt x="123" y="1406"/>
                    </a:cubicBezTo>
                    <a:cubicBezTo>
                      <a:pt x="123" y="1406"/>
                      <a:pt x="123" y="1406"/>
                      <a:pt x="123" y="1406"/>
                    </a:cubicBezTo>
                    <a:cubicBezTo>
                      <a:pt x="86" y="1483"/>
                      <a:pt x="47" y="1577"/>
                      <a:pt x="47" y="1578"/>
                    </a:cubicBezTo>
                    <a:cubicBezTo>
                      <a:pt x="25" y="1596"/>
                      <a:pt x="10" y="1604"/>
                      <a:pt x="5" y="1627"/>
                    </a:cubicBezTo>
                    <a:cubicBezTo>
                      <a:pt x="4" y="1630"/>
                      <a:pt x="4" y="1631"/>
                      <a:pt x="4" y="1633"/>
                    </a:cubicBezTo>
                    <a:cubicBezTo>
                      <a:pt x="0" y="1665"/>
                      <a:pt x="0" y="1665"/>
                      <a:pt x="0" y="1665"/>
                    </a:cubicBezTo>
                    <a:cubicBezTo>
                      <a:pt x="0" y="1665"/>
                      <a:pt x="44" y="1698"/>
                      <a:pt x="56" y="1688"/>
                    </a:cubicBezTo>
                    <a:cubicBezTo>
                      <a:pt x="64" y="1682"/>
                      <a:pt x="74" y="1683"/>
                      <a:pt x="85" y="1692"/>
                    </a:cubicBezTo>
                    <a:cubicBezTo>
                      <a:pt x="91" y="1698"/>
                      <a:pt x="97" y="1705"/>
                      <a:pt x="104" y="1714"/>
                    </a:cubicBezTo>
                    <a:cubicBezTo>
                      <a:pt x="105" y="1715"/>
                      <a:pt x="105" y="1716"/>
                      <a:pt x="106" y="1717"/>
                    </a:cubicBezTo>
                    <a:cubicBezTo>
                      <a:pt x="111" y="1724"/>
                      <a:pt x="116" y="1731"/>
                      <a:pt x="122" y="1741"/>
                    </a:cubicBezTo>
                    <a:cubicBezTo>
                      <a:pt x="122" y="1741"/>
                      <a:pt x="153" y="1781"/>
                      <a:pt x="193" y="1765"/>
                    </a:cubicBezTo>
                    <a:cubicBezTo>
                      <a:pt x="193" y="1765"/>
                      <a:pt x="208" y="1732"/>
                      <a:pt x="174" y="1703"/>
                    </a:cubicBezTo>
                    <a:cubicBezTo>
                      <a:pt x="147" y="1680"/>
                      <a:pt x="145" y="1650"/>
                      <a:pt x="148" y="1630"/>
                    </a:cubicBezTo>
                    <a:cubicBezTo>
                      <a:pt x="161" y="1636"/>
                      <a:pt x="161" y="1636"/>
                      <a:pt x="161" y="1636"/>
                    </a:cubicBezTo>
                    <a:cubicBezTo>
                      <a:pt x="161" y="1636"/>
                      <a:pt x="161" y="1636"/>
                      <a:pt x="170" y="1587"/>
                    </a:cubicBezTo>
                    <a:cubicBezTo>
                      <a:pt x="179" y="1539"/>
                      <a:pt x="301" y="1314"/>
                      <a:pt x="323" y="1294"/>
                    </a:cubicBezTo>
                    <a:cubicBezTo>
                      <a:pt x="336" y="1282"/>
                      <a:pt x="352" y="1230"/>
                      <a:pt x="365" y="1185"/>
                    </a:cubicBezTo>
                    <a:cubicBezTo>
                      <a:pt x="372" y="1176"/>
                      <a:pt x="379" y="1165"/>
                      <a:pt x="385" y="1152"/>
                    </a:cubicBezTo>
                    <a:cubicBezTo>
                      <a:pt x="404" y="1111"/>
                      <a:pt x="437" y="960"/>
                      <a:pt x="437" y="960"/>
                    </a:cubicBezTo>
                    <a:cubicBezTo>
                      <a:pt x="437" y="960"/>
                      <a:pt x="470" y="949"/>
                      <a:pt x="481" y="943"/>
                    </a:cubicBezTo>
                    <a:cubicBezTo>
                      <a:pt x="492" y="938"/>
                      <a:pt x="508" y="937"/>
                      <a:pt x="573" y="923"/>
                    </a:cubicBezTo>
                    <a:cubicBezTo>
                      <a:pt x="637" y="908"/>
                      <a:pt x="699" y="879"/>
                      <a:pt x="699" y="879"/>
                    </a:cubicBezTo>
                    <a:cubicBezTo>
                      <a:pt x="699" y="879"/>
                      <a:pt x="679" y="928"/>
                      <a:pt x="681" y="965"/>
                    </a:cubicBezTo>
                    <a:cubicBezTo>
                      <a:pt x="681" y="969"/>
                      <a:pt x="682" y="972"/>
                      <a:pt x="682" y="976"/>
                    </a:cubicBezTo>
                    <a:cubicBezTo>
                      <a:pt x="673" y="1023"/>
                      <a:pt x="663" y="1072"/>
                      <a:pt x="657" y="1085"/>
                    </a:cubicBezTo>
                    <a:cubicBezTo>
                      <a:pt x="645" y="1110"/>
                      <a:pt x="632" y="1141"/>
                      <a:pt x="632" y="1141"/>
                    </a:cubicBezTo>
                    <a:cubicBezTo>
                      <a:pt x="632" y="1141"/>
                      <a:pt x="639" y="1142"/>
                      <a:pt x="649" y="1143"/>
                    </a:cubicBezTo>
                    <a:cubicBezTo>
                      <a:pt x="633" y="1177"/>
                      <a:pt x="615" y="1211"/>
                      <a:pt x="618" y="1225"/>
                    </a:cubicBezTo>
                    <a:cubicBezTo>
                      <a:pt x="614" y="1247"/>
                      <a:pt x="614" y="1247"/>
                      <a:pt x="614" y="1247"/>
                    </a:cubicBezTo>
                    <a:cubicBezTo>
                      <a:pt x="670" y="1269"/>
                      <a:pt x="670" y="1269"/>
                      <a:pt x="670" y="1269"/>
                    </a:cubicBezTo>
                    <a:cubicBezTo>
                      <a:pt x="670" y="1269"/>
                      <a:pt x="694" y="1263"/>
                      <a:pt x="728" y="1274"/>
                    </a:cubicBezTo>
                    <a:cubicBezTo>
                      <a:pt x="752" y="1285"/>
                      <a:pt x="777" y="1293"/>
                      <a:pt x="795" y="1285"/>
                    </a:cubicBezTo>
                    <a:cubicBezTo>
                      <a:pt x="825" y="1273"/>
                      <a:pt x="867" y="1244"/>
                      <a:pt x="867" y="1226"/>
                    </a:cubicBezTo>
                    <a:cubicBezTo>
                      <a:pt x="867" y="1208"/>
                      <a:pt x="855" y="1215"/>
                      <a:pt x="830" y="1219"/>
                    </a:cubicBezTo>
                    <a:cubicBezTo>
                      <a:pt x="806" y="1223"/>
                      <a:pt x="766" y="1195"/>
                      <a:pt x="753" y="1179"/>
                    </a:cubicBezTo>
                    <a:cubicBezTo>
                      <a:pt x="750" y="1176"/>
                      <a:pt x="748" y="1171"/>
                      <a:pt x="746" y="1165"/>
                    </a:cubicBezTo>
                    <a:cubicBezTo>
                      <a:pt x="753" y="1179"/>
                      <a:pt x="766" y="1180"/>
                      <a:pt x="766" y="1180"/>
                    </a:cubicBezTo>
                    <a:cubicBezTo>
                      <a:pt x="766" y="1180"/>
                      <a:pt x="817" y="952"/>
                      <a:pt x="840" y="864"/>
                    </a:cubicBezTo>
                    <a:cubicBezTo>
                      <a:pt x="840" y="864"/>
                      <a:pt x="840" y="864"/>
                      <a:pt x="840" y="864"/>
                    </a:cubicBezTo>
                    <a:cubicBezTo>
                      <a:pt x="856" y="847"/>
                      <a:pt x="886" y="780"/>
                      <a:pt x="831" y="762"/>
                    </a:cubicBezTo>
                    <a:cubicBezTo>
                      <a:pt x="777" y="744"/>
                      <a:pt x="577" y="746"/>
                      <a:pt x="521" y="760"/>
                    </a:cubicBezTo>
                    <a:cubicBezTo>
                      <a:pt x="514" y="762"/>
                      <a:pt x="510" y="761"/>
                      <a:pt x="507" y="757"/>
                    </a:cubicBezTo>
                    <a:cubicBezTo>
                      <a:pt x="508" y="757"/>
                      <a:pt x="508" y="757"/>
                      <a:pt x="508" y="757"/>
                    </a:cubicBezTo>
                    <a:cubicBezTo>
                      <a:pt x="508" y="758"/>
                      <a:pt x="508" y="758"/>
                      <a:pt x="508" y="758"/>
                    </a:cubicBezTo>
                    <a:cubicBezTo>
                      <a:pt x="536" y="738"/>
                      <a:pt x="536" y="738"/>
                      <a:pt x="536" y="738"/>
                    </a:cubicBezTo>
                    <a:cubicBezTo>
                      <a:pt x="536" y="738"/>
                      <a:pt x="543" y="691"/>
                      <a:pt x="560" y="658"/>
                    </a:cubicBezTo>
                    <a:cubicBezTo>
                      <a:pt x="576" y="625"/>
                      <a:pt x="599" y="520"/>
                      <a:pt x="607" y="511"/>
                    </a:cubicBezTo>
                    <a:cubicBezTo>
                      <a:pt x="607" y="511"/>
                      <a:pt x="607" y="511"/>
                      <a:pt x="607" y="511"/>
                    </a:cubicBezTo>
                    <a:cubicBezTo>
                      <a:pt x="611" y="506"/>
                      <a:pt x="615" y="500"/>
                      <a:pt x="620" y="491"/>
                    </a:cubicBezTo>
                    <a:cubicBezTo>
                      <a:pt x="634" y="465"/>
                      <a:pt x="643" y="449"/>
                      <a:pt x="643" y="449"/>
                    </a:cubicBezTo>
                    <a:cubicBezTo>
                      <a:pt x="643" y="449"/>
                      <a:pt x="695" y="520"/>
                      <a:pt x="715" y="529"/>
                    </a:cubicBezTo>
                    <a:cubicBezTo>
                      <a:pt x="734" y="537"/>
                      <a:pt x="767" y="599"/>
                      <a:pt x="784" y="596"/>
                    </a:cubicBezTo>
                    <a:cubicBezTo>
                      <a:pt x="795" y="594"/>
                      <a:pt x="812" y="585"/>
                      <a:pt x="836" y="566"/>
                    </a:cubicBezTo>
                    <a:cubicBezTo>
                      <a:pt x="836" y="566"/>
                      <a:pt x="836" y="566"/>
                      <a:pt x="836" y="566"/>
                    </a:cubicBezTo>
                    <a:cubicBezTo>
                      <a:pt x="872" y="554"/>
                      <a:pt x="1000" y="429"/>
                      <a:pt x="1013" y="425"/>
                    </a:cubicBezTo>
                    <a:cubicBezTo>
                      <a:pt x="1019" y="423"/>
                      <a:pt x="1010" y="412"/>
                      <a:pt x="999" y="402"/>
                    </a:cubicBezTo>
                    <a:cubicBezTo>
                      <a:pt x="1000" y="401"/>
                      <a:pt x="1000" y="401"/>
                      <a:pt x="1001" y="401"/>
                    </a:cubicBezTo>
                    <a:cubicBezTo>
                      <a:pt x="1016" y="396"/>
                      <a:pt x="1030" y="394"/>
                      <a:pt x="1042" y="374"/>
                    </a:cubicBezTo>
                    <a:cubicBezTo>
                      <a:pt x="1054" y="355"/>
                      <a:pt x="1077" y="306"/>
                      <a:pt x="1072" y="296"/>
                    </a:cubicBezTo>
                    <a:cubicBezTo>
                      <a:pt x="1067" y="287"/>
                      <a:pt x="1047" y="274"/>
                      <a:pt x="1033" y="28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" name="ïş1iḋè">
                <a:extLst>
                  <a:ext uri="{FF2B5EF4-FFF2-40B4-BE49-F238E27FC236}">
                    <a16:creationId xmlns:a16="http://schemas.microsoft.com/office/drawing/2014/main" xmlns="" id="{7FA0294A-5D58-449D-9D9B-E7A12508FA1E}"/>
                  </a:ext>
                </a:extLst>
              </p:cNvPr>
              <p:cNvSpPr/>
              <p:nvPr/>
            </p:nvSpPr>
            <p:spPr bwMode="auto">
              <a:xfrm>
                <a:off x="719138" y="5893830"/>
                <a:ext cx="719092" cy="200136"/>
              </a:xfrm>
              <a:custGeom>
                <a:avLst/>
                <a:gdLst>
                  <a:gd name="T0" fmla="*/ 590 w 618"/>
                  <a:gd name="T1" fmla="*/ 0 h 172"/>
                  <a:gd name="T2" fmla="*/ 0 w 618"/>
                  <a:gd name="T3" fmla="*/ 0 h 172"/>
                  <a:gd name="T4" fmla="*/ 0 w 618"/>
                  <a:gd name="T5" fmla="*/ 16 h 172"/>
                  <a:gd name="T6" fmla="*/ 590 w 618"/>
                  <a:gd name="T7" fmla="*/ 16 h 172"/>
                  <a:gd name="T8" fmla="*/ 590 w 618"/>
                  <a:gd name="T9" fmla="*/ 33 h 172"/>
                  <a:gd name="T10" fmla="*/ 29 w 618"/>
                  <a:gd name="T11" fmla="*/ 33 h 172"/>
                  <a:gd name="T12" fmla="*/ 29 w 618"/>
                  <a:gd name="T13" fmla="*/ 140 h 172"/>
                  <a:gd name="T14" fmla="*/ 590 w 618"/>
                  <a:gd name="T15" fmla="*/ 140 h 172"/>
                  <a:gd name="T16" fmla="*/ 590 w 618"/>
                  <a:gd name="T17" fmla="*/ 156 h 172"/>
                  <a:gd name="T18" fmla="*/ 0 w 618"/>
                  <a:gd name="T19" fmla="*/ 156 h 172"/>
                  <a:gd name="T20" fmla="*/ 0 w 618"/>
                  <a:gd name="T21" fmla="*/ 172 h 172"/>
                  <a:gd name="T22" fmla="*/ 590 w 618"/>
                  <a:gd name="T23" fmla="*/ 172 h 172"/>
                  <a:gd name="T24" fmla="*/ 618 w 618"/>
                  <a:gd name="T25" fmla="*/ 172 h 172"/>
                  <a:gd name="T26" fmla="*/ 618 w 618"/>
                  <a:gd name="T27" fmla="*/ 156 h 172"/>
                  <a:gd name="T28" fmla="*/ 618 w 618"/>
                  <a:gd name="T29" fmla="*/ 140 h 172"/>
                  <a:gd name="T30" fmla="*/ 618 w 618"/>
                  <a:gd name="T31" fmla="*/ 33 h 172"/>
                  <a:gd name="T32" fmla="*/ 618 w 618"/>
                  <a:gd name="T33" fmla="*/ 16 h 172"/>
                  <a:gd name="T34" fmla="*/ 618 w 618"/>
                  <a:gd name="T35" fmla="*/ 0 h 172"/>
                  <a:gd name="T36" fmla="*/ 590 w 618"/>
                  <a:gd name="T3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72">
                    <a:moveTo>
                      <a:pt x="59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590" y="16"/>
                    </a:lnTo>
                    <a:lnTo>
                      <a:pt x="590" y="33"/>
                    </a:lnTo>
                    <a:lnTo>
                      <a:pt x="29" y="33"/>
                    </a:lnTo>
                    <a:lnTo>
                      <a:pt x="29" y="140"/>
                    </a:lnTo>
                    <a:lnTo>
                      <a:pt x="590" y="140"/>
                    </a:lnTo>
                    <a:lnTo>
                      <a:pt x="590" y="156"/>
                    </a:lnTo>
                    <a:lnTo>
                      <a:pt x="0" y="156"/>
                    </a:lnTo>
                    <a:lnTo>
                      <a:pt x="0" y="172"/>
                    </a:lnTo>
                    <a:lnTo>
                      <a:pt x="590" y="172"/>
                    </a:lnTo>
                    <a:lnTo>
                      <a:pt x="618" y="172"/>
                    </a:lnTo>
                    <a:lnTo>
                      <a:pt x="618" y="156"/>
                    </a:lnTo>
                    <a:lnTo>
                      <a:pt x="618" y="140"/>
                    </a:lnTo>
                    <a:lnTo>
                      <a:pt x="618" y="33"/>
                    </a:lnTo>
                    <a:lnTo>
                      <a:pt x="618" y="16"/>
                    </a:lnTo>
                    <a:lnTo>
                      <a:pt x="618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" name="îṣḻidé">
                <a:extLst>
                  <a:ext uri="{FF2B5EF4-FFF2-40B4-BE49-F238E27FC236}">
                    <a16:creationId xmlns:a16="http://schemas.microsoft.com/office/drawing/2014/main" xmlns="" id="{C30069D4-B156-4DCC-A9DB-D3235C7919FE}"/>
                  </a:ext>
                </a:extLst>
              </p:cNvPr>
              <p:cNvSpPr/>
              <p:nvPr/>
            </p:nvSpPr>
            <p:spPr bwMode="auto">
              <a:xfrm>
                <a:off x="719138" y="5728602"/>
                <a:ext cx="766799" cy="160574"/>
              </a:xfrm>
              <a:custGeom>
                <a:avLst/>
                <a:gdLst>
                  <a:gd name="T0" fmla="*/ 627 w 659"/>
                  <a:gd name="T1" fmla="*/ 0 h 138"/>
                  <a:gd name="T2" fmla="*/ 0 w 659"/>
                  <a:gd name="T3" fmla="*/ 0 h 138"/>
                  <a:gd name="T4" fmla="*/ 0 w 659"/>
                  <a:gd name="T5" fmla="*/ 14 h 138"/>
                  <a:gd name="T6" fmla="*/ 627 w 659"/>
                  <a:gd name="T7" fmla="*/ 14 h 138"/>
                  <a:gd name="T8" fmla="*/ 627 w 659"/>
                  <a:gd name="T9" fmla="*/ 26 h 138"/>
                  <a:gd name="T10" fmla="*/ 31 w 659"/>
                  <a:gd name="T11" fmla="*/ 26 h 138"/>
                  <a:gd name="T12" fmla="*/ 31 w 659"/>
                  <a:gd name="T13" fmla="*/ 113 h 138"/>
                  <a:gd name="T14" fmla="*/ 627 w 659"/>
                  <a:gd name="T15" fmla="*/ 113 h 138"/>
                  <a:gd name="T16" fmla="*/ 627 w 659"/>
                  <a:gd name="T17" fmla="*/ 126 h 138"/>
                  <a:gd name="T18" fmla="*/ 0 w 659"/>
                  <a:gd name="T19" fmla="*/ 126 h 138"/>
                  <a:gd name="T20" fmla="*/ 0 w 659"/>
                  <a:gd name="T21" fmla="*/ 138 h 138"/>
                  <a:gd name="T22" fmla="*/ 627 w 659"/>
                  <a:gd name="T23" fmla="*/ 138 h 138"/>
                  <a:gd name="T24" fmla="*/ 659 w 659"/>
                  <a:gd name="T25" fmla="*/ 138 h 138"/>
                  <a:gd name="T26" fmla="*/ 659 w 659"/>
                  <a:gd name="T27" fmla="*/ 126 h 138"/>
                  <a:gd name="T28" fmla="*/ 659 w 659"/>
                  <a:gd name="T29" fmla="*/ 113 h 138"/>
                  <a:gd name="T30" fmla="*/ 659 w 659"/>
                  <a:gd name="T31" fmla="*/ 26 h 138"/>
                  <a:gd name="T32" fmla="*/ 659 w 659"/>
                  <a:gd name="T33" fmla="*/ 14 h 138"/>
                  <a:gd name="T34" fmla="*/ 659 w 659"/>
                  <a:gd name="T35" fmla="*/ 0 h 138"/>
                  <a:gd name="T36" fmla="*/ 627 w 659"/>
                  <a:gd name="T3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38">
                    <a:moveTo>
                      <a:pt x="627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627" y="14"/>
                    </a:lnTo>
                    <a:lnTo>
                      <a:pt x="627" y="26"/>
                    </a:lnTo>
                    <a:lnTo>
                      <a:pt x="31" y="26"/>
                    </a:lnTo>
                    <a:lnTo>
                      <a:pt x="31" y="113"/>
                    </a:lnTo>
                    <a:lnTo>
                      <a:pt x="627" y="113"/>
                    </a:lnTo>
                    <a:lnTo>
                      <a:pt x="627" y="126"/>
                    </a:lnTo>
                    <a:lnTo>
                      <a:pt x="0" y="126"/>
                    </a:lnTo>
                    <a:lnTo>
                      <a:pt x="0" y="138"/>
                    </a:lnTo>
                    <a:lnTo>
                      <a:pt x="627" y="138"/>
                    </a:lnTo>
                    <a:lnTo>
                      <a:pt x="659" y="138"/>
                    </a:lnTo>
                    <a:lnTo>
                      <a:pt x="659" y="126"/>
                    </a:lnTo>
                    <a:lnTo>
                      <a:pt x="659" y="113"/>
                    </a:lnTo>
                    <a:lnTo>
                      <a:pt x="659" y="26"/>
                    </a:lnTo>
                    <a:lnTo>
                      <a:pt x="659" y="14"/>
                    </a:lnTo>
                    <a:lnTo>
                      <a:pt x="659" y="0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1" name="í$ḻïḍè">
                <a:extLst>
                  <a:ext uri="{FF2B5EF4-FFF2-40B4-BE49-F238E27FC236}">
                    <a16:creationId xmlns:a16="http://schemas.microsoft.com/office/drawing/2014/main" xmlns="" id="{C0AA0B37-8048-41AF-A8E8-2F8F12F6C2DD}"/>
                  </a:ext>
                </a:extLst>
              </p:cNvPr>
              <p:cNvSpPr/>
              <p:nvPr/>
            </p:nvSpPr>
            <p:spPr bwMode="auto">
              <a:xfrm>
                <a:off x="1637202" y="5905466"/>
                <a:ext cx="719092" cy="172210"/>
              </a:xfrm>
              <a:custGeom>
                <a:avLst/>
                <a:gdLst>
                  <a:gd name="T0" fmla="*/ 589 w 618"/>
                  <a:gd name="T1" fmla="*/ 0 h 148"/>
                  <a:gd name="T2" fmla="*/ 0 w 618"/>
                  <a:gd name="T3" fmla="*/ 0 h 148"/>
                  <a:gd name="T4" fmla="*/ 0 w 618"/>
                  <a:gd name="T5" fmla="*/ 15 h 148"/>
                  <a:gd name="T6" fmla="*/ 589 w 618"/>
                  <a:gd name="T7" fmla="*/ 15 h 148"/>
                  <a:gd name="T8" fmla="*/ 589 w 618"/>
                  <a:gd name="T9" fmla="*/ 29 h 148"/>
                  <a:gd name="T10" fmla="*/ 28 w 618"/>
                  <a:gd name="T11" fmla="*/ 29 h 148"/>
                  <a:gd name="T12" fmla="*/ 28 w 618"/>
                  <a:gd name="T13" fmla="*/ 121 h 148"/>
                  <a:gd name="T14" fmla="*/ 589 w 618"/>
                  <a:gd name="T15" fmla="*/ 121 h 148"/>
                  <a:gd name="T16" fmla="*/ 589 w 618"/>
                  <a:gd name="T17" fmla="*/ 134 h 148"/>
                  <a:gd name="T18" fmla="*/ 0 w 618"/>
                  <a:gd name="T19" fmla="*/ 134 h 148"/>
                  <a:gd name="T20" fmla="*/ 0 w 618"/>
                  <a:gd name="T21" fmla="*/ 148 h 148"/>
                  <a:gd name="T22" fmla="*/ 589 w 618"/>
                  <a:gd name="T23" fmla="*/ 148 h 148"/>
                  <a:gd name="T24" fmla="*/ 618 w 618"/>
                  <a:gd name="T25" fmla="*/ 148 h 148"/>
                  <a:gd name="T26" fmla="*/ 618 w 618"/>
                  <a:gd name="T27" fmla="*/ 134 h 148"/>
                  <a:gd name="T28" fmla="*/ 618 w 618"/>
                  <a:gd name="T29" fmla="*/ 121 h 148"/>
                  <a:gd name="T30" fmla="*/ 618 w 618"/>
                  <a:gd name="T31" fmla="*/ 29 h 148"/>
                  <a:gd name="T32" fmla="*/ 618 w 618"/>
                  <a:gd name="T33" fmla="*/ 15 h 148"/>
                  <a:gd name="T34" fmla="*/ 618 w 618"/>
                  <a:gd name="T35" fmla="*/ 0 h 148"/>
                  <a:gd name="T36" fmla="*/ 589 w 618"/>
                  <a:gd name="T37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8">
                    <a:moveTo>
                      <a:pt x="589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589" y="15"/>
                    </a:lnTo>
                    <a:lnTo>
                      <a:pt x="589" y="29"/>
                    </a:lnTo>
                    <a:lnTo>
                      <a:pt x="28" y="29"/>
                    </a:lnTo>
                    <a:lnTo>
                      <a:pt x="28" y="121"/>
                    </a:lnTo>
                    <a:lnTo>
                      <a:pt x="589" y="121"/>
                    </a:lnTo>
                    <a:lnTo>
                      <a:pt x="589" y="134"/>
                    </a:lnTo>
                    <a:lnTo>
                      <a:pt x="0" y="134"/>
                    </a:lnTo>
                    <a:lnTo>
                      <a:pt x="0" y="148"/>
                    </a:lnTo>
                    <a:lnTo>
                      <a:pt x="589" y="148"/>
                    </a:lnTo>
                    <a:lnTo>
                      <a:pt x="618" y="148"/>
                    </a:lnTo>
                    <a:lnTo>
                      <a:pt x="618" y="134"/>
                    </a:lnTo>
                    <a:lnTo>
                      <a:pt x="618" y="121"/>
                    </a:lnTo>
                    <a:lnTo>
                      <a:pt x="618" y="29"/>
                    </a:lnTo>
                    <a:lnTo>
                      <a:pt x="618" y="15"/>
                    </a:lnTo>
                    <a:lnTo>
                      <a:pt x="618" y="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ïS1iḍé">
                <a:extLst>
                  <a:ext uri="{FF2B5EF4-FFF2-40B4-BE49-F238E27FC236}">
                    <a16:creationId xmlns:a16="http://schemas.microsoft.com/office/drawing/2014/main" xmlns="" id="{DF91F031-13B6-46A2-A38A-ED59D57C1AC5}"/>
                  </a:ext>
                </a:extLst>
              </p:cNvPr>
              <p:cNvSpPr/>
              <p:nvPr/>
            </p:nvSpPr>
            <p:spPr bwMode="auto">
              <a:xfrm>
                <a:off x="1637202" y="5763510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2 h 119"/>
                  <a:gd name="T6" fmla="*/ 628 w 658"/>
                  <a:gd name="T7" fmla="*/ 12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8 h 119"/>
                  <a:gd name="T14" fmla="*/ 628 w 658"/>
                  <a:gd name="T15" fmla="*/ 98 h 119"/>
                  <a:gd name="T16" fmla="*/ 628 w 658"/>
                  <a:gd name="T17" fmla="*/ 108 h 119"/>
                  <a:gd name="T18" fmla="*/ 0 w 658"/>
                  <a:gd name="T19" fmla="*/ 108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8 h 119"/>
                  <a:gd name="T28" fmla="*/ 658 w 658"/>
                  <a:gd name="T29" fmla="*/ 98 h 119"/>
                  <a:gd name="T30" fmla="*/ 658 w 658"/>
                  <a:gd name="T31" fmla="*/ 23 h 119"/>
                  <a:gd name="T32" fmla="*/ 658 w 658"/>
                  <a:gd name="T33" fmla="*/ 12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28" y="12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8" y="98"/>
                    </a:lnTo>
                    <a:lnTo>
                      <a:pt x="628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8"/>
                    </a:lnTo>
                    <a:lnTo>
                      <a:pt x="658" y="98"/>
                    </a:lnTo>
                    <a:lnTo>
                      <a:pt x="658" y="23"/>
                    </a:lnTo>
                    <a:lnTo>
                      <a:pt x="658" y="12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ïṩḻíḑê">
                <a:extLst>
                  <a:ext uri="{FF2B5EF4-FFF2-40B4-BE49-F238E27FC236}">
                    <a16:creationId xmlns:a16="http://schemas.microsoft.com/office/drawing/2014/main" xmlns="" id="{15E2AAEB-F776-4B84-A680-F16652DDC87A}"/>
                  </a:ext>
                </a:extLst>
              </p:cNvPr>
              <p:cNvSpPr/>
              <p:nvPr/>
            </p:nvSpPr>
            <p:spPr bwMode="auto">
              <a:xfrm>
                <a:off x="1560406" y="5592463"/>
                <a:ext cx="719092" cy="171046"/>
              </a:xfrm>
              <a:custGeom>
                <a:avLst/>
                <a:gdLst>
                  <a:gd name="T0" fmla="*/ 590 w 618"/>
                  <a:gd name="T1" fmla="*/ 0 h 147"/>
                  <a:gd name="T2" fmla="*/ 0 w 618"/>
                  <a:gd name="T3" fmla="*/ 0 h 147"/>
                  <a:gd name="T4" fmla="*/ 0 w 618"/>
                  <a:gd name="T5" fmla="*/ 14 h 147"/>
                  <a:gd name="T6" fmla="*/ 590 w 618"/>
                  <a:gd name="T7" fmla="*/ 14 h 147"/>
                  <a:gd name="T8" fmla="*/ 590 w 618"/>
                  <a:gd name="T9" fmla="*/ 28 h 147"/>
                  <a:gd name="T10" fmla="*/ 28 w 618"/>
                  <a:gd name="T11" fmla="*/ 28 h 147"/>
                  <a:gd name="T12" fmla="*/ 28 w 618"/>
                  <a:gd name="T13" fmla="*/ 120 h 147"/>
                  <a:gd name="T14" fmla="*/ 590 w 618"/>
                  <a:gd name="T15" fmla="*/ 120 h 147"/>
                  <a:gd name="T16" fmla="*/ 590 w 618"/>
                  <a:gd name="T17" fmla="*/ 133 h 147"/>
                  <a:gd name="T18" fmla="*/ 0 w 618"/>
                  <a:gd name="T19" fmla="*/ 133 h 147"/>
                  <a:gd name="T20" fmla="*/ 0 w 618"/>
                  <a:gd name="T21" fmla="*/ 147 h 147"/>
                  <a:gd name="T22" fmla="*/ 590 w 618"/>
                  <a:gd name="T23" fmla="*/ 147 h 147"/>
                  <a:gd name="T24" fmla="*/ 618 w 618"/>
                  <a:gd name="T25" fmla="*/ 147 h 147"/>
                  <a:gd name="T26" fmla="*/ 618 w 618"/>
                  <a:gd name="T27" fmla="*/ 133 h 147"/>
                  <a:gd name="T28" fmla="*/ 618 w 618"/>
                  <a:gd name="T29" fmla="*/ 120 h 147"/>
                  <a:gd name="T30" fmla="*/ 618 w 618"/>
                  <a:gd name="T31" fmla="*/ 28 h 147"/>
                  <a:gd name="T32" fmla="*/ 618 w 618"/>
                  <a:gd name="T33" fmla="*/ 14 h 147"/>
                  <a:gd name="T34" fmla="*/ 618 w 618"/>
                  <a:gd name="T35" fmla="*/ 0 h 147"/>
                  <a:gd name="T36" fmla="*/ 590 w 618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7">
                    <a:moveTo>
                      <a:pt x="59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90" y="14"/>
                    </a:lnTo>
                    <a:lnTo>
                      <a:pt x="590" y="28"/>
                    </a:lnTo>
                    <a:lnTo>
                      <a:pt x="28" y="28"/>
                    </a:lnTo>
                    <a:lnTo>
                      <a:pt x="28" y="120"/>
                    </a:lnTo>
                    <a:lnTo>
                      <a:pt x="590" y="120"/>
                    </a:lnTo>
                    <a:lnTo>
                      <a:pt x="590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90" y="147"/>
                    </a:lnTo>
                    <a:lnTo>
                      <a:pt x="618" y="147"/>
                    </a:lnTo>
                    <a:lnTo>
                      <a:pt x="618" y="133"/>
                    </a:lnTo>
                    <a:lnTo>
                      <a:pt x="618" y="120"/>
                    </a:lnTo>
                    <a:lnTo>
                      <a:pt x="618" y="28"/>
                    </a:lnTo>
                    <a:lnTo>
                      <a:pt x="618" y="14"/>
                    </a:lnTo>
                    <a:lnTo>
                      <a:pt x="618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iśḻîďê">
                <a:extLst>
                  <a:ext uri="{FF2B5EF4-FFF2-40B4-BE49-F238E27FC236}">
                    <a16:creationId xmlns:a16="http://schemas.microsoft.com/office/drawing/2014/main" xmlns="" id="{554E53B3-CAC6-4E5F-B2F4-74488AA4CED4}"/>
                  </a:ext>
                </a:extLst>
              </p:cNvPr>
              <p:cNvSpPr/>
              <p:nvPr/>
            </p:nvSpPr>
            <p:spPr bwMode="auto">
              <a:xfrm>
                <a:off x="1560406" y="5451670"/>
                <a:ext cx="766799" cy="138466"/>
              </a:xfrm>
              <a:custGeom>
                <a:avLst/>
                <a:gdLst>
                  <a:gd name="T0" fmla="*/ 629 w 659"/>
                  <a:gd name="T1" fmla="*/ 0 h 119"/>
                  <a:gd name="T2" fmla="*/ 0 w 659"/>
                  <a:gd name="T3" fmla="*/ 0 h 119"/>
                  <a:gd name="T4" fmla="*/ 0 w 659"/>
                  <a:gd name="T5" fmla="*/ 10 h 119"/>
                  <a:gd name="T6" fmla="*/ 629 w 659"/>
                  <a:gd name="T7" fmla="*/ 10 h 119"/>
                  <a:gd name="T8" fmla="*/ 629 w 659"/>
                  <a:gd name="T9" fmla="*/ 23 h 119"/>
                  <a:gd name="T10" fmla="*/ 30 w 659"/>
                  <a:gd name="T11" fmla="*/ 23 h 119"/>
                  <a:gd name="T12" fmla="*/ 30 w 659"/>
                  <a:gd name="T13" fmla="*/ 97 h 119"/>
                  <a:gd name="T14" fmla="*/ 629 w 659"/>
                  <a:gd name="T15" fmla="*/ 97 h 119"/>
                  <a:gd name="T16" fmla="*/ 629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9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7 h 119"/>
                  <a:gd name="T30" fmla="*/ 659 w 659"/>
                  <a:gd name="T31" fmla="*/ 23 h 119"/>
                  <a:gd name="T32" fmla="*/ 659 w 659"/>
                  <a:gd name="T33" fmla="*/ 10 h 119"/>
                  <a:gd name="T34" fmla="*/ 659 w 659"/>
                  <a:gd name="T35" fmla="*/ 0 h 119"/>
                  <a:gd name="T36" fmla="*/ 629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9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29" y="10"/>
                    </a:lnTo>
                    <a:lnTo>
                      <a:pt x="629" y="23"/>
                    </a:lnTo>
                    <a:lnTo>
                      <a:pt x="30" y="23"/>
                    </a:lnTo>
                    <a:lnTo>
                      <a:pt x="30" y="97"/>
                    </a:lnTo>
                    <a:lnTo>
                      <a:pt x="629" y="97"/>
                    </a:lnTo>
                    <a:lnTo>
                      <a:pt x="629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9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7"/>
                    </a:lnTo>
                    <a:lnTo>
                      <a:pt x="659" y="23"/>
                    </a:lnTo>
                    <a:lnTo>
                      <a:pt x="659" y="10"/>
                    </a:lnTo>
                    <a:lnTo>
                      <a:pt x="659" y="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ïş1íḋe">
                <a:extLst>
                  <a:ext uri="{FF2B5EF4-FFF2-40B4-BE49-F238E27FC236}">
                    <a16:creationId xmlns:a16="http://schemas.microsoft.com/office/drawing/2014/main" xmlns="" id="{A07415F7-FF8A-45CF-B7E6-493EF854A477}"/>
                  </a:ext>
                </a:extLst>
              </p:cNvPr>
              <p:cNvSpPr/>
              <p:nvPr/>
            </p:nvSpPr>
            <p:spPr bwMode="auto">
              <a:xfrm>
                <a:off x="1637202" y="5313204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0 h 119"/>
                  <a:gd name="T6" fmla="*/ 628 w 658"/>
                  <a:gd name="T7" fmla="*/ 10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7 h 119"/>
                  <a:gd name="T14" fmla="*/ 628 w 658"/>
                  <a:gd name="T15" fmla="*/ 97 h 119"/>
                  <a:gd name="T16" fmla="*/ 628 w 658"/>
                  <a:gd name="T17" fmla="*/ 108 h 119"/>
                  <a:gd name="T18" fmla="*/ 0 w 658"/>
                  <a:gd name="T19" fmla="*/ 108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8 h 119"/>
                  <a:gd name="T28" fmla="*/ 658 w 658"/>
                  <a:gd name="T29" fmla="*/ 97 h 119"/>
                  <a:gd name="T30" fmla="*/ 658 w 658"/>
                  <a:gd name="T31" fmla="*/ 23 h 119"/>
                  <a:gd name="T32" fmla="*/ 658 w 658"/>
                  <a:gd name="T33" fmla="*/ 10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628" y="10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7"/>
                    </a:lnTo>
                    <a:lnTo>
                      <a:pt x="628" y="97"/>
                    </a:lnTo>
                    <a:lnTo>
                      <a:pt x="628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8"/>
                    </a:lnTo>
                    <a:lnTo>
                      <a:pt x="658" y="97"/>
                    </a:lnTo>
                    <a:lnTo>
                      <a:pt x="658" y="23"/>
                    </a:lnTo>
                    <a:lnTo>
                      <a:pt x="658" y="10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îSlíḑè">
                <a:extLst>
                  <a:ext uri="{FF2B5EF4-FFF2-40B4-BE49-F238E27FC236}">
                    <a16:creationId xmlns:a16="http://schemas.microsoft.com/office/drawing/2014/main" xmlns="" id="{50E57B7D-C3AE-4378-9539-E698FB6CF083}"/>
                  </a:ext>
                </a:extLst>
              </p:cNvPr>
              <p:cNvSpPr/>
              <p:nvPr/>
            </p:nvSpPr>
            <p:spPr bwMode="auto">
              <a:xfrm>
                <a:off x="2586683" y="5922920"/>
                <a:ext cx="719092" cy="171046"/>
              </a:xfrm>
              <a:custGeom>
                <a:avLst/>
                <a:gdLst>
                  <a:gd name="T0" fmla="*/ 590 w 618"/>
                  <a:gd name="T1" fmla="*/ 0 h 147"/>
                  <a:gd name="T2" fmla="*/ 0 w 618"/>
                  <a:gd name="T3" fmla="*/ 0 h 147"/>
                  <a:gd name="T4" fmla="*/ 0 w 618"/>
                  <a:gd name="T5" fmla="*/ 14 h 147"/>
                  <a:gd name="T6" fmla="*/ 590 w 618"/>
                  <a:gd name="T7" fmla="*/ 14 h 147"/>
                  <a:gd name="T8" fmla="*/ 590 w 618"/>
                  <a:gd name="T9" fmla="*/ 28 h 147"/>
                  <a:gd name="T10" fmla="*/ 29 w 618"/>
                  <a:gd name="T11" fmla="*/ 28 h 147"/>
                  <a:gd name="T12" fmla="*/ 29 w 618"/>
                  <a:gd name="T13" fmla="*/ 120 h 147"/>
                  <a:gd name="T14" fmla="*/ 590 w 618"/>
                  <a:gd name="T15" fmla="*/ 120 h 147"/>
                  <a:gd name="T16" fmla="*/ 590 w 618"/>
                  <a:gd name="T17" fmla="*/ 133 h 147"/>
                  <a:gd name="T18" fmla="*/ 0 w 618"/>
                  <a:gd name="T19" fmla="*/ 133 h 147"/>
                  <a:gd name="T20" fmla="*/ 0 w 618"/>
                  <a:gd name="T21" fmla="*/ 147 h 147"/>
                  <a:gd name="T22" fmla="*/ 590 w 618"/>
                  <a:gd name="T23" fmla="*/ 147 h 147"/>
                  <a:gd name="T24" fmla="*/ 618 w 618"/>
                  <a:gd name="T25" fmla="*/ 147 h 147"/>
                  <a:gd name="T26" fmla="*/ 618 w 618"/>
                  <a:gd name="T27" fmla="*/ 133 h 147"/>
                  <a:gd name="T28" fmla="*/ 618 w 618"/>
                  <a:gd name="T29" fmla="*/ 120 h 147"/>
                  <a:gd name="T30" fmla="*/ 618 w 618"/>
                  <a:gd name="T31" fmla="*/ 28 h 147"/>
                  <a:gd name="T32" fmla="*/ 618 w 618"/>
                  <a:gd name="T33" fmla="*/ 14 h 147"/>
                  <a:gd name="T34" fmla="*/ 618 w 618"/>
                  <a:gd name="T35" fmla="*/ 0 h 147"/>
                  <a:gd name="T36" fmla="*/ 590 w 618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7">
                    <a:moveTo>
                      <a:pt x="590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90" y="14"/>
                    </a:lnTo>
                    <a:lnTo>
                      <a:pt x="590" y="28"/>
                    </a:lnTo>
                    <a:lnTo>
                      <a:pt x="29" y="28"/>
                    </a:lnTo>
                    <a:lnTo>
                      <a:pt x="29" y="120"/>
                    </a:lnTo>
                    <a:lnTo>
                      <a:pt x="590" y="120"/>
                    </a:lnTo>
                    <a:lnTo>
                      <a:pt x="590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90" y="147"/>
                    </a:lnTo>
                    <a:lnTo>
                      <a:pt x="618" y="147"/>
                    </a:lnTo>
                    <a:lnTo>
                      <a:pt x="618" y="133"/>
                    </a:lnTo>
                    <a:lnTo>
                      <a:pt x="618" y="120"/>
                    </a:lnTo>
                    <a:lnTo>
                      <a:pt x="618" y="28"/>
                    </a:lnTo>
                    <a:lnTo>
                      <a:pt x="618" y="14"/>
                    </a:lnTo>
                    <a:lnTo>
                      <a:pt x="618" y="0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ïśḻïďe">
                <a:extLst>
                  <a:ext uri="{FF2B5EF4-FFF2-40B4-BE49-F238E27FC236}">
                    <a16:creationId xmlns:a16="http://schemas.microsoft.com/office/drawing/2014/main" xmlns="" id="{6E88CBBA-8CC0-4C3D-B6B8-B59F90D1C4E3}"/>
                  </a:ext>
                </a:extLst>
              </p:cNvPr>
              <p:cNvSpPr/>
              <p:nvPr/>
            </p:nvSpPr>
            <p:spPr bwMode="auto">
              <a:xfrm>
                <a:off x="2586683" y="5779800"/>
                <a:ext cx="766799" cy="138466"/>
              </a:xfrm>
              <a:custGeom>
                <a:avLst/>
                <a:gdLst>
                  <a:gd name="T0" fmla="*/ 627 w 659"/>
                  <a:gd name="T1" fmla="*/ 0 h 119"/>
                  <a:gd name="T2" fmla="*/ 0 w 659"/>
                  <a:gd name="T3" fmla="*/ 0 h 119"/>
                  <a:gd name="T4" fmla="*/ 0 w 659"/>
                  <a:gd name="T5" fmla="*/ 13 h 119"/>
                  <a:gd name="T6" fmla="*/ 627 w 659"/>
                  <a:gd name="T7" fmla="*/ 13 h 119"/>
                  <a:gd name="T8" fmla="*/ 627 w 659"/>
                  <a:gd name="T9" fmla="*/ 23 h 119"/>
                  <a:gd name="T10" fmla="*/ 31 w 659"/>
                  <a:gd name="T11" fmla="*/ 23 h 119"/>
                  <a:gd name="T12" fmla="*/ 31 w 659"/>
                  <a:gd name="T13" fmla="*/ 98 h 119"/>
                  <a:gd name="T14" fmla="*/ 627 w 659"/>
                  <a:gd name="T15" fmla="*/ 98 h 119"/>
                  <a:gd name="T16" fmla="*/ 627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7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3 h 119"/>
                  <a:gd name="T34" fmla="*/ 659 w 659"/>
                  <a:gd name="T35" fmla="*/ 0 h 119"/>
                  <a:gd name="T36" fmla="*/ 627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7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27" y="13"/>
                    </a:lnTo>
                    <a:lnTo>
                      <a:pt x="627" y="23"/>
                    </a:lnTo>
                    <a:lnTo>
                      <a:pt x="31" y="23"/>
                    </a:lnTo>
                    <a:lnTo>
                      <a:pt x="31" y="98"/>
                    </a:lnTo>
                    <a:lnTo>
                      <a:pt x="627" y="98"/>
                    </a:lnTo>
                    <a:lnTo>
                      <a:pt x="627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7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3"/>
                    </a:lnTo>
                    <a:lnTo>
                      <a:pt x="659" y="0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8" name="îŝļîḋê">
                <a:extLst>
                  <a:ext uri="{FF2B5EF4-FFF2-40B4-BE49-F238E27FC236}">
                    <a16:creationId xmlns:a16="http://schemas.microsoft.com/office/drawing/2014/main" xmlns="" id="{31FF2B94-380E-4ABB-AFF7-C9190B8E5972}"/>
                  </a:ext>
                </a:extLst>
              </p:cNvPr>
              <p:cNvSpPr/>
              <p:nvPr/>
            </p:nvSpPr>
            <p:spPr bwMode="auto">
              <a:xfrm>
                <a:off x="2508723" y="5608753"/>
                <a:ext cx="719092" cy="171046"/>
              </a:xfrm>
              <a:custGeom>
                <a:avLst/>
                <a:gdLst>
                  <a:gd name="T0" fmla="*/ 589 w 618"/>
                  <a:gd name="T1" fmla="*/ 0 h 147"/>
                  <a:gd name="T2" fmla="*/ 0 w 618"/>
                  <a:gd name="T3" fmla="*/ 0 h 147"/>
                  <a:gd name="T4" fmla="*/ 0 w 618"/>
                  <a:gd name="T5" fmla="*/ 14 h 147"/>
                  <a:gd name="T6" fmla="*/ 589 w 618"/>
                  <a:gd name="T7" fmla="*/ 14 h 147"/>
                  <a:gd name="T8" fmla="*/ 589 w 618"/>
                  <a:gd name="T9" fmla="*/ 28 h 147"/>
                  <a:gd name="T10" fmla="*/ 28 w 618"/>
                  <a:gd name="T11" fmla="*/ 28 h 147"/>
                  <a:gd name="T12" fmla="*/ 28 w 618"/>
                  <a:gd name="T13" fmla="*/ 120 h 147"/>
                  <a:gd name="T14" fmla="*/ 589 w 618"/>
                  <a:gd name="T15" fmla="*/ 120 h 147"/>
                  <a:gd name="T16" fmla="*/ 589 w 618"/>
                  <a:gd name="T17" fmla="*/ 133 h 147"/>
                  <a:gd name="T18" fmla="*/ 0 w 618"/>
                  <a:gd name="T19" fmla="*/ 133 h 147"/>
                  <a:gd name="T20" fmla="*/ 0 w 618"/>
                  <a:gd name="T21" fmla="*/ 147 h 147"/>
                  <a:gd name="T22" fmla="*/ 589 w 618"/>
                  <a:gd name="T23" fmla="*/ 147 h 147"/>
                  <a:gd name="T24" fmla="*/ 618 w 618"/>
                  <a:gd name="T25" fmla="*/ 147 h 147"/>
                  <a:gd name="T26" fmla="*/ 618 w 618"/>
                  <a:gd name="T27" fmla="*/ 133 h 147"/>
                  <a:gd name="T28" fmla="*/ 618 w 618"/>
                  <a:gd name="T29" fmla="*/ 120 h 147"/>
                  <a:gd name="T30" fmla="*/ 618 w 618"/>
                  <a:gd name="T31" fmla="*/ 28 h 147"/>
                  <a:gd name="T32" fmla="*/ 618 w 618"/>
                  <a:gd name="T33" fmla="*/ 14 h 147"/>
                  <a:gd name="T34" fmla="*/ 618 w 618"/>
                  <a:gd name="T35" fmla="*/ 0 h 147"/>
                  <a:gd name="T36" fmla="*/ 589 w 618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8" h="147">
                    <a:moveTo>
                      <a:pt x="589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89" y="14"/>
                    </a:lnTo>
                    <a:lnTo>
                      <a:pt x="589" y="28"/>
                    </a:lnTo>
                    <a:lnTo>
                      <a:pt x="28" y="28"/>
                    </a:lnTo>
                    <a:lnTo>
                      <a:pt x="28" y="120"/>
                    </a:lnTo>
                    <a:lnTo>
                      <a:pt x="589" y="120"/>
                    </a:lnTo>
                    <a:lnTo>
                      <a:pt x="589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89" y="147"/>
                    </a:lnTo>
                    <a:lnTo>
                      <a:pt x="618" y="147"/>
                    </a:lnTo>
                    <a:lnTo>
                      <a:pt x="618" y="133"/>
                    </a:lnTo>
                    <a:lnTo>
                      <a:pt x="618" y="120"/>
                    </a:lnTo>
                    <a:lnTo>
                      <a:pt x="618" y="28"/>
                    </a:lnTo>
                    <a:lnTo>
                      <a:pt x="618" y="14"/>
                    </a:lnTo>
                    <a:lnTo>
                      <a:pt x="618" y="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9" name="îś1ïdê">
                <a:extLst>
                  <a:ext uri="{FF2B5EF4-FFF2-40B4-BE49-F238E27FC236}">
                    <a16:creationId xmlns:a16="http://schemas.microsoft.com/office/drawing/2014/main" xmlns="" id="{8F0A23FD-85F8-45CA-AF4F-34FA02CE4CEB}"/>
                  </a:ext>
                </a:extLst>
              </p:cNvPr>
              <p:cNvSpPr/>
              <p:nvPr/>
            </p:nvSpPr>
            <p:spPr bwMode="auto">
              <a:xfrm>
                <a:off x="2508723" y="5467960"/>
                <a:ext cx="766799" cy="138466"/>
              </a:xfrm>
              <a:custGeom>
                <a:avLst/>
                <a:gdLst>
                  <a:gd name="T0" fmla="*/ 629 w 659"/>
                  <a:gd name="T1" fmla="*/ 0 h 119"/>
                  <a:gd name="T2" fmla="*/ 0 w 659"/>
                  <a:gd name="T3" fmla="*/ 0 h 119"/>
                  <a:gd name="T4" fmla="*/ 0 w 659"/>
                  <a:gd name="T5" fmla="*/ 11 h 119"/>
                  <a:gd name="T6" fmla="*/ 629 w 659"/>
                  <a:gd name="T7" fmla="*/ 11 h 119"/>
                  <a:gd name="T8" fmla="*/ 629 w 659"/>
                  <a:gd name="T9" fmla="*/ 23 h 119"/>
                  <a:gd name="T10" fmla="*/ 30 w 659"/>
                  <a:gd name="T11" fmla="*/ 23 h 119"/>
                  <a:gd name="T12" fmla="*/ 30 w 659"/>
                  <a:gd name="T13" fmla="*/ 98 h 119"/>
                  <a:gd name="T14" fmla="*/ 629 w 659"/>
                  <a:gd name="T15" fmla="*/ 98 h 119"/>
                  <a:gd name="T16" fmla="*/ 629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9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1 h 119"/>
                  <a:gd name="T34" fmla="*/ 659 w 659"/>
                  <a:gd name="T35" fmla="*/ 0 h 119"/>
                  <a:gd name="T36" fmla="*/ 629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9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29" y="11"/>
                    </a:lnTo>
                    <a:lnTo>
                      <a:pt x="629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9" y="98"/>
                    </a:lnTo>
                    <a:lnTo>
                      <a:pt x="629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9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1"/>
                    </a:lnTo>
                    <a:lnTo>
                      <a:pt x="659" y="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ïŝliḋè">
                <a:extLst>
                  <a:ext uri="{FF2B5EF4-FFF2-40B4-BE49-F238E27FC236}">
                    <a16:creationId xmlns:a16="http://schemas.microsoft.com/office/drawing/2014/main" xmlns="" id="{3D884C07-8EC5-4EE4-B48B-0226E4F1A26F}"/>
                  </a:ext>
                </a:extLst>
              </p:cNvPr>
              <p:cNvSpPr/>
              <p:nvPr/>
            </p:nvSpPr>
            <p:spPr bwMode="auto">
              <a:xfrm>
                <a:off x="2431927" y="5191029"/>
                <a:ext cx="766799" cy="138466"/>
              </a:xfrm>
              <a:custGeom>
                <a:avLst/>
                <a:gdLst>
                  <a:gd name="T0" fmla="*/ 629 w 659"/>
                  <a:gd name="T1" fmla="*/ 0 h 119"/>
                  <a:gd name="T2" fmla="*/ 0 w 659"/>
                  <a:gd name="T3" fmla="*/ 0 h 119"/>
                  <a:gd name="T4" fmla="*/ 0 w 659"/>
                  <a:gd name="T5" fmla="*/ 11 h 119"/>
                  <a:gd name="T6" fmla="*/ 629 w 659"/>
                  <a:gd name="T7" fmla="*/ 11 h 119"/>
                  <a:gd name="T8" fmla="*/ 629 w 659"/>
                  <a:gd name="T9" fmla="*/ 23 h 119"/>
                  <a:gd name="T10" fmla="*/ 30 w 659"/>
                  <a:gd name="T11" fmla="*/ 23 h 119"/>
                  <a:gd name="T12" fmla="*/ 30 w 659"/>
                  <a:gd name="T13" fmla="*/ 98 h 119"/>
                  <a:gd name="T14" fmla="*/ 629 w 659"/>
                  <a:gd name="T15" fmla="*/ 98 h 119"/>
                  <a:gd name="T16" fmla="*/ 629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9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1 h 119"/>
                  <a:gd name="T34" fmla="*/ 659 w 659"/>
                  <a:gd name="T35" fmla="*/ 0 h 119"/>
                  <a:gd name="T36" fmla="*/ 629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9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29" y="11"/>
                    </a:lnTo>
                    <a:lnTo>
                      <a:pt x="629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9" y="98"/>
                    </a:lnTo>
                    <a:lnTo>
                      <a:pt x="629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9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1"/>
                    </a:lnTo>
                    <a:lnTo>
                      <a:pt x="659" y="0"/>
                    </a:lnTo>
                    <a:lnTo>
                      <a:pt x="62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1" name="íṩḻiḑè">
                <a:extLst>
                  <a:ext uri="{FF2B5EF4-FFF2-40B4-BE49-F238E27FC236}">
                    <a16:creationId xmlns:a16="http://schemas.microsoft.com/office/drawing/2014/main" xmlns="" id="{67D1BF24-44EC-4933-9D1A-1C0EB90249A9}"/>
                  </a:ext>
                </a:extLst>
              </p:cNvPr>
              <p:cNvSpPr/>
              <p:nvPr/>
            </p:nvSpPr>
            <p:spPr bwMode="auto">
              <a:xfrm>
                <a:off x="2409819" y="4738396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3 h 119"/>
                  <a:gd name="T6" fmla="*/ 628 w 658"/>
                  <a:gd name="T7" fmla="*/ 13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8 h 119"/>
                  <a:gd name="T14" fmla="*/ 628 w 658"/>
                  <a:gd name="T15" fmla="*/ 98 h 119"/>
                  <a:gd name="T16" fmla="*/ 628 w 658"/>
                  <a:gd name="T17" fmla="*/ 109 h 119"/>
                  <a:gd name="T18" fmla="*/ 0 w 658"/>
                  <a:gd name="T19" fmla="*/ 109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9 h 119"/>
                  <a:gd name="T28" fmla="*/ 658 w 658"/>
                  <a:gd name="T29" fmla="*/ 98 h 119"/>
                  <a:gd name="T30" fmla="*/ 658 w 658"/>
                  <a:gd name="T31" fmla="*/ 23 h 119"/>
                  <a:gd name="T32" fmla="*/ 658 w 658"/>
                  <a:gd name="T33" fmla="*/ 13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28" y="13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8" y="98"/>
                    </a:lnTo>
                    <a:lnTo>
                      <a:pt x="628" y="109"/>
                    </a:lnTo>
                    <a:lnTo>
                      <a:pt x="0" y="109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9"/>
                    </a:lnTo>
                    <a:lnTo>
                      <a:pt x="658" y="98"/>
                    </a:lnTo>
                    <a:lnTo>
                      <a:pt x="658" y="23"/>
                    </a:lnTo>
                    <a:lnTo>
                      <a:pt x="658" y="13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iṩḻîḑè">
                <a:extLst>
                  <a:ext uri="{FF2B5EF4-FFF2-40B4-BE49-F238E27FC236}">
                    <a16:creationId xmlns:a16="http://schemas.microsoft.com/office/drawing/2014/main" xmlns="" id="{AE91F17D-56D6-49F1-821A-1C3E3057DA8F}"/>
                  </a:ext>
                </a:extLst>
              </p:cNvPr>
              <p:cNvSpPr/>
              <p:nvPr/>
            </p:nvSpPr>
            <p:spPr bwMode="auto">
              <a:xfrm>
                <a:off x="2356294" y="5019982"/>
                <a:ext cx="717929" cy="171046"/>
              </a:xfrm>
              <a:custGeom>
                <a:avLst/>
                <a:gdLst>
                  <a:gd name="T0" fmla="*/ 589 w 617"/>
                  <a:gd name="T1" fmla="*/ 0 h 147"/>
                  <a:gd name="T2" fmla="*/ 0 w 617"/>
                  <a:gd name="T3" fmla="*/ 0 h 147"/>
                  <a:gd name="T4" fmla="*/ 0 w 617"/>
                  <a:gd name="T5" fmla="*/ 14 h 147"/>
                  <a:gd name="T6" fmla="*/ 589 w 617"/>
                  <a:gd name="T7" fmla="*/ 14 h 147"/>
                  <a:gd name="T8" fmla="*/ 589 w 617"/>
                  <a:gd name="T9" fmla="*/ 28 h 147"/>
                  <a:gd name="T10" fmla="*/ 28 w 617"/>
                  <a:gd name="T11" fmla="*/ 28 h 147"/>
                  <a:gd name="T12" fmla="*/ 28 w 617"/>
                  <a:gd name="T13" fmla="*/ 120 h 147"/>
                  <a:gd name="T14" fmla="*/ 589 w 617"/>
                  <a:gd name="T15" fmla="*/ 120 h 147"/>
                  <a:gd name="T16" fmla="*/ 589 w 617"/>
                  <a:gd name="T17" fmla="*/ 133 h 147"/>
                  <a:gd name="T18" fmla="*/ 0 w 617"/>
                  <a:gd name="T19" fmla="*/ 133 h 147"/>
                  <a:gd name="T20" fmla="*/ 0 w 617"/>
                  <a:gd name="T21" fmla="*/ 147 h 147"/>
                  <a:gd name="T22" fmla="*/ 589 w 617"/>
                  <a:gd name="T23" fmla="*/ 147 h 147"/>
                  <a:gd name="T24" fmla="*/ 617 w 617"/>
                  <a:gd name="T25" fmla="*/ 147 h 147"/>
                  <a:gd name="T26" fmla="*/ 617 w 617"/>
                  <a:gd name="T27" fmla="*/ 133 h 147"/>
                  <a:gd name="T28" fmla="*/ 617 w 617"/>
                  <a:gd name="T29" fmla="*/ 120 h 147"/>
                  <a:gd name="T30" fmla="*/ 617 w 617"/>
                  <a:gd name="T31" fmla="*/ 28 h 147"/>
                  <a:gd name="T32" fmla="*/ 617 w 617"/>
                  <a:gd name="T33" fmla="*/ 14 h 147"/>
                  <a:gd name="T34" fmla="*/ 617 w 617"/>
                  <a:gd name="T35" fmla="*/ 0 h 147"/>
                  <a:gd name="T36" fmla="*/ 589 w 617"/>
                  <a:gd name="T3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7" h="147">
                    <a:moveTo>
                      <a:pt x="589" y="0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589" y="14"/>
                    </a:lnTo>
                    <a:lnTo>
                      <a:pt x="589" y="28"/>
                    </a:lnTo>
                    <a:lnTo>
                      <a:pt x="28" y="28"/>
                    </a:lnTo>
                    <a:lnTo>
                      <a:pt x="28" y="120"/>
                    </a:lnTo>
                    <a:lnTo>
                      <a:pt x="589" y="120"/>
                    </a:lnTo>
                    <a:lnTo>
                      <a:pt x="589" y="133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589" y="147"/>
                    </a:lnTo>
                    <a:lnTo>
                      <a:pt x="617" y="147"/>
                    </a:lnTo>
                    <a:lnTo>
                      <a:pt x="617" y="133"/>
                    </a:lnTo>
                    <a:lnTo>
                      <a:pt x="617" y="120"/>
                    </a:lnTo>
                    <a:lnTo>
                      <a:pt x="617" y="28"/>
                    </a:lnTo>
                    <a:lnTo>
                      <a:pt x="617" y="14"/>
                    </a:lnTo>
                    <a:lnTo>
                      <a:pt x="617" y="0"/>
                    </a:lnTo>
                    <a:lnTo>
                      <a:pt x="589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ïsľïde">
                <a:extLst>
                  <a:ext uri="{FF2B5EF4-FFF2-40B4-BE49-F238E27FC236}">
                    <a16:creationId xmlns:a16="http://schemas.microsoft.com/office/drawing/2014/main" xmlns="" id="{7990490C-F598-4542-A978-D60B7B7F354A}"/>
                  </a:ext>
                </a:extLst>
              </p:cNvPr>
              <p:cNvSpPr/>
              <p:nvPr/>
            </p:nvSpPr>
            <p:spPr bwMode="auto">
              <a:xfrm>
                <a:off x="2356294" y="4876862"/>
                <a:ext cx="765635" cy="138466"/>
              </a:xfrm>
              <a:custGeom>
                <a:avLst/>
                <a:gdLst>
                  <a:gd name="T0" fmla="*/ 628 w 658"/>
                  <a:gd name="T1" fmla="*/ 0 h 119"/>
                  <a:gd name="T2" fmla="*/ 0 w 658"/>
                  <a:gd name="T3" fmla="*/ 0 h 119"/>
                  <a:gd name="T4" fmla="*/ 0 w 658"/>
                  <a:gd name="T5" fmla="*/ 13 h 119"/>
                  <a:gd name="T6" fmla="*/ 628 w 658"/>
                  <a:gd name="T7" fmla="*/ 13 h 119"/>
                  <a:gd name="T8" fmla="*/ 628 w 658"/>
                  <a:gd name="T9" fmla="*/ 23 h 119"/>
                  <a:gd name="T10" fmla="*/ 30 w 658"/>
                  <a:gd name="T11" fmla="*/ 23 h 119"/>
                  <a:gd name="T12" fmla="*/ 30 w 658"/>
                  <a:gd name="T13" fmla="*/ 98 h 119"/>
                  <a:gd name="T14" fmla="*/ 628 w 658"/>
                  <a:gd name="T15" fmla="*/ 98 h 119"/>
                  <a:gd name="T16" fmla="*/ 628 w 658"/>
                  <a:gd name="T17" fmla="*/ 108 h 119"/>
                  <a:gd name="T18" fmla="*/ 0 w 658"/>
                  <a:gd name="T19" fmla="*/ 108 h 119"/>
                  <a:gd name="T20" fmla="*/ 0 w 658"/>
                  <a:gd name="T21" fmla="*/ 119 h 119"/>
                  <a:gd name="T22" fmla="*/ 628 w 658"/>
                  <a:gd name="T23" fmla="*/ 119 h 119"/>
                  <a:gd name="T24" fmla="*/ 658 w 658"/>
                  <a:gd name="T25" fmla="*/ 119 h 119"/>
                  <a:gd name="T26" fmla="*/ 658 w 658"/>
                  <a:gd name="T27" fmla="*/ 108 h 119"/>
                  <a:gd name="T28" fmla="*/ 658 w 658"/>
                  <a:gd name="T29" fmla="*/ 98 h 119"/>
                  <a:gd name="T30" fmla="*/ 658 w 658"/>
                  <a:gd name="T31" fmla="*/ 23 h 119"/>
                  <a:gd name="T32" fmla="*/ 658 w 658"/>
                  <a:gd name="T33" fmla="*/ 13 h 119"/>
                  <a:gd name="T34" fmla="*/ 658 w 658"/>
                  <a:gd name="T35" fmla="*/ 0 h 119"/>
                  <a:gd name="T36" fmla="*/ 628 w 658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19">
                    <a:moveTo>
                      <a:pt x="628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628" y="13"/>
                    </a:lnTo>
                    <a:lnTo>
                      <a:pt x="628" y="23"/>
                    </a:lnTo>
                    <a:lnTo>
                      <a:pt x="30" y="23"/>
                    </a:lnTo>
                    <a:lnTo>
                      <a:pt x="30" y="98"/>
                    </a:lnTo>
                    <a:lnTo>
                      <a:pt x="628" y="98"/>
                    </a:lnTo>
                    <a:lnTo>
                      <a:pt x="628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8" y="119"/>
                    </a:lnTo>
                    <a:lnTo>
                      <a:pt x="658" y="119"/>
                    </a:lnTo>
                    <a:lnTo>
                      <a:pt x="658" y="108"/>
                    </a:lnTo>
                    <a:lnTo>
                      <a:pt x="658" y="98"/>
                    </a:lnTo>
                    <a:lnTo>
                      <a:pt x="658" y="23"/>
                    </a:lnTo>
                    <a:lnTo>
                      <a:pt x="658" y="13"/>
                    </a:lnTo>
                    <a:lnTo>
                      <a:pt x="658" y="0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ísḷíďê">
                <a:extLst>
                  <a:ext uri="{FF2B5EF4-FFF2-40B4-BE49-F238E27FC236}">
                    <a16:creationId xmlns:a16="http://schemas.microsoft.com/office/drawing/2014/main" xmlns="" id="{56C27794-6723-4C87-AD82-45C4634CC245}"/>
                  </a:ext>
                </a:extLst>
              </p:cNvPr>
              <p:cNvSpPr/>
              <p:nvPr/>
            </p:nvSpPr>
            <p:spPr bwMode="auto">
              <a:xfrm>
                <a:off x="2586683" y="5329494"/>
                <a:ext cx="766799" cy="138466"/>
              </a:xfrm>
              <a:custGeom>
                <a:avLst/>
                <a:gdLst>
                  <a:gd name="T0" fmla="*/ 627 w 659"/>
                  <a:gd name="T1" fmla="*/ 0 h 119"/>
                  <a:gd name="T2" fmla="*/ 0 w 659"/>
                  <a:gd name="T3" fmla="*/ 0 h 119"/>
                  <a:gd name="T4" fmla="*/ 0 w 659"/>
                  <a:gd name="T5" fmla="*/ 11 h 119"/>
                  <a:gd name="T6" fmla="*/ 627 w 659"/>
                  <a:gd name="T7" fmla="*/ 11 h 119"/>
                  <a:gd name="T8" fmla="*/ 627 w 659"/>
                  <a:gd name="T9" fmla="*/ 23 h 119"/>
                  <a:gd name="T10" fmla="*/ 31 w 659"/>
                  <a:gd name="T11" fmla="*/ 23 h 119"/>
                  <a:gd name="T12" fmla="*/ 31 w 659"/>
                  <a:gd name="T13" fmla="*/ 98 h 119"/>
                  <a:gd name="T14" fmla="*/ 627 w 659"/>
                  <a:gd name="T15" fmla="*/ 98 h 119"/>
                  <a:gd name="T16" fmla="*/ 627 w 659"/>
                  <a:gd name="T17" fmla="*/ 108 h 119"/>
                  <a:gd name="T18" fmla="*/ 0 w 659"/>
                  <a:gd name="T19" fmla="*/ 108 h 119"/>
                  <a:gd name="T20" fmla="*/ 0 w 659"/>
                  <a:gd name="T21" fmla="*/ 119 h 119"/>
                  <a:gd name="T22" fmla="*/ 627 w 659"/>
                  <a:gd name="T23" fmla="*/ 119 h 119"/>
                  <a:gd name="T24" fmla="*/ 659 w 659"/>
                  <a:gd name="T25" fmla="*/ 119 h 119"/>
                  <a:gd name="T26" fmla="*/ 659 w 659"/>
                  <a:gd name="T27" fmla="*/ 108 h 119"/>
                  <a:gd name="T28" fmla="*/ 659 w 659"/>
                  <a:gd name="T29" fmla="*/ 98 h 119"/>
                  <a:gd name="T30" fmla="*/ 659 w 659"/>
                  <a:gd name="T31" fmla="*/ 23 h 119"/>
                  <a:gd name="T32" fmla="*/ 659 w 659"/>
                  <a:gd name="T33" fmla="*/ 11 h 119"/>
                  <a:gd name="T34" fmla="*/ 659 w 659"/>
                  <a:gd name="T35" fmla="*/ 0 h 119"/>
                  <a:gd name="T36" fmla="*/ 627 w 659"/>
                  <a:gd name="T3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9" h="119">
                    <a:moveTo>
                      <a:pt x="627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627" y="11"/>
                    </a:lnTo>
                    <a:lnTo>
                      <a:pt x="627" y="23"/>
                    </a:lnTo>
                    <a:lnTo>
                      <a:pt x="31" y="23"/>
                    </a:lnTo>
                    <a:lnTo>
                      <a:pt x="31" y="98"/>
                    </a:lnTo>
                    <a:lnTo>
                      <a:pt x="627" y="98"/>
                    </a:lnTo>
                    <a:lnTo>
                      <a:pt x="627" y="108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627" y="119"/>
                    </a:lnTo>
                    <a:lnTo>
                      <a:pt x="659" y="119"/>
                    </a:lnTo>
                    <a:lnTo>
                      <a:pt x="659" y="108"/>
                    </a:lnTo>
                    <a:lnTo>
                      <a:pt x="659" y="98"/>
                    </a:lnTo>
                    <a:lnTo>
                      <a:pt x="659" y="23"/>
                    </a:lnTo>
                    <a:lnTo>
                      <a:pt x="659" y="11"/>
                    </a:lnTo>
                    <a:lnTo>
                      <a:pt x="659" y="0"/>
                    </a:lnTo>
                    <a:lnTo>
                      <a:pt x="6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36" name="文本框 6">
            <a:extLst>
              <a:ext uri="{FF2B5EF4-FFF2-40B4-BE49-F238E27FC236}">
                <a16:creationId xmlns:a16="http://schemas.microsoft.com/office/drawing/2014/main" xmlns="" id="{8F70B1CD-F42B-40DE-828C-4331C15D2087}"/>
              </a:ext>
            </a:extLst>
          </p:cNvPr>
          <p:cNvSpPr txBox="1"/>
          <p:nvPr/>
        </p:nvSpPr>
        <p:spPr bwMode="auto">
          <a:xfrm>
            <a:off x="7991475" y="3307858"/>
            <a:ext cx="286702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8" name="文本框 6">
            <a:extLst>
              <a:ext uri="{FF2B5EF4-FFF2-40B4-BE49-F238E27FC236}">
                <a16:creationId xmlns:a16="http://schemas.microsoft.com/office/drawing/2014/main" xmlns="" id="{7301D3D6-0C2E-47C7-86D6-F0EFC4122439}"/>
              </a:ext>
            </a:extLst>
          </p:cNvPr>
          <p:cNvSpPr txBox="1"/>
          <p:nvPr/>
        </p:nvSpPr>
        <p:spPr bwMode="auto">
          <a:xfrm>
            <a:off x="6542282" y="4130582"/>
            <a:ext cx="286702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9" name="文本框 6">
            <a:extLst>
              <a:ext uri="{FF2B5EF4-FFF2-40B4-BE49-F238E27FC236}">
                <a16:creationId xmlns:a16="http://schemas.microsoft.com/office/drawing/2014/main" xmlns="" id="{3A74460F-F99B-42A2-B743-B56B60334C1C}"/>
              </a:ext>
            </a:extLst>
          </p:cNvPr>
          <p:cNvSpPr txBox="1"/>
          <p:nvPr/>
        </p:nvSpPr>
        <p:spPr bwMode="auto">
          <a:xfrm>
            <a:off x="5057177" y="4964456"/>
            <a:ext cx="286702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4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5e16764f-b819-4b95-ba97-95d7a2cb428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BB57E671-F3F8-445A-A073-B67888A97AE2}"/>
              </a:ext>
            </a:extLst>
          </p:cNvPr>
          <p:cNvGrpSpPr>
            <a:grpSpLocks noChangeAspect="1"/>
          </p:cNvGrpSpPr>
          <p:nvPr/>
        </p:nvGrpSpPr>
        <p:grpSpPr>
          <a:xfrm>
            <a:off x="1057273" y="1898369"/>
            <a:ext cx="10094357" cy="4178400"/>
            <a:chOff x="612215" y="1628314"/>
            <a:chExt cx="10908274" cy="4515310"/>
          </a:xfrm>
        </p:grpSpPr>
        <p:sp>
          <p:nvSpPr>
            <p:cNvPr id="44" name="iSlíďe">
              <a:extLst>
                <a:ext uri="{FF2B5EF4-FFF2-40B4-BE49-F238E27FC236}">
                  <a16:creationId xmlns:a16="http://schemas.microsoft.com/office/drawing/2014/main" xmlns="" id="{771E36FA-9451-4CAD-844F-49872899E027}"/>
                </a:ext>
              </a:extLst>
            </p:cNvPr>
            <p:cNvSpPr/>
            <p:nvPr/>
          </p:nvSpPr>
          <p:spPr>
            <a:xfrm>
              <a:off x="9340239" y="1874126"/>
              <a:ext cx="2180250" cy="4269497"/>
            </a:xfrm>
            <a:custGeom>
              <a:avLst/>
              <a:gdLst>
                <a:gd name="connsiteX0" fmla="*/ 2392737 w 2443207"/>
                <a:gd name="connsiteY0" fmla="*/ 0 h 4820921"/>
                <a:gd name="connsiteX1" fmla="*/ 2443207 w 2443207"/>
                <a:gd name="connsiteY1" fmla="*/ 0 h 4820921"/>
                <a:gd name="connsiteX2" fmla="*/ 2443207 w 2443207"/>
                <a:gd name="connsiteY2" fmla="*/ 4820921 h 4820921"/>
                <a:gd name="connsiteX3" fmla="*/ 0 w 2443207"/>
                <a:gd name="connsiteY3" fmla="*/ 4820921 h 4820921"/>
                <a:gd name="connsiteX4" fmla="*/ 0 w 2443207"/>
                <a:gd name="connsiteY4" fmla="*/ 1023208 h 4820921"/>
                <a:gd name="connsiteX5" fmla="*/ 2155844 w 2443207"/>
                <a:gd name="connsiteY5" fmla="*/ 232325 h 4820921"/>
                <a:gd name="connsiteX6" fmla="*/ 2205377 w 2443207"/>
                <a:gd name="connsiteY6" fmla="*/ 366015 h 482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3207" h="4820921">
                  <a:moveTo>
                    <a:pt x="2392737" y="0"/>
                  </a:moveTo>
                  <a:lnTo>
                    <a:pt x="2443207" y="0"/>
                  </a:lnTo>
                  <a:lnTo>
                    <a:pt x="2443207" y="4820921"/>
                  </a:lnTo>
                  <a:lnTo>
                    <a:pt x="0" y="4820921"/>
                  </a:lnTo>
                  <a:lnTo>
                    <a:pt x="0" y="1023208"/>
                  </a:lnTo>
                  <a:lnTo>
                    <a:pt x="2155844" y="232325"/>
                  </a:lnTo>
                  <a:lnTo>
                    <a:pt x="2205377" y="366015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5" name="ïṣḻïḍe">
              <a:extLst>
                <a:ext uri="{FF2B5EF4-FFF2-40B4-BE49-F238E27FC236}">
                  <a16:creationId xmlns:a16="http://schemas.microsoft.com/office/drawing/2014/main" xmlns="" id="{51D6072A-30F0-4C34-9A08-0DC8F709FDEA}"/>
                </a:ext>
              </a:extLst>
            </p:cNvPr>
            <p:cNvSpPr/>
            <p:nvPr/>
          </p:nvSpPr>
          <p:spPr>
            <a:xfrm rot="20391250">
              <a:off x="9149589" y="2186719"/>
              <a:ext cx="2108337" cy="350918"/>
            </a:xfrm>
            <a:prstGeom prst="rect">
              <a:avLst/>
            </a:prstGeom>
            <a:solidFill>
              <a:srgbClr val="E239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6" name="ïsḻiḍe">
              <a:extLst>
                <a:ext uri="{FF2B5EF4-FFF2-40B4-BE49-F238E27FC236}">
                  <a16:creationId xmlns:a16="http://schemas.microsoft.com/office/drawing/2014/main" xmlns="" id="{20218E74-BF7F-43C5-937A-2253BB77F2D9}"/>
                </a:ext>
              </a:extLst>
            </p:cNvPr>
            <p:cNvSpPr/>
            <p:nvPr/>
          </p:nvSpPr>
          <p:spPr>
            <a:xfrm rot="4180187">
              <a:off x="11028961" y="1769157"/>
              <a:ext cx="618368" cy="336681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7" name="iṣľiḍé">
              <a:extLst>
                <a:ext uri="{FF2B5EF4-FFF2-40B4-BE49-F238E27FC236}">
                  <a16:creationId xmlns:a16="http://schemas.microsoft.com/office/drawing/2014/main" xmlns="" id="{04DDAD7B-09D1-4862-8666-2538F508EB31}"/>
                </a:ext>
              </a:extLst>
            </p:cNvPr>
            <p:cNvSpPr/>
            <p:nvPr/>
          </p:nvSpPr>
          <p:spPr>
            <a:xfrm rot="793084">
              <a:off x="2803390" y="2692731"/>
              <a:ext cx="2347137" cy="350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8" name="íṡlíḍe">
              <a:extLst>
                <a:ext uri="{FF2B5EF4-FFF2-40B4-BE49-F238E27FC236}">
                  <a16:creationId xmlns:a16="http://schemas.microsoft.com/office/drawing/2014/main" xmlns="" id="{C703060A-8588-4CF6-8D7B-8C18AC926442}"/>
                </a:ext>
              </a:extLst>
            </p:cNvPr>
            <p:cNvSpPr/>
            <p:nvPr/>
          </p:nvSpPr>
          <p:spPr>
            <a:xfrm>
              <a:off x="681752" y="2596208"/>
              <a:ext cx="2163749" cy="3547415"/>
            </a:xfrm>
            <a:custGeom>
              <a:avLst/>
              <a:gdLst>
                <a:gd name="connsiteX0" fmla="*/ 2338076 w 2443207"/>
                <a:gd name="connsiteY0" fmla="*/ 0 h 4005580"/>
                <a:gd name="connsiteX1" fmla="*/ 2443207 w 2443207"/>
                <a:gd name="connsiteY1" fmla="*/ 0 h 4005580"/>
                <a:gd name="connsiteX2" fmla="*/ 2443207 w 2443207"/>
                <a:gd name="connsiteY2" fmla="*/ 4005580 h 4005580"/>
                <a:gd name="connsiteX3" fmla="*/ 0 w 2443207"/>
                <a:gd name="connsiteY3" fmla="*/ 4005580 h 4005580"/>
                <a:gd name="connsiteX4" fmla="*/ 0 w 2443207"/>
                <a:gd name="connsiteY4" fmla="*/ 938933 h 4005580"/>
                <a:gd name="connsiteX5" fmla="*/ 2414549 w 2443207"/>
                <a:gd name="connsiteY5" fmla="*/ 280388 h 400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207" h="4005580">
                  <a:moveTo>
                    <a:pt x="2338076" y="0"/>
                  </a:moveTo>
                  <a:lnTo>
                    <a:pt x="2443207" y="0"/>
                  </a:lnTo>
                  <a:lnTo>
                    <a:pt x="2443207" y="4005580"/>
                  </a:lnTo>
                  <a:lnTo>
                    <a:pt x="0" y="4005580"/>
                  </a:lnTo>
                  <a:lnTo>
                    <a:pt x="0" y="938933"/>
                  </a:lnTo>
                  <a:lnTo>
                    <a:pt x="2414549" y="280388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9" name="i$líďè">
              <a:extLst>
                <a:ext uri="{FF2B5EF4-FFF2-40B4-BE49-F238E27FC236}">
                  <a16:creationId xmlns:a16="http://schemas.microsoft.com/office/drawing/2014/main" xmlns="" id="{FA7ABA8F-FD7F-45B0-A834-C24900F6F8D7}"/>
                </a:ext>
              </a:extLst>
            </p:cNvPr>
            <p:cNvSpPr/>
            <p:nvPr/>
          </p:nvSpPr>
          <p:spPr>
            <a:xfrm>
              <a:off x="2851061" y="2692807"/>
              <a:ext cx="2163749" cy="3450816"/>
            </a:xfrm>
            <a:custGeom>
              <a:avLst/>
              <a:gdLst>
                <a:gd name="connsiteX0" fmla="*/ 0 w 2443207"/>
                <a:gd name="connsiteY0" fmla="*/ 0 h 3896504"/>
                <a:gd name="connsiteX1" fmla="*/ 30536 w 2443207"/>
                <a:gd name="connsiteY1" fmla="*/ 0 h 3896504"/>
                <a:gd name="connsiteX2" fmla="*/ 15159 w 2443207"/>
                <a:gd name="connsiteY2" fmla="*/ 65467 h 3896504"/>
                <a:gd name="connsiteX3" fmla="*/ 2443207 w 2443207"/>
                <a:gd name="connsiteY3" fmla="*/ 635768 h 3896504"/>
                <a:gd name="connsiteX4" fmla="*/ 2443207 w 2443207"/>
                <a:gd name="connsiteY4" fmla="*/ 3896504 h 3896504"/>
                <a:gd name="connsiteX5" fmla="*/ 0 w 2443207"/>
                <a:gd name="connsiteY5" fmla="*/ 3896504 h 389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207" h="3896504">
                  <a:moveTo>
                    <a:pt x="0" y="0"/>
                  </a:moveTo>
                  <a:lnTo>
                    <a:pt x="30536" y="0"/>
                  </a:lnTo>
                  <a:lnTo>
                    <a:pt x="15159" y="65467"/>
                  </a:lnTo>
                  <a:lnTo>
                    <a:pt x="2443207" y="635768"/>
                  </a:lnTo>
                  <a:lnTo>
                    <a:pt x="2443207" y="3896504"/>
                  </a:lnTo>
                  <a:lnTo>
                    <a:pt x="0" y="38965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0" name="îṣļîḍè">
              <a:extLst>
                <a:ext uri="{FF2B5EF4-FFF2-40B4-BE49-F238E27FC236}">
                  <a16:creationId xmlns:a16="http://schemas.microsoft.com/office/drawing/2014/main" xmlns="" id="{E2169778-A21B-4726-B542-B12C13E944A4}"/>
                </a:ext>
              </a:extLst>
            </p:cNvPr>
            <p:cNvSpPr/>
            <p:nvPr/>
          </p:nvSpPr>
          <p:spPr>
            <a:xfrm>
              <a:off x="5020232" y="2341765"/>
              <a:ext cx="2163749" cy="3801859"/>
            </a:xfrm>
            <a:custGeom>
              <a:avLst/>
              <a:gdLst>
                <a:gd name="connsiteX0" fmla="*/ 2443207 w 2443207"/>
                <a:gd name="connsiteY0" fmla="*/ 0 h 4292885"/>
                <a:gd name="connsiteX1" fmla="*/ 2443207 w 2443207"/>
                <a:gd name="connsiteY1" fmla="*/ 4292885 h 4292885"/>
                <a:gd name="connsiteX2" fmla="*/ 0 w 2443207"/>
                <a:gd name="connsiteY2" fmla="*/ 4292885 h 4292885"/>
                <a:gd name="connsiteX3" fmla="*/ 0 w 2443207"/>
                <a:gd name="connsiteY3" fmla="*/ 896304 h 429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3207" h="4292885">
                  <a:moveTo>
                    <a:pt x="2443207" y="0"/>
                  </a:moveTo>
                  <a:lnTo>
                    <a:pt x="2443207" y="4292885"/>
                  </a:lnTo>
                  <a:lnTo>
                    <a:pt x="0" y="4292885"/>
                  </a:lnTo>
                  <a:lnTo>
                    <a:pt x="0" y="896304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í$1íḓè">
              <a:extLst>
                <a:ext uri="{FF2B5EF4-FFF2-40B4-BE49-F238E27FC236}">
                  <a16:creationId xmlns:a16="http://schemas.microsoft.com/office/drawing/2014/main" xmlns="" id="{D0569F1F-89A3-4966-B53D-D95C02CA2AE7}"/>
                </a:ext>
              </a:extLst>
            </p:cNvPr>
            <p:cNvSpPr/>
            <p:nvPr/>
          </p:nvSpPr>
          <p:spPr>
            <a:xfrm>
              <a:off x="7180305" y="2238542"/>
              <a:ext cx="2163749" cy="3905081"/>
            </a:xfrm>
            <a:custGeom>
              <a:avLst/>
              <a:gdLst>
                <a:gd name="connsiteX0" fmla="*/ 0 w 2443207"/>
                <a:gd name="connsiteY0" fmla="*/ 0 h 4409440"/>
                <a:gd name="connsiteX1" fmla="*/ 27948 w 2443207"/>
                <a:gd name="connsiteY1" fmla="*/ 0 h 4409440"/>
                <a:gd name="connsiteX2" fmla="*/ 10036 w 2443207"/>
                <a:gd name="connsiteY2" fmla="*/ 76259 h 4409440"/>
                <a:gd name="connsiteX3" fmla="*/ 2443207 w 2443207"/>
                <a:gd name="connsiteY3" fmla="*/ 647764 h 4409440"/>
                <a:gd name="connsiteX4" fmla="*/ 2443207 w 2443207"/>
                <a:gd name="connsiteY4" fmla="*/ 4409440 h 4409440"/>
                <a:gd name="connsiteX5" fmla="*/ 0 w 2443207"/>
                <a:gd name="connsiteY5" fmla="*/ 4409440 h 440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3207" h="4409440">
                  <a:moveTo>
                    <a:pt x="0" y="0"/>
                  </a:moveTo>
                  <a:lnTo>
                    <a:pt x="27948" y="0"/>
                  </a:lnTo>
                  <a:lnTo>
                    <a:pt x="10036" y="76259"/>
                  </a:lnTo>
                  <a:lnTo>
                    <a:pt x="2443207" y="647764"/>
                  </a:lnTo>
                  <a:lnTo>
                    <a:pt x="2443207" y="4409440"/>
                  </a:lnTo>
                  <a:lnTo>
                    <a:pt x="0" y="44094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2" name="îṣľïḍe">
              <a:extLst>
                <a:ext uri="{FF2B5EF4-FFF2-40B4-BE49-F238E27FC236}">
                  <a16:creationId xmlns:a16="http://schemas.microsoft.com/office/drawing/2014/main" xmlns="" id="{EB48371F-05D9-43EC-9914-7275F8FA2A79}"/>
                </a:ext>
              </a:extLst>
            </p:cNvPr>
            <p:cNvSpPr/>
            <p:nvPr/>
          </p:nvSpPr>
          <p:spPr>
            <a:xfrm rot="20684651">
              <a:off x="612215" y="2831231"/>
              <a:ext cx="2250455" cy="350918"/>
            </a:xfrm>
            <a:prstGeom prst="rect">
              <a:avLst/>
            </a:prstGeom>
            <a:solidFill>
              <a:srgbClr val="E239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3" name="îşļîdé">
              <a:extLst>
                <a:ext uri="{FF2B5EF4-FFF2-40B4-BE49-F238E27FC236}">
                  <a16:creationId xmlns:a16="http://schemas.microsoft.com/office/drawing/2014/main" xmlns="" id="{EA5BD853-365A-4F9A-8032-BAB5ACA2D224}"/>
                </a:ext>
              </a:extLst>
            </p:cNvPr>
            <p:cNvSpPr/>
            <p:nvPr/>
          </p:nvSpPr>
          <p:spPr>
            <a:xfrm>
              <a:off x="2333763" y="2199816"/>
              <a:ext cx="985980" cy="985980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  <a:effectLst>
              <a:outerShdw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ïṩlïḑe">
              <a:extLst>
                <a:ext uri="{FF2B5EF4-FFF2-40B4-BE49-F238E27FC236}">
                  <a16:creationId xmlns:a16="http://schemas.microsoft.com/office/drawing/2014/main" xmlns="" id="{05859444-6C11-49EB-BB87-4D2C5A7A3C73}"/>
                </a:ext>
              </a:extLst>
            </p:cNvPr>
            <p:cNvSpPr/>
            <p:nvPr/>
          </p:nvSpPr>
          <p:spPr>
            <a:xfrm rot="20391250">
              <a:off x="4879650" y="2441612"/>
              <a:ext cx="2558198" cy="350918"/>
            </a:xfrm>
            <a:prstGeom prst="rect">
              <a:avLst/>
            </a:prstGeom>
            <a:solidFill>
              <a:srgbClr val="E239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5" name="ïṩlîḑé">
              <a:extLst>
                <a:ext uri="{FF2B5EF4-FFF2-40B4-BE49-F238E27FC236}">
                  <a16:creationId xmlns:a16="http://schemas.microsoft.com/office/drawing/2014/main" xmlns="" id="{6B3B172C-8CD1-4415-96C7-394F75D3EF07}"/>
                </a:ext>
              </a:extLst>
            </p:cNvPr>
            <p:cNvSpPr/>
            <p:nvPr/>
          </p:nvSpPr>
          <p:spPr>
            <a:xfrm>
              <a:off x="4504443" y="2584476"/>
              <a:ext cx="985980" cy="9859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6" name="îṡlïḓe">
              <a:extLst>
                <a:ext uri="{FF2B5EF4-FFF2-40B4-BE49-F238E27FC236}">
                  <a16:creationId xmlns:a16="http://schemas.microsoft.com/office/drawing/2014/main" xmlns="" id="{7C189B6A-EAAC-44D7-A5EC-7141BC9F1BE6}"/>
                </a:ext>
              </a:extLst>
            </p:cNvPr>
            <p:cNvSpPr/>
            <p:nvPr/>
          </p:nvSpPr>
          <p:spPr>
            <a:xfrm rot="793084">
              <a:off x="7089955" y="2288459"/>
              <a:ext cx="2347137" cy="3509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70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íSļïḓê">
              <a:extLst>
                <a:ext uri="{FF2B5EF4-FFF2-40B4-BE49-F238E27FC236}">
                  <a16:creationId xmlns:a16="http://schemas.microsoft.com/office/drawing/2014/main" xmlns="" id="{64E76E6C-F25B-45F3-9DA2-C7D747EC2DAD}"/>
                </a:ext>
              </a:extLst>
            </p:cNvPr>
            <p:cNvSpPr/>
            <p:nvPr/>
          </p:nvSpPr>
          <p:spPr>
            <a:xfrm>
              <a:off x="6674191" y="1685657"/>
              <a:ext cx="985980" cy="985980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  <a:effectLst>
              <a:outerShdw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8" name="îṡḷiḓê">
              <a:extLst>
                <a:ext uri="{FF2B5EF4-FFF2-40B4-BE49-F238E27FC236}">
                  <a16:creationId xmlns:a16="http://schemas.microsoft.com/office/drawing/2014/main" xmlns="" id="{7AC227B2-3225-419B-AA4A-A9A3B8DFF777}"/>
                </a:ext>
              </a:extLst>
            </p:cNvPr>
            <p:cNvSpPr/>
            <p:nvPr/>
          </p:nvSpPr>
          <p:spPr>
            <a:xfrm>
              <a:off x="8893573" y="2153461"/>
              <a:ext cx="985980" cy="9859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527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9" name="îšļiḓê">
              <a:extLst>
                <a:ext uri="{FF2B5EF4-FFF2-40B4-BE49-F238E27FC236}">
                  <a16:creationId xmlns:a16="http://schemas.microsoft.com/office/drawing/2014/main" xmlns="" id="{F35652D9-CFE4-4D7C-B5FB-855F9E9F0D03}"/>
                </a:ext>
              </a:extLst>
            </p:cNvPr>
            <p:cNvSpPr/>
            <p:nvPr/>
          </p:nvSpPr>
          <p:spPr bwMode="auto">
            <a:xfrm>
              <a:off x="4737701" y="2867237"/>
              <a:ext cx="519464" cy="42045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0" name="íṣļïḑè">
              <a:extLst>
                <a:ext uri="{FF2B5EF4-FFF2-40B4-BE49-F238E27FC236}">
                  <a16:creationId xmlns:a16="http://schemas.microsoft.com/office/drawing/2014/main" xmlns="" id="{B60E742B-4FB7-4398-A984-8E41FBAA678A}"/>
                </a:ext>
              </a:extLst>
            </p:cNvPr>
            <p:cNvSpPr/>
            <p:nvPr/>
          </p:nvSpPr>
          <p:spPr bwMode="auto">
            <a:xfrm>
              <a:off x="6895073" y="1932432"/>
              <a:ext cx="544216" cy="492428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1" name="isḻîḋe">
              <a:extLst>
                <a:ext uri="{FF2B5EF4-FFF2-40B4-BE49-F238E27FC236}">
                  <a16:creationId xmlns:a16="http://schemas.microsoft.com/office/drawing/2014/main" xmlns="" id="{44E9AB54-1D64-4E60-BF02-37B01C766D9F}"/>
                </a:ext>
              </a:extLst>
            </p:cNvPr>
            <p:cNvSpPr/>
            <p:nvPr/>
          </p:nvSpPr>
          <p:spPr bwMode="auto">
            <a:xfrm flipH="1">
              <a:off x="9129642" y="2390011"/>
              <a:ext cx="513842" cy="512880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2" name="ïŝlîḋê">
              <a:extLst>
                <a:ext uri="{FF2B5EF4-FFF2-40B4-BE49-F238E27FC236}">
                  <a16:creationId xmlns:a16="http://schemas.microsoft.com/office/drawing/2014/main" xmlns="" id="{E9618119-BAC2-4831-BAB0-8C1312086154}"/>
                </a:ext>
              </a:extLst>
            </p:cNvPr>
            <p:cNvSpPr/>
            <p:nvPr/>
          </p:nvSpPr>
          <p:spPr bwMode="auto">
            <a:xfrm>
              <a:off x="2571296" y="2461010"/>
              <a:ext cx="510914" cy="463590"/>
            </a:xfrm>
            <a:custGeom>
              <a:avLst/>
              <a:gdLst>
                <a:gd name="connsiteX0" fmla="*/ 116112 w 607919"/>
                <a:gd name="connsiteY0" fmla="*/ 473652 h 551610"/>
                <a:gd name="connsiteX1" fmla="*/ 118901 w 607919"/>
                <a:gd name="connsiteY1" fmla="*/ 480423 h 551610"/>
                <a:gd name="connsiteX2" fmla="*/ 118901 w 607919"/>
                <a:gd name="connsiteY2" fmla="*/ 551610 h 551610"/>
                <a:gd name="connsiteX3" fmla="*/ 55604 w 607919"/>
                <a:gd name="connsiteY3" fmla="*/ 551610 h 551610"/>
                <a:gd name="connsiteX4" fmla="*/ 55604 w 607919"/>
                <a:gd name="connsiteY4" fmla="*/ 540851 h 551610"/>
                <a:gd name="connsiteX5" fmla="*/ 65255 w 607919"/>
                <a:gd name="connsiteY5" fmla="*/ 520583 h 551610"/>
                <a:gd name="connsiteX6" fmla="*/ 83555 w 607919"/>
                <a:gd name="connsiteY6" fmla="*/ 502317 h 551610"/>
                <a:gd name="connsiteX7" fmla="*/ 109375 w 607919"/>
                <a:gd name="connsiteY7" fmla="*/ 476545 h 551610"/>
                <a:gd name="connsiteX8" fmla="*/ 116112 w 607919"/>
                <a:gd name="connsiteY8" fmla="*/ 473652 h 551610"/>
                <a:gd name="connsiteX9" fmla="*/ 199155 w 607919"/>
                <a:gd name="connsiteY9" fmla="*/ 390799 h 551610"/>
                <a:gd name="connsiteX10" fmla="*/ 201956 w 607919"/>
                <a:gd name="connsiteY10" fmla="*/ 397632 h 551610"/>
                <a:gd name="connsiteX11" fmla="*/ 201956 w 607919"/>
                <a:gd name="connsiteY11" fmla="*/ 551610 h 551610"/>
                <a:gd name="connsiteX12" fmla="*/ 145363 w 607919"/>
                <a:gd name="connsiteY12" fmla="*/ 551610 h 551610"/>
                <a:gd name="connsiteX13" fmla="*/ 145363 w 607919"/>
                <a:gd name="connsiteY13" fmla="*/ 454170 h 551610"/>
                <a:gd name="connsiteX14" fmla="*/ 154879 w 607919"/>
                <a:gd name="connsiteY14" fmla="*/ 431030 h 551610"/>
                <a:gd name="connsiteX15" fmla="*/ 192315 w 607919"/>
                <a:gd name="connsiteY15" fmla="*/ 393630 h 551610"/>
                <a:gd name="connsiteX16" fmla="*/ 199155 w 607919"/>
                <a:gd name="connsiteY16" fmla="*/ 390799 h 551610"/>
                <a:gd name="connsiteX17" fmla="*/ 231082 w 607919"/>
                <a:gd name="connsiteY17" fmla="*/ 388245 h 551610"/>
                <a:gd name="connsiteX18" fmla="*/ 237930 w 607919"/>
                <a:gd name="connsiteY18" fmla="*/ 391091 h 551610"/>
                <a:gd name="connsiteX19" fmla="*/ 266763 w 607919"/>
                <a:gd name="connsiteY19" fmla="*/ 419867 h 551610"/>
                <a:gd name="connsiteX20" fmla="*/ 275915 w 607919"/>
                <a:gd name="connsiteY20" fmla="*/ 428875 h 551610"/>
                <a:gd name="connsiteX21" fmla="*/ 284941 w 607919"/>
                <a:gd name="connsiteY21" fmla="*/ 451520 h 551610"/>
                <a:gd name="connsiteX22" fmla="*/ 284941 w 607919"/>
                <a:gd name="connsiteY22" fmla="*/ 551610 h 551610"/>
                <a:gd name="connsiteX23" fmla="*/ 228277 w 607919"/>
                <a:gd name="connsiteY23" fmla="*/ 551610 h 551610"/>
                <a:gd name="connsiteX24" fmla="*/ 228277 w 607919"/>
                <a:gd name="connsiteY24" fmla="*/ 394969 h 551610"/>
                <a:gd name="connsiteX25" fmla="*/ 231082 w 607919"/>
                <a:gd name="connsiteY25" fmla="*/ 388245 h 551610"/>
                <a:gd name="connsiteX26" fmla="*/ 365148 w 607919"/>
                <a:gd name="connsiteY26" fmla="*/ 381336 h 551610"/>
                <a:gd name="connsiteX27" fmla="*/ 367997 w 607919"/>
                <a:gd name="connsiteY27" fmla="*/ 388122 h 551610"/>
                <a:gd name="connsiteX28" fmla="*/ 367997 w 607919"/>
                <a:gd name="connsiteY28" fmla="*/ 551610 h 551610"/>
                <a:gd name="connsiteX29" fmla="*/ 311262 w 607919"/>
                <a:gd name="connsiteY29" fmla="*/ 551610 h 551610"/>
                <a:gd name="connsiteX30" fmla="*/ 311262 w 607919"/>
                <a:gd name="connsiteY30" fmla="*/ 444661 h 551610"/>
                <a:gd name="connsiteX31" fmla="*/ 316898 w 607919"/>
                <a:gd name="connsiteY31" fmla="*/ 425523 h 551610"/>
                <a:gd name="connsiteX32" fmla="*/ 322534 w 607919"/>
                <a:gd name="connsiteY32" fmla="*/ 419894 h 551610"/>
                <a:gd name="connsiteX33" fmla="*/ 358353 w 607919"/>
                <a:gd name="connsiteY33" fmla="*/ 384120 h 551610"/>
                <a:gd name="connsiteX34" fmla="*/ 365148 w 607919"/>
                <a:gd name="connsiteY34" fmla="*/ 381336 h 551610"/>
                <a:gd name="connsiteX35" fmla="*/ 448177 w 607919"/>
                <a:gd name="connsiteY35" fmla="*/ 298352 h 551610"/>
                <a:gd name="connsiteX36" fmla="*/ 450982 w 607919"/>
                <a:gd name="connsiteY36" fmla="*/ 305139 h 551610"/>
                <a:gd name="connsiteX37" fmla="*/ 450982 w 607919"/>
                <a:gd name="connsiteY37" fmla="*/ 551610 h 551610"/>
                <a:gd name="connsiteX38" fmla="*/ 394318 w 607919"/>
                <a:gd name="connsiteY38" fmla="*/ 551610 h 551610"/>
                <a:gd name="connsiteX39" fmla="*/ 394318 w 607919"/>
                <a:gd name="connsiteY39" fmla="*/ 361815 h 551610"/>
                <a:gd name="connsiteX40" fmla="*/ 403846 w 607919"/>
                <a:gd name="connsiteY40" fmla="*/ 338669 h 551610"/>
                <a:gd name="connsiteX41" fmla="*/ 441329 w 607919"/>
                <a:gd name="connsiteY41" fmla="*/ 301136 h 551610"/>
                <a:gd name="connsiteX42" fmla="*/ 448177 w 607919"/>
                <a:gd name="connsiteY42" fmla="*/ 298352 h 551610"/>
                <a:gd name="connsiteX43" fmla="*/ 527085 w 607919"/>
                <a:gd name="connsiteY43" fmla="*/ 219452 h 551610"/>
                <a:gd name="connsiteX44" fmla="*/ 529874 w 607919"/>
                <a:gd name="connsiteY44" fmla="*/ 226177 h 551610"/>
                <a:gd name="connsiteX45" fmla="*/ 529874 w 607919"/>
                <a:gd name="connsiteY45" fmla="*/ 551610 h 551610"/>
                <a:gd name="connsiteX46" fmla="*/ 477232 w 607919"/>
                <a:gd name="connsiteY46" fmla="*/ 551610 h 551610"/>
                <a:gd name="connsiteX47" fmla="*/ 477232 w 607919"/>
                <a:gd name="connsiteY47" fmla="*/ 278727 h 551610"/>
                <a:gd name="connsiteX48" fmla="*/ 486883 w 607919"/>
                <a:gd name="connsiteY48" fmla="*/ 255580 h 551610"/>
                <a:gd name="connsiteX49" fmla="*/ 520348 w 607919"/>
                <a:gd name="connsiteY49" fmla="*/ 222298 h 551610"/>
                <a:gd name="connsiteX50" fmla="*/ 527085 w 607919"/>
                <a:gd name="connsiteY50" fmla="*/ 219452 h 551610"/>
                <a:gd name="connsiteX51" fmla="*/ 387769 w 607919"/>
                <a:gd name="connsiteY51" fmla="*/ 0 h 551610"/>
                <a:gd name="connsiteX52" fmla="*/ 580729 w 607919"/>
                <a:gd name="connsiteY52" fmla="*/ 0 h 551610"/>
                <a:gd name="connsiteX53" fmla="*/ 607919 w 607919"/>
                <a:gd name="connsiteY53" fmla="*/ 26022 h 551610"/>
                <a:gd name="connsiteX54" fmla="*/ 607919 w 607919"/>
                <a:gd name="connsiteY54" fmla="*/ 219812 h 551610"/>
                <a:gd name="connsiteX55" fmla="*/ 598271 w 607919"/>
                <a:gd name="connsiteY55" fmla="*/ 223815 h 551610"/>
                <a:gd name="connsiteX56" fmla="*/ 530610 w 607919"/>
                <a:gd name="connsiteY56" fmla="*/ 156258 h 551610"/>
                <a:gd name="connsiteX57" fmla="*/ 304320 w 607919"/>
                <a:gd name="connsiteY57" fmla="*/ 382325 h 551610"/>
                <a:gd name="connsiteX58" fmla="*/ 285024 w 607919"/>
                <a:gd name="connsiteY58" fmla="*/ 382325 h 551610"/>
                <a:gd name="connsiteX59" fmla="*/ 216360 w 607919"/>
                <a:gd name="connsiteY59" fmla="*/ 313767 h 551610"/>
                <a:gd name="connsiteX60" fmla="*/ 94068 w 607919"/>
                <a:gd name="connsiteY60" fmla="*/ 435996 h 551610"/>
                <a:gd name="connsiteX61" fmla="*/ 17260 w 607919"/>
                <a:gd name="connsiteY61" fmla="*/ 435996 h 551610"/>
                <a:gd name="connsiteX62" fmla="*/ 15882 w 607919"/>
                <a:gd name="connsiteY62" fmla="*/ 434745 h 551610"/>
                <a:gd name="connsiteX63" fmla="*/ 15882 w 607919"/>
                <a:gd name="connsiteY63" fmla="*/ 358055 h 551610"/>
                <a:gd name="connsiteX64" fmla="*/ 206837 w 607919"/>
                <a:gd name="connsiteY64" fmla="*/ 167267 h 551610"/>
                <a:gd name="connsiteX65" fmla="*/ 226008 w 607919"/>
                <a:gd name="connsiteY65" fmla="*/ 167267 h 551610"/>
                <a:gd name="connsiteX66" fmla="*/ 294672 w 607919"/>
                <a:gd name="connsiteY66" fmla="*/ 235701 h 551610"/>
                <a:gd name="connsiteX67" fmla="*/ 424481 w 607919"/>
                <a:gd name="connsiteY67" fmla="*/ 105965 h 551610"/>
                <a:gd name="connsiteX68" fmla="*/ 452423 w 607919"/>
                <a:gd name="connsiteY68" fmla="*/ 78192 h 551610"/>
                <a:gd name="connsiteX69" fmla="*/ 383885 w 607919"/>
                <a:gd name="connsiteY69" fmla="*/ 9633 h 551610"/>
                <a:gd name="connsiteX70" fmla="*/ 387769 w 607919"/>
                <a:gd name="connsiteY70" fmla="*/ 0 h 55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07919" h="551610">
                  <a:moveTo>
                    <a:pt x="116112" y="473652"/>
                  </a:moveTo>
                  <a:cubicBezTo>
                    <a:pt x="117836" y="474356"/>
                    <a:pt x="118901" y="476670"/>
                    <a:pt x="118901" y="480423"/>
                  </a:cubicBezTo>
                  <a:lnTo>
                    <a:pt x="118901" y="551610"/>
                  </a:lnTo>
                  <a:lnTo>
                    <a:pt x="55604" y="551610"/>
                  </a:lnTo>
                  <a:lnTo>
                    <a:pt x="55604" y="540851"/>
                  </a:lnTo>
                  <a:cubicBezTo>
                    <a:pt x="55604" y="534971"/>
                    <a:pt x="59991" y="525838"/>
                    <a:pt x="65255" y="520583"/>
                  </a:cubicBezTo>
                  <a:lnTo>
                    <a:pt x="83555" y="502317"/>
                  </a:lnTo>
                  <a:lnTo>
                    <a:pt x="109375" y="476545"/>
                  </a:lnTo>
                  <a:cubicBezTo>
                    <a:pt x="112007" y="473855"/>
                    <a:pt x="114389" y="472948"/>
                    <a:pt x="116112" y="473652"/>
                  </a:cubicBezTo>
                  <a:close/>
                  <a:moveTo>
                    <a:pt x="199155" y="390799"/>
                  </a:moveTo>
                  <a:cubicBezTo>
                    <a:pt x="200892" y="391534"/>
                    <a:pt x="201956" y="393880"/>
                    <a:pt x="201956" y="397632"/>
                  </a:cubicBezTo>
                  <a:lnTo>
                    <a:pt x="201956" y="551610"/>
                  </a:lnTo>
                  <a:lnTo>
                    <a:pt x="145363" y="551610"/>
                  </a:lnTo>
                  <a:lnTo>
                    <a:pt x="145363" y="454170"/>
                  </a:lnTo>
                  <a:cubicBezTo>
                    <a:pt x="145363" y="446665"/>
                    <a:pt x="149620" y="436283"/>
                    <a:pt x="154879" y="431030"/>
                  </a:cubicBezTo>
                  <a:lnTo>
                    <a:pt x="192315" y="393630"/>
                  </a:lnTo>
                  <a:cubicBezTo>
                    <a:pt x="195007" y="390941"/>
                    <a:pt x="197417" y="390065"/>
                    <a:pt x="199155" y="390799"/>
                  </a:cubicBezTo>
                  <a:close/>
                  <a:moveTo>
                    <a:pt x="231082" y="388245"/>
                  </a:moveTo>
                  <a:cubicBezTo>
                    <a:pt x="232822" y="387525"/>
                    <a:pt x="235235" y="388401"/>
                    <a:pt x="237930" y="391091"/>
                  </a:cubicBezTo>
                  <a:lnTo>
                    <a:pt x="266763" y="419867"/>
                  </a:lnTo>
                  <a:lnTo>
                    <a:pt x="275915" y="428875"/>
                  </a:lnTo>
                  <a:cubicBezTo>
                    <a:pt x="280929" y="433879"/>
                    <a:pt x="284941" y="444013"/>
                    <a:pt x="284941" y="451520"/>
                  </a:cubicBezTo>
                  <a:lnTo>
                    <a:pt x="284941" y="551610"/>
                  </a:lnTo>
                  <a:lnTo>
                    <a:pt x="228277" y="551610"/>
                  </a:lnTo>
                  <a:lnTo>
                    <a:pt x="228277" y="394969"/>
                  </a:lnTo>
                  <a:cubicBezTo>
                    <a:pt x="228277" y="391278"/>
                    <a:pt x="229343" y="388964"/>
                    <a:pt x="231082" y="388245"/>
                  </a:cubicBezTo>
                  <a:close/>
                  <a:moveTo>
                    <a:pt x="365148" y="381336"/>
                  </a:moveTo>
                  <a:cubicBezTo>
                    <a:pt x="366901" y="382055"/>
                    <a:pt x="367997" y="384370"/>
                    <a:pt x="367997" y="388122"/>
                  </a:cubicBezTo>
                  <a:lnTo>
                    <a:pt x="367997" y="551610"/>
                  </a:lnTo>
                  <a:lnTo>
                    <a:pt x="311262" y="551610"/>
                  </a:lnTo>
                  <a:lnTo>
                    <a:pt x="311262" y="444661"/>
                  </a:lnTo>
                  <a:cubicBezTo>
                    <a:pt x="311262" y="437156"/>
                    <a:pt x="313767" y="428650"/>
                    <a:pt x="316898" y="425523"/>
                  </a:cubicBezTo>
                  <a:cubicBezTo>
                    <a:pt x="320029" y="422396"/>
                    <a:pt x="322534" y="419894"/>
                    <a:pt x="322534" y="419894"/>
                  </a:cubicBezTo>
                  <a:lnTo>
                    <a:pt x="358353" y="384120"/>
                  </a:lnTo>
                  <a:cubicBezTo>
                    <a:pt x="360983" y="381493"/>
                    <a:pt x="363394" y="380617"/>
                    <a:pt x="365148" y="381336"/>
                  </a:cubicBezTo>
                  <a:close/>
                  <a:moveTo>
                    <a:pt x="448177" y="298352"/>
                  </a:moveTo>
                  <a:cubicBezTo>
                    <a:pt x="449916" y="299071"/>
                    <a:pt x="450982" y="301386"/>
                    <a:pt x="450982" y="305139"/>
                  </a:cubicBezTo>
                  <a:lnTo>
                    <a:pt x="450982" y="551610"/>
                  </a:lnTo>
                  <a:lnTo>
                    <a:pt x="394318" y="551610"/>
                  </a:lnTo>
                  <a:lnTo>
                    <a:pt x="394318" y="361815"/>
                  </a:lnTo>
                  <a:cubicBezTo>
                    <a:pt x="394318" y="354308"/>
                    <a:pt x="398580" y="343924"/>
                    <a:pt x="403846" y="338669"/>
                  </a:cubicBezTo>
                  <a:lnTo>
                    <a:pt x="441329" y="301136"/>
                  </a:lnTo>
                  <a:cubicBezTo>
                    <a:pt x="444024" y="298508"/>
                    <a:pt x="446438" y="297633"/>
                    <a:pt x="448177" y="298352"/>
                  </a:cubicBezTo>
                  <a:close/>
                  <a:moveTo>
                    <a:pt x="527085" y="219452"/>
                  </a:moveTo>
                  <a:cubicBezTo>
                    <a:pt x="528809" y="220171"/>
                    <a:pt x="529874" y="222486"/>
                    <a:pt x="529874" y="226177"/>
                  </a:cubicBezTo>
                  <a:lnTo>
                    <a:pt x="529874" y="551610"/>
                  </a:lnTo>
                  <a:lnTo>
                    <a:pt x="477232" y="551610"/>
                  </a:lnTo>
                  <a:lnTo>
                    <a:pt x="477232" y="278727"/>
                  </a:lnTo>
                  <a:cubicBezTo>
                    <a:pt x="477232" y="271345"/>
                    <a:pt x="481494" y="260960"/>
                    <a:pt x="486883" y="255580"/>
                  </a:cubicBezTo>
                  <a:lnTo>
                    <a:pt x="520348" y="222298"/>
                  </a:lnTo>
                  <a:cubicBezTo>
                    <a:pt x="522980" y="219608"/>
                    <a:pt x="525362" y="218732"/>
                    <a:pt x="527085" y="219452"/>
                  </a:cubicBezTo>
                  <a:close/>
                  <a:moveTo>
                    <a:pt x="387769" y="0"/>
                  </a:moveTo>
                  <a:lnTo>
                    <a:pt x="580729" y="0"/>
                  </a:lnTo>
                  <a:cubicBezTo>
                    <a:pt x="594512" y="0"/>
                    <a:pt x="607919" y="12135"/>
                    <a:pt x="607919" y="26022"/>
                  </a:cubicBezTo>
                  <a:lnTo>
                    <a:pt x="607919" y="219812"/>
                  </a:lnTo>
                  <a:cubicBezTo>
                    <a:pt x="607919" y="227318"/>
                    <a:pt x="603534" y="229070"/>
                    <a:pt x="598271" y="223815"/>
                  </a:cubicBezTo>
                  <a:lnTo>
                    <a:pt x="530610" y="156258"/>
                  </a:lnTo>
                  <a:lnTo>
                    <a:pt x="304320" y="382325"/>
                  </a:lnTo>
                  <a:cubicBezTo>
                    <a:pt x="298932" y="387580"/>
                    <a:pt x="290412" y="387580"/>
                    <a:pt x="285024" y="382325"/>
                  </a:cubicBezTo>
                  <a:lnTo>
                    <a:pt x="216360" y="313767"/>
                  </a:lnTo>
                  <a:lnTo>
                    <a:pt x="94068" y="435996"/>
                  </a:lnTo>
                  <a:cubicBezTo>
                    <a:pt x="72767" y="457264"/>
                    <a:pt x="38435" y="457264"/>
                    <a:pt x="17260" y="435996"/>
                  </a:cubicBezTo>
                  <a:lnTo>
                    <a:pt x="15882" y="434745"/>
                  </a:lnTo>
                  <a:cubicBezTo>
                    <a:pt x="-5294" y="413477"/>
                    <a:pt x="-5294" y="379198"/>
                    <a:pt x="15882" y="358055"/>
                  </a:cubicBezTo>
                  <a:lnTo>
                    <a:pt x="206837" y="167267"/>
                  </a:lnTo>
                  <a:cubicBezTo>
                    <a:pt x="212100" y="161888"/>
                    <a:pt x="220745" y="161888"/>
                    <a:pt x="226008" y="167267"/>
                  </a:cubicBezTo>
                  <a:lnTo>
                    <a:pt x="294672" y="235701"/>
                  </a:lnTo>
                  <a:lnTo>
                    <a:pt x="424481" y="105965"/>
                  </a:lnTo>
                  <a:lnTo>
                    <a:pt x="452423" y="78192"/>
                  </a:lnTo>
                  <a:lnTo>
                    <a:pt x="383885" y="9633"/>
                  </a:lnTo>
                  <a:cubicBezTo>
                    <a:pt x="378497" y="4379"/>
                    <a:pt x="380376" y="0"/>
                    <a:pt x="3877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C7C37487-B4E7-4D2C-A1D8-A053DC3F4A62}"/>
              </a:ext>
            </a:extLst>
          </p:cNvPr>
          <p:cNvGrpSpPr/>
          <p:nvPr/>
        </p:nvGrpSpPr>
        <p:grpSpPr>
          <a:xfrm>
            <a:off x="1308790" y="4317677"/>
            <a:ext cx="1620822" cy="1061534"/>
            <a:chOff x="8809377" y="2972099"/>
            <a:chExt cx="1620822" cy="1061534"/>
          </a:xfrm>
        </p:grpSpPr>
        <p:sp>
          <p:nvSpPr>
            <p:cNvPr id="64" name="文本框 6">
              <a:extLst>
                <a:ext uri="{FF2B5EF4-FFF2-40B4-BE49-F238E27FC236}">
                  <a16:creationId xmlns:a16="http://schemas.microsoft.com/office/drawing/2014/main" xmlns="" id="{14BD8CEA-1F50-4119-B030-6BAF79DEE4C8}"/>
                </a:ext>
              </a:extLst>
            </p:cNvPr>
            <p:cNvSpPr txBox="1"/>
            <p:nvPr/>
          </p:nvSpPr>
          <p:spPr bwMode="auto">
            <a:xfrm>
              <a:off x="8809377" y="3293366"/>
              <a:ext cx="1620822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5" name="文本框 7">
              <a:extLst>
                <a:ext uri="{FF2B5EF4-FFF2-40B4-BE49-F238E27FC236}">
                  <a16:creationId xmlns:a16="http://schemas.microsoft.com/office/drawing/2014/main" xmlns="" id="{80BB4F23-68FB-422E-867B-D7F41B1709D0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E397AF23-F68E-4458-9F90-3D794402E8B8}"/>
              </a:ext>
            </a:extLst>
          </p:cNvPr>
          <p:cNvGrpSpPr/>
          <p:nvPr/>
        </p:nvGrpSpPr>
        <p:grpSpPr>
          <a:xfrm>
            <a:off x="3318808" y="4317677"/>
            <a:ext cx="1620822" cy="1061534"/>
            <a:chOff x="8809377" y="2972099"/>
            <a:chExt cx="1620822" cy="1061534"/>
          </a:xfrm>
        </p:grpSpPr>
        <p:sp>
          <p:nvSpPr>
            <p:cNvPr id="67" name="文本框 6">
              <a:extLst>
                <a:ext uri="{FF2B5EF4-FFF2-40B4-BE49-F238E27FC236}">
                  <a16:creationId xmlns:a16="http://schemas.microsoft.com/office/drawing/2014/main" xmlns="" id="{24DFCA04-2A9D-40F3-A9D6-E722C5E5CB5C}"/>
                </a:ext>
              </a:extLst>
            </p:cNvPr>
            <p:cNvSpPr txBox="1"/>
            <p:nvPr/>
          </p:nvSpPr>
          <p:spPr bwMode="auto">
            <a:xfrm>
              <a:off x="8809377" y="3293366"/>
              <a:ext cx="1620822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8" name="文本框 7">
              <a:extLst>
                <a:ext uri="{FF2B5EF4-FFF2-40B4-BE49-F238E27FC236}">
                  <a16:creationId xmlns:a16="http://schemas.microsoft.com/office/drawing/2014/main" xmlns="" id="{39000A9D-BEF4-4C26-B383-EF9699A49DA6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9735D634-C450-4DC2-BDB8-7BD4441A55C1}"/>
              </a:ext>
            </a:extLst>
          </p:cNvPr>
          <p:cNvGrpSpPr/>
          <p:nvPr/>
        </p:nvGrpSpPr>
        <p:grpSpPr>
          <a:xfrm>
            <a:off x="5330667" y="4317677"/>
            <a:ext cx="1620822" cy="1061534"/>
            <a:chOff x="8809377" y="2972099"/>
            <a:chExt cx="1620822" cy="1061534"/>
          </a:xfrm>
        </p:grpSpPr>
        <p:sp>
          <p:nvSpPr>
            <p:cNvPr id="70" name="文本框 6">
              <a:extLst>
                <a:ext uri="{FF2B5EF4-FFF2-40B4-BE49-F238E27FC236}">
                  <a16:creationId xmlns:a16="http://schemas.microsoft.com/office/drawing/2014/main" xmlns="" id="{BC475631-421D-4327-B1B8-988CC447896C}"/>
                </a:ext>
              </a:extLst>
            </p:cNvPr>
            <p:cNvSpPr txBox="1"/>
            <p:nvPr/>
          </p:nvSpPr>
          <p:spPr bwMode="auto">
            <a:xfrm>
              <a:off x="8809377" y="3293366"/>
              <a:ext cx="1620822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1" name="文本框 7">
              <a:extLst>
                <a:ext uri="{FF2B5EF4-FFF2-40B4-BE49-F238E27FC236}">
                  <a16:creationId xmlns:a16="http://schemas.microsoft.com/office/drawing/2014/main" xmlns="" id="{6EB66818-311B-4F22-AD0A-24EEECECB5CC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xmlns="" id="{0106B3DE-0B2C-4011-B9EC-D14B1566E4F5}"/>
              </a:ext>
            </a:extLst>
          </p:cNvPr>
          <p:cNvGrpSpPr/>
          <p:nvPr/>
        </p:nvGrpSpPr>
        <p:grpSpPr>
          <a:xfrm>
            <a:off x="7345007" y="4317677"/>
            <a:ext cx="1620822" cy="1061534"/>
            <a:chOff x="8809377" y="2972099"/>
            <a:chExt cx="1620822" cy="1061534"/>
          </a:xfrm>
        </p:grpSpPr>
        <p:sp>
          <p:nvSpPr>
            <p:cNvPr id="73" name="文本框 6">
              <a:extLst>
                <a:ext uri="{FF2B5EF4-FFF2-40B4-BE49-F238E27FC236}">
                  <a16:creationId xmlns:a16="http://schemas.microsoft.com/office/drawing/2014/main" xmlns="" id="{FA8708C5-CC00-49E5-9932-8578029E2F2C}"/>
                </a:ext>
              </a:extLst>
            </p:cNvPr>
            <p:cNvSpPr txBox="1"/>
            <p:nvPr/>
          </p:nvSpPr>
          <p:spPr bwMode="auto">
            <a:xfrm>
              <a:off x="8809377" y="3293366"/>
              <a:ext cx="1620822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4" name="文本框 7">
              <a:extLst>
                <a:ext uri="{FF2B5EF4-FFF2-40B4-BE49-F238E27FC236}">
                  <a16:creationId xmlns:a16="http://schemas.microsoft.com/office/drawing/2014/main" xmlns="" id="{7E040194-F6CA-4552-8898-77542F59CFD9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xmlns="" id="{46035D38-D5E0-4368-89D4-E7D1DB123D21}"/>
              </a:ext>
            </a:extLst>
          </p:cNvPr>
          <p:cNvGrpSpPr/>
          <p:nvPr/>
        </p:nvGrpSpPr>
        <p:grpSpPr>
          <a:xfrm>
            <a:off x="9374769" y="4317677"/>
            <a:ext cx="1620822" cy="1061534"/>
            <a:chOff x="8809377" y="2972099"/>
            <a:chExt cx="1620822" cy="1061534"/>
          </a:xfrm>
        </p:grpSpPr>
        <p:sp>
          <p:nvSpPr>
            <p:cNvPr id="76" name="文本框 6">
              <a:extLst>
                <a:ext uri="{FF2B5EF4-FFF2-40B4-BE49-F238E27FC236}">
                  <a16:creationId xmlns:a16="http://schemas.microsoft.com/office/drawing/2014/main" xmlns="" id="{E9FD2BAF-2FE8-415F-8565-1580262E168E}"/>
                </a:ext>
              </a:extLst>
            </p:cNvPr>
            <p:cNvSpPr txBox="1"/>
            <p:nvPr/>
          </p:nvSpPr>
          <p:spPr bwMode="auto">
            <a:xfrm>
              <a:off x="8809377" y="3293366"/>
              <a:ext cx="1620822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7" name="文本框 7">
              <a:extLst>
                <a:ext uri="{FF2B5EF4-FFF2-40B4-BE49-F238E27FC236}">
                  <a16:creationId xmlns:a16="http://schemas.microsoft.com/office/drawing/2014/main" xmlns="" id="{2036D9BD-4AF6-4FED-B60F-BED6AF219DA1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617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523d2fe6-057f-4427-ac3f-030de9b74c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59074273-9672-4EBF-A451-9C5925E204B8}"/>
              </a:ext>
            </a:extLst>
          </p:cNvPr>
          <p:cNvGrpSpPr>
            <a:grpSpLocks noChangeAspect="1"/>
          </p:cNvGrpSpPr>
          <p:nvPr/>
        </p:nvGrpSpPr>
        <p:grpSpPr>
          <a:xfrm>
            <a:off x="1468331" y="2931215"/>
            <a:ext cx="9275871" cy="2546110"/>
            <a:chOff x="769831" y="2601457"/>
            <a:chExt cx="10749069" cy="2950487"/>
          </a:xfrm>
        </p:grpSpPr>
        <p:grpSp>
          <p:nvGrpSpPr>
            <p:cNvPr id="96" name="íş1îḓé">
              <a:extLst>
                <a:ext uri="{FF2B5EF4-FFF2-40B4-BE49-F238E27FC236}">
                  <a16:creationId xmlns:a16="http://schemas.microsoft.com/office/drawing/2014/main" xmlns="" id="{4E57BE94-2243-4E71-99A4-00E915BF490E}"/>
                </a:ext>
              </a:extLst>
            </p:cNvPr>
            <p:cNvGrpSpPr/>
            <p:nvPr/>
          </p:nvGrpSpPr>
          <p:grpSpPr>
            <a:xfrm>
              <a:off x="769831" y="2601457"/>
              <a:ext cx="2585611" cy="2950487"/>
              <a:chOff x="769831" y="2601457"/>
              <a:chExt cx="2585611" cy="2950487"/>
            </a:xfrm>
          </p:grpSpPr>
          <p:sp>
            <p:nvSpPr>
              <p:cNvPr id="110" name="ïṩļïḓé">
                <a:extLst>
                  <a:ext uri="{FF2B5EF4-FFF2-40B4-BE49-F238E27FC236}">
                    <a16:creationId xmlns:a16="http://schemas.microsoft.com/office/drawing/2014/main" xmlns="" id="{77E67838-277B-4AB1-BDF7-378D0F932F6E}"/>
                  </a:ext>
                </a:extLst>
              </p:cNvPr>
              <p:cNvSpPr/>
              <p:nvPr/>
            </p:nvSpPr>
            <p:spPr>
              <a:xfrm>
                <a:off x="769831" y="2601457"/>
                <a:ext cx="2585611" cy="2950487"/>
              </a:xfrm>
              <a:custGeom>
                <a:avLst/>
                <a:gdLst>
                  <a:gd name="connsiteX0" fmla="*/ 1021691 w 2336780"/>
                  <a:gd name="connsiteY0" fmla="*/ 26076 h 2666541"/>
                  <a:gd name="connsiteX1" fmla="*/ 44173 w 2336780"/>
                  <a:gd name="connsiteY1" fmla="*/ 845866 h 2666541"/>
                  <a:gd name="connsiteX2" fmla="*/ 845865 w 2336780"/>
                  <a:gd name="connsiteY2" fmla="*/ 2027048 h 2666541"/>
                  <a:gd name="connsiteX3" fmla="*/ 1432592 w 2336780"/>
                  <a:gd name="connsiteY3" fmla="*/ 1963815 h 2666541"/>
                  <a:gd name="connsiteX4" fmla="*/ 1488842 w 2336780"/>
                  <a:gd name="connsiteY4" fmla="*/ 1933031 h 2666541"/>
                  <a:gd name="connsiteX5" fmla="*/ 1377325 w 2336780"/>
                  <a:gd name="connsiteY5" fmla="*/ 1789209 h 2666541"/>
                  <a:gd name="connsiteX6" fmla="*/ 1353182 w 2336780"/>
                  <a:gd name="connsiteY6" fmla="*/ 1802314 h 2666541"/>
                  <a:gd name="connsiteX7" fmla="*/ 1029613 w 2336780"/>
                  <a:gd name="connsiteY7" fmla="*/ 1867639 h 2666541"/>
                  <a:gd name="connsiteX8" fmla="*/ 198340 w 2336780"/>
                  <a:gd name="connsiteY8" fmla="*/ 1036366 h 2666541"/>
                  <a:gd name="connsiteX9" fmla="*/ 1029613 w 2336780"/>
                  <a:gd name="connsiteY9" fmla="*/ 205093 h 2666541"/>
                  <a:gd name="connsiteX10" fmla="*/ 1860886 w 2336780"/>
                  <a:gd name="connsiteY10" fmla="*/ 1036366 h 2666541"/>
                  <a:gd name="connsiteX11" fmla="*/ 1718918 w 2336780"/>
                  <a:gd name="connsiteY11" fmla="*/ 1501139 h 2666541"/>
                  <a:gd name="connsiteX12" fmla="*/ 1657810 w 2336780"/>
                  <a:gd name="connsiteY12" fmla="*/ 1575202 h 2666541"/>
                  <a:gd name="connsiteX13" fmla="*/ 1772950 w 2336780"/>
                  <a:gd name="connsiteY13" fmla="*/ 1723697 h 2666541"/>
                  <a:gd name="connsiteX14" fmla="*/ 1816942 w 2336780"/>
                  <a:gd name="connsiteY14" fmla="*/ 1675033 h 2666541"/>
                  <a:gd name="connsiteX15" fmla="*/ 2027047 w 2336780"/>
                  <a:gd name="connsiteY15" fmla="*/ 1225356 h 2666541"/>
                  <a:gd name="connsiteX16" fmla="*/ 1225355 w 2336780"/>
                  <a:gd name="connsiteY16" fmla="*/ 44174 h 2666541"/>
                  <a:gd name="connsiteX17" fmla="*/ 1021691 w 2336780"/>
                  <a:gd name="connsiteY17" fmla="*/ 26076 h 2666541"/>
                  <a:gd name="connsiteX18" fmla="*/ 1021333 w 2336780"/>
                  <a:gd name="connsiteY18" fmla="*/ 83 h 2666541"/>
                  <a:gd name="connsiteX19" fmla="*/ 1230241 w 2336780"/>
                  <a:gd name="connsiteY19" fmla="*/ 18647 h 2666541"/>
                  <a:gd name="connsiteX20" fmla="*/ 2052573 w 2336780"/>
                  <a:gd name="connsiteY20" fmla="*/ 1230242 h 2666541"/>
                  <a:gd name="connsiteX21" fmla="*/ 1837059 w 2336780"/>
                  <a:gd name="connsiteY21" fmla="*/ 1691496 h 2666541"/>
                  <a:gd name="connsiteX22" fmla="*/ 1789109 w 2336780"/>
                  <a:gd name="connsiteY22" fmla="*/ 1744538 h 2666541"/>
                  <a:gd name="connsiteX23" fmla="*/ 1799912 w 2336780"/>
                  <a:gd name="connsiteY23" fmla="*/ 1758471 h 2666541"/>
                  <a:gd name="connsiteX24" fmla="*/ 1837134 w 2336780"/>
                  <a:gd name="connsiteY24" fmla="*/ 1748296 h 2666541"/>
                  <a:gd name="connsiteX25" fmla="*/ 1871986 w 2336780"/>
                  <a:gd name="connsiteY25" fmla="*/ 1768184 h 2666541"/>
                  <a:gd name="connsiteX26" fmla="*/ 1893085 w 2336780"/>
                  <a:gd name="connsiteY26" fmla="*/ 1795394 h 2666541"/>
                  <a:gd name="connsiteX27" fmla="*/ 1897381 w 2336780"/>
                  <a:gd name="connsiteY27" fmla="*/ 1853193 h 2666541"/>
                  <a:gd name="connsiteX28" fmla="*/ 1884726 w 2336780"/>
                  <a:gd name="connsiteY28" fmla="*/ 1867855 h 2666541"/>
                  <a:gd name="connsiteX29" fmla="*/ 2267534 w 2336780"/>
                  <a:gd name="connsiteY29" fmla="*/ 2361560 h 2666541"/>
                  <a:gd name="connsiteX30" fmla="*/ 2282312 w 2336780"/>
                  <a:gd name="connsiteY30" fmla="*/ 2357520 h 2666541"/>
                  <a:gd name="connsiteX31" fmla="*/ 2310667 w 2336780"/>
                  <a:gd name="connsiteY31" fmla="*/ 2373701 h 2666541"/>
                  <a:gd name="connsiteX32" fmla="*/ 2327833 w 2336780"/>
                  <a:gd name="connsiteY32" fmla="*/ 2395840 h 2666541"/>
                  <a:gd name="connsiteX33" fmla="*/ 2320261 w 2336780"/>
                  <a:gd name="connsiteY33" fmla="*/ 2455686 h 2666541"/>
                  <a:gd name="connsiteX34" fmla="*/ 2059862 w 2336780"/>
                  <a:gd name="connsiteY34" fmla="*/ 2657593 h 2666541"/>
                  <a:gd name="connsiteX35" fmla="*/ 2000016 w 2336780"/>
                  <a:gd name="connsiteY35" fmla="*/ 2650021 h 2666541"/>
                  <a:gd name="connsiteX36" fmla="*/ 1982850 w 2336780"/>
                  <a:gd name="connsiteY36" fmla="*/ 2627883 h 2666541"/>
                  <a:gd name="connsiteX37" fmla="*/ 1974241 w 2336780"/>
                  <a:gd name="connsiteY37" fmla="*/ 2596392 h 2666541"/>
                  <a:gd name="connsiteX38" fmla="*/ 1986516 w 2336780"/>
                  <a:gd name="connsiteY38" fmla="*/ 2574880 h 2666541"/>
                  <a:gd name="connsiteX39" fmla="*/ 1606100 w 2336780"/>
                  <a:gd name="connsiteY39" fmla="*/ 2084259 h 2666541"/>
                  <a:gd name="connsiteX40" fmla="*/ 1606044 w 2336780"/>
                  <a:gd name="connsiteY40" fmla="*/ 2084302 h 2666541"/>
                  <a:gd name="connsiteX41" fmla="*/ 1532485 w 2336780"/>
                  <a:gd name="connsiteY41" fmla="*/ 2074995 h 2666541"/>
                  <a:gd name="connsiteX42" fmla="*/ 1511387 w 2336780"/>
                  <a:gd name="connsiteY42" fmla="*/ 2047784 h 2666541"/>
                  <a:gd name="connsiteX43" fmla="*/ 1520693 w 2336780"/>
                  <a:gd name="connsiteY43" fmla="*/ 1974225 h 2666541"/>
                  <a:gd name="connsiteX44" fmla="*/ 1520749 w 2336780"/>
                  <a:gd name="connsiteY44" fmla="*/ 1974182 h 2666541"/>
                  <a:gd name="connsiteX45" fmla="*/ 1507012 w 2336780"/>
                  <a:gd name="connsiteY45" fmla="*/ 1956465 h 2666541"/>
                  <a:gd name="connsiteX46" fmla="*/ 1442813 w 2336780"/>
                  <a:gd name="connsiteY46" fmla="*/ 1987714 h 2666541"/>
                  <a:gd name="connsiteX47" fmla="*/ 840980 w 2336780"/>
                  <a:gd name="connsiteY47" fmla="*/ 2052575 h 2666541"/>
                  <a:gd name="connsiteX48" fmla="*/ 18647 w 2336780"/>
                  <a:gd name="connsiteY48" fmla="*/ 840981 h 2666541"/>
                  <a:gd name="connsiteX49" fmla="*/ 1021333 w 2336780"/>
                  <a:gd name="connsiteY49" fmla="*/ 83 h 266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31113" h="2672823">
                    <a:moveTo>
                      <a:pt x="1110178" y="877"/>
                    </a:moveTo>
                    <a:cubicBezTo>
                      <a:pt x="1178972" y="0"/>
                      <a:pt x="1248879" y="6004"/>
                      <a:pt x="1319086" y="19441"/>
                    </a:cubicBezTo>
                    <a:cubicBezTo>
                      <a:pt x="1880739" y="126932"/>
                      <a:pt x="2248910" y="669382"/>
                      <a:pt x="2141418" y="1231036"/>
                    </a:cubicBezTo>
                    <a:cubicBezTo>
                      <a:pt x="2107827" y="1406552"/>
                      <a:pt x="2031760" y="1563174"/>
                      <a:pt x="1925904" y="1692290"/>
                    </a:cubicBezTo>
                    <a:lnTo>
                      <a:pt x="1877954" y="1745332"/>
                    </a:lnTo>
                    <a:lnTo>
                      <a:pt x="1888757" y="1759265"/>
                    </a:lnTo>
                    <a:lnTo>
                      <a:pt x="1925979" y="1749090"/>
                    </a:lnTo>
                    <a:cubicBezTo>
                      <a:pt x="1939291" y="1750774"/>
                      <a:pt x="1951960" y="1757536"/>
                      <a:pt x="1960831" y="1768978"/>
                    </a:cubicBezTo>
                    <a:lnTo>
                      <a:pt x="1981930" y="1796188"/>
                    </a:lnTo>
                    <a:cubicBezTo>
                      <a:pt x="1995237" y="1813350"/>
                      <a:pt x="1996220" y="1836166"/>
                      <a:pt x="1986226" y="1853987"/>
                    </a:cubicBezTo>
                    <a:lnTo>
                      <a:pt x="1973571" y="1868649"/>
                    </a:lnTo>
                    <a:lnTo>
                      <a:pt x="2356379" y="2362354"/>
                    </a:lnTo>
                    <a:lnTo>
                      <a:pt x="2371157" y="2358314"/>
                    </a:lnTo>
                    <a:cubicBezTo>
                      <a:pt x="2381987" y="2359685"/>
                      <a:pt x="2392294" y="2365187"/>
                      <a:pt x="2399512" y="2374495"/>
                    </a:cubicBezTo>
                    <a:lnTo>
                      <a:pt x="2416678" y="2396634"/>
                    </a:lnTo>
                    <a:cubicBezTo>
                      <a:pt x="2431113" y="2415251"/>
                      <a:pt x="2427723" y="2442045"/>
                      <a:pt x="2409106" y="2456480"/>
                    </a:cubicBezTo>
                    <a:lnTo>
                      <a:pt x="2148707" y="2658387"/>
                    </a:lnTo>
                    <a:cubicBezTo>
                      <a:pt x="2130090" y="2672823"/>
                      <a:pt x="2103296" y="2669433"/>
                      <a:pt x="2088861" y="2650815"/>
                    </a:cubicBezTo>
                    <a:lnTo>
                      <a:pt x="2071695" y="2628677"/>
                    </a:lnTo>
                    <a:cubicBezTo>
                      <a:pt x="2064477" y="2619368"/>
                      <a:pt x="2061716" y="2608015"/>
                      <a:pt x="2063086" y="2597186"/>
                    </a:cubicBezTo>
                    <a:lnTo>
                      <a:pt x="2075361" y="2575674"/>
                    </a:lnTo>
                    <a:lnTo>
                      <a:pt x="1694945" y="2085053"/>
                    </a:lnTo>
                    <a:lnTo>
                      <a:pt x="1694889" y="2085096"/>
                    </a:lnTo>
                    <a:cubicBezTo>
                      <a:pt x="1672006" y="2102839"/>
                      <a:pt x="1639073" y="2098672"/>
                      <a:pt x="1621330" y="2075789"/>
                    </a:cubicBezTo>
                    <a:lnTo>
                      <a:pt x="1600232" y="2048578"/>
                    </a:lnTo>
                    <a:cubicBezTo>
                      <a:pt x="1582489" y="2025695"/>
                      <a:pt x="1586655" y="1992762"/>
                      <a:pt x="1609538" y="1975019"/>
                    </a:cubicBezTo>
                    <a:lnTo>
                      <a:pt x="1609594" y="1974976"/>
                    </a:lnTo>
                    <a:lnTo>
                      <a:pt x="1595857" y="1957259"/>
                    </a:lnTo>
                    <a:lnTo>
                      <a:pt x="1531658" y="1988508"/>
                    </a:lnTo>
                    <a:cubicBezTo>
                      <a:pt x="1348364" y="2067098"/>
                      <a:pt x="1140445" y="2093679"/>
                      <a:pt x="929825" y="2053369"/>
                    </a:cubicBezTo>
                    <a:cubicBezTo>
                      <a:pt x="368171" y="1945878"/>
                      <a:pt x="0" y="1403428"/>
                      <a:pt x="107492" y="841775"/>
                    </a:cubicBezTo>
                    <a:cubicBezTo>
                      <a:pt x="201547" y="350328"/>
                      <a:pt x="628616" y="7015"/>
                      <a:pt x="1110178" y="8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11" name="íšľiḓé">
                <a:extLst>
                  <a:ext uri="{FF2B5EF4-FFF2-40B4-BE49-F238E27FC236}">
                    <a16:creationId xmlns:a16="http://schemas.microsoft.com/office/drawing/2014/main" xmlns="" id="{77E67838-277B-4AB1-BDF7-378D0F932F6E}"/>
                  </a:ext>
                </a:extLst>
              </p:cNvPr>
              <p:cNvSpPr/>
              <p:nvPr/>
            </p:nvSpPr>
            <p:spPr>
              <a:xfrm>
                <a:off x="799848" y="2630174"/>
                <a:ext cx="2331793" cy="2253166"/>
              </a:xfrm>
              <a:custGeom>
                <a:avLst/>
                <a:gdLst>
                  <a:gd name="connsiteX0" fmla="*/ 1021691 w 2336780"/>
                  <a:gd name="connsiteY0" fmla="*/ 26076 h 2666541"/>
                  <a:gd name="connsiteX1" fmla="*/ 44173 w 2336780"/>
                  <a:gd name="connsiteY1" fmla="*/ 845866 h 2666541"/>
                  <a:gd name="connsiteX2" fmla="*/ 845865 w 2336780"/>
                  <a:gd name="connsiteY2" fmla="*/ 2027048 h 2666541"/>
                  <a:gd name="connsiteX3" fmla="*/ 1432592 w 2336780"/>
                  <a:gd name="connsiteY3" fmla="*/ 1963815 h 2666541"/>
                  <a:gd name="connsiteX4" fmla="*/ 1488842 w 2336780"/>
                  <a:gd name="connsiteY4" fmla="*/ 1933031 h 2666541"/>
                  <a:gd name="connsiteX5" fmla="*/ 1377325 w 2336780"/>
                  <a:gd name="connsiteY5" fmla="*/ 1789209 h 2666541"/>
                  <a:gd name="connsiteX6" fmla="*/ 1353182 w 2336780"/>
                  <a:gd name="connsiteY6" fmla="*/ 1802314 h 2666541"/>
                  <a:gd name="connsiteX7" fmla="*/ 1029613 w 2336780"/>
                  <a:gd name="connsiteY7" fmla="*/ 1867639 h 2666541"/>
                  <a:gd name="connsiteX8" fmla="*/ 198340 w 2336780"/>
                  <a:gd name="connsiteY8" fmla="*/ 1036366 h 2666541"/>
                  <a:gd name="connsiteX9" fmla="*/ 1029613 w 2336780"/>
                  <a:gd name="connsiteY9" fmla="*/ 205093 h 2666541"/>
                  <a:gd name="connsiteX10" fmla="*/ 1860886 w 2336780"/>
                  <a:gd name="connsiteY10" fmla="*/ 1036366 h 2666541"/>
                  <a:gd name="connsiteX11" fmla="*/ 1718918 w 2336780"/>
                  <a:gd name="connsiteY11" fmla="*/ 1501139 h 2666541"/>
                  <a:gd name="connsiteX12" fmla="*/ 1657810 w 2336780"/>
                  <a:gd name="connsiteY12" fmla="*/ 1575202 h 2666541"/>
                  <a:gd name="connsiteX13" fmla="*/ 1772950 w 2336780"/>
                  <a:gd name="connsiteY13" fmla="*/ 1723697 h 2666541"/>
                  <a:gd name="connsiteX14" fmla="*/ 1816942 w 2336780"/>
                  <a:gd name="connsiteY14" fmla="*/ 1675033 h 2666541"/>
                  <a:gd name="connsiteX15" fmla="*/ 2027047 w 2336780"/>
                  <a:gd name="connsiteY15" fmla="*/ 1225356 h 2666541"/>
                  <a:gd name="connsiteX16" fmla="*/ 1225355 w 2336780"/>
                  <a:gd name="connsiteY16" fmla="*/ 44174 h 2666541"/>
                  <a:gd name="connsiteX17" fmla="*/ 1021691 w 2336780"/>
                  <a:gd name="connsiteY17" fmla="*/ 26076 h 2666541"/>
                  <a:gd name="connsiteX18" fmla="*/ 1021333 w 2336780"/>
                  <a:gd name="connsiteY18" fmla="*/ 83 h 2666541"/>
                  <a:gd name="connsiteX19" fmla="*/ 1230241 w 2336780"/>
                  <a:gd name="connsiteY19" fmla="*/ 18647 h 2666541"/>
                  <a:gd name="connsiteX20" fmla="*/ 2052573 w 2336780"/>
                  <a:gd name="connsiteY20" fmla="*/ 1230242 h 2666541"/>
                  <a:gd name="connsiteX21" fmla="*/ 1837059 w 2336780"/>
                  <a:gd name="connsiteY21" fmla="*/ 1691496 h 2666541"/>
                  <a:gd name="connsiteX22" fmla="*/ 1789109 w 2336780"/>
                  <a:gd name="connsiteY22" fmla="*/ 1744538 h 2666541"/>
                  <a:gd name="connsiteX23" fmla="*/ 1799912 w 2336780"/>
                  <a:gd name="connsiteY23" fmla="*/ 1758471 h 2666541"/>
                  <a:gd name="connsiteX24" fmla="*/ 1837134 w 2336780"/>
                  <a:gd name="connsiteY24" fmla="*/ 1748296 h 2666541"/>
                  <a:gd name="connsiteX25" fmla="*/ 1871986 w 2336780"/>
                  <a:gd name="connsiteY25" fmla="*/ 1768184 h 2666541"/>
                  <a:gd name="connsiteX26" fmla="*/ 1893085 w 2336780"/>
                  <a:gd name="connsiteY26" fmla="*/ 1795394 h 2666541"/>
                  <a:gd name="connsiteX27" fmla="*/ 1897381 w 2336780"/>
                  <a:gd name="connsiteY27" fmla="*/ 1853193 h 2666541"/>
                  <a:gd name="connsiteX28" fmla="*/ 1884726 w 2336780"/>
                  <a:gd name="connsiteY28" fmla="*/ 1867855 h 2666541"/>
                  <a:gd name="connsiteX29" fmla="*/ 2267534 w 2336780"/>
                  <a:gd name="connsiteY29" fmla="*/ 2361560 h 2666541"/>
                  <a:gd name="connsiteX30" fmla="*/ 2282312 w 2336780"/>
                  <a:gd name="connsiteY30" fmla="*/ 2357520 h 2666541"/>
                  <a:gd name="connsiteX31" fmla="*/ 2310667 w 2336780"/>
                  <a:gd name="connsiteY31" fmla="*/ 2373701 h 2666541"/>
                  <a:gd name="connsiteX32" fmla="*/ 2327833 w 2336780"/>
                  <a:gd name="connsiteY32" fmla="*/ 2395840 h 2666541"/>
                  <a:gd name="connsiteX33" fmla="*/ 2320261 w 2336780"/>
                  <a:gd name="connsiteY33" fmla="*/ 2455686 h 2666541"/>
                  <a:gd name="connsiteX34" fmla="*/ 2059862 w 2336780"/>
                  <a:gd name="connsiteY34" fmla="*/ 2657593 h 2666541"/>
                  <a:gd name="connsiteX35" fmla="*/ 2000016 w 2336780"/>
                  <a:gd name="connsiteY35" fmla="*/ 2650021 h 2666541"/>
                  <a:gd name="connsiteX36" fmla="*/ 1982850 w 2336780"/>
                  <a:gd name="connsiteY36" fmla="*/ 2627883 h 2666541"/>
                  <a:gd name="connsiteX37" fmla="*/ 1974241 w 2336780"/>
                  <a:gd name="connsiteY37" fmla="*/ 2596392 h 2666541"/>
                  <a:gd name="connsiteX38" fmla="*/ 1986516 w 2336780"/>
                  <a:gd name="connsiteY38" fmla="*/ 2574880 h 2666541"/>
                  <a:gd name="connsiteX39" fmla="*/ 1606100 w 2336780"/>
                  <a:gd name="connsiteY39" fmla="*/ 2084259 h 2666541"/>
                  <a:gd name="connsiteX40" fmla="*/ 1606044 w 2336780"/>
                  <a:gd name="connsiteY40" fmla="*/ 2084302 h 2666541"/>
                  <a:gd name="connsiteX41" fmla="*/ 1532485 w 2336780"/>
                  <a:gd name="connsiteY41" fmla="*/ 2074995 h 2666541"/>
                  <a:gd name="connsiteX42" fmla="*/ 1511387 w 2336780"/>
                  <a:gd name="connsiteY42" fmla="*/ 2047784 h 2666541"/>
                  <a:gd name="connsiteX43" fmla="*/ 1520693 w 2336780"/>
                  <a:gd name="connsiteY43" fmla="*/ 1974225 h 2666541"/>
                  <a:gd name="connsiteX44" fmla="*/ 1520749 w 2336780"/>
                  <a:gd name="connsiteY44" fmla="*/ 1974182 h 2666541"/>
                  <a:gd name="connsiteX45" fmla="*/ 1507012 w 2336780"/>
                  <a:gd name="connsiteY45" fmla="*/ 1956465 h 2666541"/>
                  <a:gd name="connsiteX46" fmla="*/ 1442813 w 2336780"/>
                  <a:gd name="connsiteY46" fmla="*/ 1987714 h 2666541"/>
                  <a:gd name="connsiteX47" fmla="*/ 840980 w 2336780"/>
                  <a:gd name="connsiteY47" fmla="*/ 2052575 h 2666541"/>
                  <a:gd name="connsiteX48" fmla="*/ 18647 w 2336780"/>
                  <a:gd name="connsiteY48" fmla="*/ 840981 h 2666541"/>
                  <a:gd name="connsiteX49" fmla="*/ 1021333 w 2336780"/>
                  <a:gd name="connsiteY49" fmla="*/ 83 h 2666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192462" h="2041125">
                    <a:moveTo>
                      <a:pt x="1082312" y="855"/>
                    </a:moveTo>
                    <a:cubicBezTo>
                      <a:pt x="612838" y="6839"/>
                      <a:pt x="196488" y="341534"/>
                      <a:pt x="104794" y="820645"/>
                    </a:cubicBezTo>
                    <a:cubicBezTo>
                      <a:pt x="0" y="1368200"/>
                      <a:pt x="358930" y="1897034"/>
                      <a:pt x="906486" y="2001827"/>
                    </a:cubicBezTo>
                    <a:cubicBezTo>
                      <a:pt x="1111819" y="2041125"/>
                      <a:pt x="1314520" y="2015211"/>
                      <a:pt x="1493213" y="1938594"/>
                    </a:cubicBezTo>
                    <a:lnTo>
                      <a:pt x="1549463" y="1907810"/>
                    </a:lnTo>
                    <a:lnTo>
                      <a:pt x="1437946" y="1763988"/>
                    </a:lnTo>
                    <a:lnTo>
                      <a:pt x="1413803" y="1777093"/>
                    </a:lnTo>
                    <a:cubicBezTo>
                      <a:pt x="1314351" y="1819157"/>
                      <a:pt x="1205009" y="1842418"/>
                      <a:pt x="1090234" y="1842418"/>
                    </a:cubicBezTo>
                    <a:cubicBezTo>
                      <a:pt x="631135" y="1842418"/>
                      <a:pt x="258961" y="1470244"/>
                      <a:pt x="258961" y="1011145"/>
                    </a:cubicBezTo>
                    <a:cubicBezTo>
                      <a:pt x="258961" y="552046"/>
                      <a:pt x="631135" y="179872"/>
                      <a:pt x="1090234" y="179872"/>
                    </a:cubicBezTo>
                    <a:cubicBezTo>
                      <a:pt x="1549333" y="179872"/>
                      <a:pt x="1921507" y="552046"/>
                      <a:pt x="1921507" y="1011145"/>
                    </a:cubicBezTo>
                    <a:cubicBezTo>
                      <a:pt x="1921507" y="1183307"/>
                      <a:pt x="1869170" y="1343246"/>
                      <a:pt x="1779539" y="1475918"/>
                    </a:cubicBezTo>
                    <a:lnTo>
                      <a:pt x="1718431" y="1549981"/>
                    </a:lnTo>
                    <a:lnTo>
                      <a:pt x="1833571" y="1698476"/>
                    </a:lnTo>
                    <a:lnTo>
                      <a:pt x="1877563" y="1649812"/>
                    </a:lnTo>
                    <a:cubicBezTo>
                      <a:pt x="1980762" y="1523937"/>
                      <a:pt x="2054920" y="1371246"/>
                      <a:pt x="2087668" y="1200135"/>
                    </a:cubicBezTo>
                    <a:cubicBezTo>
                      <a:pt x="2192462" y="652580"/>
                      <a:pt x="1833532" y="123746"/>
                      <a:pt x="1285976" y="18953"/>
                    </a:cubicBezTo>
                    <a:cubicBezTo>
                      <a:pt x="1217532" y="5853"/>
                      <a:pt x="1149380" y="0"/>
                      <a:pt x="1082312" y="85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97" name="iślíḓê">
              <a:extLst>
                <a:ext uri="{FF2B5EF4-FFF2-40B4-BE49-F238E27FC236}">
                  <a16:creationId xmlns:a16="http://schemas.microsoft.com/office/drawing/2014/main" xmlns="" id="{CEBA9497-C95F-44C8-B2EF-EF341781CC49}"/>
                </a:ext>
              </a:extLst>
            </p:cNvPr>
            <p:cNvSpPr/>
            <p:nvPr/>
          </p:nvSpPr>
          <p:spPr bwMode="auto">
            <a:xfrm>
              <a:off x="5481436" y="3825765"/>
              <a:ext cx="422964" cy="382715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925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8" name="iSļiḋê">
              <a:extLst>
                <a:ext uri="{FF2B5EF4-FFF2-40B4-BE49-F238E27FC236}">
                  <a16:creationId xmlns:a16="http://schemas.microsoft.com/office/drawing/2014/main" xmlns="" id="{529F9DDD-78D5-4EEF-B66A-139FD65263C6}"/>
                </a:ext>
              </a:extLst>
            </p:cNvPr>
            <p:cNvSpPr/>
            <p:nvPr/>
          </p:nvSpPr>
          <p:spPr>
            <a:xfrm>
              <a:off x="8674998" y="3786605"/>
              <a:ext cx="458156" cy="440428"/>
            </a:xfrm>
            <a:custGeom>
              <a:avLst/>
              <a:gdLst>
                <a:gd name="connsiteX0" fmla="*/ 241391 w 516922"/>
                <a:gd name="connsiteY0" fmla="*/ 466920 h 496921"/>
                <a:gd name="connsiteX1" fmla="*/ 374792 w 516922"/>
                <a:gd name="connsiteY1" fmla="*/ 466920 h 496921"/>
                <a:gd name="connsiteX2" fmla="*/ 394157 w 516922"/>
                <a:gd name="connsiteY2" fmla="*/ 492438 h 496921"/>
                <a:gd name="connsiteX3" fmla="*/ 241391 w 516922"/>
                <a:gd name="connsiteY3" fmla="*/ 492438 h 496921"/>
                <a:gd name="connsiteX4" fmla="*/ 45175 w 516922"/>
                <a:gd name="connsiteY4" fmla="*/ 266910 h 496921"/>
                <a:gd name="connsiteX5" fmla="*/ 178975 w 516922"/>
                <a:gd name="connsiteY5" fmla="*/ 266910 h 496921"/>
                <a:gd name="connsiteX6" fmla="*/ 178975 w 516922"/>
                <a:gd name="connsiteY6" fmla="*/ 312085 h 496921"/>
                <a:gd name="connsiteX7" fmla="*/ 45175 w 516922"/>
                <a:gd name="connsiteY7" fmla="*/ 312085 h 496921"/>
                <a:gd name="connsiteX8" fmla="*/ 45175 w 516922"/>
                <a:gd name="connsiteY8" fmla="*/ 167939 h 496921"/>
                <a:gd name="connsiteX9" fmla="*/ 178975 w 516922"/>
                <a:gd name="connsiteY9" fmla="*/ 167939 h 496921"/>
                <a:gd name="connsiteX10" fmla="*/ 178975 w 516922"/>
                <a:gd name="connsiteY10" fmla="*/ 213114 h 496921"/>
                <a:gd name="connsiteX11" fmla="*/ 45175 w 516922"/>
                <a:gd name="connsiteY11" fmla="*/ 213114 h 496921"/>
                <a:gd name="connsiteX12" fmla="*/ 254150 w 516922"/>
                <a:gd name="connsiteY12" fmla="*/ 92418 h 496921"/>
                <a:gd name="connsiteX13" fmla="*/ 497537 w 516922"/>
                <a:gd name="connsiteY13" fmla="*/ 92418 h 496921"/>
                <a:gd name="connsiteX14" fmla="*/ 516922 w 516922"/>
                <a:gd name="connsiteY14" fmla="*/ 111788 h 496921"/>
                <a:gd name="connsiteX15" fmla="*/ 516922 w 516922"/>
                <a:gd name="connsiteY15" fmla="*/ 402340 h 496921"/>
                <a:gd name="connsiteX16" fmla="*/ 497537 w 516922"/>
                <a:gd name="connsiteY16" fmla="*/ 421710 h 496921"/>
                <a:gd name="connsiteX17" fmla="*/ 359690 w 516922"/>
                <a:gd name="connsiteY17" fmla="*/ 421710 h 496921"/>
                <a:gd name="connsiteX18" fmla="*/ 359690 w 516922"/>
                <a:gd name="connsiteY18" fmla="*/ 458298 h 496921"/>
                <a:gd name="connsiteX19" fmla="*/ 254150 w 516922"/>
                <a:gd name="connsiteY19" fmla="*/ 458298 h 496921"/>
                <a:gd name="connsiteX20" fmla="*/ 254150 w 516922"/>
                <a:gd name="connsiteY20" fmla="*/ 382970 h 496921"/>
                <a:gd name="connsiteX21" fmla="*/ 478152 w 516922"/>
                <a:gd name="connsiteY21" fmla="*/ 382970 h 496921"/>
                <a:gd name="connsiteX22" fmla="*/ 478152 w 516922"/>
                <a:gd name="connsiteY22" fmla="*/ 131158 h 496921"/>
                <a:gd name="connsiteX23" fmla="*/ 254150 w 516922"/>
                <a:gd name="connsiteY23" fmla="*/ 131158 h 496921"/>
                <a:gd name="connsiteX24" fmla="*/ 45175 w 516922"/>
                <a:gd name="connsiteY24" fmla="*/ 75176 h 496921"/>
                <a:gd name="connsiteX25" fmla="*/ 178975 w 516922"/>
                <a:gd name="connsiteY25" fmla="*/ 75176 h 496921"/>
                <a:gd name="connsiteX26" fmla="*/ 178975 w 516922"/>
                <a:gd name="connsiteY26" fmla="*/ 120351 h 496921"/>
                <a:gd name="connsiteX27" fmla="*/ 45175 w 516922"/>
                <a:gd name="connsiteY27" fmla="*/ 120351 h 496921"/>
                <a:gd name="connsiteX28" fmla="*/ 28019 w 516922"/>
                <a:gd name="connsiteY28" fmla="*/ 27965 h 496921"/>
                <a:gd name="connsiteX29" fmla="*/ 28019 w 516922"/>
                <a:gd name="connsiteY29" fmla="*/ 466805 h 496921"/>
                <a:gd name="connsiteX30" fmla="*/ 196130 w 516922"/>
                <a:gd name="connsiteY30" fmla="*/ 466805 h 496921"/>
                <a:gd name="connsiteX31" fmla="*/ 196130 w 516922"/>
                <a:gd name="connsiteY31" fmla="*/ 27965 h 496921"/>
                <a:gd name="connsiteX32" fmla="*/ 28019 w 516922"/>
                <a:gd name="connsiteY32" fmla="*/ 0 h 496921"/>
                <a:gd name="connsiteX33" fmla="*/ 196130 w 516922"/>
                <a:gd name="connsiteY33" fmla="*/ 0 h 496921"/>
                <a:gd name="connsiteX34" fmla="*/ 224149 w 516922"/>
                <a:gd name="connsiteY34" fmla="*/ 27965 h 496921"/>
                <a:gd name="connsiteX35" fmla="*/ 224149 w 516922"/>
                <a:gd name="connsiteY35" fmla="*/ 466805 h 496921"/>
                <a:gd name="connsiteX36" fmla="*/ 196130 w 516922"/>
                <a:gd name="connsiteY36" fmla="*/ 496921 h 496921"/>
                <a:gd name="connsiteX37" fmla="*/ 28019 w 516922"/>
                <a:gd name="connsiteY37" fmla="*/ 496921 h 496921"/>
                <a:gd name="connsiteX38" fmla="*/ 0 w 516922"/>
                <a:gd name="connsiteY38" fmla="*/ 466805 h 496921"/>
                <a:gd name="connsiteX39" fmla="*/ 0 w 516922"/>
                <a:gd name="connsiteY39" fmla="*/ 27965 h 496921"/>
                <a:gd name="connsiteX40" fmla="*/ 28019 w 516922"/>
                <a:gd name="connsiteY40" fmla="*/ 0 h 496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922" h="496921">
                  <a:moveTo>
                    <a:pt x="241391" y="466920"/>
                  </a:moveTo>
                  <a:lnTo>
                    <a:pt x="374792" y="466920"/>
                  </a:lnTo>
                  <a:lnTo>
                    <a:pt x="394157" y="492438"/>
                  </a:lnTo>
                  <a:lnTo>
                    <a:pt x="241391" y="492438"/>
                  </a:lnTo>
                  <a:close/>
                  <a:moveTo>
                    <a:pt x="45175" y="266910"/>
                  </a:moveTo>
                  <a:lnTo>
                    <a:pt x="178975" y="266910"/>
                  </a:lnTo>
                  <a:lnTo>
                    <a:pt x="178975" y="312085"/>
                  </a:lnTo>
                  <a:lnTo>
                    <a:pt x="45175" y="312085"/>
                  </a:lnTo>
                  <a:close/>
                  <a:moveTo>
                    <a:pt x="45175" y="167939"/>
                  </a:moveTo>
                  <a:lnTo>
                    <a:pt x="178975" y="167939"/>
                  </a:lnTo>
                  <a:lnTo>
                    <a:pt x="178975" y="213114"/>
                  </a:lnTo>
                  <a:lnTo>
                    <a:pt x="45175" y="213114"/>
                  </a:lnTo>
                  <a:close/>
                  <a:moveTo>
                    <a:pt x="254150" y="92418"/>
                  </a:moveTo>
                  <a:lnTo>
                    <a:pt x="497537" y="92418"/>
                  </a:lnTo>
                  <a:cubicBezTo>
                    <a:pt x="508307" y="92418"/>
                    <a:pt x="516922" y="101027"/>
                    <a:pt x="516922" y="111788"/>
                  </a:cubicBezTo>
                  <a:lnTo>
                    <a:pt x="516922" y="402340"/>
                  </a:lnTo>
                  <a:cubicBezTo>
                    <a:pt x="516922" y="413101"/>
                    <a:pt x="508307" y="421710"/>
                    <a:pt x="497537" y="421710"/>
                  </a:cubicBezTo>
                  <a:lnTo>
                    <a:pt x="359690" y="421710"/>
                  </a:lnTo>
                  <a:lnTo>
                    <a:pt x="359690" y="458298"/>
                  </a:lnTo>
                  <a:lnTo>
                    <a:pt x="254150" y="458298"/>
                  </a:lnTo>
                  <a:lnTo>
                    <a:pt x="254150" y="382970"/>
                  </a:lnTo>
                  <a:lnTo>
                    <a:pt x="478152" y="382970"/>
                  </a:lnTo>
                  <a:lnTo>
                    <a:pt x="478152" y="131158"/>
                  </a:lnTo>
                  <a:lnTo>
                    <a:pt x="254150" y="131158"/>
                  </a:lnTo>
                  <a:close/>
                  <a:moveTo>
                    <a:pt x="45175" y="75176"/>
                  </a:moveTo>
                  <a:lnTo>
                    <a:pt x="178975" y="75176"/>
                  </a:lnTo>
                  <a:lnTo>
                    <a:pt x="178975" y="120351"/>
                  </a:lnTo>
                  <a:lnTo>
                    <a:pt x="45175" y="120351"/>
                  </a:lnTo>
                  <a:close/>
                  <a:moveTo>
                    <a:pt x="28019" y="27965"/>
                  </a:moveTo>
                  <a:lnTo>
                    <a:pt x="28019" y="466805"/>
                  </a:lnTo>
                  <a:lnTo>
                    <a:pt x="196130" y="466805"/>
                  </a:lnTo>
                  <a:lnTo>
                    <a:pt x="196130" y="27965"/>
                  </a:lnTo>
                  <a:close/>
                  <a:moveTo>
                    <a:pt x="28019" y="0"/>
                  </a:moveTo>
                  <a:lnTo>
                    <a:pt x="196130" y="0"/>
                  </a:lnTo>
                  <a:cubicBezTo>
                    <a:pt x="211217" y="0"/>
                    <a:pt x="224149" y="12907"/>
                    <a:pt x="224149" y="27965"/>
                  </a:cubicBezTo>
                  <a:lnTo>
                    <a:pt x="224149" y="466805"/>
                  </a:lnTo>
                  <a:cubicBezTo>
                    <a:pt x="224149" y="484014"/>
                    <a:pt x="211217" y="496921"/>
                    <a:pt x="196130" y="496921"/>
                  </a:cubicBezTo>
                  <a:lnTo>
                    <a:pt x="28019" y="496921"/>
                  </a:lnTo>
                  <a:cubicBezTo>
                    <a:pt x="12932" y="496921"/>
                    <a:pt x="0" y="484014"/>
                    <a:pt x="0" y="466805"/>
                  </a:cubicBezTo>
                  <a:lnTo>
                    <a:pt x="0" y="27965"/>
                  </a:lnTo>
                  <a:cubicBezTo>
                    <a:pt x="0" y="12907"/>
                    <a:pt x="12932" y="0"/>
                    <a:pt x="28019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lnSpcReduction="1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grpSp>
          <p:nvGrpSpPr>
            <p:cNvPr id="99" name="ïśḻïḑé">
              <a:extLst>
                <a:ext uri="{FF2B5EF4-FFF2-40B4-BE49-F238E27FC236}">
                  <a16:creationId xmlns:a16="http://schemas.microsoft.com/office/drawing/2014/main" xmlns="" id="{B578E21E-BFC9-47A3-A5E9-29F6EBFC642A}"/>
                </a:ext>
              </a:extLst>
            </p:cNvPr>
            <p:cNvGrpSpPr/>
            <p:nvPr/>
          </p:nvGrpSpPr>
          <p:grpSpPr>
            <a:xfrm>
              <a:off x="3027680" y="3495578"/>
              <a:ext cx="8491220" cy="73631"/>
              <a:chOff x="3027680" y="3495578"/>
              <a:chExt cx="8491220" cy="73631"/>
            </a:xfrm>
          </p:grpSpPr>
          <p:cxnSp>
            <p:nvCxnSpPr>
              <p:cNvPr id="104" name="直接连接符 103">
                <a:extLst>
                  <a:ext uri="{FF2B5EF4-FFF2-40B4-BE49-F238E27FC236}">
                    <a16:creationId xmlns:a16="http://schemas.microsoft.com/office/drawing/2014/main" xmlns="" id="{A793B29F-D5F5-4BA5-AB5B-23D4FC9C0473}"/>
                  </a:ext>
                </a:extLst>
              </p:cNvPr>
              <p:cNvCxnSpPr/>
              <p:nvPr/>
            </p:nvCxnSpPr>
            <p:spPr>
              <a:xfrm>
                <a:off x="3027680" y="3532393"/>
                <a:ext cx="8491220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îṥ1iḍè">
                <a:extLst>
                  <a:ext uri="{FF2B5EF4-FFF2-40B4-BE49-F238E27FC236}">
                    <a16:creationId xmlns:a16="http://schemas.microsoft.com/office/drawing/2014/main" xmlns="" id="{EC20866C-C9ED-4D43-9DE2-CE99CBB94248}"/>
                  </a:ext>
                </a:extLst>
              </p:cNvPr>
              <p:cNvSpPr/>
              <p:nvPr/>
            </p:nvSpPr>
            <p:spPr>
              <a:xfrm>
                <a:off x="4988068" y="3495578"/>
                <a:ext cx="1409700" cy="7363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rgbClr val="FFFFFF">
                      <a:lumMod val="8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6" name="îśļiḍe">
                <a:extLst>
                  <a:ext uri="{FF2B5EF4-FFF2-40B4-BE49-F238E27FC236}">
                    <a16:creationId xmlns:a16="http://schemas.microsoft.com/office/drawing/2014/main" xmlns="" id="{A6EF9C60-BEDF-4B88-A20E-B9996291B29F}"/>
                  </a:ext>
                </a:extLst>
              </p:cNvPr>
              <p:cNvSpPr/>
              <p:nvPr/>
            </p:nvSpPr>
            <p:spPr>
              <a:xfrm>
                <a:off x="8199226" y="3495578"/>
                <a:ext cx="1409700" cy="7363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rgbClr val="FFFFFF">
                      <a:lumMod val="8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7" name="ïśļîḍè">
                <a:extLst>
                  <a:ext uri="{FF2B5EF4-FFF2-40B4-BE49-F238E27FC236}">
                    <a16:creationId xmlns:a16="http://schemas.microsoft.com/office/drawing/2014/main" xmlns="" id="{4518C71C-996D-4FA8-A3D0-14E956DF0B32}"/>
                  </a:ext>
                </a:extLst>
              </p:cNvPr>
              <p:cNvSpPr/>
              <p:nvPr/>
            </p:nvSpPr>
            <p:spPr>
              <a:xfrm>
                <a:off x="3382489" y="3495578"/>
                <a:ext cx="1409700" cy="73631"/>
              </a:xfrm>
              <a:prstGeom prst="roundRect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rgbClr val="FFFFFF">
                      <a:lumMod val="8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8" name="ïṧľïḋé">
                <a:extLst>
                  <a:ext uri="{FF2B5EF4-FFF2-40B4-BE49-F238E27FC236}">
                    <a16:creationId xmlns:a16="http://schemas.microsoft.com/office/drawing/2014/main" xmlns="" id="{40FC3EDA-E24D-418C-B1CE-0562718CEE1D}"/>
                  </a:ext>
                </a:extLst>
              </p:cNvPr>
              <p:cNvSpPr/>
              <p:nvPr/>
            </p:nvSpPr>
            <p:spPr>
              <a:xfrm>
                <a:off x="6593647" y="3495578"/>
                <a:ext cx="1409700" cy="73631"/>
              </a:xfrm>
              <a:prstGeom prst="roundRect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rgbClr val="FFFFFF">
                      <a:lumMod val="8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9" name="ïslïḓe">
                <a:extLst>
                  <a:ext uri="{FF2B5EF4-FFF2-40B4-BE49-F238E27FC236}">
                    <a16:creationId xmlns:a16="http://schemas.microsoft.com/office/drawing/2014/main" xmlns="" id="{022A7148-B075-44D2-AF32-DDD89D3BA2C8}"/>
                  </a:ext>
                </a:extLst>
              </p:cNvPr>
              <p:cNvSpPr/>
              <p:nvPr/>
            </p:nvSpPr>
            <p:spPr>
              <a:xfrm>
                <a:off x="9804804" y="3495578"/>
                <a:ext cx="1409700" cy="73631"/>
              </a:xfrm>
              <a:prstGeom prst="roundRect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rgbClr val="FFFFFF">
                      <a:lumMod val="8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0" name="ïšļiḋê">
              <a:extLst>
                <a:ext uri="{FF2B5EF4-FFF2-40B4-BE49-F238E27FC236}">
                  <a16:creationId xmlns:a16="http://schemas.microsoft.com/office/drawing/2014/main" xmlns="" id="{060F704D-EA36-4441-9866-0311F28DDE0F}"/>
                </a:ext>
              </a:extLst>
            </p:cNvPr>
            <p:cNvSpPr/>
            <p:nvPr/>
          </p:nvSpPr>
          <p:spPr>
            <a:xfrm>
              <a:off x="3846518" y="2785837"/>
              <a:ext cx="481642" cy="480856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1" name="ïṧlîďè">
              <a:extLst>
                <a:ext uri="{FF2B5EF4-FFF2-40B4-BE49-F238E27FC236}">
                  <a16:creationId xmlns:a16="http://schemas.microsoft.com/office/drawing/2014/main" xmlns="" id="{2C400B85-D4CD-4913-B9EF-C7B9FF0169E1}"/>
                </a:ext>
              </a:extLst>
            </p:cNvPr>
            <p:cNvSpPr/>
            <p:nvPr/>
          </p:nvSpPr>
          <p:spPr bwMode="auto">
            <a:xfrm>
              <a:off x="7103993" y="2838337"/>
              <a:ext cx="389008" cy="419925"/>
            </a:xfrm>
            <a:custGeom>
              <a:avLst/>
              <a:gdLst>
                <a:gd name="connsiteX0" fmla="*/ 250789 w 563817"/>
                <a:gd name="connsiteY0" fmla="*/ 546529 h 608627"/>
                <a:gd name="connsiteX1" fmla="*/ 313028 w 563817"/>
                <a:gd name="connsiteY1" fmla="*/ 546529 h 608627"/>
                <a:gd name="connsiteX2" fmla="*/ 313028 w 563817"/>
                <a:gd name="connsiteY2" fmla="*/ 577578 h 608627"/>
                <a:gd name="connsiteX3" fmla="*/ 281909 w 563817"/>
                <a:gd name="connsiteY3" fmla="*/ 608627 h 608627"/>
                <a:gd name="connsiteX4" fmla="*/ 250789 w 563817"/>
                <a:gd name="connsiteY4" fmla="*/ 577578 h 608627"/>
                <a:gd name="connsiteX5" fmla="*/ 464320 w 563817"/>
                <a:gd name="connsiteY5" fmla="*/ 405681 h 608627"/>
                <a:gd name="connsiteX6" fmla="*/ 526488 w 563817"/>
                <a:gd name="connsiteY6" fmla="*/ 405681 h 608627"/>
                <a:gd name="connsiteX7" fmla="*/ 526488 w 563817"/>
                <a:gd name="connsiteY7" fmla="*/ 577572 h 608627"/>
                <a:gd name="connsiteX8" fmla="*/ 495404 w 563817"/>
                <a:gd name="connsiteY8" fmla="*/ 608627 h 608627"/>
                <a:gd name="connsiteX9" fmla="*/ 464320 w 563817"/>
                <a:gd name="connsiteY9" fmla="*/ 577572 h 608627"/>
                <a:gd name="connsiteX10" fmla="*/ 233217 w 563817"/>
                <a:gd name="connsiteY10" fmla="*/ 343583 h 608627"/>
                <a:gd name="connsiteX11" fmla="*/ 330600 w 563817"/>
                <a:gd name="connsiteY11" fmla="*/ 343583 h 608627"/>
                <a:gd name="connsiteX12" fmla="*/ 350357 w 563817"/>
                <a:gd name="connsiteY12" fmla="*/ 363308 h 608627"/>
                <a:gd name="connsiteX13" fmla="*/ 350357 w 563817"/>
                <a:gd name="connsiteY13" fmla="*/ 485538 h 608627"/>
                <a:gd name="connsiteX14" fmla="*/ 330600 w 563817"/>
                <a:gd name="connsiteY14" fmla="*/ 505107 h 608627"/>
                <a:gd name="connsiteX15" fmla="*/ 233217 w 563817"/>
                <a:gd name="connsiteY15" fmla="*/ 505107 h 608627"/>
                <a:gd name="connsiteX16" fmla="*/ 213460 w 563817"/>
                <a:gd name="connsiteY16" fmla="*/ 485538 h 608627"/>
                <a:gd name="connsiteX17" fmla="*/ 213460 w 563817"/>
                <a:gd name="connsiteY17" fmla="*/ 363308 h 608627"/>
                <a:gd name="connsiteX18" fmla="*/ 233217 w 563817"/>
                <a:gd name="connsiteY18" fmla="*/ 343583 h 608627"/>
                <a:gd name="connsiteX19" fmla="*/ 37329 w 563817"/>
                <a:gd name="connsiteY19" fmla="*/ 314722 h 608627"/>
                <a:gd name="connsiteX20" fmla="*/ 99497 w 563817"/>
                <a:gd name="connsiteY20" fmla="*/ 314722 h 608627"/>
                <a:gd name="connsiteX21" fmla="*/ 99497 w 563817"/>
                <a:gd name="connsiteY21" fmla="*/ 577575 h 608627"/>
                <a:gd name="connsiteX22" fmla="*/ 68413 w 563817"/>
                <a:gd name="connsiteY22" fmla="*/ 608627 h 608627"/>
                <a:gd name="connsiteX23" fmla="*/ 37329 w 563817"/>
                <a:gd name="connsiteY23" fmla="*/ 577575 h 608627"/>
                <a:gd name="connsiteX24" fmla="*/ 446737 w 563817"/>
                <a:gd name="connsiteY24" fmla="*/ 202946 h 608627"/>
                <a:gd name="connsiteX25" fmla="*/ 544226 w 563817"/>
                <a:gd name="connsiteY25" fmla="*/ 202946 h 608627"/>
                <a:gd name="connsiteX26" fmla="*/ 563817 w 563817"/>
                <a:gd name="connsiteY26" fmla="*/ 222507 h 608627"/>
                <a:gd name="connsiteX27" fmla="*/ 563817 w 563817"/>
                <a:gd name="connsiteY27" fmla="*/ 344684 h 608627"/>
                <a:gd name="connsiteX28" fmla="*/ 544226 w 563817"/>
                <a:gd name="connsiteY28" fmla="*/ 364400 h 608627"/>
                <a:gd name="connsiteX29" fmla="*/ 446737 w 563817"/>
                <a:gd name="connsiteY29" fmla="*/ 364400 h 608627"/>
                <a:gd name="connsiteX30" fmla="*/ 426991 w 563817"/>
                <a:gd name="connsiteY30" fmla="*/ 344684 h 608627"/>
                <a:gd name="connsiteX31" fmla="*/ 426991 w 563817"/>
                <a:gd name="connsiteY31" fmla="*/ 222507 h 608627"/>
                <a:gd name="connsiteX32" fmla="*/ 446737 w 563817"/>
                <a:gd name="connsiteY32" fmla="*/ 202946 h 608627"/>
                <a:gd name="connsiteX33" fmla="*/ 19591 w 563817"/>
                <a:gd name="connsiteY33" fmla="*/ 111776 h 608627"/>
                <a:gd name="connsiteX34" fmla="*/ 117080 w 563817"/>
                <a:gd name="connsiteY34" fmla="*/ 111776 h 608627"/>
                <a:gd name="connsiteX35" fmla="*/ 136826 w 563817"/>
                <a:gd name="connsiteY35" fmla="*/ 131501 h 608627"/>
                <a:gd name="connsiteX36" fmla="*/ 136826 w 563817"/>
                <a:gd name="connsiteY36" fmla="*/ 253576 h 608627"/>
                <a:gd name="connsiteX37" fmla="*/ 117080 w 563817"/>
                <a:gd name="connsiteY37" fmla="*/ 273300 h 608627"/>
                <a:gd name="connsiteX38" fmla="*/ 19591 w 563817"/>
                <a:gd name="connsiteY38" fmla="*/ 273300 h 608627"/>
                <a:gd name="connsiteX39" fmla="*/ 0 w 563817"/>
                <a:gd name="connsiteY39" fmla="*/ 253576 h 608627"/>
                <a:gd name="connsiteX40" fmla="*/ 0 w 563817"/>
                <a:gd name="connsiteY40" fmla="*/ 131501 h 608627"/>
                <a:gd name="connsiteX41" fmla="*/ 19591 w 563817"/>
                <a:gd name="connsiteY41" fmla="*/ 111776 h 608627"/>
                <a:gd name="connsiteX42" fmla="*/ 495404 w 563817"/>
                <a:gd name="connsiteY42" fmla="*/ 0 h 608627"/>
                <a:gd name="connsiteX43" fmla="*/ 526488 w 563817"/>
                <a:gd name="connsiteY43" fmla="*/ 31049 h 608627"/>
                <a:gd name="connsiteX44" fmla="*/ 526488 w 563817"/>
                <a:gd name="connsiteY44" fmla="*/ 161454 h 608627"/>
                <a:gd name="connsiteX45" fmla="*/ 464320 w 563817"/>
                <a:gd name="connsiteY45" fmla="*/ 161454 h 608627"/>
                <a:gd name="connsiteX46" fmla="*/ 464320 w 563817"/>
                <a:gd name="connsiteY46" fmla="*/ 31049 h 608627"/>
                <a:gd name="connsiteX47" fmla="*/ 495404 w 563817"/>
                <a:gd name="connsiteY47" fmla="*/ 0 h 608627"/>
                <a:gd name="connsiteX48" fmla="*/ 281909 w 563817"/>
                <a:gd name="connsiteY48" fmla="*/ 0 h 608627"/>
                <a:gd name="connsiteX49" fmla="*/ 313028 w 563817"/>
                <a:gd name="connsiteY49" fmla="*/ 31053 h 608627"/>
                <a:gd name="connsiteX50" fmla="*/ 313028 w 563817"/>
                <a:gd name="connsiteY50" fmla="*/ 302302 h 608627"/>
                <a:gd name="connsiteX51" fmla="*/ 250789 w 563817"/>
                <a:gd name="connsiteY51" fmla="*/ 302302 h 608627"/>
                <a:gd name="connsiteX52" fmla="*/ 250789 w 563817"/>
                <a:gd name="connsiteY52" fmla="*/ 31053 h 608627"/>
                <a:gd name="connsiteX53" fmla="*/ 281909 w 563817"/>
                <a:gd name="connsiteY53" fmla="*/ 0 h 608627"/>
                <a:gd name="connsiteX54" fmla="*/ 68413 w 563817"/>
                <a:gd name="connsiteY54" fmla="*/ 0 h 608627"/>
                <a:gd name="connsiteX55" fmla="*/ 99497 w 563817"/>
                <a:gd name="connsiteY55" fmla="*/ 31061 h 608627"/>
                <a:gd name="connsiteX56" fmla="*/ 99497 w 563817"/>
                <a:gd name="connsiteY56" fmla="*/ 70354 h 608627"/>
                <a:gd name="connsiteX57" fmla="*/ 37329 w 563817"/>
                <a:gd name="connsiteY57" fmla="*/ 70354 h 608627"/>
                <a:gd name="connsiteX58" fmla="*/ 37329 w 563817"/>
                <a:gd name="connsiteY58" fmla="*/ 31061 h 608627"/>
                <a:gd name="connsiteX59" fmla="*/ 68413 w 563817"/>
                <a:gd name="connsiteY59" fmla="*/ 0 h 60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3817" h="608627">
                  <a:moveTo>
                    <a:pt x="250789" y="546529"/>
                  </a:moveTo>
                  <a:lnTo>
                    <a:pt x="313028" y="546529"/>
                  </a:lnTo>
                  <a:lnTo>
                    <a:pt x="313028" y="577578"/>
                  </a:lnTo>
                  <a:cubicBezTo>
                    <a:pt x="313028" y="594655"/>
                    <a:pt x="299024" y="608627"/>
                    <a:pt x="281909" y="608627"/>
                  </a:cubicBezTo>
                  <a:cubicBezTo>
                    <a:pt x="264793" y="608627"/>
                    <a:pt x="250789" y="594655"/>
                    <a:pt x="250789" y="577578"/>
                  </a:cubicBezTo>
                  <a:close/>
                  <a:moveTo>
                    <a:pt x="464320" y="405681"/>
                  </a:moveTo>
                  <a:lnTo>
                    <a:pt x="526488" y="405681"/>
                  </a:lnTo>
                  <a:lnTo>
                    <a:pt x="526488" y="577572"/>
                  </a:lnTo>
                  <a:cubicBezTo>
                    <a:pt x="526488" y="594652"/>
                    <a:pt x="512656" y="608627"/>
                    <a:pt x="495404" y="608627"/>
                  </a:cubicBezTo>
                  <a:cubicBezTo>
                    <a:pt x="478308" y="608627"/>
                    <a:pt x="464320" y="594652"/>
                    <a:pt x="464320" y="577572"/>
                  </a:cubicBezTo>
                  <a:close/>
                  <a:moveTo>
                    <a:pt x="233217" y="343583"/>
                  </a:moveTo>
                  <a:lnTo>
                    <a:pt x="330600" y="343583"/>
                  </a:lnTo>
                  <a:cubicBezTo>
                    <a:pt x="341490" y="343583"/>
                    <a:pt x="350357" y="352436"/>
                    <a:pt x="350357" y="363308"/>
                  </a:cubicBezTo>
                  <a:lnTo>
                    <a:pt x="350357" y="485538"/>
                  </a:lnTo>
                  <a:cubicBezTo>
                    <a:pt x="350357" y="496410"/>
                    <a:pt x="341490" y="505107"/>
                    <a:pt x="330600" y="505107"/>
                  </a:cubicBezTo>
                  <a:lnTo>
                    <a:pt x="233217" y="505107"/>
                  </a:lnTo>
                  <a:cubicBezTo>
                    <a:pt x="222327" y="505107"/>
                    <a:pt x="213460" y="496410"/>
                    <a:pt x="213460" y="485538"/>
                  </a:cubicBezTo>
                  <a:lnTo>
                    <a:pt x="213460" y="363308"/>
                  </a:lnTo>
                  <a:cubicBezTo>
                    <a:pt x="213460" y="352436"/>
                    <a:pt x="222327" y="343583"/>
                    <a:pt x="233217" y="343583"/>
                  </a:cubicBezTo>
                  <a:close/>
                  <a:moveTo>
                    <a:pt x="37329" y="314722"/>
                  </a:moveTo>
                  <a:lnTo>
                    <a:pt x="99497" y="314722"/>
                  </a:lnTo>
                  <a:lnTo>
                    <a:pt x="99497" y="577575"/>
                  </a:lnTo>
                  <a:cubicBezTo>
                    <a:pt x="99497" y="594654"/>
                    <a:pt x="85509" y="608627"/>
                    <a:pt x="68413" y="608627"/>
                  </a:cubicBezTo>
                  <a:cubicBezTo>
                    <a:pt x="51161" y="608627"/>
                    <a:pt x="37329" y="594654"/>
                    <a:pt x="37329" y="577575"/>
                  </a:cubicBezTo>
                  <a:close/>
                  <a:moveTo>
                    <a:pt x="446737" y="202946"/>
                  </a:moveTo>
                  <a:lnTo>
                    <a:pt x="544226" y="202946"/>
                  </a:lnTo>
                  <a:cubicBezTo>
                    <a:pt x="555110" y="202946"/>
                    <a:pt x="563817" y="211640"/>
                    <a:pt x="563817" y="222507"/>
                  </a:cubicBezTo>
                  <a:lnTo>
                    <a:pt x="563817" y="344684"/>
                  </a:lnTo>
                  <a:cubicBezTo>
                    <a:pt x="563817" y="355551"/>
                    <a:pt x="555110" y="364400"/>
                    <a:pt x="544226" y="364400"/>
                  </a:cubicBezTo>
                  <a:lnTo>
                    <a:pt x="446737" y="364400"/>
                  </a:lnTo>
                  <a:cubicBezTo>
                    <a:pt x="435854" y="364400"/>
                    <a:pt x="426991" y="355551"/>
                    <a:pt x="426991" y="344684"/>
                  </a:cubicBezTo>
                  <a:lnTo>
                    <a:pt x="426991" y="222507"/>
                  </a:lnTo>
                  <a:cubicBezTo>
                    <a:pt x="426991" y="211640"/>
                    <a:pt x="435854" y="202946"/>
                    <a:pt x="446737" y="202946"/>
                  </a:cubicBezTo>
                  <a:close/>
                  <a:moveTo>
                    <a:pt x="19591" y="111776"/>
                  </a:moveTo>
                  <a:lnTo>
                    <a:pt x="117080" y="111776"/>
                  </a:lnTo>
                  <a:cubicBezTo>
                    <a:pt x="127963" y="111776"/>
                    <a:pt x="136826" y="120629"/>
                    <a:pt x="136826" y="131501"/>
                  </a:cubicBezTo>
                  <a:lnTo>
                    <a:pt x="136826" y="253576"/>
                  </a:lnTo>
                  <a:cubicBezTo>
                    <a:pt x="136826" y="264447"/>
                    <a:pt x="127963" y="273300"/>
                    <a:pt x="117080" y="273300"/>
                  </a:cubicBezTo>
                  <a:lnTo>
                    <a:pt x="19591" y="273300"/>
                  </a:lnTo>
                  <a:cubicBezTo>
                    <a:pt x="8707" y="273300"/>
                    <a:pt x="0" y="264447"/>
                    <a:pt x="0" y="253576"/>
                  </a:cubicBezTo>
                  <a:lnTo>
                    <a:pt x="0" y="131501"/>
                  </a:lnTo>
                  <a:cubicBezTo>
                    <a:pt x="0" y="120629"/>
                    <a:pt x="8707" y="111776"/>
                    <a:pt x="19591" y="111776"/>
                  </a:cubicBezTo>
                  <a:close/>
                  <a:moveTo>
                    <a:pt x="495404" y="0"/>
                  </a:moveTo>
                  <a:cubicBezTo>
                    <a:pt x="512656" y="0"/>
                    <a:pt x="526488" y="13972"/>
                    <a:pt x="526488" y="31049"/>
                  </a:cubicBezTo>
                  <a:lnTo>
                    <a:pt x="526488" y="161454"/>
                  </a:lnTo>
                  <a:lnTo>
                    <a:pt x="464320" y="161454"/>
                  </a:lnTo>
                  <a:lnTo>
                    <a:pt x="464320" y="31049"/>
                  </a:lnTo>
                  <a:cubicBezTo>
                    <a:pt x="464320" y="13972"/>
                    <a:pt x="478308" y="0"/>
                    <a:pt x="495404" y="0"/>
                  </a:cubicBezTo>
                  <a:close/>
                  <a:moveTo>
                    <a:pt x="281909" y="0"/>
                  </a:moveTo>
                  <a:cubicBezTo>
                    <a:pt x="299024" y="0"/>
                    <a:pt x="313028" y="13974"/>
                    <a:pt x="313028" y="31053"/>
                  </a:cubicBezTo>
                  <a:lnTo>
                    <a:pt x="313028" y="302302"/>
                  </a:lnTo>
                  <a:lnTo>
                    <a:pt x="250789" y="302302"/>
                  </a:lnTo>
                  <a:lnTo>
                    <a:pt x="250789" y="31053"/>
                  </a:lnTo>
                  <a:cubicBezTo>
                    <a:pt x="250789" y="13974"/>
                    <a:pt x="264793" y="0"/>
                    <a:pt x="281909" y="0"/>
                  </a:cubicBezTo>
                  <a:close/>
                  <a:moveTo>
                    <a:pt x="68413" y="0"/>
                  </a:moveTo>
                  <a:cubicBezTo>
                    <a:pt x="85509" y="0"/>
                    <a:pt x="99497" y="13978"/>
                    <a:pt x="99497" y="31061"/>
                  </a:cubicBezTo>
                  <a:lnTo>
                    <a:pt x="99497" y="70354"/>
                  </a:lnTo>
                  <a:lnTo>
                    <a:pt x="37329" y="70354"/>
                  </a:lnTo>
                  <a:lnTo>
                    <a:pt x="37329" y="31061"/>
                  </a:lnTo>
                  <a:cubicBezTo>
                    <a:pt x="37329" y="13978"/>
                    <a:pt x="51161" y="0"/>
                    <a:pt x="68413" y="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lnSpcReduction="1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2" name="ïṡľiḑé">
              <a:extLst>
                <a:ext uri="{FF2B5EF4-FFF2-40B4-BE49-F238E27FC236}">
                  <a16:creationId xmlns:a16="http://schemas.microsoft.com/office/drawing/2014/main" xmlns="" id="{2C6DDDFB-74DC-4C1E-B467-29705450E6BF}"/>
                </a:ext>
              </a:extLst>
            </p:cNvPr>
            <p:cNvSpPr/>
            <p:nvPr/>
          </p:nvSpPr>
          <p:spPr>
            <a:xfrm>
              <a:off x="10291556" y="2849066"/>
              <a:ext cx="436196" cy="423064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rmAutofit fontScale="92500" lnSpcReduction="1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2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iŝļíḍé">
              <a:extLst>
                <a:ext uri="{FF2B5EF4-FFF2-40B4-BE49-F238E27FC236}">
                  <a16:creationId xmlns:a16="http://schemas.microsoft.com/office/drawing/2014/main" xmlns="" id="{5F67FAFC-9EEC-4333-AC31-E9F2CA4583EC}"/>
                </a:ext>
              </a:extLst>
            </p:cNvPr>
            <p:cNvSpPr/>
            <p:nvPr/>
          </p:nvSpPr>
          <p:spPr bwMode="auto">
            <a:xfrm>
              <a:off x="1599767" y="3337007"/>
              <a:ext cx="794848" cy="736406"/>
            </a:xfrm>
            <a:custGeom>
              <a:avLst/>
              <a:gdLst>
                <a:gd name="connsiteX0" fmla="*/ 445285 w 605804"/>
                <a:gd name="connsiteY0" fmla="*/ 326174 h 561262"/>
                <a:gd name="connsiteX1" fmla="*/ 441943 w 605804"/>
                <a:gd name="connsiteY1" fmla="*/ 329512 h 561262"/>
                <a:gd name="connsiteX2" fmla="*/ 441943 w 605804"/>
                <a:gd name="connsiteY2" fmla="*/ 343787 h 561262"/>
                <a:gd name="connsiteX3" fmla="*/ 419754 w 605804"/>
                <a:gd name="connsiteY3" fmla="*/ 353799 h 561262"/>
                <a:gd name="connsiteX4" fmla="*/ 410470 w 605804"/>
                <a:gd name="connsiteY4" fmla="*/ 376603 h 561262"/>
                <a:gd name="connsiteX5" fmla="*/ 419290 w 605804"/>
                <a:gd name="connsiteY5" fmla="*/ 399778 h 561262"/>
                <a:gd name="connsiteX6" fmla="*/ 447420 w 605804"/>
                <a:gd name="connsiteY6" fmla="*/ 415352 h 561262"/>
                <a:gd name="connsiteX7" fmla="*/ 458375 w 605804"/>
                <a:gd name="connsiteY7" fmla="*/ 422397 h 561262"/>
                <a:gd name="connsiteX8" fmla="*/ 461532 w 605804"/>
                <a:gd name="connsiteY8" fmla="*/ 432409 h 561262"/>
                <a:gd name="connsiteX9" fmla="*/ 458561 w 605804"/>
                <a:gd name="connsiteY9" fmla="*/ 441493 h 561262"/>
                <a:gd name="connsiteX10" fmla="*/ 449648 w 605804"/>
                <a:gd name="connsiteY10" fmla="*/ 444923 h 561262"/>
                <a:gd name="connsiteX11" fmla="*/ 438136 w 605804"/>
                <a:gd name="connsiteY11" fmla="*/ 440474 h 561262"/>
                <a:gd name="connsiteX12" fmla="*/ 433773 w 605804"/>
                <a:gd name="connsiteY12" fmla="*/ 429350 h 561262"/>
                <a:gd name="connsiteX13" fmla="*/ 429966 w 605804"/>
                <a:gd name="connsiteY13" fmla="*/ 426012 h 561262"/>
                <a:gd name="connsiteX14" fmla="*/ 410377 w 605804"/>
                <a:gd name="connsiteY14" fmla="*/ 426383 h 561262"/>
                <a:gd name="connsiteX15" fmla="*/ 406571 w 605804"/>
                <a:gd name="connsiteY15" fmla="*/ 430369 h 561262"/>
                <a:gd name="connsiteX16" fmla="*/ 416690 w 605804"/>
                <a:gd name="connsiteY16" fmla="*/ 454471 h 561262"/>
                <a:gd name="connsiteX17" fmla="*/ 441943 w 605804"/>
                <a:gd name="connsiteY17" fmla="*/ 465317 h 561262"/>
                <a:gd name="connsiteX18" fmla="*/ 441943 w 605804"/>
                <a:gd name="connsiteY18" fmla="*/ 478666 h 561262"/>
                <a:gd name="connsiteX19" fmla="*/ 445285 w 605804"/>
                <a:gd name="connsiteY19" fmla="*/ 482003 h 561262"/>
                <a:gd name="connsiteX20" fmla="*/ 457261 w 605804"/>
                <a:gd name="connsiteY20" fmla="*/ 482003 h 561262"/>
                <a:gd name="connsiteX21" fmla="*/ 460603 w 605804"/>
                <a:gd name="connsiteY21" fmla="*/ 478666 h 561262"/>
                <a:gd name="connsiteX22" fmla="*/ 460603 w 605804"/>
                <a:gd name="connsiteY22" fmla="*/ 464854 h 561262"/>
                <a:gd name="connsiteX23" fmla="*/ 480471 w 605804"/>
                <a:gd name="connsiteY23" fmla="*/ 455213 h 561262"/>
                <a:gd name="connsiteX24" fmla="*/ 489477 w 605804"/>
                <a:gd name="connsiteY24" fmla="*/ 432316 h 561262"/>
                <a:gd name="connsiteX25" fmla="*/ 480564 w 605804"/>
                <a:gd name="connsiteY25" fmla="*/ 409326 h 561262"/>
                <a:gd name="connsiteX26" fmla="*/ 452619 w 605804"/>
                <a:gd name="connsiteY26" fmla="*/ 393104 h 561262"/>
                <a:gd name="connsiteX27" fmla="*/ 441479 w 605804"/>
                <a:gd name="connsiteY27" fmla="*/ 385966 h 561262"/>
                <a:gd name="connsiteX28" fmla="*/ 438229 w 605804"/>
                <a:gd name="connsiteY28" fmla="*/ 376789 h 561262"/>
                <a:gd name="connsiteX29" fmla="*/ 441107 w 605804"/>
                <a:gd name="connsiteY29" fmla="*/ 367704 h 561262"/>
                <a:gd name="connsiteX30" fmla="*/ 449741 w 605804"/>
                <a:gd name="connsiteY30" fmla="*/ 364089 h 561262"/>
                <a:gd name="connsiteX31" fmla="*/ 458932 w 605804"/>
                <a:gd name="connsiteY31" fmla="*/ 368446 h 561262"/>
                <a:gd name="connsiteX32" fmla="*/ 462275 w 605804"/>
                <a:gd name="connsiteY32" fmla="*/ 378272 h 561262"/>
                <a:gd name="connsiteX33" fmla="*/ 466081 w 605804"/>
                <a:gd name="connsiteY33" fmla="*/ 381609 h 561262"/>
                <a:gd name="connsiteX34" fmla="*/ 485763 w 605804"/>
                <a:gd name="connsiteY34" fmla="*/ 381424 h 561262"/>
                <a:gd name="connsiteX35" fmla="*/ 489569 w 605804"/>
                <a:gd name="connsiteY35" fmla="*/ 377438 h 561262"/>
                <a:gd name="connsiteX36" fmla="*/ 481307 w 605804"/>
                <a:gd name="connsiteY36" fmla="*/ 355931 h 561262"/>
                <a:gd name="connsiteX37" fmla="*/ 460603 w 605804"/>
                <a:gd name="connsiteY37" fmla="*/ 344344 h 561262"/>
                <a:gd name="connsiteX38" fmla="*/ 460603 w 605804"/>
                <a:gd name="connsiteY38" fmla="*/ 329512 h 561262"/>
                <a:gd name="connsiteX39" fmla="*/ 457261 w 605804"/>
                <a:gd name="connsiteY39" fmla="*/ 326174 h 561262"/>
                <a:gd name="connsiteX40" fmla="*/ 434887 w 605804"/>
                <a:gd name="connsiteY40" fmla="*/ 246823 h 561262"/>
                <a:gd name="connsiteX41" fmla="*/ 461718 w 605804"/>
                <a:gd name="connsiteY41" fmla="*/ 246823 h 561262"/>
                <a:gd name="connsiteX42" fmla="*/ 461718 w 605804"/>
                <a:gd name="connsiteY42" fmla="*/ 278063 h 561262"/>
                <a:gd name="connsiteX43" fmla="*/ 574517 w 605804"/>
                <a:gd name="connsiteY43" fmla="*/ 390694 h 561262"/>
                <a:gd name="connsiteX44" fmla="*/ 605804 w 605804"/>
                <a:gd name="connsiteY44" fmla="*/ 390694 h 561262"/>
                <a:gd name="connsiteX45" fmla="*/ 605804 w 605804"/>
                <a:gd name="connsiteY45" fmla="*/ 417391 h 561262"/>
                <a:gd name="connsiteX46" fmla="*/ 574517 w 605804"/>
                <a:gd name="connsiteY46" fmla="*/ 417391 h 561262"/>
                <a:gd name="connsiteX47" fmla="*/ 461718 w 605804"/>
                <a:gd name="connsiteY47" fmla="*/ 529929 h 561262"/>
                <a:gd name="connsiteX48" fmla="*/ 461718 w 605804"/>
                <a:gd name="connsiteY48" fmla="*/ 561262 h 561262"/>
                <a:gd name="connsiteX49" fmla="*/ 434887 w 605804"/>
                <a:gd name="connsiteY49" fmla="*/ 561262 h 561262"/>
                <a:gd name="connsiteX50" fmla="*/ 434887 w 605804"/>
                <a:gd name="connsiteY50" fmla="*/ 530115 h 561262"/>
                <a:gd name="connsiteX51" fmla="*/ 322087 w 605804"/>
                <a:gd name="connsiteY51" fmla="*/ 417484 h 561262"/>
                <a:gd name="connsiteX52" fmla="*/ 290800 w 605804"/>
                <a:gd name="connsiteY52" fmla="*/ 417484 h 561262"/>
                <a:gd name="connsiteX53" fmla="*/ 290800 w 605804"/>
                <a:gd name="connsiteY53" fmla="*/ 390694 h 561262"/>
                <a:gd name="connsiteX54" fmla="*/ 322087 w 605804"/>
                <a:gd name="connsiteY54" fmla="*/ 390694 h 561262"/>
                <a:gd name="connsiteX55" fmla="*/ 434887 w 605804"/>
                <a:gd name="connsiteY55" fmla="*/ 278063 h 561262"/>
                <a:gd name="connsiteX56" fmla="*/ 229238 w 605804"/>
                <a:gd name="connsiteY56" fmla="*/ 401 h 561262"/>
                <a:gd name="connsiteX57" fmla="*/ 284946 w 605804"/>
                <a:gd name="connsiteY57" fmla="*/ 12174 h 561262"/>
                <a:gd name="connsiteX58" fmla="*/ 312057 w 605804"/>
                <a:gd name="connsiteY58" fmla="*/ 37295 h 561262"/>
                <a:gd name="connsiteX59" fmla="*/ 341954 w 605804"/>
                <a:gd name="connsiteY59" fmla="*/ 131662 h 561262"/>
                <a:gd name="connsiteX60" fmla="*/ 339911 w 605804"/>
                <a:gd name="connsiteY60" fmla="*/ 140098 h 561262"/>
                <a:gd name="connsiteX61" fmla="*/ 347896 w 605804"/>
                <a:gd name="connsiteY61" fmla="*/ 179773 h 561262"/>
                <a:gd name="connsiteX62" fmla="*/ 328677 w 605804"/>
                <a:gd name="connsiteY62" fmla="*/ 213144 h 561262"/>
                <a:gd name="connsiteX63" fmla="*/ 315214 w 605804"/>
                <a:gd name="connsiteY63" fmla="*/ 249945 h 561262"/>
                <a:gd name="connsiteX64" fmla="*/ 315214 w 605804"/>
                <a:gd name="connsiteY64" fmla="*/ 295831 h 561262"/>
                <a:gd name="connsiteX65" fmla="*/ 317628 w 605804"/>
                <a:gd name="connsiteY65" fmla="*/ 299632 h 561262"/>
                <a:gd name="connsiteX66" fmla="*/ 334712 w 605804"/>
                <a:gd name="connsiteY66" fmla="*/ 308438 h 561262"/>
                <a:gd name="connsiteX67" fmla="*/ 303794 w 605804"/>
                <a:gd name="connsiteY67" fmla="*/ 368877 h 561262"/>
                <a:gd name="connsiteX68" fmla="*/ 290795 w 605804"/>
                <a:gd name="connsiteY68" fmla="*/ 368877 h 561262"/>
                <a:gd name="connsiteX69" fmla="*/ 268976 w 605804"/>
                <a:gd name="connsiteY69" fmla="*/ 390662 h 561262"/>
                <a:gd name="connsiteX70" fmla="*/ 268976 w 605804"/>
                <a:gd name="connsiteY70" fmla="*/ 417359 h 561262"/>
                <a:gd name="connsiteX71" fmla="*/ 290795 w 605804"/>
                <a:gd name="connsiteY71" fmla="*/ 439050 h 561262"/>
                <a:gd name="connsiteX72" fmla="*/ 303794 w 605804"/>
                <a:gd name="connsiteY72" fmla="*/ 439050 h 561262"/>
                <a:gd name="connsiteX73" fmla="*/ 328398 w 605804"/>
                <a:gd name="connsiteY73" fmla="*/ 491332 h 561262"/>
                <a:gd name="connsiteX74" fmla="*/ 267769 w 605804"/>
                <a:gd name="connsiteY74" fmla="*/ 491332 h 561262"/>
                <a:gd name="connsiteX75" fmla="*/ 205655 w 605804"/>
                <a:gd name="connsiteY75" fmla="*/ 491332 h 561262"/>
                <a:gd name="connsiteX76" fmla="*/ 0 w 605804"/>
                <a:gd name="connsiteY76" fmla="*/ 491332 h 561262"/>
                <a:gd name="connsiteX77" fmla="*/ 0 w 605804"/>
                <a:gd name="connsiteY77" fmla="*/ 424775 h 561262"/>
                <a:gd name="connsiteX78" fmla="*/ 16991 w 605804"/>
                <a:gd name="connsiteY78" fmla="*/ 388529 h 561262"/>
                <a:gd name="connsiteX79" fmla="*/ 155704 w 605804"/>
                <a:gd name="connsiteY79" fmla="*/ 299632 h 561262"/>
                <a:gd name="connsiteX80" fmla="*/ 157839 w 605804"/>
                <a:gd name="connsiteY80" fmla="*/ 295831 h 561262"/>
                <a:gd name="connsiteX81" fmla="*/ 157839 w 605804"/>
                <a:gd name="connsiteY81" fmla="*/ 249945 h 561262"/>
                <a:gd name="connsiteX82" fmla="*/ 144376 w 605804"/>
                <a:gd name="connsiteY82" fmla="*/ 213144 h 561262"/>
                <a:gd name="connsiteX83" fmla="*/ 125157 w 605804"/>
                <a:gd name="connsiteY83" fmla="*/ 179773 h 561262"/>
                <a:gd name="connsiteX84" fmla="*/ 132678 w 605804"/>
                <a:gd name="connsiteY84" fmla="*/ 140098 h 561262"/>
                <a:gd name="connsiteX85" fmla="*/ 130728 w 605804"/>
                <a:gd name="connsiteY85" fmla="*/ 131662 h 561262"/>
                <a:gd name="connsiteX86" fmla="*/ 130449 w 605804"/>
                <a:gd name="connsiteY86" fmla="*/ 85313 h 561262"/>
                <a:gd name="connsiteX87" fmla="*/ 157561 w 605804"/>
                <a:gd name="connsiteY87" fmla="*/ 37852 h 561262"/>
                <a:gd name="connsiteX88" fmla="*/ 182722 w 605804"/>
                <a:gd name="connsiteY88" fmla="*/ 17087 h 561262"/>
                <a:gd name="connsiteX89" fmla="*/ 207141 w 605804"/>
                <a:gd name="connsiteY89" fmla="*/ 4665 h 561262"/>
                <a:gd name="connsiteX90" fmla="*/ 229238 w 605804"/>
                <a:gd name="connsiteY90" fmla="*/ 401 h 56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05804" h="561262">
                  <a:moveTo>
                    <a:pt x="445285" y="326174"/>
                  </a:moveTo>
                  <a:cubicBezTo>
                    <a:pt x="443428" y="326174"/>
                    <a:pt x="441943" y="327658"/>
                    <a:pt x="441943" y="329512"/>
                  </a:cubicBezTo>
                  <a:lnTo>
                    <a:pt x="441943" y="343787"/>
                  </a:lnTo>
                  <a:cubicBezTo>
                    <a:pt x="432752" y="345085"/>
                    <a:pt x="425510" y="348422"/>
                    <a:pt x="419754" y="353799"/>
                  </a:cubicBezTo>
                  <a:cubicBezTo>
                    <a:pt x="413627" y="359732"/>
                    <a:pt x="410470" y="367333"/>
                    <a:pt x="410470" y="376603"/>
                  </a:cubicBezTo>
                  <a:cubicBezTo>
                    <a:pt x="410470" y="386800"/>
                    <a:pt x="413441" y="394494"/>
                    <a:pt x="419290" y="399778"/>
                  </a:cubicBezTo>
                  <a:cubicBezTo>
                    <a:pt x="425139" y="405155"/>
                    <a:pt x="434516" y="410346"/>
                    <a:pt x="447420" y="415352"/>
                  </a:cubicBezTo>
                  <a:cubicBezTo>
                    <a:pt x="452619" y="417762"/>
                    <a:pt x="456333" y="420080"/>
                    <a:pt x="458375" y="422397"/>
                  </a:cubicBezTo>
                  <a:cubicBezTo>
                    <a:pt x="460511" y="424807"/>
                    <a:pt x="461532" y="428145"/>
                    <a:pt x="461532" y="432409"/>
                  </a:cubicBezTo>
                  <a:cubicBezTo>
                    <a:pt x="461532" y="436117"/>
                    <a:pt x="460511" y="439083"/>
                    <a:pt x="458561" y="441493"/>
                  </a:cubicBezTo>
                  <a:cubicBezTo>
                    <a:pt x="456519" y="443811"/>
                    <a:pt x="453548" y="444923"/>
                    <a:pt x="449648" y="444923"/>
                  </a:cubicBezTo>
                  <a:cubicBezTo>
                    <a:pt x="444914" y="444923"/>
                    <a:pt x="441107" y="443440"/>
                    <a:pt x="438136" y="440474"/>
                  </a:cubicBezTo>
                  <a:cubicBezTo>
                    <a:pt x="435630" y="438156"/>
                    <a:pt x="434237" y="434263"/>
                    <a:pt x="433773" y="429350"/>
                  </a:cubicBezTo>
                  <a:cubicBezTo>
                    <a:pt x="433680" y="427403"/>
                    <a:pt x="431916" y="426012"/>
                    <a:pt x="429966" y="426012"/>
                  </a:cubicBezTo>
                  <a:lnTo>
                    <a:pt x="410377" y="426383"/>
                  </a:lnTo>
                  <a:cubicBezTo>
                    <a:pt x="408242" y="426383"/>
                    <a:pt x="406385" y="428237"/>
                    <a:pt x="406571" y="430369"/>
                  </a:cubicBezTo>
                  <a:cubicBezTo>
                    <a:pt x="407035" y="440752"/>
                    <a:pt x="410470" y="448724"/>
                    <a:pt x="416690" y="454471"/>
                  </a:cubicBezTo>
                  <a:cubicBezTo>
                    <a:pt x="423375" y="460497"/>
                    <a:pt x="431916" y="464112"/>
                    <a:pt x="441943" y="465317"/>
                  </a:cubicBezTo>
                  <a:lnTo>
                    <a:pt x="441943" y="478666"/>
                  </a:lnTo>
                  <a:cubicBezTo>
                    <a:pt x="441943" y="480520"/>
                    <a:pt x="443428" y="482003"/>
                    <a:pt x="445285" y="482003"/>
                  </a:cubicBezTo>
                  <a:lnTo>
                    <a:pt x="457261" y="482003"/>
                  </a:lnTo>
                  <a:cubicBezTo>
                    <a:pt x="459118" y="482003"/>
                    <a:pt x="460603" y="480520"/>
                    <a:pt x="460603" y="478666"/>
                  </a:cubicBezTo>
                  <a:lnTo>
                    <a:pt x="460603" y="464854"/>
                  </a:lnTo>
                  <a:cubicBezTo>
                    <a:pt x="468773" y="463371"/>
                    <a:pt x="475365" y="460126"/>
                    <a:pt x="480471" y="455213"/>
                  </a:cubicBezTo>
                  <a:cubicBezTo>
                    <a:pt x="486506" y="449466"/>
                    <a:pt x="489477" y="441864"/>
                    <a:pt x="489477" y="432316"/>
                  </a:cubicBezTo>
                  <a:cubicBezTo>
                    <a:pt x="489477" y="422397"/>
                    <a:pt x="486506" y="414610"/>
                    <a:pt x="480564" y="409326"/>
                  </a:cubicBezTo>
                  <a:cubicBezTo>
                    <a:pt x="474622" y="403857"/>
                    <a:pt x="465245" y="398573"/>
                    <a:pt x="452619" y="393104"/>
                  </a:cubicBezTo>
                  <a:cubicBezTo>
                    <a:pt x="447142" y="390694"/>
                    <a:pt x="443428" y="388283"/>
                    <a:pt x="441479" y="385966"/>
                  </a:cubicBezTo>
                  <a:cubicBezTo>
                    <a:pt x="439436" y="383648"/>
                    <a:pt x="438508" y="380682"/>
                    <a:pt x="438229" y="376789"/>
                  </a:cubicBezTo>
                  <a:cubicBezTo>
                    <a:pt x="438229" y="373081"/>
                    <a:pt x="439250" y="370022"/>
                    <a:pt x="441107" y="367704"/>
                  </a:cubicBezTo>
                  <a:cubicBezTo>
                    <a:pt x="442964" y="365294"/>
                    <a:pt x="445935" y="364089"/>
                    <a:pt x="449741" y="364089"/>
                  </a:cubicBezTo>
                  <a:cubicBezTo>
                    <a:pt x="453548" y="364089"/>
                    <a:pt x="456519" y="365479"/>
                    <a:pt x="458932" y="368446"/>
                  </a:cubicBezTo>
                  <a:cubicBezTo>
                    <a:pt x="460789" y="370763"/>
                    <a:pt x="461903" y="374008"/>
                    <a:pt x="462275" y="378272"/>
                  </a:cubicBezTo>
                  <a:cubicBezTo>
                    <a:pt x="462367" y="380311"/>
                    <a:pt x="464131" y="381609"/>
                    <a:pt x="466081" y="381609"/>
                  </a:cubicBezTo>
                  <a:lnTo>
                    <a:pt x="485763" y="381424"/>
                  </a:lnTo>
                  <a:cubicBezTo>
                    <a:pt x="487991" y="381424"/>
                    <a:pt x="489755" y="379570"/>
                    <a:pt x="489569" y="377438"/>
                  </a:cubicBezTo>
                  <a:cubicBezTo>
                    <a:pt x="489105" y="368909"/>
                    <a:pt x="486227" y="361771"/>
                    <a:pt x="481307" y="355931"/>
                  </a:cubicBezTo>
                  <a:cubicBezTo>
                    <a:pt x="476108" y="349906"/>
                    <a:pt x="469145" y="346012"/>
                    <a:pt x="460603" y="344344"/>
                  </a:cubicBezTo>
                  <a:lnTo>
                    <a:pt x="460603" y="329512"/>
                  </a:lnTo>
                  <a:cubicBezTo>
                    <a:pt x="460603" y="327658"/>
                    <a:pt x="459118" y="326174"/>
                    <a:pt x="457261" y="326174"/>
                  </a:cubicBezTo>
                  <a:close/>
                  <a:moveTo>
                    <a:pt x="434887" y="246823"/>
                  </a:moveTo>
                  <a:lnTo>
                    <a:pt x="461718" y="246823"/>
                  </a:lnTo>
                  <a:lnTo>
                    <a:pt x="461718" y="278063"/>
                  </a:lnTo>
                  <a:cubicBezTo>
                    <a:pt x="521042" y="284367"/>
                    <a:pt x="568204" y="331458"/>
                    <a:pt x="574517" y="390694"/>
                  </a:cubicBezTo>
                  <a:lnTo>
                    <a:pt x="605804" y="390694"/>
                  </a:lnTo>
                  <a:lnTo>
                    <a:pt x="605804" y="417391"/>
                  </a:lnTo>
                  <a:lnTo>
                    <a:pt x="574517" y="417391"/>
                  </a:lnTo>
                  <a:cubicBezTo>
                    <a:pt x="568204" y="476534"/>
                    <a:pt x="521042" y="523626"/>
                    <a:pt x="461718" y="529929"/>
                  </a:cubicBezTo>
                  <a:lnTo>
                    <a:pt x="461718" y="561262"/>
                  </a:lnTo>
                  <a:lnTo>
                    <a:pt x="434887" y="561262"/>
                  </a:lnTo>
                  <a:lnTo>
                    <a:pt x="434887" y="530115"/>
                  </a:lnTo>
                  <a:cubicBezTo>
                    <a:pt x="375563" y="523811"/>
                    <a:pt x="328400" y="476719"/>
                    <a:pt x="322087" y="417484"/>
                  </a:cubicBezTo>
                  <a:lnTo>
                    <a:pt x="290800" y="417484"/>
                  </a:lnTo>
                  <a:lnTo>
                    <a:pt x="290800" y="390694"/>
                  </a:lnTo>
                  <a:lnTo>
                    <a:pt x="322087" y="390694"/>
                  </a:lnTo>
                  <a:cubicBezTo>
                    <a:pt x="328400" y="331458"/>
                    <a:pt x="375563" y="284367"/>
                    <a:pt x="434887" y="278063"/>
                  </a:cubicBezTo>
                  <a:close/>
                  <a:moveTo>
                    <a:pt x="229238" y="401"/>
                  </a:moveTo>
                  <a:cubicBezTo>
                    <a:pt x="253564" y="-1638"/>
                    <a:pt x="271855" y="4387"/>
                    <a:pt x="284946" y="12174"/>
                  </a:cubicBezTo>
                  <a:cubicBezTo>
                    <a:pt x="304629" y="22927"/>
                    <a:pt x="312057" y="37295"/>
                    <a:pt x="312057" y="37295"/>
                  </a:cubicBezTo>
                  <a:cubicBezTo>
                    <a:pt x="312057" y="37295"/>
                    <a:pt x="357180" y="40447"/>
                    <a:pt x="341954" y="131662"/>
                  </a:cubicBezTo>
                  <a:cubicBezTo>
                    <a:pt x="341396" y="134443"/>
                    <a:pt x="340654" y="137224"/>
                    <a:pt x="339911" y="140098"/>
                  </a:cubicBezTo>
                  <a:cubicBezTo>
                    <a:pt x="348453" y="140098"/>
                    <a:pt x="357273" y="146772"/>
                    <a:pt x="347896" y="179773"/>
                  </a:cubicBezTo>
                  <a:cubicBezTo>
                    <a:pt x="340561" y="205450"/>
                    <a:pt x="333876" y="212773"/>
                    <a:pt x="328677" y="213144"/>
                  </a:cubicBezTo>
                  <a:cubicBezTo>
                    <a:pt x="326820" y="224917"/>
                    <a:pt x="322270" y="237709"/>
                    <a:pt x="315214" y="249945"/>
                  </a:cubicBezTo>
                  <a:lnTo>
                    <a:pt x="315214" y="295831"/>
                  </a:lnTo>
                  <a:cubicBezTo>
                    <a:pt x="315214" y="297407"/>
                    <a:pt x="316142" y="298890"/>
                    <a:pt x="317628" y="299632"/>
                  </a:cubicBezTo>
                  <a:cubicBezTo>
                    <a:pt x="320785" y="301115"/>
                    <a:pt x="326727" y="304267"/>
                    <a:pt x="334712" y="308438"/>
                  </a:cubicBezTo>
                  <a:cubicBezTo>
                    <a:pt x="320135" y="325773"/>
                    <a:pt x="309364" y="346259"/>
                    <a:pt x="303794" y="368877"/>
                  </a:cubicBezTo>
                  <a:lnTo>
                    <a:pt x="290795" y="368877"/>
                  </a:lnTo>
                  <a:cubicBezTo>
                    <a:pt x="278818" y="368877"/>
                    <a:pt x="268976" y="378611"/>
                    <a:pt x="268976" y="390662"/>
                  </a:cubicBezTo>
                  <a:lnTo>
                    <a:pt x="268976" y="417359"/>
                  </a:lnTo>
                  <a:cubicBezTo>
                    <a:pt x="268976" y="429317"/>
                    <a:pt x="278818" y="439050"/>
                    <a:pt x="290795" y="439050"/>
                  </a:cubicBezTo>
                  <a:lnTo>
                    <a:pt x="303794" y="439050"/>
                  </a:lnTo>
                  <a:cubicBezTo>
                    <a:pt x="308529" y="458239"/>
                    <a:pt x="317071" y="475944"/>
                    <a:pt x="328398" y="491332"/>
                  </a:cubicBezTo>
                  <a:lnTo>
                    <a:pt x="267769" y="491332"/>
                  </a:lnTo>
                  <a:lnTo>
                    <a:pt x="205655" y="491332"/>
                  </a:lnTo>
                  <a:lnTo>
                    <a:pt x="0" y="491332"/>
                  </a:lnTo>
                  <a:lnTo>
                    <a:pt x="0" y="424775"/>
                  </a:lnTo>
                  <a:cubicBezTo>
                    <a:pt x="0" y="410777"/>
                    <a:pt x="6221" y="397429"/>
                    <a:pt x="16991" y="388529"/>
                  </a:cubicBezTo>
                  <a:cubicBezTo>
                    <a:pt x="77341" y="338936"/>
                    <a:pt x="142519" y="306121"/>
                    <a:pt x="155704" y="299632"/>
                  </a:cubicBezTo>
                  <a:cubicBezTo>
                    <a:pt x="157189" y="299076"/>
                    <a:pt x="158211" y="297407"/>
                    <a:pt x="157839" y="295831"/>
                  </a:cubicBezTo>
                  <a:lnTo>
                    <a:pt x="157839" y="249945"/>
                  </a:lnTo>
                  <a:cubicBezTo>
                    <a:pt x="150690" y="237709"/>
                    <a:pt x="146233" y="224731"/>
                    <a:pt x="144376" y="213144"/>
                  </a:cubicBezTo>
                  <a:cubicBezTo>
                    <a:pt x="139270" y="212773"/>
                    <a:pt x="132492" y="205450"/>
                    <a:pt x="125157" y="179773"/>
                  </a:cubicBezTo>
                  <a:cubicBezTo>
                    <a:pt x="115965" y="147236"/>
                    <a:pt x="124322" y="140376"/>
                    <a:pt x="132678" y="140098"/>
                  </a:cubicBezTo>
                  <a:cubicBezTo>
                    <a:pt x="131935" y="137224"/>
                    <a:pt x="131192" y="134536"/>
                    <a:pt x="130728" y="131662"/>
                  </a:cubicBezTo>
                  <a:cubicBezTo>
                    <a:pt x="127478" y="115255"/>
                    <a:pt x="126643" y="100052"/>
                    <a:pt x="130449" y="85313"/>
                  </a:cubicBezTo>
                  <a:cubicBezTo>
                    <a:pt x="135092" y="65661"/>
                    <a:pt x="145676" y="49995"/>
                    <a:pt x="157561" y="37852"/>
                  </a:cubicBezTo>
                  <a:cubicBezTo>
                    <a:pt x="165174" y="29879"/>
                    <a:pt x="173716" y="22834"/>
                    <a:pt x="182722" y="17087"/>
                  </a:cubicBezTo>
                  <a:cubicBezTo>
                    <a:pt x="190150" y="12081"/>
                    <a:pt x="198227" y="7632"/>
                    <a:pt x="207141" y="4665"/>
                  </a:cubicBezTo>
                  <a:cubicBezTo>
                    <a:pt x="214011" y="2255"/>
                    <a:pt x="221439" y="772"/>
                    <a:pt x="229238" y="401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2" name="组合 111">
            <a:extLst>
              <a:ext uri="{FF2B5EF4-FFF2-40B4-BE49-F238E27FC236}">
                <a16:creationId xmlns:a16="http://schemas.microsoft.com/office/drawing/2014/main" xmlns="" id="{398B8914-D5EC-4C13-AEF1-986B3BEA1C4A}"/>
              </a:ext>
            </a:extLst>
          </p:cNvPr>
          <p:cNvGrpSpPr/>
          <p:nvPr/>
        </p:nvGrpSpPr>
        <p:grpSpPr>
          <a:xfrm>
            <a:off x="4917508" y="2622364"/>
            <a:ext cx="1598366" cy="1061534"/>
            <a:chOff x="8820605" y="2972099"/>
            <a:chExt cx="1598366" cy="1061534"/>
          </a:xfrm>
        </p:grpSpPr>
        <p:sp>
          <p:nvSpPr>
            <p:cNvPr id="113" name="文本框 6">
              <a:extLst>
                <a:ext uri="{FF2B5EF4-FFF2-40B4-BE49-F238E27FC236}">
                  <a16:creationId xmlns:a16="http://schemas.microsoft.com/office/drawing/2014/main" xmlns="" id="{BA9A4444-3E6E-4323-81DA-AAAF57499391}"/>
                </a:ext>
              </a:extLst>
            </p:cNvPr>
            <p:cNvSpPr txBox="1"/>
            <p:nvPr/>
          </p:nvSpPr>
          <p:spPr bwMode="auto">
            <a:xfrm>
              <a:off x="8820605" y="3293366"/>
              <a:ext cx="1598366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4" name="文本框 7">
              <a:extLst>
                <a:ext uri="{FF2B5EF4-FFF2-40B4-BE49-F238E27FC236}">
                  <a16:creationId xmlns:a16="http://schemas.microsoft.com/office/drawing/2014/main" xmlns="" id="{12E06404-2BC2-4A33-9F4C-CC436C333BB3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xmlns="" id="{8E0E2242-3720-4D50-8D8D-4A866768162F}"/>
              </a:ext>
            </a:extLst>
          </p:cNvPr>
          <p:cNvGrpSpPr/>
          <p:nvPr/>
        </p:nvGrpSpPr>
        <p:grpSpPr>
          <a:xfrm>
            <a:off x="7678385" y="2622364"/>
            <a:ext cx="1598366" cy="1061534"/>
            <a:chOff x="8820605" y="2972099"/>
            <a:chExt cx="1598366" cy="1061534"/>
          </a:xfrm>
        </p:grpSpPr>
        <p:sp>
          <p:nvSpPr>
            <p:cNvPr id="116" name="文本框 6">
              <a:extLst>
                <a:ext uri="{FF2B5EF4-FFF2-40B4-BE49-F238E27FC236}">
                  <a16:creationId xmlns:a16="http://schemas.microsoft.com/office/drawing/2014/main" xmlns="" id="{608C1C46-C9B7-49FE-B77A-7E2012CB38B8}"/>
                </a:ext>
              </a:extLst>
            </p:cNvPr>
            <p:cNvSpPr txBox="1"/>
            <p:nvPr/>
          </p:nvSpPr>
          <p:spPr bwMode="auto">
            <a:xfrm>
              <a:off x="8820605" y="3293366"/>
              <a:ext cx="1598366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7" name="文本框 7">
              <a:extLst>
                <a:ext uri="{FF2B5EF4-FFF2-40B4-BE49-F238E27FC236}">
                  <a16:creationId xmlns:a16="http://schemas.microsoft.com/office/drawing/2014/main" xmlns="" id="{E92C3B31-1094-4898-8250-9D0977D32B5D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xmlns="" id="{9C89288D-19CC-4C4A-B714-57972E03410F}"/>
              </a:ext>
            </a:extLst>
          </p:cNvPr>
          <p:cNvGrpSpPr/>
          <p:nvPr/>
        </p:nvGrpSpPr>
        <p:grpSpPr>
          <a:xfrm>
            <a:off x="6303037" y="3987726"/>
            <a:ext cx="1598366" cy="1061534"/>
            <a:chOff x="8820605" y="2972099"/>
            <a:chExt cx="1598366" cy="1061534"/>
          </a:xfrm>
        </p:grpSpPr>
        <p:sp>
          <p:nvSpPr>
            <p:cNvPr id="119" name="文本框 6">
              <a:extLst>
                <a:ext uri="{FF2B5EF4-FFF2-40B4-BE49-F238E27FC236}">
                  <a16:creationId xmlns:a16="http://schemas.microsoft.com/office/drawing/2014/main" xmlns="" id="{119CCED6-490E-417D-A470-D0B1C1FF30DA}"/>
                </a:ext>
              </a:extLst>
            </p:cNvPr>
            <p:cNvSpPr txBox="1"/>
            <p:nvPr/>
          </p:nvSpPr>
          <p:spPr bwMode="auto">
            <a:xfrm>
              <a:off x="8820605" y="3293366"/>
              <a:ext cx="1598366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0" name="文本框 7">
              <a:extLst>
                <a:ext uri="{FF2B5EF4-FFF2-40B4-BE49-F238E27FC236}">
                  <a16:creationId xmlns:a16="http://schemas.microsoft.com/office/drawing/2014/main" xmlns="" id="{9B06B9A8-69E4-48D7-874E-540688A1991E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0BB1834C-342C-4E68-AC81-363E0E18FE2B}"/>
              </a:ext>
            </a:extLst>
          </p:cNvPr>
          <p:cNvGrpSpPr/>
          <p:nvPr/>
        </p:nvGrpSpPr>
        <p:grpSpPr>
          <a:xfrm>
            <a:off x="3539919" y="3987726"/>
            <a:ext cx="1598366" cy="1061534"/>
            <a:chOff x="8820605" y="2972099"/>
            <a:chExt cx="1598366" cy="1061534"/>
          </a:xfrm>
        </p:grpSpPr>
        <p:sp>
          <p:nvSpPr>
            <p:cNvPr id="122" name="文本框 6">
              <a:extLst>
                <a:ext uri="{FF2B5EF4-FFF2-40B4-BE49-F238E27FC236}">
                  <a16:creationId xmlns:a16="http://schemas.microsoft.com/office/drawing/2014/main" xmlns="" id="{F450B7A4-1326-4040-9399-D966488BE501}"/>
                </a:ext>
              </a:extLst>
            </p:cNvPr>
            <p:cNvSpPr txBox="1"/>
            <p:nvPr/>
          </p:nvSpPr>
          <p:spPr bwMode="auto">
            <a:xfrm>
              <a:off x="8820605" y="3293366"/>
              <a:ext cx="1598366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3" name="文本框 7">
              <a:extLst>
                <a:ext uri="{FF2B5EF4-FFF2-40B4-BE49-F238E27FC236}">
                  <a16:creationId xmlns:a16="http://schemas.microsoft.com/office/drawing/2014/main" xmlns="" id="{41E1F7CD-B7AE-4F48-BF46-D7F6976DC7DA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7B382EEA-4A95-4135-A709-F0C5732EDCE1}"/>
              </a:ext>
            </a:extLst>
          </p:cNvPr>
          <p:cNvGrpSpPr/>
          <p:nvPr/>
        </p:nvGrpSpPr>
        <p:grpSpPr>
          <a:xfrm>
            <a:off x="9074095" y="3987726"/>
            <a:ext cx="1598366" cy="1061534"/>
            <a:chOff x="8820605" y="2972099"/>
            <a:chExt cx="1598366" cy="1061534"/>
          </a:xfrm>
        </p:grpSpPr>
        <p:sp>
          <p:nvSpPr>
            <p:cNvPr id="125" name="文本框 6">
              <a:extLst>
                <a:ext uri="{FF2B5EF4-FFF2-40B4-BE49-F238E27FC236}">
                  <a16:creationId xmlns:a16="http://schemas.microsoft.com/office/drawing/2014/main" xmlns="" id="{30F5636D-8658-492E-B626-259E53995BFB}"/>
                </a:ext>
              </a:extLst>
            </p:cNvPr>
            <p:cNvSpPr txBox="1"/>
            <p:nvPr/>
          </p:nvSpPr>
          <p:spPr bwMode="auto">
            <a:xfrm>
              <a:off x="8820605" y="3293366"/>
              <a:ext cx="1598366" cy="74026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6" name="文本框 7">
              <a:extLst>
                <a:ext uri="{FF2B5EF4-FFF2-40B4-BE49-F238E27FC236}">
                  <a16:creationId xmlns:a16="http://schemas.microsoft.com/office/drawing/2014/main" xmlns="" id="{ABCB228C-D8B6-46DD-AB10-FA3A2E7878E2}"/>
                </a:ext>
              </a:extLst>
            </p:cNvPr>
            <p:cNvSpPr txBox="1"/>
            <p:nvPr/>
          </p:nvSpPr>
          <p:spPr bwMode="auto">
            <a:xfrm>
              <a:off x="9041382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21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4261cfe-ba97-4da8-b6a3-bb50c42e86a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F65B4BB8-F88E-4D03-823C-946595AFAD72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569029" y="2388808"/>
            <a:ext cx="7076152" cy="3986536"/>
            <a:chOff x="2530929" y="2034000"/>
            <a:chExt cx="7076152" cy="3986536"/>
          </a:xfrm>
        </p:grpSpPr>
        <p:sp>
          <p:nvSpPr>
            <p:cNvPr id="4" name="ïṥḻiḍê">
              <a:extLst>
                <a:ext uri="{FF2B5EF4-FFF2-40B4-BE49-F238E27FC236}">
                  <a16:creationId xmlns:a16="http://schemas.microsoft.com/office/drawing/2014/main" xmlns="" id="{143F6576-0D7A-48F9-8D29-39F5A24178B1}"/>
                </a:ext>
              </a:extLst>
            </p:cNvPr>
            <p:cNvSpPr/>
            <p:nvPr/>
          </p:nvSpPr>
          <p:spPr>
            <a:xfrm>
              <a:off x="2846472" y="3015427"/>
              <a:ext cx="1047859" cy="64910"/>
            </a:xfrm>
            <a:custGeom>
              <a:avLst/>
              <a:gdLst>
                <a:gd name="connsiteX0" fmla="*/ 0 w 1038225"/>
                <a:gd name="connsiteY0" fmla="*/ 0 h 64294"/>
                <a:gd name="connsiteX1" fmla="*/ 1038225 w 1038225"/>
                <a:gd name="connsiteY1" fmla="*/ 30956 h 64294"/>
                <a:gd name="connsiteX2" fmla="*/ 990600 w 1038225"/>
                <a:gd name="connsiteY2" fmla="*/ 64294 h 64294"/>
                <a:gd name="connsiteX3" fmla="*/ 0 w 1038225"/>
                <a:gd name="connsiteY3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225" h="64294">
                  <a:moveTo>
                    <a:pt x="0" y="0"/>
                  </a:moveTo>
                  <a:lnTo>
                    <a:pt x="1038225" y="30956"/>
                  </a:lnTo>
                  <a:lnTo>
                    <a:pt x="990600" y="64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dist="25400" dir="162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" name="íšľîdê">
              <a:extLst>
                <a:ext uri="{FF2B5EF4-FFF2-40B4-BE49-F238E27FC236}">
                  <a16:creationId xmlns:a16="http://schemas.microsoft.com/office/drawing/2014/main" xmlns="" id="{CA880C81-F2B2-4F74-A36F-99C5E6001345}"/>
                </a:ext>
              </a:extLst>
            </p:cNvPr>
            <p:cNvSpPr/>
            <p:nvPr/>
          </p:nvSpPr>
          <p:spPr>
            <a:xfrm>
              <a:off x="3949606" y="3041870"/>
              <a:ext cx="1444412" cy="177902"/>
            </a:xfrm>
            <a:custGeom>
              <a:avLst/>
              <a:gdLst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  <a:gd name="connsiteX0" fmla="*/ 35718 w 1431131"/>
                <a:gd name="connsiteY0" fmla="*/ 0 h 176212"/>
                <a:gd name="connsiteX1" fmla="*/ 0 w 1431131"/>
                <a:gd name="connsiteY1" fmla="*/ 38100 h 176212"/>
                <a:gd name="connsiteX2" fmla="*/ 1393031 w 1431131"/>
                <a:gd name="connsiteY2" fmla="*/ 176212 h 176212"/>
                <a:gd name="connsiteX3" fmla="*/ 1431131 w 1431131"/>
                <a:gd name="connsiteY3" fmla="*/ 145256 h 176212"/>
                <a:gd name="connsiteX4" fmla="*/ 35718 w 1431131"/>
                <a:gd name="connsiteY4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131" h="176212">
                  <a:moveTo>
                    <a:pt x="35718" y="0"/>
                  </a:moveTo>
                  <a:lnTo>
                    <a:pt x="0" y="38100"/>
                  </a:lnTo>
                  <a:cubicBezTo>
                    <a:pt x="466725" y="76993"/>
                    <a:pt x="928687" y="123031"/>
                    <a:pt x="1393031" y="176212"/>
                  </a:cubicBezTo>
                  <a:lnTo>
                    <a:pt x="1431131" y="145256"/>
                  </a:lnTo>
                  <a:cubicBezTo>
                    <a:pt x="965993" y="84931"/>
                    <a:pt x="507999" y="34132"/>
                    <a:pt x="3571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dist="25400" dir="162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" name="íŝľiḑe">
              <a:extLst>
                <a:ext uri="{FF2B5EF4-FFF2-40B4-BE49-F238E27FC236}">
                  <a16:creationId xmlns:a16="http://schemas.microsoft.com/office/drawing/2014/main" xmlns="" id="{B2502DE9-1A0D-4DC3-B4F0-B5AA97D3E7D0}"/>
                </a:ext>
              </a:extLst>
            </p:cNvPr>
            <p:cNvSpPr/>
            <p:nvPr/>
          </p:nvSpPr>
          <p:spPr>
            <a:xfrm>
              <a:off x="5444490" y="3193328"/>
              <a:ext cx="1311321" cy="879896"/>
            </a:xfrm>
            <a:custGeom>
              <a:avLst/>
              <a:gdLst>
                <a:gd name="connsiteX0" fmla="*/ 45244 w 1057275"/>
                <a:gd name="connsiteY0" fmla="*/ 0 h 871537"/>
                <a:gd name="connsiteX1" fmla="*/ 0 w 1057275"/>
                <a:gd name="connsiteY1" fmla="*/ 50006 h 871537"/>
                <a:gd name="connsiteX2" fmla="*/ 881063 w 1057275"/>
                <a:gd name="connsiteY2" fmla="*/ 864393 h 871537"/>
                <a:gd name="connsiteX3" fmla="*/ 1057275 w 1057275"/>
                <a:gd name="connsiteY3" fmla="*/ 871537 h 871537"/>
                <a:gd name="connsiteX4" fmla="*/ 1016794 w 1057275"/>
                <a:gd name="connsiteY4" fmla="*/ 259556 h 871537"/>
                <a:gd name="connsiteX5" fmla="*/ 45244 w 1057275"/>
                <a:gd name="connsiteY5" fmla="*/ 0 h 871537"/>
                <a:gd name="connsiteX0" fmla="*/ 45244 w 1057275"/>
                <a:gd name="connsiteY0" fmla="*/ 0 h 871537"/>
                <a:gd name="connsiteX1" fmla="*/ 0 w 1057275"/>
                <a:gd name="connsiteY1" fmla="*/ 50006 h 871537"/>
                <a:gd name="connsiteX2" fmla="*/ 881063 w 1057275"/>
                <a:gd name="connsiteY2" fmla="*/ 864393 h 871537"/>
                <a:gd name="connsiteX3" fmla="*/ 1057275 w 1057275"/>
                <a:gd name="connsiteY3" fmla="*/ 871537 h 871537"/>
                <a:gd name="connsiteX4" fmla="*/ 1016794 w 1057275"/>
                <a:gd name="connsiteY4" fmla="*/ 259556 h 871537"/>
                <a:gd name="connsiteX5" fmla="*/ 45244 w 1057275"/>
                <a:gd name="connsiteY5" fmla="*/ 0 h 871537"/>
                <a:gd name="connsiteX0" fmla="*/ 45244 w 1057275"/>
                <a:gd name="connsiteY0" fmla="*/ 0 h 871537"/>
                <a:gd name="connsiteX1" fmla="*/ 0 w 1057275"/>
                <a:gd name="connsiteY1" fmla="*/ 50006 h 871537"/>
                <a:gd name="connsiteX2" fmla="*/ 881063 w 1057275"/>
                <a:gd name="connsiteY2" fmla="*/ 864393 h 871537"/>
                <a:gd name="connsiteX3" fmla="*/ 1057275 w 1057275"/>
                <a:gd name="connsiteY3" fmla="*/ 871537 h 871537"/>
                <a:gd name="connsiteX4" fmla="*/ 1016794 w 1057275"/>
                <a:gd name="connsiteY4" fmla="*/ 259556 h 871537"/>
                <a:gd name="connsiteX5" fmla="*/ 45244 w 1057275"/>
                <a:gd name="connsiteY5" fmla="*/ 0 h 871537"/>
                <a:gd name="connsiteX0" fmla="*/ 45244 w 1139868"/>
                <a:gd name="connsiteY0" fmla="*/ 0 h 871537"/>
                <a:gd name="connsiteX1" fmla="*/ 0 w 1139868"/>
                <a:gd name="connsiteY1" fmla="*/ 50006 h 871537"/>
                <a:gd name="connsiteX2" fmla="*/ 881063 w 1139868"/>
                <a:gd name="connsiteY2" fmla="*/ 864393 h 871537"/>
                <a:gd name="connsiteX3" fmla="*/ 1057275 w 1139868"/>
                <a:gd name="connsiteY3" fmla="*/ 871537 h 871537"/>
                <a:gd name="connsiteX4" fmla="*/ 1016794 w 1139868"/>
                <a:gd name="connsiteY4" fmla="*/ 259556 h 871537"/>
                <a:gd name="connsiteX5" fmla="*/ 45244 w 1139868"/>
                <a:gd name="connsiteY5" fmla="*/ 0 h 871537"/>
                <a:gd name="connsiteX0" fmla="*/ 45244 w 1299265"/>
                <a:gd name="connsiteY0" fmla="*/ 0 h 871537"/>
                <a:gd name="connsiteX1" fmla="*/ 0 w 1299265"/>
                <a:gd name="connsiteY1" fmla="*/ 50006 h 871537"/>
                <a:gd name="connsiteX2" fmla="*/ 881063 w 1299265"/>
                <a:gd name="connsiteY2" fmla="*/ 864393 h 871537"/>
                <a:gd name="connsiteX3" fmla="*/ 1057275 w 1299265"/>
                <a:gd name="connsiteY3" fmla="*/ 871537 h 871537"/>
                <a:gd name="connsiteX4" fmla="*/ 1016794 w 1299265"/>
                <a:gd name="connsiteY4" fmla="*/ 259556 h 871537"/>
                <a:gd name="connsiteX5" fmla="*/ 45244 w 1299265"/>
                <a:gd name="connsiteY5" fmla="*/ 0 h 871537"/>
                <a:gd name="connsiteX0" fmla="*/ 45244 w 1299265"/>
                <a:gd name="connsiteY0" fmla="*/ 0 h 871537"/>
                <a:gd name="connsiteX1" fmla="*/ 0 w 1299265"/>
                <a:gd name="connsiteY1" fmla="*/ 50006 h 871537"/>
                <a:gd name="connsiteX2" fmla="*/ 881063 w 1299265"/>
                <a:gd name="connsiteY2" fmla="*/ 864393 h 871537"/>
                <a:gd name="connsiteX3" fmla="*/ 1057275 w 1299265"/>
                <a:gd name="connsiteY3" fmla="*/ 871537 h 871537"/>
                <a:gd name="connsiteX4" fmla="*/ 1016794 w 1299265"/>
                <a:gd name="connsiteY4" fmla="*/ 259556 h 871537"/>
                <a:gd name="connsiteX5" fmla="*/ 45244 w 1299265"/>
                <a:gd name="connsiteY5" fmla="*/ 0 h 871537"/>
                <a:gd name="connsiteX0" fmla="*/ 45244 w 1299265"/>
                <a:gd name="connsiteY0" fmla="*/ 0 h 871537"/>
                <a:gd name="connsiteX1" fmla="*/ 0 w 1299265"/>
                <a:gd name="connsiteY1" fmla="*/ 50006 h 871537"/>
                <a:gd name="connsiteX2" fmla="*/ 881063 w 1299265"/>
                <a:gd name="connsiteY2" fmla="*/ 864393 h 871537"/>
                <a:gd name="connsiteX3" fmla="*/ 1057275 w 1299265"/>
                <a:gd name="connsiteY3" fmla="*/ 871537 h 871537"/>
                <a:gd name="connsiteX4" fmla="*/ 1016794 w 1299265"/>
                <a:gd name="connsiteY4" fmla="*/ 259556 h 871537"/>
                <a:gd name="connsiteX5" fmla="*/ 45244 w 1299265"/>
                <a:gd name="connsiteY5" fmla="*/ 0 h 871537"/>
                <a:gd name="connsiteX0" fmla="*/ 45244 w 1299265"/>
                <a:gd name="connsiteY0" fmla="*/ 0 h 871537"/>
                <a:gd name="connsiteX1" fmla="*/ 0 w 1299265"/>
                <a:gd name="connsiteY1" fmla="*/ 50006 h 871537"/>
                <a:gd name="connsiteX2" fmla="*/ 881063 w 1299265"/>
                <a:gd name="connsiteY2" fmla="*/ 864393 h 871537"/>
                <a:gd name="connsiteX3" fmla="*/ 1057275 w 1299265"/>
                <a:gd name="connsiteY3" fmla="*/ 871537 h 871537"/>
                <a:gd name="connsiteX4" fmla="*/ 1016794 w 1299265"/>
                <a:gd name="connsiteY4" fmla="*/ 259556 h 871537"/>
                <a:gd name="connsiteX5" fmla="*/ 45244 w 1299265"/>
                <a:gd name="connsiteY5" fmla="*/ 0 h 871537"/>
                <a:gd name="connsiteX0" fmla="*/ 45244 w 1299265"/>
                <a:gd name="connsiteY0" fmla="*/ 0 h 871537"/>
                <a:gd name="connsiteX1" fmla="*/ 0 w 1299265"/>
                <a:gd name="connsiteY1" fmla="*/ 50006 h 871537"/>
                <a:gd name="connsiteX2" fmla="*/ 881063 w 1299265"/>
                <a:gd name="connsiteY2" fmla="*/ 864393 h 871537"/>
                <a:gd name="connsiteX3" fmla="*/ 1057275 w 1299265"/>
                <a:gd name="connsiteY3" fmla="*/ 871537 h 871537"/>
                <a:gd name="connsiteX4" fmla="*/ 1016794 w 1299265"/>
                <a:gd name="connsiteY4" fmla="*/ 259556 h 871537"/>
                <a:gd name="connsiteX5" fmla="*/ 45244 w 1299265"/>
                <a:gd name="connsiteY5" fmla="*/ 0 h 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9265" h="871537">
                  <a:moveTo>
                    <a:pt x="45244" y="0"/>
                  </a:moveTo>
                  <a:lnTo>
                    <a:pt x="0" y="50006"/>
                  </a:lnTo>
                  <a:cubicBezTo>
                    <a:pt x="469901" y="147637"/>
                    <a:pt x="1658938" y="409575"/>
                    <a:pt x="881063" y="864393"/>
                  </a:cubicBezTo>
                  <a:lnTo>
                    <a:pt x="1057275" y="871537"/>
                  </a:lnTo>
                  <a:cubicBezTo>
                    <a:pt x="1477169" y="688974"/>
                    <a:pt x="1275556" y="370681"/>
                    <a:pt x="1016794" y="259556"/>
                  </a:cubicBezTo>
                  <a:cubicBezTo>
                    <a:pt x="690563" y="127794"/>
                    <a:pt x="373857" y="65088"/>
                    <a:pt x="4524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dist="25400" dir="16200000">
                <a:prstClr val="black">
                  <a:alpha val="1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" name="iṧļíḓè">
              <a:extLst>
                <a:ext uri="{FF2B5EF4-FFF2-40B4-BE49-F238E27FC236}">
                  <a16:creationId xmlns:a16="http://schemas.microsoft.com/office/drawing/2014/main" xmlns="" id="{57B5EF28-3F09-414E-AD44-7DBFCCDDDA32}"/>
                </a:ext>
              </a:extLst>
            </p:cNvPr>
            <p:cNvSpPr/>
            <p:nvPr/>
          </p:nvSpPr>
          <p:spPr>
            <a:xfrm>
              <a:off x="5025745" y="4121304"/>
              <a:ext cx="1351240" cy="1420817"/>
            </a:xfrm>
            <a:custGeom>
              <a:avLst/>
              <a:gdLst>
                <a:gd name="connsiteX0" fmla="*/ 1069181 w 1069181"/>
                <a:gd name="connsiteY0" fmla="*/ 16669 h 1407319"/>
                <a:gd name="connsiteX1" fmla="*/ 850106 w 1069181"/>
                <a:gd name="connsiteY1" fmla="*/ 0 h 1407319"/>
                <a:gd name="connsiteX2" fmla="*/ 0 w 1069181"/>
                <a:gd name="connsiteY2" fmla="*/ 388144 h 1407319"/>
                <a:gd name="connsiteX3" fmla="*/ 607219 w 1069181"/>
                <a:gd name="connsiteY3" fmla="*/ 1407319 h 1407319"/>
                <a:gd name="connsiteX4" fmla="*/ 964406 w 1069181"/>
                <a:gd name="connsiteY4" fmla="*/ 1252538 h 1407319"/>
                <a:gd name="connsiteX5" fmla="*/ 428625 w 1069181"/>
                <a:gd name="connsiteY5" fmla="*/ 302419 h 1407319"/>
                <a:gd name="connsiteX6" fmla="*/ 1069181 w 1069181"/>
                <a:gd name="connsiteY6" fmla="*/ 16669 h 1407319"/>
                <a:gd name="connsiteX0" fmla="*/ 1069181 w 1069181"/>
                <a:gd name="connsiteY0" fmla="*/ 16669 h 1407319"/>
                <a:gd name="connsiteX1" fmla="*/ 850106 w 1069181"/>
                <a:gd name="connsiteY1" fmla="*/ 0 h 1407319"/>
                <a:gd name="connsiteX2" fmla="*/ 0 w 1069181"/>
                <a:gd name="connsiteY2" fmla="*/ 388144 h 1407319"/>
                <a:gd name="connsiteX3" fmla="*/ 607219 w 1069181"/>
                <a:gd name="connsiteY3" fmla="*/ 1407319 h 1407319"/>
                <a:gd name="connsiteX4" fmla="*/ 964406 w 1069181"/>
                <a:gd name="connsiteY4" fmla="*/ 1252538 h 1407319"/>
                <a:gd name="connsiteX5" fmla="*/ 428625 w 1069181"/>
                <a:gd name="connsiteY5" fmla="*/ 302419 h 1407319"/>
                <a:gd name="connsiteX6" fmla="*/ 1069181 w 1069181"/>
                <a:gd name="connsiteY6" fmla="*/ 16669 h 1407319"/>
                <a:gd name="connsiteX0" fmla="*/ 1113650 w 1113650"/>
                <a:gd name="connsiteY0" fmla="*/ 16669 h 1407319"/>
                <a:gd name="connsiteX1" fmla="*/ 894575 w 1113650"/>
                <a:gd name="connsiteY1" fmla="*/ 0 h 1407319"/>
                <a:gd name="connsiteX2" fmla="*/ 44469 w 1113650"/>
                <a:gd name="connsiteY2" fmla="*/ 388144 h 1407319"/>
                <a:gd name="connsiteX3" fmla="*/ 651688 w 1113650"/>
                <a:gd name="connsiteY3" fmla="*/ 1407319 h 1407319"/>
                <a:gd name="connsiteX4" fmla="*/ 1008875 w 1113650"/>
                <a:gd name="connsiteY4" fmla="*/ 1252538 h 1407319"/>
                <a:gd name="connsiteX5" fmla="*/ 473094 w 1113650"/>
                <a:gd name="connsiteY5" fmla="*/ 302419 h 1407319"/>
                <a:gd name="connsiteX6" fmla="*/ 1113650 w 1113650"/>
                <a:gd name="connsiteY6" fmla="*/ 16669 h 1407319"/>
                <a:gd name="connsiteX0" fmla="*/ 1338815 w 1338815"/>
                <a:gd name="connsiteY0" fmla="*/ 16669 h 1407319"/>
                <a:gd name="connsiteX1" fmla="*/ 1119740 w 1338815"/>
                <a:gd name="connsiteY1" fmla="*/ 0 h 1407319"/>
                <a:gd name="connsiteX2" fmla="*/ 269634 w 1338815"/>
                <a:gd name="connsiteY2" fmla="*/ 388144 h 1407319"/>
                <a:gd name="connsiteX3" fmla="*/ 876853 w 1338815"/>
                <a:gd name="connsiteY3" fmla="*/ 1407319 h 1407319"/>
                <a:gd name="connsiteX4" fmla="*/ 1234040 w 1338815"/>
                <a:gd name="connsiteY4" fmla="*/ 1252538 h 1407319"/>
                <a:gd name="connsiteX5" fmla="*/ 698259 w 1338815"/>
                <a:gd name="connsiteY5" fmla="*/ 302419 h 1407319"/>
                <a:gd name="connsiteX6" fmla="*/ 1338815 w 1338815"/>
                <a:gd name="connsiteY6" fmla="*/ 16669 h 1407319"/>
                <a:gd name="connsiteX0" fmla="*/ 1338815 w 1338815"/>
                <a:gd name="connsiteY0" fmla="*/ 16669 h 1407319"/>
                <a:gd name="connsiteX1" fmla="*/ 1119740 w 1338815"/>
                <a:gd name="connsiteY1" fmla="*/ 0 h 1407319"/>
                <a:gd name="connsiteX2" fmla="*/ 269634 w 1338815"/>
                <a:gd name="connsiteY2" fmla="*/ 388144 h 1407319"/>
                <a:gd name="connsiteX3" fmla="*/ 876853 w 1338815"/>
                <a:gd name="connsiteY3" fmla="*/ 1407319 h 1407319"/>
                <a:gd name="connsiteX4" fmla="*/ 1234040 w 1338815"/>
                <a:gd name="connsiteY4" fmla="*/ 1252538 h 1407319"/>
                <a:gd name="connsiteX5" fmla="*/ 698259 w 1338815"/>
                <a:gd name="connsiteY5" fmla="*/ 302419 h 1407319"/>
                <a:gd name="connsiteX6" fmla="*/ 1338815 w 1338815"/>
                <a:gd name="connsiteY6" fmla="*/ 16669 h 1407319"/>
                <a:gd name="connsiteX0" fmla="*/ 1338815 w 1338815"/>
                <a:gd name="connsiteY0" fmla="*/ 16669 h 1407319"/>
                <a:gd name="connsiteX1" fmla="*/ 1119740 w 1338815"/>
                <a:gd name="connsiteY1" fmla="*/ 0 h 1407319"/>
                <a:gd name="connsiteX2" fmla="*/ 269634 w 1338815"/>
                <a:gd name="connsiteY2" fmla="*/ 388144 h 1407319"/>
                <a:gd name="connsiteX3" fmla="*/ 876853 w 1338815"/>
                <a:gd name="connsiteY3" fmla="*/ 1407319 h 1407319"/>
                <a:gd name="connsiteX4" fmla="*/ 1234040 w 1338815"/>
                <a:gd name="connsiteY4" fmla="*/ 1252538 h 1407319"/>
                <a:gd name="connsiteX5" fmla="*/ 698259 w 1338815"/>
                <a:gd name="connsiteY5" fmla="*/ 302419 h 1407319"/>
                <a:gd name="connsiteX6" fmla="*/ 1338815 w 1338815"/>
                <a:gd name="connsiteY6" fmla="*/ 16669 h 1407319"/>
                <a:gd name="connsiteX0" fmla="*/ 1338815 w 1338815"/>
                <a:gd name="connsiteY0" fmla="*/ 16669 h 1407319"/>
                <a:gd name="connsiteX1" fmla="*/ 1119740 w 1338815"/>
                <a:gd name="connsiteY1" fmla="*/ 0 h 1407319"/>
                <a:gd name="connsiteX2" fmla="*/ 269634 w 1338815"/>
                <a:gd name="connsiteY2" fmla="*/ 388144 h 1407319"/>
                <a:gd name="connsiteX3" fmla="*/ 876853 w 1338815"/>
                <a:gd name="connsiteY3" fmla="*/ 1407319 h 1407319"/>
                <a:gd name="connsiteX4" fmla="*/ 1234040 w 1338815"/>
                <a:gd name="connsiteY4" fmla="*/ 1252538 h 1407319"/>
                <a:gd name="connsiteX5" fmla="*/ 698259 w 1338815"/>
                <a:gd name="connsiteY5" fmla="*/ 302419 h 1407319"/>
                <a:gd name="connsiteX6" fmla="*/ 1338815 w 1338815"/>
                <a:gd name="connsiteY6" fmla="*/ 16669 h 1407319"/>
                <a:gd name="connsiteX0" fmla="*/ 1338815 w 1338815"/>
                <a:gd name="connsiteY0" fmla="*/ 16669 h 1407319"/>
                <a:gd name="connsiteX1" fmla="*/ 1119740 w 1338815"/>
                <a:gd name="connsiteY1" fmla="*/ 0 h 1407319"/>
                <a:gd name="connsiteX2" fmla="*/ 269634 w 1338815"/>
                <a:gd name="connsiteY2" fmla="*/ 388144 h 1407319"/>
                <a:gd name="connsiteX3" fmla="*/ 876853 w 1338815"/>
                <a:gd name="connsiteY3" fmla="*/ 1407319 h 1407319"/>
                <a:gd name="connsiteX4" fmla="*/ 1234040 w 1338815"/>
                <a:gd name="connsiteY4" fmla="*/ 1252538 h 1407319"/>
                <a:gd name="connsiteX5" fmla="*/ 700640 w 1338815"/>
                <a:gd name="connsiteY5" fmla="*/ 309563 h 1407319"/>
                <a:gd name="connsiteX6" fmla="*/ 1338815 w 1338815"/>
                <a:gd name="connsiteY6" fmla="*/ 16669 h 1407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815" h="1407319">
                  <a:moveTo>
                    <a:pt x="1338815" y="16669"/>
                  </a:moveTo>
                  <a:lnTo>
                    <a:pt x="1119740" y="0"/>
                  </a:lnTo>
                  <a:cubicBezTo>
                    <a:pt x="836371" y="129381"/>
                    <a:pt x="550622" y="237331"/>
                    <a:pt x="269634" y="388144"/>
                  </a:cubicBezTo>
                  <a:cubicBezTo>
                    <a:pt x="55321" y="496888"/>
                    <a:pt x="-435215" y="958057"/>
                    <a:pt x="876853" y="1407319"/>
                  </a:cubicBezTo>
                  <a:lnTo>
                    <a:pt x="1234040" y="1252538"/>
                  </a:lnTo>
                  <a:cubicBezTo>
                    <a:pt x="636346" y="1123951"/>
                    <a:pt x="-92316" y="685800"/>
                    <a:pt x="700640" y="309563"/>
                  </a:cubicBezTo>
                  <a:lnTo>
                    <a:pt x="1338815" y="1666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dist="25400" dir="16200000">
                <a:prstClr val="black">
                  <a:alpha val="1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" name="iśļîde">
              <a:extLst>
                <a:ext uri="{FF2B5EF4-FFF2-40B4-BE49-F238E27FC236}">
                  <a16:creationId xmlns:a16="http://schemas.microsoft.com/office/drawing/2014/main" xmlns="" id="{FBC6B67F-9D97-4720-947F-34D75E5D3CAF}"/>
                </a:ext>
              </a:extLst>
            </p:cNvPr>
            <p:cNvSpPr/>
            <p:nvPr/>
          </p:nvSpPr>
          <p:spPr>
            <a:xfrm>
              <a:off x="6170298" y="5450765"/>
              <a:ext cx="3436783" cy="569771"/>
            </a:xfrm>
            <a:custGeom>
              <a:avLst/>
              <a:gdLst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  <a:gd name="connsiteX0" fmla="*/ 383381 w 3405187"/>
                <a:gd name="connsiteY0" fmla="*/ 0 h 564357"/>
                <a:gd name="connsiteX1" fmla="*/ 0 w 3405187"/>
                <a:gd name="connsiteY1" fmla="*/ 150019 h 564357"/>
                <a:gd name="connsiteX2" fmla="*/ 2369343 w 3405187"/>
                <a:gd name="connsiteY2" fmla="*/ 438150 h 564357"/>
                <a:gd name="connsiteX3" fmla="*/ 2240756 w 3405187"/>
                <a:gd name="connsiteY3" fmla="*/ 564357 h 564357"/>
                <a:gd name="connsiteX4" fmla="*/ 3405187 w 3405187"/>
                <a:gd name="connsiteY4" fmla="*/ 402432 h 564357"/>
                <a:gd name="connsiteX5" fmla="*/ 2788443 w 3405187"/>
                <a:gd name="connsiteY5" fmla="*/ 107157 h 564357"/>
                <a:gd name="connsiteX6" fmla="*/ 2705100 w 3405187"/>
                <a:gd name="connsiteY6" fmla="*/ 180975 h 564357"/>
                <a:gd name="connsiteX7" fmla="*/ 383381 w 3405187"/>
                <a:gd name="connsiteY7" fmla="*/ 0 h 56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564357">
                  <a:moveTo>
                    <a:pt x="383381" y="0"/>
                  </a:moveTo>
                  <a:lnTo>
                    <a:pt x="0" y="150019"/>
                  </a:lnTo>
                  <a:cubicBezTo>
                    <a:pt x="692150" y="307975"/>
                    <a:pt x="1527174" y="432594"/>
                    <a:pt x="2369343" y="438150"/>
                  </a:cubicBezTo>
                  <a:lnTo>
                    <a:pt x="2240756" y="564357"/>
                  </a:lnTo>
                  <a:lnTo>
                    <a:pt x="3405187" y="402432"/>
                  </a:lnTo>
                  <a:lnTo>
                    <a:pt x="2788443" y="107157"/>
                  </a:lnTo>
                  <a:lnTo>
                    <a:pt x="2705100" y="180975"/>
                  </a:lnTo>
                  <a:cubicBezTo>
                    <a:pt x="1933576" y="177800"/>
                    <a:pt x="1159668" y="98425"/>
                    <a:pt x="38338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dist="25400" dir="16200000">
                <a:prstClr val="black">
                  <a:alpha val="1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ïṩľïḓe">
              <a:extLst>
                <a:ext uri="{FF2B5EF4-FFF2-40B4-BE49-F238E27FC236}">
                  <a16:creationId xmlns:a16="http://schemas.microsoft.com/office/drawing/2014/main" xmlns="" id="{E7018A9E-921C-4503-A498-3E33547192F0}"/>
                </a:ext>
              </a:extLst>
            </p:cNvPr>
            <p:cNvSpPr/>
            <p:nvPr/>
          </p:nvSpPr>
          <p:spPr>
            <a:xfrm rot="8100000">
              <a:off x="2584920" y="2034000"/>
              <a:ext cx="719927" cy="720149"/>
            </a:xfrm>
            <a:prstGeom prst="teardrop">
              <a:avLst/>
            </a:prstGeom>
            <a:solidFill>
              <a:srgbClr val="E239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ïšľíḑê">
              <a:extLst>
                <a:ext uri="{FF2B5EF4-FFF2-40B4-BE49-F238E27FC236}">
                  <a16:creationId xmlns:a16="http://schemas.microsoft.com/office/drawing/2014/main" xmlns="" id="{2BAE6CA1-4C8C-4864-BE8E-0936ADC0CE93}"/>
                </a:ext>
              </a:extLst>
            </p:cNvPr>
            <p:cNvSpPr/>
            <p:nvPr/>
          </p:nvSpPr>
          <p:spPr>
            <a:xfrm rot="8100000">
              <a:off x="4396293" y="2073221"/>
              <a:ext cx="783677" cy="783919"/>
            </a:xfrm>
            <a:prstGeom prst="teardrop">
              <a:avLst/>
            </a:prstGeom>
            <a:solidFill>
              <a:srgbClr val="E239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išľíḑê">
              <a:extLst>
                <a:ext uri="{FF2B5EF4-FFF2-40B4-BE49-F238E27FC236}">
                  <a16:creationId xmlns:a16="http://schemas.microsoft.com/office/drawing/2014/main" xmlns="" id="{A96FB891-4E98-4D78-A49E-D260E199FF23}"/>
                </a:ext>
              </a:extLst>
            </p:cNvPr>
            <p:cNvSpPr/>
            <p:nvPr/>
          </p:nvSpPr>
          <p:spPr>
            <a:xfrm rot="8100000">
              <a:off x="6487625" y="2285147"/>
              <a:ext cx="950235" cy="950527"/>
            </a:xfrm>
            <a:prstGeom prst="teardrop">
              <a:avLst/>
            </a:prstGeom>
            <a:solidFill>
              <a:srgbClr val="E239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îsľîḑè">
              <a:extLst>
                <a:ext uri="{FF2B5EF4-FFF2-40B4-BE49-F238E27FC236}">
                  <a16:creationId xmlns:a16="http://schemas.microsoft.com/office/drawing/2014/main" xmlns="" id="{75AD5C3A-6599-4FD3-BA7D-F517C5F07A18}"/>
                </a:ext>
              </a:extLst>
            </p:cNvPr>
            <p:cNvSpPr/>
            <p:nvPr/>
          </p:nvSpPr>
          <p:spPr>
            <a:xfrm rot="8100000">
              <a:off x="3870819" y="3731808"/>
              <a:ext cx="1070308" cy="1070637"/>
            </a:xfrm>
            <a:prstGeom prst="teardrop">
              <a:avLst/>
            </a:prstGeom>
            <a:solidFill>
              <a:srgbClr val="E239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iṥḷîde">
              <a:extLst>
                <a:ext uri="{FF2B5EF4-FFF2-40B4-BE49-F238E27FC236}">
                  <a16:creationId xmlns:a16="http://schemas.microsoft.com/office/drawing/2014/main" xmlns="" id="{CE5FDD12-5C88-4CC1-9ED0-6B46F8097A58}"/>
                </a:ext>
              </a:extLst>
            </p:cNvPr>
            <p:cNvSpPr/>
            <p:nvPr/>
          </p:nvSpPr>
          <p:spPr>
            <a:xfrm rot="8100000">
              <a:off x="8160738" y="3742373"/>
              <a:ext cx="1313558" cy="1313964"/>
            </a:xfrm>
            <a:prstGeom prst="teardrop">
              <a:avLst/>
            </a:prstGeom>
            <a:solidFill>
              <a:srgbClr val="E239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6" tIns="45698" rIns="91396" bIns="45698"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399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iṧḷíḑé">
              <a:extLst>
                <a:ext uri="{FF2B5EF4-FFF2-40B4-BE49-F238E27FC236}">
                  <a16:creationId xmlns:a16="http://schemas.microsoft.com/office/drawing/2014/main" xmlns="" id="{A2180389-6826-4EB1-A87B-3468D17E4CCF}"/>
                </a:ext>
              </a:extLst>
            </p:cNvPr>
            <p:cNvSpPr txBox="1"/>
            <p:nvPr/>
          </p:nvSpPr>
          <p:spPr>
            <a:xfrm>
              <a:off x="2530929" y="2268531"/>
              <a:ext cx="82790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2014</a:t>
              </a:r>
              <a:endParaRPr lang="zh-CN" altLang="en-US" sz="14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íŝḻíḋé">
              <a:extLst>
                <a:ext uri="{FF2B5EF4-FFF2-40B4-BE49-F238E27FC236}">
                  <a16:creationId xmlns:a16="http://schemas.microsoft.com/office/drawing/2014/main" xmlns="" id="{ECA747C9-4E49-42C6-924F-DAFE2D4D5CD1}"/>
                </a:ext>
              </a:extLst>
            </p:cNvPr>
            <p:cNvSpPr txBox="1"/>
            <p:nvPr/>
          </p:nvSpPr>
          <p:spPr>
            <a:xfrm>
              <a:off x="4374177" y="2268531"/>
              <a:ext cx="82790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2015</a:t>
              </a:r>
              <a:endParaRPr lang="zh-CN" altLang="en-US" sz="14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ïŝlîḋê">
              <a:extLst>
                <a:ext uri="{FF2B5EF4-FFF2-40B4-BE49-F238E27FC236}">
                  <a16:creationId xmlns:a16="http://schemas.microsoft.com/office/drawing/2014/main" xmlns="" id="{954CC1E0-8650-4A70-A2DC-3FC4A374675D}"/>
                </a:ext>
              </a:extLst>
            </p:cNvPr>
            <p:cNvSpPr txBox="1"/>
            <p:nvPr/>
          </p:nvSpPr>
          <p:spPr>
            <a:xfrm>
              <a:off x="6548788" y="2575744"/>
              <a:ext cx="82790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2016</a:t>
              </a:r>
              <a:endParaRPr lang="zh-CN" altLang="en-US" sz="14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iṣḷîďe">
              <a:extLst>
                <a:ext uri="{FF2B5EF4-FFF2-40B4-BE49-F238E27FC236}">
                  <a16:creationId xmlns:a16="http://schemas.microsoft.com/office/drawing/2014/main" xmlns="" id="{A2722AA3-E530-450D-BC40-87CA3908E543}"/>
                </a:ext>
              </a:extLst>
            </p:cNvPr>
            <p:cNvSpPr txBox="1"/>
            <p:nvPr/>
          </p:nvSpPr>
          <p:spPr>
            <a:xfrm>
              <a:off x="3992019" y="4121304"/>
              <a:ext cx="82790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4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2017</a:t>
              </a:r>
              <a:endParaRPr lang="zh-CN" altLang="en-US" sz="14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îsḻiḑè">
              <a:extLst>
                <a:ext uri="{FF2B5EF4-FFF2-40B4-BE49-F238E27FC236}">
                  <a16:creationId xmlns:a16="http://schemas.microsoft.com/office/drawing/2014/main" xmlns="" id="{0F6E5B91-1BDA-4ADC-87B7-E2BACC3C75E2}"/>
                </a:ext>
              </a:extLst>
            </p:cNvPr>
            <p:cNvSpPr txBox="1"/>
            <p:nvPr/>
          </p:nvSpPr>
          <p:spPr>
            <a:xfrm>
              <a:off x="8403563" y="4207997"/>
              <a:ext cx="827908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  <a:endParaRPr lang="zh-CN" altLang="en-US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9B4076BB-76DC-4598-A8E1-EB100311DCCD}"/>
              </a:ext>
            </a:extLst>
          </p:cNvPr>
          <p:cNvGrpSpPr/>
          <p:nvPr/>
        </p:nvGrpSpPr>
        <p:grpSpPr>
          <a:xfrm>
            <a:off x="9645181" y="4684231"/>
            <a:ext cx="2009790" cy="895335"/>
            <a:chOff x="8402845" y="2972099"/>
            <a:chExt cx="1385677" cy="895335"/>
          </a:xfrm>
        </p:grpSpPr>
        <p:sp>
          <p:nvSpPr>
            <p:cNvPr id="20" name="文本框 6">
              <a:extLst>
                <a:ext uri="{FF2B5EF4-FFF2-40B4-BE49-F238E27FC236}">
                  <a16:creationId xmlns:a16="http://schemas.microsoft.com/office/drawing/2014/main" xmlns="" id="{53BDFA9B-B844-4501-88B7-EDC0DB6B84F2}"/>
                </a:ext>
              </a:extLst>
            </p:cNvPr>
            <p:cNvSpPr txBox="1"/>
            <p:nvPr/>
          </p:nvSpPr>
          <p:spPr bwMode="auto">
            <a:xfrm>
              <a:off x="8402846" y="3293366"/>
              <a:ext cx="1385676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1" name="文本框 7">
              <a:extLst>
                <a:ext uri="{FF2B5EF4-FFF2-40B4-BE49-F238E27FC236}">
                  <a16:creationId xmlns:a16="http://schemas.microsoft.com/office/drawing/2014/main" xmlns="" id="{967FC503-EBFA-470C-ABF3-6C8BC2D0CC43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454C6B44-819D-4011-AFC3-BEDE65837A36}"/>
              </a:ext>
            </a:extLst>
          </p:cNvPr>
          <p:cNvGrpSpPr/>
          <p:nvPr/>
        </p:nvGrpSpPr>
        <p:grpSpPr>
          <a:xfrm>
            <a:off x="7672863" y="2614362"/>
            <a:ext cx="2433885" cy="729136"/>
            <a:chOff x="8402845" y="2972099"/>
            <a:chExt cx="2433885" cy="729136"/>
          </a:xfrm>
        </p:grpSpPr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xmlns="" id="{F0CE4DC5-FDC3-44FF-9E06-705E8AE2094A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4" name="文本框 7">
              <a:extLst>
                <a:ext uri="{FF2B5EF4-FFF2-40B4-BE49-F238E27FC236}">
                  <a16:creationId xmlns:a16="http://schemas.microsoft.com/office/drawing/2014/main" xmlns="" id="{F9FF9D77-A82C-4379-B7B2-628A9D2C43B7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6AAB3D64-E87F-4D7C-960C-9AC8C628BE14}"/>
              </a:ext>
            </a:extLst>
          </p:cNvPr>
          <p:cNvGrpSpPr/>
          <p:nvPr/>
        </p:nvGrpSpPr>
        <p:grpSpPr>
          <a:xfrm>
            <a:off x="2629960" y="5407517"/>
            <a:ext cx="2433885" cy="729136"/>
            <a:chOff x="8402845" y="2972099"/>
            <a:chExt cx="2433885" cy="729136"/>
          </a:xfrm>
        </p:grpSpPr>
        <p:sp>
          <p:nvSpPr>
            <p:cNvPr id="26" name="文本框 6">
              <a:extLst>
                <a:ext uri="{FF2B5EF4-FFF2-40B4-BE49-F238E27FC236}">
                  <a16:creationId xmlns:a16="http://schemas.microsoft.com/office/drawing/2014/main" xmlns="" id="{3C1097C8-8C79-4084-AC22-21EB8F889841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7" name="文本框 7">
              <a:extLst>
                <a:ext uri="{FF2B5EF4-FFF2-40B4-BE49-F238E27FC236}">
                  <a16:creationId xmlns:a16="http://schemas.microsoft.com/office/drawing/2014/main" xmlns="" id="{47C2F165-425D-4357-BF3C-43E97E28C632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3148095-C87F-440C-BEF8-023C6B032C47}"/>
              </a:ext>
            </a:extLst>
          </p:cNvPr>
          <p:cNvGrpSpPr/>
          <p:nvPr/>
        </p:nvGrpSpPr>
        <p:grpSpPr>
          <a:xfrm>
            <a:off x="1259766" y="3173667"/>
            <a:ext cx="1749939" cy="895335"/>
            <a:chOff x="8402845" y="2972099"/>
            <a:chExt cx="1749939" cy="895335"/>
          </a:xfrm>
        </p:grpSpPr>
        <p:sp>
          <p:nvSpPr>
            <p:cNvPr id="29" name="文本框 6">
              <a:extLst>
                <a:ext uri="{FF2B5EF4-FFF2-40B4-BE49-F238E27FC236}">
                  <a16:creationId xmlns:a16="http://schemas.microsoft.com/office/drawing/2014/main" xmlns="" id="{8120F197-3736-4A09-8786-41D970AE77C1}"/>
                </a:ext>
              </a:extLst>
            </p:cNvPr>
            <p:cNvSpPr txBox="1"/>
            <p:nvPr/>
          </p:nvSpPr>
          <p:spPr bwMode="auto">
            <a:xfrm>
              <a:off x="8402846" y="3293366"/>
              <a:ext cx="1749938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0" name="文本框 7">
              <a:extLst>
                <a:ext uri="{FF2B5EF4-FFF2-40B4-BE49-F238E27FC236}">
                  <a16:creationId xmlns:a16="http://schemas.microsoft.com/office/drawing/2014/main" xmlns="" id="{FE8DC139-B676-4588-985F-763A675F0F4F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22EF2DD2-4B0A-4850-BEFF-51599108F2E8}"/>
              </a:ext>
            </a:extLst>
          </p:cNvPr>
          <p:cNvGrpSpPr/>
          <p:nvPr/>
        </p:nvGrpSpPr>
        <p:grpSpPr>
          <a:xfrm>
            <a:off x="4670267" y="1578280"/>
            <a:ext cx="2935965" cy="729136"/>
            <a:chOff x="8402845" y="2972099"/>
            <a:chExt cx="2935965" cy="729136"/>
          </a:xfrm>
        </p:grpSpPr>
        <p:sp>
          <p:nvSpPr>
            <p:cNvPr id="32" name="文本框 6">
              <a:extLst>
                <a:ext uri="{FF2B5EF4-FFF2-40B4-BE49-F238E27FC236}">
                  <a16:creationId xmlns:a16="http://schemas.microsoft.com/office/drawing/2014/main" xmlns="" id="{62F85CC7-CE9B-45B7-B142-0E9EB307ACD7}"/>
                </a:ext>
              </a:extLst>
            </p:cNvPr>
            <p:cNvSpPr txBox="1"/>
            <p:nvPr/>
          </p:nvSpPr>
          <p:spPr bwMode="auto">
            <a:xfrm>
              <a:off x="8402846" y="3293366"/>
              <a:ext cx="2935964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3" name="文本框 7">
              <a:extLst>
                <a:ext uri="{FF2B5EF4-FFF2-40B4-BE49-F238E27FC236}">
                  <a16:creationId xmlns:a16="http://schemas.microsoft.com/office/drawing/2014/main" xmlns="" id="{B263E10B-426C-4680-AF13-C4E4EFFFFE7B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6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>
            <a:extLst>
              <a:ext uri="{FF2B5EF4-FFF2-40B4-BE49-F238E27FC236}">
                <a16:creationId xmlns:a16="http://schemas.microsoft.com/office/drawing/2014/main" xmlns="" id="{689FF5B5-130A-447B-B36B-FF9D0E76C777}"/>
              </a:ext>
            </a:extLst>
          </p:cNvPr>
          <p:cNvGrpSpPr/>
          <p:nvPr/>
        </p:nvGrpSpPr>
        <p:grpSpPr>
          <a:xfrm>
            <a:off x="927866" y="3295696"/>
            <a:ext cx="10336267" cy="1259384"/>
            <a:chOff x="1952055" y="2469403"/>
            <a:chExt cx="7624871" cy="929024"/>
          </a:xfrm>
        </p:grpSpPr>
        <p:grpSp>
          <p:nvGrpSpPr>
            <p:cNvPr id="8" name="îṡļiḑé">
              <a:extLst>
                <a:ext uri="{FF2B5EF4-FFF2-40B4-BE49-F238E27FC236}">
                  <a16:creationId xmlns:a16="http://schemas.microsoft.com/office/drawing/2014/main" xmlns="" id="{3CB4DD96-0520-4E3A-9F67-35D5459004A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0700000">
              <a:off x="1952055" y="2520222"/>
              <a:ext cx="2445218" cy="663170"/>
              <a:chOff x="638" y="1651"/>
              <a:chExt cx="2098" cy="569"/>
            </a:xfrm>
          </p:grpSpPr>
          <p:sp>
            <p:nvSpPr>
              <p:cNvPr id="60" name="iṧḻïḋe">
                <a:extLst>
                  <a:ext uri="{FF2B5EF4-FFF2-40B4-BE49-F238E27FC236}">
                    <a16:creationId xmlns:a16="http://schemas.microsoft.com/office/drawing/2014/main" xmlns="" id="{2324D3C1-5760-4CD4-A33D-E10783F50F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" y="1651"/>
                <a:ext cx="209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" name="îšļíḓê">
                <a:extLst>
                  <a:ext uri="{FF2B5EF4-FFF2-40B4-BE49-F238E27FC236}">
                    <a16:creationId xmlns:a16="http://schemas.microsoft.com/office/drawing/2014/main" xmlns="" id="{81F011C4-5769-4D96-A444-9595CADA6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" y="1651"/>
                <a:ext cx="2094" cy="569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2" name="îṣ1îde">
                <a:extLst>
                  <a:ext uri="{FF2B5EF4-FFF2-40B4-BE49-F238E27FC236}">
                    <a16:creationId xmlns:a16="http://schemas.microsoft.com/office/drawing/2014/main" xmlns="" id="{AE33F947-91F7-4BCD-98FB-E5024CB25626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676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3" name="iṥļiḋé">
                <a:extLst>
                  <a:ext uri="{FF2B5EF4-FFF2-40B4-BE49-F238E27FC236}">
                    <a16:creationId xmlns:a16="http://schemas.microsoft.com/office/drawing/2014/main" xmlns="" id="{D2DE44BF-7CD8-4BAE-83F1-4B7495A1B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4" name="íṣḷîḍé">
                <a:extLst>
                  <a:ext uri="{FF2B5EF4-FFF2-40B4-BE49-F238E27FC236}">
                    <a16:creationId xmlns:a16="http://schemas.microsoft.com/office/drawing/2014/main" xmlns="" id="{F40E73A0-0F29-4128-ADFE-68F8308B16E9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751" y="1752"/>
                <a:ext cx="352" cy="352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9" name="isļiḍe">
              <a:extLst>
                <a:ext uri="{FF2B5EF4-FFF2-40B4-BE49-F238E27FC236}">
                  <a16:creationId xmlns:a16="http://schemas.microsoft.com/office/drawing/2014/main" xmlns="" id="{C1DE5BE3-6708-481B-AFCE-626BBFC5124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00000">
              <a:off x="3580785" y="2735257"/>
              <a:ext cx="2445217" cy="663170"/>
              <a:chOff x="638" y="1651"/>
              <a:chExt cx="2098" cy="569"/>
            </a:xfrm>
          </p:grpSpPr>
          <p:sp>
            <p:nvSpPr>
              <p:cNvPr id="55" name="iṥḷïďè">
                <a:extLst>
                  <a:ext uri="{FF2B5EF4-FFF2-40B4-BE49-F238E27FC236}">
                    <a16:creationId xmlns:a16="http://schemas.microsoft.com/office/drawing/2014/main" xmlns="" id="{67F67F77-685C-4775-8F1B-D8D0C23837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" y="1651"/>
                <a:ext cx="209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6" name="îṡlîḑê">
                <a:extLst>
                  <a:ext uri="{FF2B5EF4-FFF2-40B4-BE49-F238E27FC236}">
                    <a16:creationId xmlns:a16="http://schemas.microsoft.com/office/drawing/2014/main" xmlns="" id="{046D2D7F-FCBA-40B2-8A27-175457A0D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" y="1651"/>
                <a:ext cx="2094" cy="569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7" name="î$1iḋè">
                <a:extLst>
                  <a:ext uri="{FF2B5EF4-FFF2-40B4-BE49-F238E27FC236}">
                    <a16:creationId xmlns:a16="http://schemas.microsoft.com/office/drawing/2014/main" xmlns="" id="{6E8BF0A5-E12E-4656-8F2B-ACD5A33043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800000">
                <a:off x="676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8" name="íṩlîḍe">
                <a:extLst>
                  <a:ext uri="{FF2B5EF4-FFF2-40B4-BE49-F238E27FC236}">
                    <a16:creationId xmlns:a16="http://schemas.microsoft.com/office/drawing/2014/main" xmlns="" id="{375B51CF-9DD3-47B7-8622-AA0DCC52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9" name="íSľíḑé">
                <a:extLst>
                  <a:ext uri="{FF2B5EF4-FFF2-40B4-BE49-F238E27FC236}">
                    <a16:creationId xmlns:a16="http://schemas.microsoft.com/office/drawing/2014/main" xmlns="" id="{00BEAC2C-8203-4E10-8C08-9620B85F476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800000">
                <a:off x="745" y="1753"/>
                <a:ext cx="352" cy="352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0" name="í$ḷidè">
              <a:extLst>
                <a:ext uri="{FF2B5EF4-FFF2-40B4-BE49-F238E27FC236}">
                  <a16:creationId xmlns:a16="http://schemas.microsoft.com/office/drawing/2014/main" xmlns="" id="{96714736-F620-4A77-A904-168804F4476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900000">
              <a:off x="5057714" y="2725277"/>
              <a:ext cx="1940556" cy="668999"/>
              <a:chOff x="121" y="930"/>
              <a:chExt cx="1665" cy="574"/>
            </a:xfrm>
          </p:grpSpPr>
          <p:sp>
            <p:nvSpPr>
              <p:cNvPr id="50" name="íšľïḍe">
                <a:extLst>
                  <a:ext uri="{FF2B5EF4-FFF2-40B4-BE49-F238E27FC236}">
                    <a16:creationId xmlns:a16="http://schemas.microsoft.com/office/drawing/2014/main" xmlns="" id="{1BE09242-5506-4C47-B91A-9ED1D00391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" y="930"/>
                <a:ext cx="1665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1" name="iṧḷîďê">
                <a:extLst>
                  <a:ext uri="{FF2B5EF4-FFF2-40B4-BE49-F238E27FC236}">
                    <a16:creationId xmlns:a16="http://schemas.microsoft.com/office/drawing/2014/main" xmlns="" id="{496B5E21-2B4B-4AD8-A554-B7FCE0552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" y="932"/>
                <a:ext cx="1665" cy="570"/>
              </a:xfrm>
              <a:custGeom>
                <a:avLst/>
                <a:gdLst>
                  <a:gd name="T0" fmla="*/ 585 w 705"/>
                  <a:gd name="T1" fmla="*/ 0 h 241"/>
                  <a:gd name="T2" fmla="*/ 500 w 705"/>
                  <a:gd name="T3" fmla="*/ 35 h 241"/>
                  <a:gd name="T4" fmla="*/ 494 w 705"/>
                  <a:gd name="T5" fmla="*/ 41 h 241"/>
                  <a:gd name="T6" fmla="*/ 352 w 705"/>
                  <a:gd name="T7" fmla="*/ 101 h 241"/>
                  <a:gd name="T8" fmla="*/ 211 w 705"/>
                  <a:gd name="T9" fmla="*/ 41 h 241"/>
                  <a:gd name="T10" fmla="*/ 205 w 705"/>
                  <a:gd name="T11" fmla="*/ 35 h 241"/>
                  <a:gd name="T12" fmla="*/ 120 w 705"/>
                  <a:gd name="T13" fmla="*/ 0 h 241"/>
                  <a:gd name="T14" fmla="*/ 0 w 705"/>
                  <a:gd name="T15" fmla="*/ 120 h 241"/>
                  <a:gd name="T16" fmla="*/ 120 w 705"/>
                  <a:gd name="T17" fmla="*/ 241 h 241"/>
                  <a:gd name="T18" fmla="*/ 205 w 705"/>
                  <a:gd name="T19" fmla="*/ 206 h 241"/>
                  <a:gd name="T20" fmla="*/ 211 w 705"/>
                  <a:gd name="T21" fmla="*/ 199 h 241"/>
                  <a:gd name="T22" fmla="*/ 352 w 705"/>
                  <a:gd name="T23" fmla="*/ 140 h 241"/>
                  <a:gd name="T24" fmla="*/ 494 w 705"/>
                  <a:gd name="T25" fmla="*/ 199 h 241"/>
                  <a:gd name="T26" fmla="*/ 500 w 705"/>
                  <a:gd name="T27" fmla="*/ 206 h 241"/>
                  <a:gd name="T28" fmla="*/ 585 w 705"/>
                  <a:gd name="T29" fmla="*/ 241 h 241"/>
                  <a:gd name="T30" fmla="*/ 705 w 705"/>
                  <a:gd name="T31" fmla="*/ 120 h 241"/>
                  <a:gd name="T32" fmla="*/ 585 w 705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241">
                    <a:moveTo>
                      <a:pt x="585" y="0"/>
                    </a:moveTo>
                    <a:cubicBezTo>
                      <a:pt x="552" y="0"/>
                      <a:pt x="522" y="13"/>
                      <a:pt x="500" y="35"/>
                    </a:cubicBezTo>
                    <a:cubicBezTo>
                      <a:pt x="498" y="37"/>
                      <a:pt x="496" y="39"/>
                      <a:pt x="494" y="41"/>
                    </a:cubicBezTo>
                    <a:cubicBezTo>
                      <a:pt x="458" y="78"/>
                      <a:pt x="408" y="101"/>
                      <a:pt x="352" y="101"/>
                    </a:cubicBezTo>
                    <a:cubicBezTo>
                      <a:pt x="297" y="101"/>
                      <a:pt x="247" y="78"/>
                      <a:pt x="211" y="41"/>
                    </a:cubicBezTo>
                    <a:cubicBezTo>
                      <a:pt x="209" y="39"/>
                      <a:pt x="207" y="37"/>
                      <a:pt x="205" y="35"/>
                    </a:cubicBezTo>
                    <a:cubicBezTo>
                      <a:pt x="183" y="13"/>
                      <a:pt x="153" y="0"/>
                      <a:pt x="120" y="0"/>
                    </a:cubicBezTo>
                    <a:cubicBezTo>
                      <a:pt x="53" y="0"/>
                      <a:pt x="0" y="54"/>
                      <a:pt x="0" y="120"/>
                    </a:cubicBezTo>
                    <a:cubicBezTo>
                      <a:pt x="0" y="187"/>
                      <a:pt x="53" y="241"/>
                      <a:pt x="120" y="241"/>
                    </a:cubicBezTo>
                    <a:cubicBezTo>
                      <a:pt x="153" y="241"/>
                      <a:pt x="183" y="227"/>
                      <a:pt x="205" y="206"/>
                    </a:cubicBezTo>
                    <a:cubicBezTo>
                      <a:pt x="207" y="204"/>
                      <a:pt x="209" y="201"/>
                      <a:pt x="211" y="199"/>
                    </a:cubicBezTo>
                    <a:cubicBezTo>
                      <a:pt x="247" y="163"/>
                      <a:pt x="297" y="140"/>
                      <a:pt x="352" y="140"/>
                    </a:cubicBezTo>
                    <a:cubicBezTo>
                      <a:pt x="408" y="140"/>
                      <a:pt x="458" y="163"/>
                      <a:pt x="494" y="199"/>
                    </a:cubicBezTo>
                    <a:cubicBezTo>
                      <a:pt x="496" y="201"/>
                      <a:pt x="498" y="204"/>
                      <a:pt x="500" y="206"/>
                    </a:cubicBezTo>
                    <a:cubicBezTo>
                      <a:pt x="522" y="227"/>
                      <a:pt x="552" y="241"/>
                      <a:pt x="585" y="241"/>
                    </a:cubicBezTo>
                    <a:cubicBezTo>
                      <a:pt x="651" y="241"/>
                      <a:pt x="705" y="187"/>
                      <a:pt x="705" y="120"/>
                    </a:cubicBezTo>
                    <a:cubicBezTo>
                      <a:pt x="705" y="54"/>
                      <a:pt x="651" y="0"/>
                      <a:pt x="585" y="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ïṥ1îḑe">
                <a:extLst>
                  <a:ext uri="{FF2B5EF4-FFF2-40B4-BE49-F238E27FC236}">
                    <a16:creationId xmlns:a16="http://schemas.microsoft.com/office/drawing/2014/main" xmlns="" id="{21FA39AE-31A5-431B-9858-BCB8C7BDAD83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156" y="968"/>
                <a:ext cx="496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3" name="ísľîḋe">
                <a:extLst>
                  <a:ext uri="{FF2B5EF4-FFF2-40B4-BE49-F238E27FC236}">
                    <a16:creationId xmlns:a16="http://schemas.microsoft.com/office/drawing/2014/main" xmlns="" id="{77DF9611-3C83-4358-9441-5DF6FADE8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968"/>
                <a:ext cx="499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íṥ1îḍê">
                <a:extLst>
                  <a:ext uri="{FF2B5EF4-FFF2-40B4-BE49-F238E27FC236}">
                    <a16:creationId xmlns:a16="http://schemas.microsoft.com/office/drawing/2014/main" xmlns="" id="{A189292C-A554-402C-A3FF-4C85B0D44DF3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236" y="1034"/>
                <a:ext cx="352" cy="352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" name="ïŝļíďe">
              <a:extLst>
                <a:ext uri="{FF2B5EF4-FFF2-40B4-BE49-F238E27FC236}">
                  <a16:creationId xmlns:a16="http://schemas.microsoft.com/office/drawing/2014/main" xmlns="" id="{88E933ED-7B44-4FD2-999A-437CD6F819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9800000">
              <a:off x="7131709" y="2469403"/>
              <a:ext cx="2445217" cy="663170"/>
              <a:chOff x="638" y="1651"/>
              <a:chExt cx="2098" cy="569"/>
            </a:xfrm>
          </p:grpSpPr>
          <p:sp>
            <p:nvSpPr>
              <p:cNvPr id="45" name="ïśḷîḋé">
                <a:extLst>
                  <a:ext uri="{FF2B5EF4-FFF2-40B4-BE49-F238E27FC236}">
                    <a16:creationId xmlns:a16="http://schemas.microsoft.com/office/drawing/2014/main" xmlns="" id="{482A1ACC-A735-4168-90A3-CB0F4BC07B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38" y="1651"/>
                <a:ext cx="209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6" name="îŝḻïdè">
                <a:extLst>
                  <a:ext uri="{FF2B5EF4-FFF2-40B4-BE49-F238E27FC236}">
                    <a16:creationId xmlns:a16="http://schemas.microsoft.com/office/drawing/2014/main" xmlns="" id="{BB8319A0-4691-4196-A857-92D31E1C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" y="1651"/>
                <a:ext cx="2094" cy="569"/>
              </a:xfrm>
              <a:custGeom>
                <a:avLst/>
                <a:gdLst>
                  <a:gd name="T0" fmla="*/ 765 w 886"/>
                  <a:gd name="T1" fmla="*/ 0 h 241"/>
                  <a:gd name="T2" fmla="*/ 699 w 886"/>
                  <a:gd name="T3" fmla="*/ 19 h 241"/>
                  <a:gd name="T4" fmla="*/ 697 w 886"/>
                  <a:gd name="T5" fmla="*/ 21 h 241"/>
                  <a:gd name="T6" fmla="*/ 443 w 886"/>
                  <a:gd name="T7" fmla="*/ 94 h 241"/>
                  <a:gd name="T8" fmla="*/ 189 w 886"/>
                  <a:gd name="T9" fmla="*/ 21 h 241"/>
                  <a:gd name="T10" fmla="*/ 187 w 886"/>
                  <a:gd name="T11" fmla="*/ 20 h 241"/>
                  <a:gd name="T12" fmla="*/ 121 w 886"/>
                  <a:gd name="T13" fmla="*/ 0 h 241"/>
                  <a:gd name="T14" fmla="*/ 0 w 886"/>
                  <a:gd name="T15" fmla="*/ 120 h 241"/>
                  <a:gd name="T16" fmla="*/ 0 w 886"/>
                  <a:gd name="T17" fmla="*/ 120 h 241"/>
                  <a:gd name="T18" fmla="*/ 121 w 886"/>
                  <a:gd name="T19" fmla="*/ 241 h 241"/>
                  <a:gd name="T20" fmla="*/ 187 w 886"/>
                  <a:gd name="T21" fmla="*/ 221 h 241"/>
                  <a:gd name="T22" fmla="*/ 189 w 886"/>
                  <a:gd name="T23" fmla="*/ 220 h 241"/>
                  <a:gd name="T24" fmla="*/ 443 w 886"/>
                  <a:gd name="T25" fmla="*/ 146 h 241"/>
                  <a:gd name="T26" fmla="*/ 697 w 886"/>
                  <a:gd name="T27" fmla="*/ 220 h 241"/>
                  <a:gd name="T28" fmla="*/ 699 w 886"/>
                  <a:gd name="T29" fmla="*/ 221 h 241"/>
                  <a:gd name="T30" fmla="*/ 765 w 886"/>
                  <a:gd name="T31" fmla="*/ 241 h 241"/>
                  <a:gd name="T32" fmla="*/ 886 w 886"/>
                  <a:gd name="T33" fmla="*/ 120 h 241"/>
                  <a:gd name="T34" fmla="*/ 765 w 886"/>
                  <a:gd name="T35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86" h="241">
                    <a:moveTo>
                      <a:pt x="765" y="0"/>
                    </a:moveTo>
                    <a:cubicBezTo>
                      <a:pt x="741" y="0"/>
                      <a:pt x="718" y="7"/>
                      <a:pt x="699" y="19"/>
                    </a:cubicBezTo>
                    <a:cubicBezTo>
                      <a:pt x="699" y="20"/>
                      <a:pt x="698" y="20"/>
                      <a:pt x="697" y="21"/>
                    </a:cubicBezTo>
                    <a:cubicBezTo>
                      <a:pt x="624" y="67"/>
                      <a:pt x="537" y="94"/>
                      <a:pt x="443" y="94"/>
                    </a:cubicBezTo>
                    <a:cubicBezTo>
                      <a:pt x="349" y="94"/>
                      <a:pt x="262" y="67"/>
                      <a:pt x="189" y="21"/>
                    </a:cubicBezTo>
                    <a:cubicBezTo>
                      <a:pt x="188" y="20"/>
                      <a:pt x="188" y="20"/>
                      <a:pt x="187" y="20"/>
                    </a:cubicBezTo>
                    <a:cubicBezTo>
                      <a:pt x="168" y="7"/>
                      <a:pt x="145" y="0"/>
                      <a:pt x="121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45" y="241"/>
                      <a:pt x="168" y="233"/>
                      <a:pt x="187" y="221"/>
                    </a:cubicBezTo>
                    <a:cubicBezTo>
                      <a:pt x="187" y="220"/>
                      <a:pt x="188" y="220"/>
                      <a:pt x="189" y="220"/>
                    </a:cubicBezTo>
                    <a:cubicBezTo>
                      <a:pt x="262" y="173"/>
                      <a:pt x="349" y="146"/>
                      <a:pt x="443" y="146"/>
                    </a:cubicBezTo>
                    <a:cubicBezTo>
                      <a:pt x="537" y="146"/>
                      <a:pt x="624" y="173"/>
                      <a:pt x="697" y="220"/>
                    </a:cubicBezTo>
                    <a:cubicBezTo>
                      <a:pt x="698" y="220"/>
                      <a:pt x="698" y="220"/>
                      <a:pt x="699" y="221"/>
                    </a:cubicBezTo>
                    <a:cubicBezTo>
                      <a:pt x="718" y="233"/>
                      <a:pt x="741" y="241"/>
                      <a:pt x="765" y="241"/>
                    </a:cubicBezTo>
                    <a:cubicBezTo>
                      <a:pt x="832" y="241"/>
                      <a:pt x="886" y="187"/>
                      <a:pt x="886" y="120"/>
                    </a:cubicBezTo>
                    <a:cubicBezTo>
                      <a:pt x="886" y="54"/>
                      <a:pt x="832" y="0"/>
                      <a:pt x="765" y="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7" name="îṣľîḓê">
                <a:extLst>
                  <a:ext uri="{FF2B5EF4-FFF2-40B4-BE49-F238E27FC236}">
                    <a16:creationId xmlns:a16="http://schemas.microsoft.com/office/drawing/2014/main" xmlns="" id="{7759081E-A7E4-4CDF-B9B5-C1E3B26A4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8" name="iŝļídè">
                <a:extLst>
                  <a:ext uri="{FF2B5EF4-FFF2-40B4-BE49-F238E27FC236}">
                    <a16:creationId xmlns:a16="http://schemas.microsoft.com/office/drawing/2014/main" xmlns="" id="{6762125F-7F09-4947-8DCE-45F395B5CF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2200" y="1687"/>
                <a:ext cx="498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9" name="iṧļíḍê">
                <a:extLst>
                  <a:ext uri="{FF2B5EF4-FFF2-40B4-BE49-F238E27FC236}">
                    <a16:creationId xmlns:a16="http://schemas.microsoft.com/office/drawing/2014/main" xmlns="" id="{92755905-AAE4-4D6A-A840-DCD20E8B5E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00000">
                <a:off x="2277" y="1753"/>
                <a:ext cx="352" cy="352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2" name="ïś1îḋê">
              <a:extLst>
                <a:ext uri="{FF2B5EF4-FFF2-40B4-BE49-F238E27FC236}">
                  <a16:creationId xmlns:a16="http://schemas.microsoft.com/office/drawing/2014/main" xmlns="" id="{AEC70CAD-D859-42E3-9DE9-A6502807E6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800000">
              <a:off x="6061517" y="2592132"/>
              <a:ext cx="1940556" cy="668999"/>
              <a:chOff x="121" y="930"/>
              <a:chExt cx="1665" cy="574"/>
            </a:xfrm>
          </p:grpSpPr>
          <p:sp>
            <p:nvSpPr>
              <p:cNvPr id="39" name="iṡľïďé">
                <a:extLst>
                  <a:ext uri="{FF2B5EF4-FFF2-40B4-BE49-F238E27FC236}">
                    <a16:creationId xmlns:a16="http://schemas.microsoft.com/office/drawing/2014/main" xmlns="" id="{5A66A418-ADB3-4BFC-BF03-81FF8F18E8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1" y="930"/>
                <a:ext cx="1665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0" name="islídê">
                <a:extLst>
                  <a:ext uri="{FF2B5EF4-FFF2-40B4-BE49-F238E27FC236}">
                    <a16:creationId xmlns:a16="http://schemas.microsoft.com/office/drawing/2014/main" xmlns="" id="{E1EDA356-3FE9-4993-8B29-0F9A87194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" y="932"/>
                <a:ext cx="1665" cy="570"/>
              </a:xfrm>
              <a:custGeom>
                <a:avLst/>
                <a:gdLst>
                  <a:gd name="T0" fmla="*/ 585 w 705"/>
                  <a:gd name="T1" fmla="*/ 0 h 241"/>
                  <a:gd name="T2" fmla="*/ 500 w 705"/>
                  <a:gd name="T3" fmla="*/ 35 h 241"/>
                  <a:gd name="T4" fmla="*/ 494 w 705"/>
                  <a:gd name="T5" fmla="*/ 41 h 241"/>
                  <a:gd name="T6" fmla="*/ 352 w 705"/>
                  <a:gd name="T7" fmla="*/ 101 h 241"/>
                  <a:gd name="T8" fmla="*/ 211 w 705"/>
                  <a:gd name="T9" fmla="*/ 41 h 241"/>
                  <a:gd name="T10" fmla="*/ 205 w 705"/>
                  <a:gd name="T11" fmla="*/ 35 h 241"/>
                  <a:gd name="T12" fmla="*/ 120 w 705"/>
                  <a:gd name="T13" fmla="*/ 0 h 241"/>
                  <a:gd name="T14" fmla="*/ 0 w 705"/>
                  <a:gd name="T15" fmla="*/ 120 h 241"/>
                  <a:gd name="T16" fmla="*/ 120 w 705"/>
                  <a:gd name="T17" fmla="*/ 241 h 241"/>
                  <a:gd name="T18" fmla="*/ 205 w 705"/>
                  <a:gd name="T19" fmla="*/ 206 h 241"/>
                  <a:gd name="T20" fmla="*/ 211 w 705"/>
                  <a:gd name="T21" fmla="*/ 199 h 241"/>
                  <a:gd name="T22" fmla="*/ 352 w 705"/>
                  <a:gd name="T23" fmla="*/ 140 h 241"/>
                  <a:gd name="T24" fmla="*/ 494 w 705"/>
                  <a:gd name="T25" fmla="*/ 199 h 241"/>
                  <a:gd name="T26" fmla="*/ 500 w 705"/>
                  <a:gd name="T27" fmla="*/ 206 h 241"/>
                  <a:gd name="T28" fmla="*/ 585 w 705"/>
                  <a:gd name="T29" fmla="*/ 241 h 241"/>
                  <a:gd name="T30" fmla="*/ 705 w 705"/>
                  <a:gd name="T31" fmla="*/ 120 h 241"/>
                  <a:gd name="T32" fmla="*/ 585 w 705"/>
                  <a:gd name="T3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5" h="241">
                    <a:moveTo>
                      <a:pt x="585" y="0"/>
                    </a:moveTo>
                    <a:cubicBezTo>
                      <a:pt x="552" y="0"/>
                      <a:pt x="522" y="13"/>
                      <a:pt x="500" y="35"/>
                    </a:cubicBezTo>
                    <a:cubicBezTo>
                      <a:pt x="498" y="37"/>
                      <a:pt x="496" y="39"/>
                      <a:pt x="494" y="41"/>
                    </a:cubicBezTo>
                    <a:cubicBezTo>
                      <a:pt x="458" y="78"/>
                      <a:pt x="408" y="101"/>
                      <a:pt x="352" y="101"/>
                    </a:cubicBezTo>
                    <a:cubicBezTo>
                      <a:pt x="297" y="101"/>
                      <a:pt x="247" y="78"/>
                      <a:pt x="211" y="41"/>
                    </a:cubicBezTo>
                    <a:cubicBezTo>
                      <a:pt x="209" y="39"/>
                      <a:pt x="207" y="37"/>
                      <a:pt x="205" y="35"/>
                    </a:cubicBezTo>
                    <a:cubicBezTo>
                      <a:pt x="183" y="13"/>
                      <a:pt x="153" y="0"/>
                      <a:pt x="120" y="0"/>
                    </a:cubicBezTo>
                    <a:cubicBezTo>
                      <a:pt x="53" y="0"/>
                      <a:pt x="0" y="54"/>
                      <a:pt x="0" y="120"/>
                    </a:cubicBezTo>
                    <a:cubicBezTo>
                      <a:pt x="0" y="187"/>
                      <a:pt x="53" y="241"/>
                      <a:pt x="120" y="241"/>
                    </a:cubicBezTo>
                    <a:cubicBezTo>
                      <a:pt x="153" y="241"/>
                      <a:pt x="183" y="227"/>
                      <a:pt x="205" y="206"/>
                    </a:cubicBezTo>
                    <a:cubicBezTo>
                      <a:pt x="207" y="204"/>
                      <a:pt x="209" y="201"/>
                      <a:pt x="211" y="199"/>
                    </a:cubicBezTo>
                    <a:cubicBezTo>
                      <a:pt x="247" y="163"/>
                      <a:pt x="297" y="140"/>
                      <a:pt x="352" y="140"/>
                    </a:cubicBezTo>
                    <a:cubicBezTo>
                      <a:pt x="408" y="140"/>
                      <a:pt x="458" y="163"/>
                      <a:pt x="494" y="199"/>
                    </a:cubicBezTo>
                    <a:cubicBezTo>
                      <a:pt x="496" y="201"/>
                      <a:pt x="498" y="204"/>
                      <a:pt x="500" y="206"/>
                    </a:cubicBezTo>
                    <a:cubicBezTo>
                      <a:pt x="522" y="227"/>
                      <a:pt x="552" y="241"/>
                      <a:pt x="585" y="241"/>
                    </a:cubicBezTo>
                    <a:cubicBezTo>
                      <a:pt x="651" y="241"/>
                      <a:pt x="705" y="187"/>
                      <a:pt x="705" y="120"/>
                    </a:cubicBezTo>
                    <a:cubicBezTo>
                      <a:pt x="705" y="54"/>
                      <a:pt x="651" y="0"/>
                      <a:pt x="585" y="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1" name="iṡḻiďé">
                <a:extLst>
                  <a:ext uri="{FF2B5EF4-FFF2-40B4-BE49-F238E27FC236}">
                    <a16:creationId xmlns:a16="http://schemas.microsoft.com/office/drawing/2014/main" xmlns="" id="{699302BC-85AD-4469-916F-428C864140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9800000">
                <a:off x="156" y="968"/>
                <a:ext cx="496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îšḷiḑé">
                <a:extLst>
                  <a:ext uri="{FF2B5EF4-FFF2-40B4-BE49-F238E27FC236}">
                    <a16:creationId xmlns:a16="http://schemas.microsoft.com/office/drawing/2014/main" xmlns="" id="{514F9845-3FA3-47BC-B6F5-B5F369643F53}"/>
                  </a:ext>
                </a:extLst>
              </p:cNvPr>
              <p:cNvSpPr>
                <a:spLocks/>
              </p:cNvSpPr>
              <p:nvPr/>
            </p:nvSpPr>
            <p:spPr bwMode="auto">
              <a:xfrm rot="19800000">
                <a:off x="1252" y="968"/>
                <a:ext cx="499" cy="4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íṩlíḑè">
                <a:extLst>
                  <a:ext uri="{FF2B5EF4-FFF2-40B4-BE49-F238E27FC236}">
                    <a16:creationId xmlns:a16="http://schemas.microsoft.com/office/drawing/2014/main" xmlns="" id="{F13A60BC-6767-461B-BAED-A820D76025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9800000">
                <a:off x="225" y="1034"/>
                <a:ext cx="352" cy="352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isliḓê">
                <a:extLst>
                  <a:ext uri="{FF2B5EF4-FFF2-40B4-BE49-F238E27FC236}">
                    <a16:creationId xmlns:a16="http://schemas.microsoft.com/office/drawing/2014/main" xmlns="" id="{77ED2BD5-536D-4FC4-9712-68AC6F19F5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9800000">
                <a:off x="1321" y="1034"/>
                <a:ext cx="353" cy="353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75" name="íş1îḓê">
            <a:extLst>
              <a:ext uri="{FF2B5EF4-FFF2-40B4-BE49-F238E27FC236}">
                <a16:creationId xmlns:a16="http://schemas.microsoft.com/office/drawing/2014/main" xmlns="" id="{4F81DE89-A818-425C-AE50-2E26A26AD46D}"/>
              </a:ext>
            </a:extLst>
          </p:cNvPr>
          <p:cNvGrpSpPr/>
          <p:nvPr/>
        </p:nvGrpSpPr>
        <p:grpSpPr>
          <a:xfrm>
            <a:off x="9772722" y="3737949"/>
            <a:ext cx="2229164" cy="970279"/>
            <a:chOff x="1486986" y="1378373"/>
            <a:chExt cx="1710147" cy="970279"/>
          </a:xfrm>
        </p:grpSpPr>
        <p:sp>
          <p:nvSpPr>
            <p:cNvPr id="76" name="íṩḻîḍé">
              <a:extLst>
                <a:ext uri="{FF2B5EF4-FFF2-40B4-BE49-F238E27FC236}">
                  <a16:creationId xmlns:a16="http://schemas.microsoft.com/office/drawing/2014/main" xmlns="" id="{541BEE3F-DDFC-476F-A2F6-1C046286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7" name="íŝḷîḋê">
              <a:extLst>
                <a:ext uri="{FF2B5EF4-FFF2-40B4-BE49-F238E27FC236}">
                  <a16:creationId xmlns:a16="http://schemas.microsoft.com/office/drawing/2014/main" xmlns="" id="{3AABBA64-6A07-4BE3-B9FA-2A8F19E4B5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1" name="íş1îḓê">
            <a:extLst>
              <a:ext uri="{FF2B5EF4-FFF2-40B4-BE49-F238E27FC236}">
                <a16:creationId xmlns:a16="http://schemas.microsoft.com/office/drawing/2014/main" xmlns="" id="{D63AFD43-FD61-4F48-B5C7-CEA480D820A8}"/>
              </a:ext>
            </a:extLst>
          </p:cNvPr>
          <p:cNvGrpSpPr/>
          <p:nvPr/>
        </p:nvGrpSpPr>
        <p:grpSpPr>
          <a:xfrm>
            <a:off x="436308" y="4668813"/>
            <a:ext cx="2229164" cy="970279"/>
            <a:chOff x="1486986" y="1378373"/>
            <a:chExt cx="1710147" cy="970279"/>
          </a:xfrm>
        </p:grpSpPr>
        <p:sp>
          <p:nvSpPr>
            <p:cNvPr id="82" name="íṩḻîḍé">
              <a:extLst>
                <a:ext uri="{FF2B5EF4-FFF2-40B4-BE49-F238E27FC236}">
                  <a16:creationId xmlns:a16="http://schemas.microsoft.com/office/drawing/2014/main" xmlns="" id="{5E9A751B-1E04-4F0B-A5A3-6D62ABAFD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3" name="íŝḷîḋê">
              <a:extLst>
                <a:ext uri="{FF2B5EF4-FFF2-40B4-BE49-F238E27FC236}">
                  <a16:creationId xmlns:a16="http://schemas.microsoft.com/office/drawing/2014/main" xmlns="" id="{A6B3C160-ECE0-432E-8EB0-B3B827944D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2016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4" name="íş1îḓê">
            <a:extLst>
              <a:ext uri="{FF2B5EF4-FFF2-40B4-BE49-F238E27FC236}">
                <a16:creationId xmlns:a16="http://schemas.microsoft.com/office/drawing/2014/main" xmlns="" id="{A360EC45-E417-43BC-AC12-5749B5E4F487}"/>
              </a:ext>
            </a:extLst>
          </p:cNvPr>
          <p:cNvGrpSpPr/>
          <p:nvPr/>
        </p:nvGrpSpPr>
        <p:grpSpPr>
          <a:xfrm>
            <a:off x="2685699" y="1604182"/>
            <a:ext cx="2229164" cy="970279"/>
            <a:chOff x="1486986" y="1378373"/>
            <a:chExt cx="1710147" cy="970279"/>
          </a:xfrm>
        </p:grpSpPr>
        <p:sp>
          <p:nvSpPr>
            <p:cNvPr id="85" name="íṩḻîḍé">
              <a:extLst>
                <a:ext uri="{FF2B5EF4-FFF2-40B4-BE49-F238E27FC236}">
                  <a16:creationId xmlns:a16="http://schemas.microsoft.com/office/drawing/2014/main" xmlns="" id="{34626171-4A0D-420D-AAF1-737B07434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6" name="íŝḷîḋê">
              <a:extLst>
                <a:ext uri="{FF2B5EF4-FFF2-40B4-BE49-F238E27FC236}">
                  <a16:creationId xmlns:a16="http://schemas.microsoft.com/office/drawing/2014/main" xmlns="" id="{01F288AF-DD9C-44A4-B9CB-452C757E86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2017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7" name="íş1îḓê">
            <a:extLst>
              <a:ext uri="{FF2B5EF4-FFF2-40B4-BE49-F238E27FC236}">
                <a16:creationId xmlns:a16="http://schemas.microsoft.com/office/drawing/2014/main" xmlns="" id="{B2BBF77E-675B-4ABC-AC38-D459CFA75B25}"/>
              </a:ext>
            </a:extLst>
          </p:cNvPr>
          <p:cNvGrpSpPr/>
          <p:nvPr/>
        </p:nvGrpSpPr>
        <p:grpSpPr>
          <a:xfrm>
            <a:off x="4749802" y="5207448"/>
            <a:ext cx="2229164" cy="970279"/>
            <a:chOff x="1486986" y="1378373"/>
            <a:chExt cx="1710147" cy="970279"/>
          </a:xfrm>
        </p:grpSpPr>
        <p:sp>
          <p:nvSpPr>
            <p:cNvPr id="88" name="íṩḻîḍé">
              <a:extLst>
                <a:ext uri="{FF2B5EF4-FFF2-40B4-BE49-F238E27FC236}">
                  <a16:creationId xmlns:a16="http://schemas.microsoft.com/office/drawing/2014/main" xmlns="" id="{35235DA0-FB0F-4A27-8594-BE2A82428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9" name="íŝḷîḋê">
              <a:extLst>
                <a:ext uri="{FF2B5EF4-FFF2-40B4-BE49-F238E27FC236}">
                  <a16:creationId xmlns:a16="http://schemas.microsoft.com/office/drawing/2014/main" xmlns="" id="{913E8F88-4EAE-4BB7-8728-1B35DE446DB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0" name="íş1îḓê">
            <a:extLst>
              <a:ext uri="{FF2B5EF4-FFF2-40B4-BE49-F238E27FC236}">
                <a16:creationId xmlns:a16="http://schemas.microsoft.com/office/drawing/2014/main" xmlns="" id="{BC283675-1A0D-4B49-A08B-E0C4D027921A}"/>
              </a:ext>
            </a:extLst>
          </p:cNvPr>
          <p:cNvGrpSpPr/>
          <p:nvPr/>
        </p:nvGrpSpPr>
        <p:grpSpPr>
          <a:xfrm>
            <a:off x="5791967" y="1604182"/>
            <a:ext cx="2229164" cy="970279"/>
            <a:chOff x="1486986" y="1378373"/>
            <a:chExt cx="1710147" cy="970279"/>
          </a:xfrm>
        </p:grpSpPr>
        <p:sp>
          <p:nvSpPr>
            <p:cNvPr id="91" name="íṩḻîḍé">
              <a:extLst>
                <a:ext uri="{FF2B5EF4-FFF2-40B4-BE49-F238E27FC236}">
                  <a16:creationId xmlns:a16="http://schemas.microsoft.com/office/drawing/2014/main" xmlns="" id="{6DCBA710-72B5-4D2D-BA75-495848AE1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2" name="íŝḷîḋê">
              <a:extLst>
                <a:ext uri="{FF2B5EF4-FFF2-40B4-BE49-F238E27FC236}">
                  <a16:creationId xmlns:a16="http://schemas.microsoft.com/office/drawing/2014/main" xmlns="" id="{EACB7B07-00C8-42A2-9EBA-B807FB4DA4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2019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3" name="íş1îḓê">
            <a:extLst>
              <a:ext uri="{FF2B5EF4-FFF2-40B4-BE49-F238E27FC236}">
                <a16:creationId xmlns:a16="http://schemas.microsoft.com/office/drawing/2014/main" xmlns="" id="{BBDB257E-69EF-4397-BAB1-992C73516412}"/>
              </a:ext>
            </a:extLst>
          </p:cNvPr>
          <p:cNvGrpSpPr/>
          <p:nvPr/>
        </p:nvGrpSpPr>
        <p:grpSpPr>
          <a:xfrm>
            <a:off x="7530800" y="4843099"/>
            <a:ext cx="2229164" cy="970279"/>
            <a:chOff x="1486986" y="1378373"/>
            <a:chExt cx="1710147" cy="970279"/>
          </a:xfrm>
        </p:grpSpPr>
        <p:sp>
          <p:nvSpPr>
            <p:cNvPr id="94" name="íṩḻîḍé">
              <a:extLst>
                <a:ext uri="{FF2B5EF4-FFF2-40B4-BE49-F238E27FC236}">
                  <a16:creationId xmlns:a16="http://schemas.microsoft.com/office/drawing/2014/main" xmlns="" id="{355C4D20-3E60-4E72-8C07-992085396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5" name="íŝḷîḋê">
              <a:extLst>
                <a:ext uri="{FF2B5EF4-FFF2-40B4-BE49-F238E27FC236}">
                  <a16:creationId xmlns:a16="http://schemas.microsoft.com/office/drawing/2014/main" xmlns="" id="{48C367A6-C528-4ED2-85BE-5E1C4DED5C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2020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103157" y="237254"/>
            <a:ext cx="4030673" cy="732611"/>
            <a:chOff x="4080664" y="536324"/>
            <a:chExt cx="4030673" cy="732611"/>
          </a:xfrm>
        </p:grpSpPr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848D20F4-EE3A-4E96-99F8-70B36E966EE5}"/>
              </a:ext>
            </a:extLst>
          </p:cNvPr>
          <p:cNvGrpSpPr/>
          <p:nvPr/>
        </p:nvGrpSpPr>
        <p:grpSpPr>
          <a:xfrm>
            <a:off x="716074" y="2073785"/>
            <a:ext cx="2303152" cy="2088523"/>
            <a:chOff x="597057" y="1899613"/>
            <a:chExt cx="2303152" cy="2088523"/>
          </a:xfrm>
        </p:grpSpPr>
        <p:grpSp>
          <p:nvGrpSpPr>
            <p:cNvPr id="4" name="iŝļidê">
              <a:extLst>
                <a:ext uri="{FF2B5EF4-FFF2-40B4-BE49-F238E27FC236}">
                  <a16:creationId xmlns:a16="http://schemas.microsoft.com/office/drawing/2014/main" xmlns="" id="{9663E77D-DD49-4EA0-A283-89AA9B73F728}"/>
                </a:ext>
              </a:extLst>
            </p:cNvPr>
            <p:cNvGrpSpPr/>
            <p:nvPr/>
          </p:nvGrpSpPr>
          <p:grpSpPr>
            <a:xfrm>
              <a:off x="597057" y="3494747"/>
              <a:ext cx="2303152" cy="493389"/>
              <a:chOff x="769938" y="2456536"/>
              <a:chExt cx="1613466" cy="345642"/>
            </a:xfrm>
          </p:grpSpPr>
          <p:sp>
            <p:nvSpPr>
              <p:cNvPr id="57" name="iṩ1idè">
                <a:extLst>
                  <a:ext uri="{FF2B5EF4-FFF2-40B4-BE49-F238E27FC236}">
                    <a16:creationId xmlns:a16="http://schemas.microsoft.com/office/drawing/2014/main" xmlns="" id="{A8D648D3-0FF2-46C0-A6F8-D2548C209B93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8" name="ïśḻíḑé">
                <a:extLst>
                  <a:ext uri="{FF2B5EF4-FFF2-40B4-BE49-F238E27FC236}">
                    <a16:creationId xmlns:a16="http://schemas.microsoft.com/office/drawing/2014/main" xmlns="" id="{EAC2B020-908F-4EEE-9FD6-6F7B75FB36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cxnSp>
          <p:nvCxnSpPr>
            <p:cNvPr id="14" name="Straight Connector 23">
              <a:extLst>
                <a:ext uri="{FF2B5EF4-FFF2-40B4-BE49-F238E27FC236}">
                  <a16:creationId xmlns:a16="http://schemas.microsoft.com/office/drawing/2014/main" xmlns="" id="{C3698741-2B47-4053-8D50-45252970B4AC}"/>
                </a:ext>
              </a:extLst>
            </p:cNvPr>
            <p:cNvCxnSpPr>
              <a:stCxn id="37" idx="7"/>
            </p:cNvCxnSpPr>
            <p:nvPr/>
          </p:nvCxnSpPr>
          <p:spPr>
            <a:xfrm flipH="1">
              <a:off x="1745485" y="2862667"/>
              <a:ext cx="1" cy="877740"/>
            </a:xfrm>
            <a:prstGeom prst="line">
              <a:avLst/>
            </a:prstGeom>
            <a:ln w="19050">
              <a:solidFill>
                <a:srgbClr val="E2393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iś1ïḍé">
              <a:extLst>
                <a:ext uri="{FF2B5EF4-FFF2-40B4-BE49-F238E27FC236}">
                  <a16:creationId xmlns:a16="http://schemas.microsoft.com/office/drawing/2014/main" xmlns="" id="{99B8B8B0-A0A4-4CD2-AEE3-7FD92EC830D4}"/>
                </a:ext>
              </a:extLst>
            </p:cNvPr>
            <p:cNvGrpSpPr/>
            <p:nvPr/>
          </p:nvGrpSpPr>
          <p:grpSpPr>
            <a:xfrm>
              <a:off x="1346575" y="1899613"/>
              <a:ext cx="797821" cy="797821"/>
              <a:chOff x="1295010" y="1424373"/>
              <a:chExt cx="558911" cy="558911"/>
            </a:xfrm>
          </p:grpSpPr>
          <p:sp>
            <p:nvSpPr>
              <p:cNvPr id="37" name="ïṩļîḋè">
                <a:extLst>
                  <a:ext uri="{FF2B5EF4-FFF2-40B4-BE49-F238E27FC236}">
                    <a16:creationId xmlns:a16="http://schemas.microsoft.com/office/drawing/2014/main" xmlns="" id="{DF35207E-4536-452E-9921-31649F6F97B5}"/>
                  </a:ext>
                </a:extLst>
              </p:cNvPr>
              <p:cNvSpPr/>
              <p:nvPr/>
            </p:nvSpPr>
            <p:spPr>
              <a:xfrm rot="8100000">
                <a:off x="1295010" y="1424373"/>
                <a:ext cx="558911" cy="558911"/>
              </a:xfrm>
              <a:prstGeom prst="teardrop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8" name="iṩľïḓé">
                <a:extLst>
                  <a:ext uri="{FF2B5EF4-FFF2-40B4-BE49-F238E27FC236}">
                    <a16:creationId xmlns:a16="http://schemas.microsoft.com/office/drawing/2014/main" xmlns="" id="{38769189-2736-468F-8F0F-D37EFF75C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657" y="1575878"/>
                <a:ext cx="307301" cy="24782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xmlns="" id="{3EDD68B9-6F2D-45E3-AE7D-3C2C97F75159}"/>
              </a:ext>
            </a:extLst>
          </p:cNvPr>
          <p:cNvGrpSpPr/>
          <p:nvPr/>
        </p:nvGrpSpPr>
        <p:grpSpPr>
          <a:xfrm>
            <a:off x="4972657" y="2066986"/>
            <a:ext cx="2303152" cy="2095322"/>
            <a:chOff x="4853640" y="1892814"/>
            <a:chExt cx="2303152" cy="2095322"/>
          </a:xfrm>
        </p:grpSpPr>
        <p:grpSp>
          <p:nvGrpSpPr>
            <p:cNvPr id="6" name="iŝliḑê">
              <a:extLst>
                <a:ext uri="{FF2B5EF4-FFF2-40B4-BE49-F238E27FC236}">
                  <a16:creationId xmlns:a16="http://schemas.microsoft.com/office/drawing/2014/main" xmlns="" id="{AC450B9E-D0DB-438D-8313-3AC1FB6CF499}"/>
                </a:ext>
              </a:extLst>
            </p:cNvPr>
            <p:cNvGrpSpPr/>
            <p:nvPr/>
          </p:nvGrpSpPr>
          <p:grpSpPr>
            <a:xfrm>
              <a:off x="4853640" y="3494747"/>
              <a:ext cx="2303152" cy="493389"/>
              <a:chOff x="769938" y="2456536"/>
              <a:chExt cx="1613466" cy="345642"/>
            </a:xfrm>
          </p:grpSpPr>
          <p:sp>
            <p:nvSpPr>
              <p:cNvPr id="53" name="iṡḷîḋe">
                <a:extLst>
                  <a:ext uri="{FF2B5EF4-FFF2-40B4-BE49-F238E27FC236}">
                    <a16:creationId xmlns:a16="http://schemas.microsoft.com/office/drawing/2014/main" xmlns="" id="{D30FD0AE-0A31-43EF-825E-4170378D0CF2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23931"/>
              </a:solidFill>
              <a:ln>
                <a:solidFill>
                  <a:srgbClr val="E239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íŝ1ïdé">
                <a:extLst>
                  <a:ext uri="{FF2B5EF4-FFF2-40B4-BE49-F238E27FC236}">
                    <a16:creationId xmlns:a16="http://schemas.microsoft.com/office/drawing/2014/main" xmlns="" id="{6F5B136A-3C7E-4CD8-93C3-05F1B47C03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xmlns="" id="{2B247EC3-632B-4A06-A81D-E8587B726F88}"/>
                </a:ext>
              </a:extLst>
            </p:cNvPr>
            <p:cNvCxnSpPr>
              <a:stCxn id="35" idx="7"/>
            </p:cNvCxnSpPr>
            <p:nvPr/>
          </p:nvCxnSpPr>
          <p:spPr>
            <a:xfrm flipH="1">
              <a:off x="6005911" y="2855868"/>
              <a:ext cx="1" cy="877740"/>
            </a:xfrm>
            <a:prstGeom prst="line">
              <a:avLst/>
            </a:prstGeom>
            <a:ln w="19050">
              <a:solidFill>
                <a:srgbClr val="E2393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ísḷiḓè">
              <a:extLst>
                <a:ext uri="{FF2B5EF4-FFF2-40B4-BE49-F238E27FC236}">
                  <a16:creationId xmlns:a16="http://schemas.microsoft.com/office/drawing/2014/main" xmlns="" id="{DB51C368-5B86-4620-968A-2DB140AE60B7}"/>
                </a:ext>
              </a:extLst>
            </p:cNvPr>
            <p:cNvGrpSpPr/>
            <p:nvPr/>
          </p:nvGrpSpPr>
          <p:grpSpPr>
            <a:xfrm>
              <a:off x="5607001" y="1892814"/>
              <a:ext cx="797821" cy="797821"/>
              <a:chOff x="4279638" y="1419610"/>
              <a:chExt cx="558911" cy="558911"/>
            </a:xfrm>
          </p:grpSpPr>
          <p:sp>
            <p:nvSpPr>
              <p:cNvPr id="35" name="ïṡḻiḋè">
                <a:extLst>
                  <a:ext uri="{FF2B5EF4-FFF2-40B4-BE49-F238E27FC236}">
                    <a16:creationId xmlns:a16="http://schemas.microsoft.com/office/drawing/2014/main" xmlns="" id="{4F007020-F005-4F15-AC64-228D24555EE8}"/>
                  </a:ext>
                </a:extLst>
              </p:cNvPr>
              <p:cNvSpPr/>
              <p:nvPr/>
            </p:nvSpPr>
            <p:spPr>
              <a:xfrm rot="8100000">
                <a:off x="4279638" y="1419610"/>
                <a:ext cx="558911" cy="558911"/>
              </a:xfrm>
              <a:prstGeom prst="teardrop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îšḻïḍè">
                <a:extLst>
                  <a:ext uri="{FF2B5EF4-FFF2-40B4-BE49-F238E27FC236}">
                    <a16:creationId xmlns:a16="http://schemas.microsoft.com/office/drawing/2014/main" xmlns="" id="{7729C394-E576-47D5-97C5-EA2091ED3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364" y="1598738"/>
                <a:ext cx="266700" cy="200025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6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xmlns="" id="{07A7035F-D20E-4C7F-8D76-920FDB5D5B9B}"/>
              </a:ext>
            </a:extLst>
          </p:cNvPr>
          <p:cNvGrpSpPr/>
          <p:nvPr/>
        </p:nvGrpSpPr>
        <p:grpSpPr>
          <a:xfrm>
            <a:off x="9229241" y="2066986"/>
            <a:ext cx="2303152" cy="2095322"/>
            <a:chOff x="9110224" y="1892814"/>
            <a:chExt cx="2303152" cy="2095322"/>
          </a:xfrm>
        </p:grpSpPr>
        <p:grpSp>
          <p:nvGrpSpPr>
            <p:cNvPr id="8" name="îṧḷiḋé">
              <a:extLst>
                <a:ext uri="{FF2B5EF4-FFF2-40B4-BE49-F238E27FC236}">
                  <a16:creationId xmlns:a16="http://schemas.microsoft.com/office/drawing/2014/main" xmlns="" id="{EC5FABF3-6897-4276-AFF2-1D3188A239BF}"/>
                </a:ext>
              </a:extLst>
            </p:cNvPr>
            <p:cNvGrpSpPr/>
            <p:nvPr/>
          </p:nvGrpSpPr>
          <p:grpSpPr>
            <a:xfrm>
              <a:off x="9110224" y="3494747"/>
              <a:ext cx="2303152" cy="493389"/>
              <a:chOff x="769938" y="2456536"/>
              <a:chExt cx="1613466" cy="345642"/>
            </a:xfrm>
          </p:grpSpPr>
          <p:sp>
            <p:nvSpPr>
              <p:cNvPr id="49" name="ïśļiḓè">
                <a:extLst>
                  <a:ext uri="{FF2B5EF4-FFF2-40B4-BE49-F238E27FC236}">
                    <a16:creationId xmlns:a16="http://schemas.microsoft.com/office/drawing/2014/main" xmlns="" id="{91E4DA2C-D2C5-42CE-A541-F221CC0D2F0A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23931"/>
              </a:solidFill>
              <a:ln>
                <a:solidFill>
                  <a:srgbClr val="E239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0" name="ïṡľídé">
                <a:extLst>
                  <a:ext uri="{FF2B5EF4-FFF2-40B4-BE49-F238E27FC236}">
                    <a16:creationId xmlns:a16="http://schemas.microsoft.com/office/drawing/2014/main" xmlns="" id="{B8AB35DE-6114-4F02-9A6F-656C156875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xmlns="" id="{B9A1C03E-F0FC-4AFB-8663-D52356817B29}"/>
                </a:ext>
              </a:extLst>
            </p:cNvPr>
            <p:cNvCxnSpPr>
              <a:stCxn id="33" idx="7"/>
            </p:cNvCxnSpPr>
            <p:nvPr/>
          </p:nvCxnSpPr>
          <p:spPr>
            <a:xfrm flipH="1">
              <a:off x="10258791" y="2855868"/>
              <a:ext cx="1" cy="877740"/>
            </a:xfrm>
            <a:prstGeom prst="line">
              <a:avLst/>
            </a:prstGeom>
            <a:ln w="19050">
              <a:solidFill>
                <a:srgbClr val="E2393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íŝ1iḑé">
              <a:extLst>
                <a:ext uri="{FF2B5EF4-FFF2-40B4-BE49-F238E27FC236}">
                  <a16:creationId xmlns:a16="http://schemas.microsoft.com/office/drawing/2014/main" xmlns="" id="{4E0FD924-88A0-4727-9E82-4EA85B3E3102}"/>
                </a:ext>
              </a:extLst>
            </p:cNvPr>
            <p:cNvGrpSpPr/>
            <p:nvPr/>
          </p:nvGrpSpPr>
          <p:grpSpPr>
            <a:xfrm>
              <a:off x="9859881" y="1892814"/>
              <a:ext cx="797821" cy="797821"/>
              <a:chOff x="7258980" y="1419610"/>
              <a:chExt cx="558911" cy="558911"/>
            </a:xfrm>
          </p:grpSpPr>
          <p:sp>
            <p:nvSpPr>
              <p:cNvPr id="33" name="işľîḓè">
                <a:extLst>
                  <a:ext uri="{FF2B5EF4-FFF2-40B4-BE49-F238E27FC236}">
                    <a16:creationId xmlns:a16="http://schemas.microsoft.com/office/drawing/2014/main" xmlns="" id="{9E07AC51-C67B-44AA-A708-264025692A38}"/>
                  </a:ext>
                </a:extLst>
              </p:cNvPr>
              <p:cNvSpPr/>
              <p:nvPr/>
            </p:nvSpPr>
            <p:spPr>
              <a:xfrm rot="8100000">
                <a:off x="7258980" y="1419610"/>
                <a:ext cx="558911" cy="558911"/>
              </a:xfrm>
              <a:prstGeom prst="teardrop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ïṧlíḓè">
                <a:extLst>
                  <a:ext uri="{FF2B5EF4-FFF2-40B4-BE49-F238E27FC236}">
                    <a16:creationId xmlns:a16="http://schemas.microsoft.com/office/drawing/2014/main" xmlns="" id="{1C9A446A-E0BC-4EF7-8085-CFABCCC2C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7225" y="1605088"/>
                <a:ext cx="276028" cy="25508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xmlns="" id="{E9282EE7-26F8-4B66-B316-B31354B278E7}"/>
              </a:ext>
            </a:extLst>
          </p:cNvPr>
          <p:cNvGrpSpPr/>
          <p:nvPr/>
        </p:nvGrpSpPr>
        <p:grpSpPr>
          <a:xfrm>
            <a:off x="7100948" y="3668919"/>
            <a:ext cx="2303152" cy="2093253"/>
            <a:chOff x="6981931" y="3494747"/>
            <a:chExt cx="2303152" cy="2093253"/>
          </a:xfrm>
        </p:grpSpPr>
        <p:grpSp>
          <p:nvGrpSpPr>
            <p:cNvPr id="7" name="îṡḻiḋe">
              <a:extLst>
                <a:ext uri="{FF2B5EF4-FFF2-40B4-BE49-F238E27FC236}">
                  <a16:creationId xmlns:a16="http://schemas.microsoft.com/office/drawing/2014/main" xmlns="" id="{C025DEC8-BD8F-4735-ABC4-B46F3B673A0B}"/>
                </a:ext>
              </a:extLst>
            </p:cNvPr>
            <p:cNvGrpSpPr/>
            <p:nvPr/>
          </p:nvGrpSpPr>
          <p:grpSpPr>
            <a:xfrm>
              <a:off x="6981931" y="3494747"/>
              <a:ext cx="2303152" cy="493389"/>
              <a:chOff x="769938" y="2456536"/>
              <a:chExt cx="1613466" cy="345642"/>
            </a:xfrm>
          </p:grpSpPr>
          <p:sp>
            <p:nvSpPr>
              <p:cNvPr id="51" name="îşľïḋè">
                <a:extLst>
                  <a:ext uri="{FF2B5EF4-FFF2-40B4-BE49-F238E27FC236}">
                    <a16:creationId xmlns:a16="http://schemas.microsoft.com/office/drawing/2014/main" xmlns="" id="{682E1807-48F3-4FE8-8173-A7D2457B1BE0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23931"/>
              </a:solidFill>
              <a:ln>
                <a:solidFill>
                  <a:srgbClr val="E239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iSḻiḑè">
                <a:extLst>
                  <a:ext uri="{FF2B5EF4-FFF2-40B4-BE49-F238E27FC236}">
                    <a16:creationId xmlns:a16="http://schemas.microsoft.com/office/drawing/2014/main" xmlns="" id="{04671FD8-1A84-4937-B683-EE8772320B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cxnSp>
          <p:nvCxnSpPr>
            <p:cNvPr id="18" name="Straight Connector 27">
              <a:extLst>
                <a:ext uri="{FF2B5EF4-FFF2-40B4-BE49-F238E27FC236}">
                  <a16:creationId xmlns:a16="http://schemas.microsoft.com/office/drawing/2014/main" xmlns="" id="{031C26B0-60DE-4D9E-8AB3-4CC82511A6B4}"/>
                </a:ext>
              </a:extLst>
            </p:cNvPr>
            <p:cNvCxnSpPr>
              <a:stCxn id="31" idx="7"/>
            </p:cNvCxnSpPr>
            <p:nvPr/>
          </p:nvCxnSpPr>
          <p:spPr>
            <a:xfrm rot="10800000" flipH="1">
              <a:off x="8131774" y="3747205"/>
              <a:ext cx="1" cy="877740"/>
            </a:xfrm>
            <a:prstGeom prst="line">
              <a:avLst/>
            </a:prstGeom>
            <a:ln w="19050">
              <a:solidFill>
                <a:srgbClr val="E2393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išļîḋe">
              <a:extLst>
                <a:ext uri="{FF2B5EF4-FFF2-40B4-BE49-F238E27FC236}">
                  <a16:creationId xmlns:a16="http://schemas.microsoft.com/office/drawing/2014/main" xmlns="" id="{8EB58823-F99C-4E96-87B9-BB812F8F3B4F}"/>
                </a:ext>
              </a:extLst>
            </p:cNvPr>
            <p:cNvGrpSpPr/>
            <p:nvPr/>
          </p:nvGrpSpPr>
          <p:grpSpPr>
            <a:xfrm>
              <a:off x="7732864" y="4790179"/>
              <a:ext cx="797821" cy="797821"/>
              <a:chOff x="5768905" y="3449350"/>
              <a:chExt cx="558911" cy="558911"/>
            </a:xfrm>
          </p:grpSpPr>
          <p:sp>
            <p:nvSpPr>
              <p:cNvPr id="31" name="íślïḓê">
                <a:extLst>
                  <a:ext uri="{FF2B5EF4-FFF2-40B4-BE49-F238E27FC236}">
                    <a16:creationId xmlns:a16="http://schemas.microsoft.com/office/drawing/2014/main" xmlns="" id="{870A9A59-2BDF-453E-B236-E8AF0D390E8F}"/>
                  </a:ext>
                </a:extLst>
              </p:cNvPr>
              <p:cNvSpPr/>
              <p:nvPr/>
            </p:nvSpPr>
            <p:spPr>
              <a:xfrm rot="18900000">
                <a:off x="5768905" y="3449350"/>
                <a:ext cx="558911" cy="558911"/>
              </a:xfrm>
              <a:prstGeom prst="teardrop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íṥḷîde">
                <a:extLst>
                  <a:ext uri="{FF2B5EF4-FFF2-40B4-BE49-F238E27FC236}">
                    <a16:creationId xmlns:a16="http://schemas.microsoft.com/office/drawing/2014/main" xmlns="" id="{8649C377-CDE8-4823-8934-F320030C4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988" y="3605501"/>
                <a:ext cx="231093" cy="231093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CE050501-6F56-48D1-942B-46E86C46C6F2}"/>
              </a:ext>
            </a:extLst>
          </p:cNvPr>
          <p:cNvGrpSpPr/>
          <p:nvPr/>
        </p:nvGrpSpPr>
        <p:grpSpPr>
          <a:xfrm>
            <a:off x="2844365" y="3668919"/>
            <a:ext cx="2303152" cy="2093253"/>
            <a:chOff x="2725348" y="3494747"/>
            <a:chExt cx="2303152" cy="2093253"/>
          </a:xfrm>
        </p:grpSpPr>
        <p:grpSp>
          <p:nvGrpSpPr>
            <p:cNvPr id="5" name="íṡļîḓe">
              <a:extLst>
                <a:ext uri="{FF2B5EF4-FFF2-40B4-BE49-F238E27FC236}">
                  <a16:creationId xmlns:a16="http://schemas.microsoft.com/office/drawing/2014/main" xmlns="" id="{9DBF7A82-AA80-4A4E-BC14-5952C00E66CD}"/>
                </a:ext>
              </a:extLst>
            </p:cNvPr>
            <p:cNvGrpSpPr/>
            <p:nvPr/>
          </p:nvGrpSpPr>
          <p:grpSpPr>
            <a:xfrm>
              <a:off x="2725348" y="3494747"/>
              <a:ext cx="2303152" cy="493389"/>
              <a:chOff x="769938" y="2456536"/>
              <a:chExt cx="1613466" cy="345642"/>
            </a:xfrm>
          </p:grpSpPr>
          <p:sp>
            <p:nvSpPr>
              <p:cNvPr id="55" name="íṡľíḍé">
                <a:extLst>
                  <a:ext uri="{FF2B5EF4-FFF2-40B4-BE49-F238E27FC236}">
                    <a16:creationId xmlns:a16="http://schemas.microsoft.com/office/drawing/2014/main" xmlns="" id="{FFF35624-F53F-4236-A547-4C6F59F6387F}"/>
                  </a:ext>
                </a:extLst>
              </p:cNvPr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E23931"/>
              </a:solidFill>
              <a:ln>
                <a:solidFill>
                  <a:srgbClr val="E239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6" name="íṣḷîdé">
                <a:extLst>
                  <a:ext uri="{FF2B5EF4-FFF2-40B4-BE49-F238E27FC236}">
                    <a16:creationId xmlns:a16="http://schemas.microsoft.com/office/drawing/2014/main" xmlns="" id="{F67AFECA-B060-4B64-9D16-3A82AAF885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cxnSp>
          <p:nvCxnSpPr>
            <p:cNvPr id="17" name="Straight Connector 26">
              <a:extLst>
                <a:ext uri="{FF2B5EF4-FFF2-40B4-BE49-F238E27FC236}">
                  <a16:creationId xmlns:a16="http://schemas.microsoft.com/office/drawing/2014/main" xmlns="" id="{C0747874-828A-48C4-9E48-F7C6168C6346}"/>
                </a:ext>
              </a:extLst>
            </p:cNvPr>
            <p:cNvCxnSpPr>
              <a:stCxn id="29" idx="7"/>
            </p:cNvCxnSpPr>
            <p:nvPr/>
          </p:nvCxnSpPr>
          <p:spPr>
            <a:xfrm flipV="1">
              <a:off x="3874849" y="3747205"/>
              <a:ext cx="0" cy="877740"/>
            </a:xfrm>
            <a:prstGeom prst="line">
              <a:avLst/>
            </a:prstGeom>
            <a:ln w="19050">
              <a:solidFill>
                <a:srgbClr val="E2393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íśļîḑe">
              <a:extLst>
                <a:ext uri="{FF2B5EF4-FFF2-40B4-BE49-F238E27FC236}">
                  <a16:creationId xmlns:a16="http://schemas.microsoft.com/office/drawing/2014/main" xmlns="" id="{7F7DB397-1B09-4898-AB63-44CC615EB82C}"/>
                </a:ext>
              </a:extLst>
            </p:cNvPr>
            <p:cNvGrpSpPr/>
            <p:nvPr/>
          </p:nvGrpSpPr>
          <p:grpSpPr>
            <a:xfrm>
              <a:off x="3475938" y="4790179"/>
              <a:ext cx="797821" cy="797821"/>
              <a:chOff x="2786729" y="3449350"/>
              <a:chExt cx="558911" cy="558911"/>
            </a:xfrm>
          </p:grpSpPr>
          <p:sp>
            <p:nvSpPr>
              <p:cNvPr id="29" name="íṧḷiďe">
                <a:extLst>
                  <a:ext uri="{FF2B5EF4-FFF2-40B4-BE49-F238E27FC236}">
                    <a16:creationId xmlns:a16="http://schemas.microsoft.com/office/drawing/2014/main" xmlns="" id="{655D696E-4610-4781-8787-4A4E2A95CE14}"/>
                  </a:ext>
                </a:extLst>
              </p:cNvPr>
              <p:cNvSpPr/>
              <p:nvPr/>
            </p:nvSpPr>
            <p:spPr>
              <a:xfrm rot="18900000">
                <a:off x="2786729" y="3449350"/>
                <a:ext cx="558911" cy="558911"/>
              </a:xfrm>
              <a:prstGeom prst="teardrop">
                <a:avLst/>
              </a:pr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0" name="işḻiḑè">
                <a:extLst>
                  <a:ext uri="{FF2B5EF4-FFF2-40B4-BE49-F238E27FC236}">
                    <a16:creationId xmlns:a16="http://schemas.microsoft.com/office/drawing/2014/main" xmlns="" id="{2FED276E-4319-47AF-B8B8-A0F13EA07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282" y="3615692"/>
                <a:ext cx="224150" cy="220902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4" name="íş1îḓê">
            <a:extLst>
              <a:ext uri="{FF2B5EF4-FFF2-40B4-BE49-F238E27FC236}">
                <a16:creationId xmlns:a16="http://schemas.microsoft.com/office/drawing/2014/main" xmlns="" id="{BFCB3E64-9DB8-4AF8-8288-EBE6E11250A1}"/>
              </a:ext>
            </a:extLst>
          </p:cNvPr>
          <p:cNvGrpSpPr/>
          <p:nvPr/>
        </p:nvGrpSpPr>
        <p:grpSpPr>
          <a:xfrm>
            <a:off x="780393" y="4307610"/>
            <a:ext cx="2229164" cy="970279"/>
            <a:chOff x="1486986" y="1378373"/>
            <a:chExt cx="1710147" cy="970279"/>
          </a:xfrm>
        </p:grpSpPr>
        <p:sp>
          <p:nvSpPr>
            <p:cNvPr id="65" name="íṩḻîḍé">
              <a:extLst>
                <a:ext uri="{FF2B5EF4-FFF2-40B4-BE49-F238E27FC236}">
                  <a16:creationId xmlns:a16="http://schemas.microsoft.com/office/drawing/2014/main" xmlns="" id="{C30674EA-BF5C-411A-989F-ED815B9AA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6" name="íŝḷîḋê">
              <a:extLst>
                <a:ext uri="{FF2B5EF4-FFF2-40B4-BE49-F238E27FC236}">
                  <a16:creationId xmlns:a16="http://schemas.microsoft.com/office/drawing/2014/main" xmlns="" id="{E651C5EC-12F5-4C9B-A12E-9A8CD0608C6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2016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7" name="íş1îḓê">
            <a:extLst>
              <a:ext uri="{FF2B5EF4-FFF2-40B4-BE49-F238E27FC236}">
                <a16:creationId xmlns:a16="http://schemas.microsoft.com/office/drawing/2014/main" xmlns="" id="{BEE86D46-FE60-4E40-B788-9840D004B3D5}"/>
              </a:ext>
            </a:extLst>
          </p:cNvPr>
          <p:cNvGrpSpPr/>
          <p:nvPr/>
        </p:nvGrpSpPr>
        <p:grpSpPr>
          <a:xfrm>
            <a:off x="2813320" y="2068288"/>
            <a:ext cx="2229164" cy="970279"/>
            <a:chOff x="1486986" y="1378373"/>
            <a:chExt cx="1710147" cy="970279"/>
          </a:xfrm>
        </p:grpSpPr>
        <p:sp>
          <p:nvSpPr>
            <p:cNvPr id="68" name="íṩḻîḍé">
              <a:extLst>
                <a:ext uri="{FF2B5EF4-FFF2-40B4-BE49-F238E27FC236}">
                  <a16:creationId xmlns:a16="http://schemas.microsoft.com/office/drawing/2014/main" xmlns="" id="{A619B67C-7957-45E1-A453-4F899829B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9" name="íŝḷîḋê">
              <a:extLst>
                <a:ext uri="{FF2B5EF4-FFF2-40B4-BE49-F238E27FC236}">
                  <a16:creationId xmlns:a16="http://schemas.microsoft.com/office/drawing/2014/main" xmlns="" id="{B1C2B5B0-CAF9-4AE8-9C68-EAD19C97EB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2017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0" name="íş1îḓê">
            <a:extLst>
              <a:ext uri="{FF2B5EF4-FFF2-40B4-BE49-F238E27FC236}">
                <a16:creationId xmlns:a16="http://schemas.microsoft.com/office/drawing/2014/main" xmlns="" id="{1C9986FA-B20B-4E7C-B67E-394F67CEDA8D}"/>
              </a:ext>
            </a:extLst>
          </p:cNvPr>
          <p:cNvGrpSpPr/>
          <p:nvPr/>
        </p:nvGrpSpPr>
        <p:grpSpPr>
          <a:xfrm>
            <a:off x="4963707" y="4307610"/>
            <a:ext cx="2229164" cy="970279"/>
            <a:chOff x="1486986" y="1378373"/>
            <a:chExt cx="1710147" cy="970279"/>
          </a:xfrm>
        </p:grpSpPr>
        <p:sp>
          <p:nvSpPr>
            <p:cNvPr id="71" name="íṩḻîḍé">
              <a:extLst>
                <a:ext uri="{FF2B5EF4-FFF2-40B4-BE49-F238E27FC236}">
                  <a16:creationId xmlns:a16="http://schemas.microsoft.com/office/drawing/2014/main" xmlns="" id="{490CAE72-CC93-489D-AEB3-3FD258C67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2" name="íŝḷîḋê">
              <a:extLst>
                <a:ext uri="{FF2B5EF4-FFF2-40B4-BE49-F238E27FC236}">
                  <a16:creationId xmlns:a16="http://schemas.microsoft.com/office/drawing/2014/main" xmlns="" id="{8DA67A89-B208-4B75-A959-908F178744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3" name="íş1îḓê">
            <a:extLst>
              <a:ext uri="{FF2B5EF4-FFF2-40B4-BE49-F238E27FC236}">
                <a16:creationId xmlns:a16="http://schemas.microsoft.com/office/drawing/2014/main" xmlns="" id="{09091931-A4ED-423B-B454-14DCF2A5A167}"/>
              </a:ext>
            </a:extLst>
          </p:cNvPr>
          <p:cNvGrpSpPr/>
          <p:nvPr/>
        </p:nvGrpSpPr>
        <p:grpSpPr>
          <a:xfrm>
            <a:off x="7080749" y="2153976"/>
            <a:ext cx="2229164" cy="970279"/>
            <a:chOff x="1486986" y="1378373"/>
            <a:chExt cx="1710147" cy="970279"/>
          </a:xfrm>
        </p:grpSpPr>
        <p:sp>
          <p:nvSpPr>
            <p:cNvPr id="74" name="íṩḻîḍé">
              <a:extLst>
                <a:ext uri="{FF2B5EF4-FFF2-40B4-BE49-F238E27FC236}">
                  <a16:creationId xmlns:a16="http://schemas.microsoft.com/office/drawing/2014/main" xmlns="" id="{34EC60D7-10AC-408B-A9CE-A404DB047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5" name="íŝḷîḋê">
              <a:extLst>
                <a:ext uri="{FF2B5EF4-FFF2-40B4-BE49-F238E27FC236}">
                  <a16:creationId xmlns:a16="http://schemas.microsoft.com/office/drawing/2014/main" xmlns="" id="{3A951D73-1CD6-40F2-93A4-762A41B46D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2019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6" name="íş1îḓê">
            <a:extLst>
              <a:ext uri="{FF2B5EF4-FFF2-40B4-BE49-F238E27FC236}">
                <a16:creationId xmlns:a16="http://schemas.microsoft.com/office/drawing/2014/main" xmlns="" id="{48B5B78B-4BB0-4660-8DAE-4B000AFA5D82}"/>
              </a:ext>
            </a:extLst>
          </p:cNvPr>
          <p:cNvGrpSpPr/>
          <p:nvPr/>
        </p:nvGrpSpPr>
        <p:grpSpPr>
          <a:xfrm>
            <a:off x="9266235" y="4307610"/>
            <a:ext cx="2229164" cy="970279"/>
            <a:chOff x="1486986" y="1378373"/>
            <a:chExt cx="1710147" cy="970279"/>
          </a:xfrm>
        </p:grpSpPr>
        <p:sp>
          <p:nvSpPr>
            <p:cNvPr id="77" name="íṩḻîḍé">
              <a:extLst>
                <a:ext uri="{FF2B5EF4-FFF2-40B4-BE49-F238E27FC236}">
                  <a16:creationId xmlns:a16="http://schemas.microsoft.com/office/drawing/2014/main" xmlns="" id="{C7D1E4D8-6770-4E35-A199-C3E57961A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8" name="íŝḷîḋê">
              <a:extLst>
                <a:ext uri="{FF2B5EF4-FFF2-40B4-BE49-F238E27FC236}">
                  <a16:creationId xmlns:a16="http://schemas.microsoft.com/office/drawing/2014/main" xmlns="" id="{0F092B55-40EB-4156-8122-F1A50EC21A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2020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64">
            <a:extLst>
              <a:ext uri="{FF2B5EF4-FFF2-40B4-BE49-F238E27FC236}">
                <a16:creationId xmlns:a16="http://schemas.microsoft.com/office/drawing/2014/main" xmlns="" id="{36988D57-CD3E-4090-A271-5324ECEA1886}"/>
              </a:ext>
            </a:extLst>
          </p:cNvPr>
          <p:cNvCxnSpPr/>
          <p:nvPr/>
        </p:nvCxnSpPr>
        <p:spPr bwMode="auto">
          <a:xfrm flipH="1">
            <a:off x="1518998" y="2740819"/>
            <a:ext cx="1515269" cy="14493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65">
            <a:extLst>
              <a:ext uri="{FF2B5EF4-FFF2-40B4-BE49-F238E27FC236}">
                <a16:creationId xmlns:a16="http://schemas.microsoft.com/office/drawing/2014/main" xmlns="" id="{E0296321-CE70-4126-9A96-79D3E60BCC37}"/>
              </a:ext>
            </a:extLst>
          </p:cNvPr>
          <p:cNvCxnSpPr/>
          <p:nvPr/>
        </p:nvCxnSpPr>
        <p:spPr bwMode="auto">
          <a:xfrm flipH="1">
            <a:off x="4643198" y="2736057"/>
            <a:ext cx="1516063" cy="14493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66">
            <a:extLst>
              <a:ext uri="{FF2B5EF4-FFF2-40B4-BE49-F238E27FC236}">
                <a16:creationId xmlns:a16="http://schemas.microsoft.com/office/drawing/2014/main" xmlns="" id="{CA2FB86C-774A-40EA-A4ED-737E44C0324F}"/>
              </a:ext>
            </a:extLst>
          </p:cNvPr>
          <p:cNvCxnSpPr/>
          <p:nvPr/>
        </p:nvCxnSpPr>
        <p:spPr bwMode="auto">
          <a:xfrm flipH="1">
            <a:off x="7696754" y="2732882"/>
            <a:ext cx="1516063" cy="14493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7">
            <a:extLst>
              <a:ext uri="{FF2B5EF4-FFF2-40B4-BE49-F238E27FC236}">
                <a16:creationId xmlns:a16="http://schemas.microsoft.com/office/drawing/2014/main" xmlns="" id="{23063743-AAF9-433E-9F90-A56DE4327648}"/>
              </a:ext>
            </a:extLst>
          </p:cNvPr>
          <p:cNvCxnSpPr/>
          <p:nvPr/>
        </p:nvCxnSpPr>
        <p:spPr bwMode="auto">
          <a:xfrm flipH="1" flipV="1">
            <a:off x="9215991" y="2734469"/>
            <a:ext cx="1550194" cy="1458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68">
            <a:extLst>
              <a:ext uri="{FF2B5EF4-FFF2-40B4-BE49-F238E27FC236}">
                <a16:creationId xmlns:a16="http://schemas.microsoft.com/office/drawing/2014/main" xmlns="" id="{5F6B7697-0E1A-4BAA-ADA8-99E6297297CE}"/>
              </a:ext>
            </a:extLst>
          </p:cNvPr>
          <p:cNvCxnSpPr/>
          <p:nvPr/>
        </p:nvCxnSpPr>
        <p:spPr bwMode="auto">
          <a:xfrm flipH="1" flipV="1">
            <a:off x="6143385" y="2729707"/>
            <a:ext cx="1549400" cy="1458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69">
            <a:extLst>
              <a:ext uri="{FF2B5EF4-FFF2-40B4-BE49-F238E27FC236}">
                <a16:creationId xmlns:a16="http://schemas.microsoft.com/office/drawing/2014/main" xmlns="" id="{1F35F68C-A04D-49D3-844C-468E5F339D3F}"/>
              </a:ext>
            </a:extLst>
          </p:cNvPr>
          <p:cNvCxnSpPr/>
          <p:nvPr/>
        </p:nvCxnSpPr>
        <p:spPr bwMode="auto">
          <a:xfrm flipH="1" flipV="1">
            <a:off x="3028710" y="2724150"/>
            <a:ext cx="1550194" cy="1458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0" name="Group 12">
            <a:extLst>
              <a:ext uri="{FF2B5EF4-FFF2-40B4-BE49-F238E27FC236}">
                <a16:creationId xmlns:a16="http://schemas.microsoft.com/office/drawing/2014/main" xmlns="" id="{8ED22177-A662-4FBD-9C27-830FF53DABDD}"/>
              </a:ext>
            </a:extLst>
          </p:cNvPr>
          <p:cNvGrpSpPr>
            <a:grpSpLocks/>
          </p:cNvGrpSpPr>
          <p:nvPr/>
        </p:nvGrpSpPr>
        <p:grpSpPr bwMode="auto">
          <a:xfrm>
            <a:off x="7164941" y="3606800"/>
            <a:ext cx="1033463" cy="1164432"/>
            <a:chOff x="14162976" y="6632233"/>
            <a:chExt cx="2066564" cy="2328353"/>
          </a:xfrm>
        </p:grpSpPr>
        <p:sp>
          <p:nvSpPr>
            <p:cNvPr id="21" name="Shape">
              <a:extLst>
                <a:ext uri="{FF2B5EF4-FFF2-40B4-BE49-F238E27FC236}">
                  <a16:creationId xmlns:a16="http://schemas.microsoft.com/office/drawing/2014/main" xmlns="" id="{1B54ECD4-741F-4615-B5E8-1975A27E20E3}"/>
                </a:ext>
              </a:extLst>
            </p:cNvPr>
            <p:cNvSpPr/>
            <p:nvPr/>
          </p:nvSpPr>
          <p:spPr bwMode="auto">
            <a:xfrm>
              <a:off x="14162976" y="6632233"/>
              <a:ext cx="2066564" cy="232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xmlns="" id="{27733D4F-D260-4B0E-B16C-E0E9EA5D68CA}"/>
                </a:ext>
              </a:extLst>
            </p:cNvPr>
            <p:cNvSpPr/>
            <p:nvPr/>
          </p:nvSpPr>
          <p:spPr bwMode="auto">
            <a:xfrm>
              <a:off x="14740725" y="7354388"/>
              <a:ext cx="1488815" cy="15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extrusionOk="0">
                  <a:moveTo>
                    <a:pt x="21576" y="8259"/>
                  </a:moveTo>
                  <a:lnTo>
                    <a:pt x="13191" y="0"/>
                  </a:lnTo>
                  <a:lnTo>
                    <a:pt x="110" y="16"/>
                  </a:lnTo>
                  <a:lnTo>
                    <a:pt x="135" y="3275"/>
                  </a:lnTo>
                  <a:lnTo>
                    <a:pt x="0" y="3310"/>
                  </a:lnTo>
                  <a:lnTo>
                    <a:pt x="47" y="12200"/>
                  </a:lnTo>
                  <a:lnTo>
                    <a:pt x="9678" y="21600"/>
                  </a:lnTo>
                  <a:lnTo>
                    <a:pt x="20084" y="15665"/>
                  </a:lnTo>
                  <a:cubicBezTo>
                    <a:pt x="20621" y="15360"/>
                    <a:pt x="21048" y="14898"/>
                    <a:pt x="21306" y="14344"/>
                  </a:cubicBezTo>
                  <a:cubicBezTo>
                    <a:pt x="21509" y="13909"/>
                    <a:pt x="21600" y="13433"/>
                    <a:pt x="21572" y="12956"/>
                  </a:cubicBezTo>
                  <a:lnTo>
                    <a:pt x="21576" y="825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xmlns="" id="{B8F2DEA9-34CF-4E4D-8F7E-71C8874963A1}"/>
                </a:ext>
              </a:extLst>
            </p:cNvPr>
            <p:cNvSpPr/>
            <p:nvPr/>
          </p:nvSpPr>
          <p:spPr bwMode="auto">
            <a:xfrm>
              <a:off x="14723266" y="7349626"/>
              <a:ext cx="944397" cy="88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" y="0"/>
                  </a:moveTo>
                  <a:lnTo>
                    <a:pt x="334" y="5438"/>
                  </a:lnTo>
                  <a:lnTo>
                    <a:pt x="0" y="5438"/>
                  </a:lnTo>
                  <a:lnTo>
                    <a:pt x="9" y="18906"/>
                  </a:lnTo>
                  <a:cubicBezTo>
                    <a:pt x="9" y="19296"/>
                    <a:pt x="9" y="19589"/>
                    <a:pt x="25" y="19836"/>
                  </a:cubicBezTo>
                  <a:cubicBezTo>
                    <a:pt x="40" y="20084"/>
                    <a:pt x="71" y="20285"/>
                    <a:pt x="132" y="20492"/>
                  </a:cubicBezTo>
                  <a:cubicBezTo>
                    <a:pt x="209" y="20719"/>
                    <a:pt x="331" y="20922"/>
                    <a:pt x="487" y="21089"/>
                  </a:cubicBezTo>
                  <a:cubicBezTo>
                    <a:pt x="644" y="21256"/>
                    <a:pt x="833" y="21386"/>
                    <a:pt x="1045" y="21469"/>
                  </a:cubicBezTo>
                  <a:cubicBezTo>
                    <a:pt x="1239" y="21535"/>
                    <a:pt x="1427" y="21567"/>
                    <a:pt x="1656" y="21584"/>
                  </a:cubicBezTo>
                  <a:cubicBezTo>
                    <a:pt x="1886" y="21600"/>
                    <a:pt x="2157" y="21600"/>
                    <a:pt x="2516" y="21600"/>
                  </a:cubicBezTo>
                  <a:lnTo>
                    <a:pt x="19073" y="21600"/>
                  </a:lnTo>
                  <a:cubicBezTo>
                    <a:pt x="19438" y="21600"/>
                    <a:pt x="19712" y="21600"/>
                    <a:pt x="19943" y="21584"/>
                  </a:cubicBezTo>
                  <a:cubicBezTo>
                    <a:pt x="20174" y="21567"/>
                    <a:pt x="20362" y="21535"/>
                    <a:pt x="20556" y="21469"/>
                  </a:cubicBezTo>
                  <a:cubicBezTo>
                    <a:pt x="20768" y="21386"/>
                    <a:pt x="20957" y="21256"/>
                    <a:pt x="21113" y="21089"/>
                  </a:cubicBezTo>
                  <a:cubicBezTo>
                    <a:pt x="21269" y="20922"/>
                    <a:pt x="21391" y="20719"/>
                    <a:pt x="21468" y="20492"/>
                  </a:cubicBezTo>
                  <a:cubicBezTo>
                    <a:pt x="21529" y="20285"/>
                    <a:pt x="21560" y="20084"/>
                    <a:pt x="21576" y="19838"/>
                  </a:cubicBezTo>
                  <a:cubicBezTo>
                    <a:pt x="21591" y="19592"/>
                    <a:pt x="21591" y="19302"/>
                    <a:pt x="21591" y="18918"/>
                  </a:cubicBezTo>
                  <a:lnTo>
                    <a:pt x="21600" y="5438"/>
                  </a:lnTo>
                  <a:lnTo>
                    <a:pt x="21266" y="5438"/>
                  </a:lnTo>
                  <a:lnTo>
                    <a:pt x="21266" y="0"/>
                  </a:lnTo>
                  <a:lnTo>
                    <a:pt x="334" y="0"/>
                  </a:lnTo>
                  <a:close/>
                  <a:moveTo>
                    <a:pt x="1017" y="768"/>
                  </a:moveTo>
                  <a:lnTo>
                    <a:pt x="1253" y="768"/>
                  </a:lnTo>
                  <a:lnTo>
                    <a:pt x="3126" y="2742"/>
                  </a:lnTo>
                  <a:lnTo>
                    <a:pt x="1270" y="5438"/>
                  </a:lnTo>
                  <a:lnTo>
                    <a:pt x="1017" y="5438"/>
                  </a:lnTo>
                  <a:lnTo>
                    <a:pt x="1017" y="768"/>
                  </a:lnTo>
                  <a:close/>
                  <a:moveTo>
                    <a:pt x="2255" y="768"/>
                  </a:moveTo>
                  <a:lnTo>
                    <a:pt x="19337" y="768"/>
                  </a:lnTo>
                  <a:lnTo>
                    <a:pt x="17721" y="2461"/>
                  </a:lnTo>
                  <a:cubicBezTo>
                    <a:pt x="17693" y="2495"/>
                    <a:pt x="17670" y="2533"/>
                    <a:pt x="17655" y="2575"/>
                  </a:cubicBezTo>
                  <a:cubicBezTo>
                    <a:pt x="17638" y="2622"/>
                    <a:pt x="17630" y="2672"/>
                    <a:pt x="17631" y="2722"/>
                  </a:cubicBezTo>
                  <a:lnTo>
                    <a:pt x="17631" y="5438"/>
                  </a:lnTo>
                  <a:lnTo>
                    <a:pt x="3961" y="5438"/>
                  </a:lnTo>
                  <a:lnTo>
                    <a:pt x="3961" y="2722"/>
                  </a:lnTo>
                  <a:cubicBezTo>
                    <a:pt x="3961" y="2671"/>
                    <a:pt x="3953" y="2622"/>
                    <a:pt x="3936" y="2575"/>
                  </a:cubicBezTo>
                  <a:cubicBezTo>
                    <a:pt x="3920" y="2533"/>
                    <a:pt x="3897" y="2495"/>
                    <a:pt x="3869" y="2461"/>
                  </a:cubicBezTo>
                  <a:lnTo>
                    <a:pt x="2255" y="768"/>
                  </a:lnTo>
                  <a:close/>
                  <a:moveTo>
                    <a:pt x="20338" y="768"/>
                  </a:moveTo>
                  <a:lnTo>
                    <a:pt x="20584" y="768"/>
                  </a:lnTo>
                  <a:lnTo>
                    <a:pt x="20584" y="5438"/>
                  </a:lnTo>
                  <a:lnTo>
                    <a:pt x="20322" y="5438"/>
                  </a:lnTo>
                  <a:lnTo>
                    <a:pt x="18464" y="2742"/>
                  </a:lnTo>
                  <a:lnTo>
                    <a:pt x="20338" y="768"/>
                  </a:lnTo>
                  <a:close/>
                  <a:moveTo>
                    <a:pt x="3270" y="3800"/>
                  </a:moveTo>
                  <a:lnTo>
                    <a:pt x="3264" y="5438"/>
                  </a:lnTo>
                  <a:lnTo>
                    <a:pt x="2108" y="5438"/>
                  </a:lnTo>
                  <a:lnTo>
                    <a:pt x="3270" y="3800"/>
                  </a:lnTo>
                  <a:close/>
                  <a:moveTo>
                    <a:pt x="18322" y="3800"/>
                  </a:moveTo>
                  <a:lnTo>
                    <a:pt x="19483" y="5438"/>
                  </a:lnTo>
                  <a:lnTo>
                    <a:pt x="18327" y="5438"/>
                  </a:lnTo>
                  <a:lnTo>
                    <a:pt x="18322" y="3800"/>
                  </a:lnTo>
                  <a:close/>
                  <a:moveTo>
                    <a:pt x="714" y="6185"/>
                  </a:moveTo>
                  <a:lnTo>
                    <a:pt x="20886" y="6185"/>
                  </a:lnTo>
                  <a:lnTo>
                    <a:pt x="20886" y="19293"/>
                  </a:lnTo>
                  <a:cubicBezTo>
                    <a:pt x="20886" y="19517"/>
                    <a:pt x="20886" y="19686"/>
                    <a:pt x="20877" y="19829"/>
                  </a:cubicBezTo>
                  <a:cubicBezTo>
                    <a:pt x="20868" y="19973"/>
                    <a:pt x="20850" y="20090"/>
                    <a:pt x="20814" y="20211"/>
                  </a:cubicBezTo>
                  <a:cubicBezTo>
                    <a:pt x="20769" y="20343"/>
                    <a:pt x="20698" y="20462"/>
                    <a:pt x="20607" y="20559"/>
                  </a:cubicBezTo>
                  <a:cubicBezTo>
                    <a:pt x="20516" y="20656"/>
                    <a:pt x="20406" y="20732"/>
                    <a:pt x="20282" y="20780"/>
                  </a:cubicBezTo>
                  <a:cubicBezTo>
                    <a:pt x="20169" y="20819"/>
                    <a:pt x="20059" y="20838"/>
                    <a:pt x="19925" y="20847"/>
                  </a:cubicBezTo>
                  <a:cubicBezTo>
                    <a:pt x="19790" y="20857"/>
                    <a:pt x="19631" y="20857"/>
                    <a:pt x="19418" y="20857"/>
                  </a:cubicBezTo>
                  <a:lnTo>
                    <a:pt x="2176" y="20857"/>
                  </a:lnTo>
                  <a:cubicBezTo>
                    <a:pt x="1967" y="20857"/>
                    <a:pt x="1809" y="20857"/>
                    <a:pt x="1675" y="20847"/>
                  </a:cubicBezTo>
                  <a:cubicBezTo>
                    <a:pt x="1541" y="20838"/>
                    <a:pt x="1431" y="20819"/>
                    <a:pt x="1318" y="20780"/>
                  </a:cubicBezTo>
                  <a:cubicBezTo>
                    <a:pt x="1194" y="20732"/>
                    <a:pt x="1084" y="20656"/>
                    <a:pt x="993" y="20559"/>
                  </a:cubicBezTo>
                  <a:cubicBezTo>
                    <a:pt x="902" y="20462"/>
                    <a:pt x="831" y="20343"/>
                    <a:pt x="786" y="20211"/>
                  </a:cubicBezTo>
                  <a:cubicBezTo>
                    <a:pt x="750" y="20090"/>
                    <a:pt x="732" y="19973"/>
                    <a:pt x="723" y="19829"/>
                  </a:cubicBezTo>
                  <a:cubicBezTo>
                    <a:pt x="714" y="19685"/>
                    <a:pt x="714" y="19514"/>
                    <a:pt x="714" y="19286"/>
                  </a:cubicBezTo>
                  <a:lnTo>
                    <a:pt x="714" y="6185"/>
                  </a:lnTo>
                  <a:close/>
                  <a:moveTo>
                    <a:pt x="6436" y="7345"/>
                  </a:moveTo>
                  <a:cubicBezTo>
                    <a:pt x="6070" y="7345"/>
                    <a:pt x="5704" y="7494"/>
                    <a:pt x="5424" y="7793"/>
                  </a:cubicBezTo>
                  <a:cubicBezTo>
                    <a:pt x="5122" y="8117"/>
                    <a:pt x="4989" y="8549"/>
                    <a:pt x="5014" y="8973"/>
                  </a:cubicBezTo>
                  <a:cubicBezTo>
                    <a:pt x="5029" y="9172"/>
                    <a:pt x="5189" y="9323"/>
                    <a:pt x="5376" y="9314"/>
                  </a:cubicBezTo>
                  <a:cubicBezTo>
                    <a:pt x="5567" y="9305"/>
                    <a:pt x="5715" y="9133"/>
                    <a:pt x="5709" y="8929"/>
                  </a:cubicBezTo>
                  <a:cubicBezTo>
                    <a:pt x="5695" y="8712"/>
                    <a:pt x="5763" y="8489"/>
                    <a:pt x="5918" y="8323"/>
                  </a:cubicBezTo>
                  <a:cubicBezTo>
                    <a:pt x="6061" y="8170"/>
                    <a:pt x="6249" y="8093"/>
                    <a:pt x="6436" y="8093"/>
                  </a:cubicBezTo>
                  <a:cubicBezTo>
                    <a:pt x="6623" y="8093"/>
                    <a:pt x="6810" y="8170"/>
                    <a:pt x="6953" y="8323"/>
                  </a:cubicBezTo>
                  <a:cubicBezTo>
                    <a:pt x="7111" y="8492"/>
                    <a:pt x="7180" y="8719"/>
                    <a:pt x="7162" y="8940"/>
                  </a:cubicBezTo>
                  <a:cubicBezTo>
                    <a:pt x="7151" y="9082"/>
                    <a:pt x="7219" y="9218"/>
                    <a:pt x="7338" y="9283"/>
                  </a:cubicBezTo>
                  <a:cubicBezTo>
                    <a:pt x="7555" y="9401"/>
                    <a:pt x="7817" y="9260"/>
                    <a:pt x="7855" y="9003"/>
                  </a:cubicBezTo>
                  <a:cubicBezTo>
                    <a:pt x="7889" y="8570"/>
                    <a:pt x="7757" y="8125"/>
                    <a:pt x="7448" y="7793"/>
                  </a:cubicBezTo>
                  <a:cubicBezTo>
                    <a:pt x="7168" y="7494"/>
                    <a:pt x="6802" y="7345"/>
                    <a:pt x="6436" y="7345"/>
                  </a:cubicBezTo>
                  <a:close/>
                  <a:moveTo>
                    <a:pt x="15148" y="7345"/>
                  </a:moveTo>
                  <a:cubicBezTo>
                    <a:pt x="14782" y="7345"/>
                    <a:pt x="14415" y="7494"/>
                    <a:pt x="14136" y="7793"/>
                  </a:cubicBezTo>
                  <a:cubicBezTo>
                    <a:pt x="13834" y="8117"/>
                    <a:pt x="13700" y="8549"/>
                    <a:pt x="13726" y="8973"/>
                  </a:cubicBezTo>
                  <a:cubicBezTo>
                    <a:pt x="13741" y="9172"/>
                    <a:pt x="13901" y="9323"/>
                    <a:pt x="14088" y="9314"/>
                  </a:cubicBezTo>
                  <a:cubicBezTo>
                    <a:pt x="14278" y="9305"/>
                    <a:pt x="14427" y="9133"/>
                    <a:pt x="14421" y="8929"/>
                  </a:cubicBezTo>
                  <a:cubicBezTo>
                    <a:pt x="14407" y="8712"/>
                    <a:pt x="14475" y="8489"/>
                    <a:pt x="14630" y="8323"/>
                  </a:cubicBezTo>
                  <a:cubicBezTo>
                    <a:pt x="14773" y="8170"/>
                    <a:pt x="14961" y="8093"/>
                    <a:pt x="15148" y="8093"/>
                  </a:cubicBezTo>
                  <a:cubicBezTo>
                    <a:pt x="15335" y="8093"/>
                    <a:pt x="15522" y="8170"/>
                    <a:pt x="15665" y="8323"/>
                  </a:cubicBezTo>
                  <a:cubicBezTo>
                    <a:pt x="15823" y="8492"/>
                    <a:pt x="15892" y="8719"/>
                    <a:pt x="15874" y="8940"/>
                  </a:cubicBezTo>
                  <a:cubicBezTo>
                    <a:pt x="15863" y="9082"/>
                    <a:pt x="15932" y="9218"/>
                    <a:pt x="16051" y="9283"/>
                  </a:cubicBezTo>
                  <a:cubicBezTo>
                    <a:pt x="16267" y="9401"/>
                    <a:pt x="16529" y="9260"/>
                    <a:pt x="16567" y="9003"/>
                  </a:cubicBezTo>
                  <a:cubicBezTo>
                    <a:pt x="16601" y="8570"/>
                    <a:pt x="16469" y="8125"/>
                    <a:pt x="16159" y="7793"/>
                  </a:cubicBezTo>
                  <a:cubicBezTo>
                    <a:pt x="15880" y="7494"/>
                    <a:pt x="15514" y="7345"/>
                    <a:pt x="15148" y="7345"/>
                  </a:cubicBezTo>
                  <a:close/>
                  <a:moveTo>
                    <a:pt x="15169" y="8499"/>
                  </a:moveTo>
                  <a:cubicBezTo>
                    <a:pt x="14967" y="8492"/>
                    <a:pt x="14800" y="8669"/>
                    <a:pt x="14807" y="8886"/>
                  </a:cubicBezTo>
                  <a:lnTo>
                    <a:pt x="14807" y="11168"/>
                  </a:lnTo>
                  <a:cubicBezTo>
                    <a:pt x="14807" y="13536"/>
                    <a:pt x="13013" y="15456"/>
                    <a:pt x="10800" y="15456"/>
                  </a:cubicBezTo>
                  <a:cubicBezTo>
                    <a:pt x="8587" y="15456"/>
                    <a:pt x="6794" y="13536"/>
                    <a:pt x="6794" y="11168"/>
                  </a:cubicBezTo>
                  <a:lnTo>
                    <a:pt x="6794" y="8886"/>
                  </a:lnTo>
                  <a:cubicBezTo>
                    <a:pt x="6793" y="8686"/>
                    <a:pt x="6645" y="8523"/>
                    <a:pt x="6458" y="8517"/>
                  </a:cubicBezTo>
                  <a:cubicBezTo>
                    <a:pt x="6252" y="8510"/>
                    <a:pt x="6084" y="8694"/>
                    <a:pt x="6096" y="8915"/>
                  </a:cubicBezTo>
                  <a:lnTo>
                    <a:pt x="6096" y="11189"/>
                  </a:lnTo>
                  <a:cubicBezTo>
                    <a:pt x="6096" y="13969"/>
                    <a:pt x="8202" y="16223"/>
                    <a:pt x="10800" y="16223"/>
                  </a:cubicBezTo>
                  <a:cubicBezTo>
                    <a:pt x="13398" y="16223"/>
                    <a:pt x="15504" y="13969"/>
                    <a:pt x="15504" y="11189"/>
                  </a:cubicBezTo>
                  <a:lnTo>
                    <a:pt x="15504" y="8886"/>
                  </a:lnTo>
                  <a:cubicBezTo>
                    <a:pt x="15512" y="8680"/>
                    <a:pt x="15362" y="8506"/>
                    <a:pt x="15169" y="84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xmlns="" id="{2597189E-40DE-4836-81D6-67455551BDFC}"/>
              </a:ext>
            </a:extLst>
          </p:cNvPr>
          <p:cNvGrpSpPr>
            <a:grpSpLocks/>
          </p:cNvGrpSpPr>
          <p:nvPr/>
        </p:nvGrpSpPr>
        <p:grpSpPr bwMode="auto">
          <a:xfrm>
            <a:off x="8706404" y="2193925"/>
            <a:ext cx="1033463" cy="1164432"/>
            <a:chOff x="17245940" y="6632233"/>
            <a:chExt cx="2066563" cy="2328353"/>
          </a:xfrm>
        </p:grpSpPr>
        <p:sp>
          <p:nvSpPr>
            <p:cNvPr id="25" name="Shape">
              <a:extLst>
                <a:ext uri="{FF2B5EF4-FFF2-40B4-BE49-F238E27FC236}">
                  <a16:creationId xmlns:a16="http://schemas.microsoft.com/office/drawing/2014/main" xmlns="" id="{8AF4785A-6C63-44F0-A5EB-9AA98EA54A60}"/>
                </a:ext>
              </a:extLst>
            </p:cNvPr>
            <p:cNvSpPr/>
            <p:nvPr/>
          </p:nvSpPr>
          <p:spPr bwMode="auto">
            <a:xfrm>
              <a:off x="17245940" y="6632233"/>
              <a:ext cx="2066563" cy="232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6" name="Shape">
              <a:extLst>
                <a:ext uri="{FF2B5EF4-FFF2-40B4-BE49-F238E27FC236}">
                  <a16:creationId xmlns:a16="http://schemas.microsoft.com/office/drawing/2014/main" xmlns="" id="{CC48A0B2-9F50-4ADA-BBC2-515CC90B6AB4}"/>
                </a:ext>
              </a:extLst>
            </p:cNvPr>
            <p:cNvSpPr/>
            <p:nvPr/>
          </p:nvSpPr>
          <p:spPr bwMode="auto">
            <a:xfrm>
              <a:off x="17752264" y="7290902"/>
              <a:ext cx="1560239" cy="161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439" extrusionOk="0">
                  <a:moveTo>
                    <a:pt x="21579" y="12925"/>
                  </a:moveTo>
                  <a:lnTo>
                    <a:pt x="8603" y="449"/>
                  </a:lnTo>
                  <a:cubicBezTo>
                    <a:pt x="7869" y="-161"/>
                    <a:pt x="6776" y="-148"/>
                    <a:pt x="6058" y="479"/>
                  </a:cubicBezTo>
                  <a:cubicBezTo>
                    <a:pt x="5324" y="1121"/>
                    <a:pt x="5220" y="2194"/>
                    <a:pt x="5819" y="2954"/>
                  </a:cubicBezTo>
                  <a:lnTo>
                    <a:pt x="7307" y="4382"/>
                  </a:lnTo>
                  <a:lnTo>
                    <a:pt x="7307" y="6139"/>
                  </a:lnTo>
                  <a:lnTo>
                    <a:pt x="1938" y="6139"/>
                  </a:lnTo>
                  <a:lnTo>
                    <a:pt x="1938" y="9113"/>
                  </a:lnTo>
                  <a:lnTo>
                    <a:pt x="165" y="9113"/>
                  </a:lnTo>
                  <a:lnTo>
                    <a:pt x="0" y="12527"/>
                  </a:lnTo>
                  <a:lnTo>
                    <a:pt x="9279" y="21439"/>
                  </a:lnTo>
                  <a:lnTo>
                    <a:pt x="20311" y="15314"/>
                  </a:lnTo>
                  <a:cubicBezTo>
                    <a:pt x="20734" y="15045"/>
                    <a:pt x="21074" y="14673"/>
                    <a:pt x="21296" y="14235"/>
                  </a:cubicBezTo>
                  <a:cubicBezTo>
                    <a:pt x="21503" y="13828"/>
                    <a:pt x="21600" y="13377"/>
                    <a:pt x="21579" y="12925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xmlns="" id="{8C48FA76-B6B3-4E90-8F44-94443C99D403}"/>
                </a:ext>
              </a:extLst>
            </p:cNvPr>
            <p:cNvSpPr/>
            <p:nvPr/>
          </p:nvSpPr>
          <p:spPr bwMode="auto">
            <a:xfrm>
              <a:off x="17750677" y="7282965"/>
              <a:ext cx="1057090" cy="95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064" y="0"/>
                    <a:pt x="9330" y="312"/>
                    <a:pt x="8769" y="937"/>
                  </a:cubicBezTo>
                  <a:cubicBezTo>
                    <a:pt x="7647" y="2186"/>
                    <a:pt x="7647" y="4210"/>
                    <a:pt x="8769" y="5459"/>
                  </a:cubicBezTo>
                  <a:cubicBezTo>
                    <a:pt x="9241" y="5985"/>
                    <a:pt x="9837" y="6287"/>
                    <a:pt x="10453" y="6370"/>
                  </a:cubicBezTo>
                  <a:lnTo>
                    <a:pt x="10453" y="10397"/>
                  </a:lnTo>
                  <a:lnTo>
                    <a:pt x="2541" y="10397"/>
                  </a:lnTo>
                  <a:lnTo>
                    <a:pt x="2541" y="15204"/>
                  </a:lnTo>
                  <a:lnTo>
                    <a:pt x="0" y="15204"/>
                  </a:lnTo>
                  <a:lnTo>
                    <a:pt x="0" y="21600"/>
                  </a:lnTo>
                  <a:lnTo>
                    <a:pt x="5745" y="21600"/>
                  </a:lnTo>
                  <a:lnTo>
                    <a:pt x="5745" y="15204"/>
                  </a:lnTo>
                  <a:lnTo>
                    <a:pt x="3229" y="15204"/>
                  </a:lnTo>
                  <a:lnTo>
                    <a:pt x="3229" y="11205"/>
                  </a:lnTo>
                  <a:lnTo>
                    <a:pt x="10453" y="11205"/>
                  </a:lnTo>
                  <a:lnTo>
                    <a:pt x="10453" y="15204"/>
                  </a:lnTo>
                  <a:lnTo>
                    <a:pt x="7928" y="15204"/>
                  </a:lnTo>
                  <a:lnTo>
                    <a:pt x="7928" y="21600"/>
                  </a:lnTo>
                  <a:lnTo>
                    <a:pt x="13672" y="21600"/>
                  </a:lnTo>
                  <a:lnTo>
                    <a:pt x="13672" y="15204"/>
                  </a:lnTo>
                  <a:lnTo>
                    <a:pt x="11147" y="15204"/>
                  </a:lnTo>
                  <a:lnTo>
                    <a:pt x="11147" y="11205"/>
                  </a:lnTo>
                  <a:lnTo>
                    <a:pt x="18371" y="11205"/>
                  </a:lnTo>
                  <a:lnTo>
                    <a:pt x="18371" y="15204"/>
                  </a:lnTo>
                  <a:lnTo>
                    <a:pt x="15855" y="15204"/>
                  </a:lnTo>
                  <a:lnTo>
                    <a:pt x="15855" y="21600"/>
                  </a:lnTo>
                  <a:lnTo>
                    <a:pt x="21600" y="21600"/>
                  </a:lnTo>
                  <a:lnTo>
                    <a:pt x="21600" y="15204"/>
                  </a:lnTo>
                  <a:lnTo>
                    <a:pt x="19058" y="15204"/>
                  </a:lnTo>
                  <a:lnTo>
                    <a:pt x="19058" y="10397"/>
                  </a:lnTo>
                  <a:lnTo>
                    <a:pt x="11147" y="10397"/>
                  </a:lnTo>
                  <a:lnTo>
                    <a:pt x="11147" y="6370"/>
                  </a:lnTo>
                  <a:cubicBezTo>
                    <a:pt x="11763" y="6287"/>
                    <a:pt x="12359" y="5985"/>
                    <a:pt x="12831" y="5459"/>
                  </a:cubicBezTo>
                  <a:cubicBezTo>
                    <a:pt x="13953" y="4210"/>
                    <a:pt x="13953" y="2186"/>
                    <a:pt x="12831" y="937"/>
                  </a:cubicBezTo>
                  <a:cubicBezTo>
                    <a:pt x="12270" y="312"/>
                    <a:pt x="11535" y="0"/>
                    <a:pt x="10800" y="0"/>
                  </a:cubicBezTo>
                  <a:close/>
                  <a:moveTo>
                    <a:pt x="10800" y="787"/>
                  </a:moveTo>
                  <a:cubicBezTo>
                    <a:pt x="11354" y="787"/>
                    <a:pt x="11909" y="1022"/>
                    <a:pt x="12332" y="1493"/>
                  </a:cubicBezTo>
                  <a:cubicBezTo>
                    <a:pt x="13177" y="2435"/>
                    <a:pt x="13177" y="3962"/>
                    <a:pt x="12332" y="4903"/>
                  </a:cubicBezTo>
                  <a:cubicBezTo>
                    <a:pt x="11486" y="5845"/>
                    <a:pt x="10114" y="5845"/>
                    <a:pt x="9268" y="4903"/>
                  </a:cubicBezTo>
                  <a:cubicBezTo>
                    <a:pt x="8423" y="3962"/>
                    <a:pt x="8423" y="2435"/>
                    <a:pt x="9268" y="1493"/>
                  </a:cubicBezTo>
                  <a:cubicBezTo>
                    <a:pt x="9691" y="1022"/>
                    <a:pt x="10245" y="787"/>
                    <a:pt x="10800" y="787"/>
                  </a:cubicBezTo>
                  <a:close/>
                  <a:moveTo>
                    <a:pt x="691" y="15974"/>
                  </a:moveTo>
                  <a:lnTo>
                    <a:pt x="5053" y="15974"/>
                  </a:lnTo>
                  <a:lnTo>
                    <a:pt x="5053" y="20830"/>
                  </a:lnTo>
                  <a:lnTo>
                    <a:pt x="691" y="20830"/>
                  </a:lnTo>
                  <a:lnTo>
                    <a:pt x="691" y="15974"/>
                  </a:lnTo>
                  <a:close/>
                  <a:moveTo>
                    <a:pt x="8619" y="15974"/>
                  </a:moveTo>
                  <a:lnTo>
                    <a:pt x="12981" y="15974"/>
                  </a:lnTo>
                  <a:lnTo>
                    <a:pt x="12981" y="20830"/>
                  </a:lnTo>
                  <a:lnTo>
                    <a:pt x="8619" y="20830"/>
                  </a:lnTo>
                  <a:lnTo>
                    <a:pt x="8619" y="15974"/>
                  </a:lnTo>
                  <a:close/>
                  <a:moveTo>
                    <a:pt x="16547" y="15974"/>
                  </a:moveTo>
                  <a:lnTo>
                    <a:pt x="20909" y="15974"/>
                  </a:lnTo>
                  <a:lnTo>
                    <a:pt x="20909" y="20830"/>
                  </a:lnTo>
                  <a:lnTo>
                    <a:pt x="16547" y="20830"/>
                  </a:lnTo>
                  <a:lnTo>
                    <a:pt x="16547" y="1597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xmlns="" id="{24A3ECF2-A661-4F86-BE9C-DDF170440B82}"/>
              </a:ext>
            </a:extLst>
          </p:cNvPr>
          <p:cNvGrpSpPr>
            <a:grpSpLocks/>
          </p:cNvGrpSpPr>
          <p:nvPr/>
        </p:nvGrpSpPr>
        <p:grpSpPr bwMode="auto">
          <a:xfrm>
            <a:off x="5623479" y="2193925"/>
            <a:ext cx="1033463" cy="1165225"/>
            <a:chOff x="11080012" y="6632233"/>
            <a:chExt cx="2066564" cy="2329559"/>
          </a:xfrm>
        </p:grpSpPr>
        <p:sp>
          <p:nvSpPr>
            <p:cNvPr id="40" name="Shape">
              <a:extLst>
                <a:ext uri="{FF2B5EF4-FFF2-40B4-BE49-F238E27FC236}">
                  <a16:creationId xmlns:a16="http://schemas.microsoft.com/office/drawing/2014/main" xmlns="" id="{72A00AEC-24FD-4FF9-87AF-8BF9DCFD9B84}"/>
                </a:ext>
              </a:extLst>
            </p:cNvPr>
            <p:cNvSpPr/>
            <p:nvPr/>
          </p:nvSpPr>
          <p:spPr bwMode="auto">
            <a:xfrm>
              <a:off x="11080012" y="6632233"/>
              <a:ext cx="2066564" cy="232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xmlns="" id="{2F62765A-AD3D-4807-A641-94F62DD91075}"/>
                </a:ext>
              </a:extLst>
            </p:cNvPr>
            <p:cNvSpPr/>
            <p:nvPr/>
          </p:nvSpPr>
          <p:spPr bwMode="auto">
            <a:xfrm>
              <a:off x="11632366" y="7301902"/>
              <a:ext cx="1514210" cy="149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extrusionOk="0">
                  <a:moveTo>
                    <a:pt x="11586" y="0"/>
                  </a:moveTo>
                  <a:lnTo>
                    <a:pt x="11456" y="1863"/>
                  </a:lnTo>
                  <a:cubicBezTo>
                    <a:pt x="8450" y="-648"/>
                    <a:pt x="3910" y="-181"/>
                    <a:pt x="1503" y="2886"/>
                  </a:cubicBezTo>
                  <a:cubicBezTo>
                    <a:pt x="579" y="4062"/>
                    <a:pt x="119" y="5469"/>
                    <a:pt x="150" y="6872"/>
                  </a:cubicBezTo>
                  <a:lnTo>
                    <a:pt x="159" y="6871"/>
                  </a:lnTo>
                  <a:lnTo>
                    <a:pt x="0" y="6972"/>
                  </a:lnTo>
                  <a:lnTo>
                    <a:pt x="401" y="7386"/>
                  </a:lnTo>
                  <a:lnTo>
                    <a:pt x="20" y="7629"/>
                  </a:lnTo>
                  <a:lnTo>
                    <a:pt x="478" y="8089"/>
                  </a:lnTo>
                  <a:lnTo>
                    <a:pt x="138" y="8305"/>
                  </a:lnTo>
                  <a:lnTo>
                    <a:pt x="618" y="8785"/>
                  </a:lnTo>
                  <a:lnTo>
                    <a:pt x="325" y="8971"/>
                  </a:lnTo>
                  <a:lnTo>
                    <a:pt x="785" y="9431"/>
                  </a:lnTo>
                  <a:lnTo>
                    <a:pt x="552" y="9580"/>
                  </a:lnTo>
                  <a:lnTo>
                    <a:pt x="1053" y="10081"/>
                  </a:lnTo>
                  <a:lnTo>
                    <a:pt x="868" y="10198"/>
                  </a:lnTo>
                  <a:lnTo>
                    <a:pt x="1361" y="10692"/>
                  </a:lnTo>
                  <a:lnTo>
                    <a:pt x="1242" y="10768"/>
                  </a:lnTo>
                  <a:lnTo>
                    <a:pt x="1798" y="11326"/>
                  </a:lnTo>
                  <a:lnTo>
                    <a:pt x="1801" y="11392"/>
                  </a:lnTo>
                  <a:lnTo>
                    <a:pt x="11531" y="20952"/>
                  </a:lnTo>
                  <a:lnTo>
                    <a:pt x="20072" y="16088"/>
                  </a:lnTo>
                  <a:cubicBezTo>
                    <a:pt x="20496" y="15857"/>
                    <a:pt x="20857" y="15529"/>
                    <a:pt x="21122" y="15132"/>
                  </a:cubicBezTo>
                  <a:cubicBezTo>
                    <a:pt x="21398" y="14718"/>
                    <a:pt x="21563" y="14242"/>
                    <a:pt x="21600" y="13749"/>
                  </a:cubicBezTo>
                  <a:lnTo>
                    <a:pt x="21600" y="9808"/>
                  </a:lnTo>
                  <a:lnTo>
                    <a:pt x="11586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xmlns="" id="{69C8B1F4-6E43-47B7-B99B-0E0266000F4B}"/>
                </a:ext>
              </a:extLst>
            </p:cNvPr>
            <p:cNvSpPr/>
            <p:nvPr/>
          </p:nvSpPr>
          <p:spPr bwMode="auto">
            <a:xfrm>
              <a:off x="11626017" y="7301902"/>
              <a:ext cx="974555" cy="97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66" extrusionOk="0">
                  <a:moveTo>
                    <a:pt x="10782" y="0"/>
                  </a:moveTo>
                  <a:cubicBezTo>
                    <a:pt x="8023" y="0"/>
                    <a:pt x="5263" y="1052"/>
                    <a:pt x="3157" y="3157"/>
                  </a:cubicBezTo>
                  <a:cubicBezTo>
                    <a:pt x="1040" y="5273"/>
                    <a:pt x="-11" y="8050"/>
                    <a:pt x="0" y="10824"/>
                  </a:cubicBezTo>
                  <a:cubicBezTo>
                    <a:pt x="-1" y="11002"/>
                    <a:pt x="132" y="11153"/>
                    <a:pt x="309" y="11174"/>
                  </a:cubicBezTo>
                  <a:cubicBezTo>
                    <a:pt x="521" y="11200"/>
                    <a:pt x="708" y="11037"/>
                    <a:pt x="713" y="10824"/>
                  </a:cubicBezTo>
                  <a:cubicBezTo>
                    <a:pt x="702" y="8233"/>
                    <a:pt x="1684" y="5638"/>
                    <a:pt x="3661" y="3661"/>
                  </a:cubicBezTo>
                  <a:cubicBezTo>
                    <a:pt x="5628" y="1695"/>
                    <a:pt x="8205" y="712"/>
                    <a:pt x="10782" y="712"/>
                  </a:cubicBezTo>
                  <a:cubicBezTo>
                    <a:pt x="12991" y="712"/>
                    <a:pt x="15197" y="1437"/>
                    <a:pt x="17021" y="2880"/>
                  </a:cubicBezTo>
                  <a:lnTo>
                    <a:pt x="15109" y="2880"/>
                  </a:lnTo>
                  <a:cubicBezTo>
                    <a:pt x="14920" y="2880"/>
                    <a:pt x="14767" y="3033"/>
                    <a:pt x="14767" y="3222"/>
                  </a:cubicBezTo>
                  <a:cubicBezTo>
                    <a:pt x="14767" y="3411"/>
                    <a:pt x="14920" y="3564"/>
                    <a:pt x="15109" y="3564"/>
                  </a:cubicBezTo>
                  <a:lnTo>
                    <a:pt x="18309" y="3570"/>
                  </a:lnTo>
                  <a:lnTo>
                    <a:pt x="18309" y="344"/>
                  </a:lnTo>
                  <a:cubicBezTo>
                    <a:pt x="18309" y="155"/>
                    <a:pt x="18156" y="1"/>
                    <a:pt x="17967" y="1"/>
                  </a:cubicBezTo>
                  <a:cubicBezTo>
                    <a:pt x="17778" y="1"/>
                    <a:pt x="17625" y="155"/>
                    <a:pt x="17625" y="344"/>
                  </a:cubicBezTo>
                  <a:lnTo>
                    <a:pt x="17625" y="2450"/>
                  </a:lnTo>
                  <a:cubicBezTo>
                    <a:pt x="15641" y="818"/>
                    <a:pt x="13213" y="0"/>
                    <a:pt x="10782" y="0"/>
                  </a:cubicBezTo>
                  <a:close/>
                  <a:moveTo>
                    <a:pt x="10782" y="2877"/>
                  </a:moveTo>
                  <a:cubicBezTo>
                    <a:pt x="8759" y="2877"/>
                    <a:pt x="6736" y="3649"/>
                    <a:pt x="5193" y="5192"/>
                  </a:cubicBezTo>
                  <a:cubicBezTo>
                    <a:pt x="2105" y="8278"/>
                    <a:pt x="2105" y="13282"/>
                    <a:pt x="5193" y="16368"/>
                  </a:cubicBezTo>
                  <a:cubicBezTo>
                    <a:pt x="8280" y="19454"/>
                    <a:pt x="13285" y="19454"/>
                    <a:pt x="16373" y="16368"/>
                  </a:cubicBezTo>
                  <a:cubicBezTo>
                    <a:pt x="19460" y="13282"/>
                    <a:pt x="19460" y="8278"/>
                    <a:pt x="16373" y="5192"/>
                  </a:cubicBezTo>
                  <a:cubicBezTo>
                    <a:pt x="14829" y="3649"/>
                    <a:pt x="12806" y="2877"/>
                    <a:pt x="10782" y="2877"/>
                  </a:cubicBezTo>
                  <a:close/>
                  <a:moveTo>
                    <a:pt x="10782" y="3596"/>
                  </a:moveTo>
                  <a:cubicBezTo>
                    <a:pt x="12622" y="3596"/>
                    <a:pt x="14461" y="4298"/>
                    <a:pt x="15864" y="5700"/>
                  </a:cubicBezTo>
                  <a:cubicBezTo>
                    <a:pt x="18671" y="8506"/>
                    <a:pt x="18671" y="13054"/>
                    <a:pt x="15864" y="15860"/>
                  </a:cubicBezTo>
                  <a:cubicBezTo>
                    <a:pt x="13058" y="18665"/>
                    <a:pt x="8508" y="18665"/>
                    <a:pt x="5701" y="15860"/>
                  </a:cubicBezTo>
                  <a:cubicBezTo>
                    <a:pt x="2895" y="13054"/>
                    <a:pt x="2895" y="8506"/>
                    <a:pt x="5701" y="5700"/>
                  </a:cubicBezTo>
                  <a:cubicBezTo>
                    <a:pt x="7104" y="4298"/>
                    <a:pt x="8943" y="3596"/>
                    <a:pt x="10782" y="3596"/>
                  </a:cubicBezTo>
                  <a:close/>
                  <a:moveTo>
                    <a:pt x="10782" y="3998"/>
                  </a:moveTo>
                  <a:cubicBezTo>
                    <a:pt x="10600" y="3998"/>
                    <a:pt x="10452" y="4147"/>
                    <a:pt x="10452" y="4329"/>
                  </a:cubicBezTo>
                  <a:lnTo>
                    <a:pt x="10452" y="5075"/>
                  </a:lnTo>
                  <a:cubicBezTo>
                    <a:pt x="10452" y="5257"/>
                    <a:pt x="10600" y="5404"/>
                    <a:pt x="10782" y="5404"/>
                  </a:cubicBezTo>
                  <a:cubicBezTo>
                    <a:pt x="10965" y="5404"/>
                    <a:pt x="11113" y="5257"/>
                    <a:pt x="11113" y="5075"/>
                  </a:cubicBezTo>
                  <a:lnTo>
                    <a:pt x="11113" y="4329"/>
                  </a:lnTo>
                  <a:cubicBezTo>
                    <a:pt x="11113" y="4147"/>
                    <a:pt x="10965" y="3998"/>
                    <a:pt x="10782" y="3998"/>
                  </a:cubicBezTo>
                  <a:close/>
                  <a:moveTo>
                    <a:pt x="10782" y="6834"/>
                  </a:moveTo>
                  <a:cubicBezTo>
                    <a:pt x="10600" y="6834"/>
                    <a:pt x="10452" y="6982"/>
                    <a:pt x="10452" y="7164"/>
                  </a:cubicBezTo>
                  <a:lnTo>
                    <a:pt x="10452" y="9309"/>
                  </a:lnTo>
                  <a:cubicBezTo>
                    <a:pt x="10182" y="9369"/>
                    <a:pt x="9925" y="9503"/>
                    <a:pt x="9715" y="9713"/>
                  </a:cubicBezTo>
                  <a:cubicBezTo>
                    <a:pt x="9211" y="10217"/>
                    <a:pt x="9139" y="10990"/>
                    <a:pt x="9498" y="11572"/>
                  </a:cubicBezTo>
                  <a:lnTo>
                    <a:pt x="6671" y="14399"/>
                  </a:lnTo>
                  <a:cubicBezTo>
                    <a:pt x="6542" y="14528"/>
                    <a:pt x="6542" y="14737"/>
                    <a:pt x="6671" y="14866"/>
                  </a:cubicBezTo>
                  <a:cubicBezTo>
                    <a:pt x="6800" y="14995"/>
                    <a:pt x="7009" y="14995"/>
                    <a:pt x="7138" y="14866"/>
                  </a:cubicBezTo>
                  <a:lnTo>
                    <a:pt x="9959" y="12045"/>
                  </a:lnTo>
                  <a:cubicBezTo>
                    <a:pt x="10545" y="12426"/>
                    <a:pt x="11336" y="12360"/>
                    <a:pt x="11850" y="11847"/>
                  </a:cubicBezTo>
                  <a:cubicBezTo>
                    <a:pt x="12440" y="11258"/>
                    <a:pt x="12440" y="10302"/>
                    <a:pt x="11850" y="9713"/>
                  </a:cubicBezTo>
                  <a:cubicBezTo>
                    <a:pt x="11640" y="9503"/>
                    <a:pt x="11383" y="9369"/>
                    <a:pt x="11113" y="9309"/>
                  </a:cubicBezTo>
                  <a:lnTo>
                    <a:pt x="11113" y="7164"/>
                  </a:lnTo>
                  <a:cubicBezTo>
                    <a:pt x="11113" y="6982"/>
                    <a:pt x="10965" y="6834"/>
                    <a:pt x="10782" y="6834"/>
                  </a:cubicBezTo>
                  <a:close/>
                  <a:moveTo>
                    <a:pt x="10782" y="9990"/>
                  </a:moveTo>
                  <a:cubicBezTo>
                    <a:pt x="10985" y="9990"/>
                    <a:pt x="11187" y="10066"/>
                    <a:pt x="11341" y="10221"/>
                  </a:cubicBezTo>
                  <a:cubicBezTo>
                    <a:pt x="11650" y="10529"/>
                    <a:pt x="11650" y="11030"/>
                    <a:pt x="11341" y="11338"/>
                  </a:cubicBezTo>
                  <a:cubicBezTo>
                    <a:pt x="11033" y="11647"/>
                    <a:pt x="10532" y="11647"/>
                    <a:pt x="10223" y="11338"/>
                  </a:cubicBezTo>
                  <a:cubicBezTo>
                    <a:pt x="9914" y="11030"/>
                    <a:pt x="9914" y="10529"/>
                    <a:pt x="10223" y="10221"/>
                  </a:cubicBezTo>
                  <a:cubicBezTo>
                    <a:pt x="10378" y="10066"/>
                    <a:pt x="10580" y="9990"/>
                    <a:pt x="10782" y="9990"/>
                  </a:cubicBezTo>
                  <a:close/>
                  <a:moveTo>
                    <a:pt x="16556" y="10444"/>
                  </a:moveTo>
                  <a:cubicBezTo>
                    <a:pt x="16373" y="10444"/>
                    <a:pt x="16225" y="10592"/>
                    <a:pt x="16225" y="10774"/>
                  </a:cubicBezTo>
                  <a:cubicBezTo>
                    <a:pt x="16225" y="10956"/>
                    <a:pt x="16373" y="11104"/>
                    <a:pt x="16556" y="11104"/>
                  </a:cubicBezTo>
                  <a:lnTo>
                    <a:pt x="17302" y="11104"/>
                  </a:lnTo>
                  <a:cubicBezTo>
                    <a:pt x="17484" y="11104"/>
                    <a:pt x="17632" y="10956"/>
                    <a:pt x="17632" y="10774"/>
                  </a:cubicBezTo>
                  <a:cubicBezTo>
                    <a:pt x="17632" y="10592"/>
                    <a:pt x="17484" y="10444"/>
                    <a:pt x="17302" y="10444"/>
                  </a:cubicBezTo>
                  <a:lnTo>
                    <a:pt x="16556" y="10444"/>
                  </a:lnTo>
                  <a:close/>
                  <a:moveTo>
                    <a:pt x="4264" y="10450"/>
                  </a:moveTo>
                  <a:cubicBezTo>
                    <a:pt x="4082" y="10450"/>
                    <a:pt x="3934" y="10597"/>
                    <a:pt x="3934" y="10780"/>
                  </a:cubicBezTo>
                  <a:cubicBezTo>
                    <a:pt x="3934" y="10962"/>
                    <a:pt x="4082" y="11110"/>
                    <a:pt x="4264" y="11110"/>
                  </a:cubicBezTo>
                  <a:lnTo>
                    <a:pt x="5010" y="11110"/>
                  </a:lnTo>
                  <a:cubicBezTo>
                    <a:pt x="5192" y="11110"/>
                    <a:pt x="5341" y="10962"/>
                    <a:pt x="5341" y="10780"/>
                  </a:cubicBezTo>
                  <a:cubicBezTo>
                    <a:pt x="5341" y="10597"/>
                    <a:pt x="5192" y="10450"/>
                    <a:pt x="5010" y="10450"/>
                  </a:cubicBezTo>
                  <a:lnTo>
                    <a:pt x="4264" y="10450"/>
                  </a:lnTo>
                  <a:close/>
                  <a:moveTo>
                    <a:pt x="21206" y="10834"/>
                  </a:moveTo>
                  <a:cubicBezTo>
                    <a:pt x="21116" y="10834"/>
                    <a:pt x="21026" y="10868"/>
                    <a:pt x="20958" y="10936"/>
                  </a:cubicBezTo>
                  <a:cubicBezTo>
                    <a:pt x="20822" y="11073"/>
                    <a:pt x="20822" y="11294"/>
                    <a:pt x="20958" y="11430"/>
                  </a:cubicBezTo>
                  <a:cubicBezTo>
                    <a:pt x="21095" y="11567"/>
                    <a:pt x="21316" y="11567"/>
                    <a:pt x="21453" y="11430"/>
                  </a:cubicBezTo>
                  <a:cubicBezTo>
                    <a:pt x="21589" y="11294"/>
                    <a:pt x="21589" y="11073"/>
                    <a:pt x="21453" y="10936"/>
                  </a:cubicBezTo>
                  <a:cubicBezTo>
                    <a:pt x="21384" y="10868"/>
                    <a:pt x="21295" y="10834"/>
                    <a:pt x="21206" y="10834"/>
                  </a:cubicBezTo>
                  <a:close/>
                  <a:moveTo>
                    <a:pt x="397" y="11503"/>
                  </a:moveTo>
                  <a:cubicBezTo>
                    <a:pt x="308" y="11503"/>
                    <a:pt x="219" y="11537"/>
                    <a:pt x="150" y="11606"/>
                  </a:cubicBezTo>
                  <a:cubicBezTo>
                    <a:pt x="14" y="11742"/>
                    <a:pt x="14" y="11963"/>
                    <a:pt x="150" y="12099"/>
                  </a:cubicBezTo>
                  <a:cubicBezTo>
                    <a:pt x="287" y="12235"/>
                    <a:pt x="508" y="12235"/>
                    <a:pt x="645" y="12099"/>
                  </a:cubicBezTo>
                  <a:cubicBezTo>
                    <a:pt x="781" y="11963"/>
                    <a:pt x="781" y="11742"/>
                    <a:pt x="645" y="11606"/>
                  </a:cubicBezTo>
                  <a:cubicBezTo>
                    <a:pt x="576" y="11537"/>
                    <a:pt x="487" y="11503"/>
                    <a:pt x="397" y="11503"/>
                  </a:cubicBezTo>
                  <a:close/>
                  <a:moveTo>
                    <a:pt x="21111" y="11903"/>
                  </a:moveTo>
                  <a:cubicBezTo>
                    <a:pt x="21022" y="11903"/>
                    <a:pt x="20932" y="11937"/>
                    <a:pt x="20864" y="12005"/>
                  </a:cubicBezTo>
                  <a:cubicBezTo>
                    <a:pt x="20728" y="12141"/>
                    <a:pt x="20728" y="12363"/>
                    <a:pt x="20864" y="12499"/>
                  </a:cubicBezTo>
                  <a:cubicBezTo>
                    <a:pt x="21001" y="12636"/>
                    <a:pt x="21221" y="12636"/>
                    <a:pt x="21358" y="12499"/>
                  </a:cubicBezTo>
                  <a:cubicBezTo>
                    <a:pt x="21494" y="12363"/>
                    <a:pt x="21494" y="12141"/>
                    <a:pt x="21358" y="12005"/>
                  </a:cubicBezTo>
                  <a:cubicBezTo>
                    <a:pt x="21290" y="11937"/>
                    <a:pt x="21200" y="11903"/>
                    <a:pt x="21111" y="11903"/>
                  </a:cubicBezTo>
                  <a:close/>
                  <a:moveTo>
                    <a:pt x="557" y="12572"/>
                  </a:moveTo>
                  <a:cubicBezTo>
                    <a:pt x="468" y="12572"/>
                    <a:pt x="379" y="12606"/>
                    <a:pt x="311" y="12674"/>
                  </a:cubicBezTo>
                  <a:cubicBezTo>
                    <a:pt x="174" y="12811"/>
                    <a:pt x="174" y="13032"/>
                    <a:pt x="311" y="13168"/>
                  </a:cubicBezTo>
                  <a:cubicBezTo>
                    <a:pt x="447" y="13304"/>
                    <a:pt x="668" y="13304"/>
                    <a:pt x="804" y="13168"/>
                  </a:cubicBezTo>
                  <a:cubicBezTo>
                    <a:pt x="941" y="13032"/>
                    <a:pt x="941" y="12811"/>
                    <a:pt x="804" y="12674"/>
                  </a:cubicBezTo>
                  <a:cubicBezTo>
                    <a:pt x="736" y="12606"/>
                    <a:pt x="647" y="12572"/>
                    <a:pt x="557" y="12572"/>
                  </a:cubicBezTo>
                  <a:close/>
                  <a:moveTo>
                    <a:pt x="20900" y="12965"/>
                  </a:moveTo>
                  <a:cubicBezTo>
                    <a:pt x="20811" y="12965"/>
                    <a:pt x="20721" y="12999"/>
                    <a:pt x="20653" y="13067"/>
                  </a:cubicBezTo>
                  <a:cubicBezTo>
                    <a:pt x="20516" y="13203"/>
                    <a:pt x="20516" y="13424"/>
                    <a:pt x="20653" y="13560"/>
                  </a:cubicBezTo>
                  <a:cubicBezTo>
                    <a:pt x="20789" y="13697"/>
                    <a:pt x="21011" y="13697"/>
                    <a:pt x="21147" y="13560"/>
                  </a:cubicBezTo>
                  <a:cubicBezTo>
                    <a:pt x="21284" y="13424"/>
                    <a:pt x="21284" y="13203"/>
                    <a:pt x="21147" y="13067"/>
                  </a:cubicBezTo>
                  <a:cubicBezTo>
                    <a:pt x="21079" y="12999"/>
                    <a:pt x="20990" y="12965"/>
                    <a:pt x="20900" y="12965"/>
                  </a:cubicBezTo>
                  <a:close/>
                  <a:moveTo>
                    <a:pt x="841" y="13619"/>
                  </a:moveTo>
                  <a:cubicBezTo>
                    <a:pt x="752" y="13619"/>
                    <a:pt x="662" y="13653"/>
                    <a:pt x="594" y="13721"/>
                  </a:cubicBezTo>
                  <a:cubicBezTo>
                    <a:pt x="458" y="13858"/>
                    <a:pt x="458" y="14078"/>
                    <a:pt x="594" y="14215"/>
                  </a:cubicBezTo>
                  <a:cubicBezTo>
                    <a:pt x="731" y="14351"/>
                    <a:pt x="951" y="14351"/>
                    <a:pt x="1088" y="14215"/>
                  </a:cubicBezTo>
                  <a:cubicBezTo>
                    <a:pt x="1224" y="14078"/>
                    <a:pt x="1224" y="13858"/>
                    <a:pt x="1088" y="13721"/>
                  </a:cubicBezTo>
                  <a:cubicBezTo>
                    <a:pt x="1020" y="13653"/>
                    <a:pt x="930" y="13619"/>
                    <a:pt x="841" y="13619"/>
                  </a:cubicBezTo>
                  <a:close/>
                  <a:moveTo>
                    <a:pt x="20595" y="14004"/>
                  </a:moveTo>
                  <a:cubicBezTo>
                    <a:pt x="20505" y="14004"/>
                    <a:pt x="20416" y="14038"/>
                    <a:pt x="20347" y="14106"/>
                  </a:cubicBezTo>
                  <a:cubicBezTo>
                    <a:pt x="20211" y="14243"/>
                    <a:pt x="20211" y="14464"/>
                    <a:pt x="20347" y="14601"/>
                  </a:cubicBezTo>
                  <a:cubicBezTo>
                    <a:pt x="20484" y="14737"/>
                    <a:pt x="20705" y="14737"/>
                    <a:pt x="20842" y="14601"/>
                  </a:cubicBezTo>
                  <a:cubicBezTo>
                    <a:pt x="20978" y="14464"/>
                    <a:pt x="20978" y="14243"/>
                    <a:pt x="20842" y="14106"/>
                  </a:cubicBezTo>
                  <a:cubicBezTo>
                    <a:pt x="20773" y="14038"/>
                    <a:pt x="20684" y="14004"/>
                    <a:pt x="20595" y="14004"/>
                  </a:cubicBezTo>
                  <a:close/>
                  <a:moveTo>
                    <a:pt x="1219" y="14622"/>
                  </a:moveTo>
                  <a:cubicBezTo>
                    <a:pt x="1130" y="14622"/>
                    <a:pt x="1040" y="14656"/>
                    <a:pt x="972" y="14725"/>
                  </a:cubicBezTo>
                  <a:cubicBezTo>
                    <a:pt x="836" y="14861"/>
                    <a:pt x="836" y="15082"/>
                    <a:pt x="972" y="15218"/>
                  </a:cubicBezTo>
                  <a:cubicBezTo>
                    <a:pt x="1108" y="15354"/>
                    <a:pt x="1330" y="15354"/>
                    <a:pt x="1466" y="15218"/>
                  </a:cubicBezTo>
                  <a:cubicBezTo>
                    <a:pt x="1603" y="15082"/>
                    <a:pt x="1603" y="14861"/>
                    <a:pt x="1466" y="14725"/>
                  </a:cubicBezTo>
                  <a:cubicBezTo>
                    <a:pt x="1398" y="14656"/>
                    <a:pt x="1309" y="14622"/>
                    <a:pt x="1219" y="14622"/>
                  </a:cubicBezTo>
                  <a:close/>
                  <a:moveTo>
                    <a:pt x="20173" y="14993"/>
                  </a:moveTo>
                  <a:cubicBezTo>
                    <a:pt x="20083" y="14993"/>
                    <a:pt x="19994" y="15027"/>
                    <a:pt x="19926" y="15095"/>
                  </a:cubicBezTo>
                  <a:cubicBezTo>
                    <a:pt x="19790" y="15232"/>
                    <a:pt x="19790" y="15453"/>
                    <a:pt x="19926" y="15589"/>
                  </a:cubicBezTo>
                  <a:cubicBezTo>
                    <a:pt x="20062" y="15725"/>
                    <a:pt x="20283" y="15725"/>
                    <a:pt x="20420" y="15589"/>
                  </a:cubicBezTo>
                  <a:cubicBezTo>
                    <a:pt x="20556" y="15453"/>
                    <a:pt x="20556" y="15232"/>
                    <a:pt x="20420" y="15095"/>
                  </a:cubicBezTo>
                  <a:cubicBezTo>
                    <a:pt x="20351" y="15027"/>
                    <a:pt x="20262" y="14993"/>
                    <a:pt x="20173" y="14993"/>
                  </a:cubicBezTo>
                  <a:close/>
                  <a:moveTo>
                    <a:pt x="1714" y="15596"/>
                  </a:moveTo>
                  <a:cubicBezTo>
                    <a:pt x="1624" y="15596"/>
                    <a:pt x="1535" y="15630"/>
                    <a:pt x="1467" y="15699"/>
                  </a:cubicBezTo>
                  <a:cubicBezTo>
                    <a:pt x="1331" y="15835"/>
                    <a:pt x="1331" y="16056"/>
                    <a:pt x="1467" y="16193"/>
                  </a:cubicBezTo>
                  <a:cubicBezTo>
                    <a:pt x="1603" y="16329"/>
                    <a:pt x="1824" y="16329"/>
                    <a:pt x="1961" y="16193"/>
                  </a:cubicBezTo>
                  <a:cubicBezTo>
                    <a:pt x="2097" y="16056"/>
                    <a:pt x="2097" y="15835"/>
                    <a:pt x="1961" y="15699"/>
                  </a:cubicBezTo>
                  <a:cubicBezTo>
                    <a:pt x="1892" y="15630"/>
                    <a:pt x="1803" y="15596"/>
                    <a:pt x="1714" y="15596"/>
                  </a:cubicBezTo>
                  <a:close/>
                  <a:moveTo>
                    <a:pt x="19642" y="15938"/>
                  </a:moveTo>
                  <a:cubicBezTo>
                    <a:pt x="19552" y="15938"/>
                    <a:pt x="19463" y="15972"/>
                    <a:pt x="19395" y="16040"/>
                  </a:cubicBezTo>
                  <a:cubicBezTo>
                    <a:pt x="19258" y="16176"/>
                    <a:pt x="19258" y="16398"/>
                    <a:pt x="19395" y="16534"/>
                  </a:cubicBezTo>
                  <a:cubicBezTo>
                    <a:pt x="19531" y="16671"/>
                    <a:pt x="19753" y="16671"/>
                    <a:pt x="19889" y="16534"/>
                  </a:cubicBezTo>
                  <a:cubicBezTo>
                    <a:pt x="20026" y="16398"/>
                    <a:pt x="20026" y="16176"/>
                    <a:pt x="19889" y="16040"/>
                  </a:cubicBezTo>
                  <a:cubicBezTo>
                    <a:pt x="19821" y="15972"/>
                    <a:pt x="19731" y="15938"/>
                    <a:pt x="19642" y="15938"/>
                  </a:cubicBezTo>
                  <a:close/>
                  <a:moveTo>
                    <a:pt x="10782" y="16177"/>
                  </a:moveTo>
                  <a:cubicBezTo>
                    <a:pt x="10600" y="16177"/>
                    <a:pt x="10452" y="16325"/>
                    <a:pt x="10452" y="16507"/>
                  </a:cubicBezTo>
                  <a:lnTo>
                    <a:pt x="10452" y="17253"/>
                  </a:lnTo>
                  <a:cubicBezTo>
                    <a:pt x="10452" y="17436"/>
                    <a:pt x="10600" y="17583"/>
                    <a:pt x="10782" y="17583"/>
                  </a:cubicBezTo>
                  <a:cubicBezTo>
                    <a:pt x="10965" y="17583"/>
                    <a:pt x="11113" y="17436"/>
                    <a:pt x="11113" y="17253"/>
                  </a:cubicBezTo>
                  <a:lnTo>
                    <a:pt x="11113" y="16507"/>
                  </a:lnTo>
                  <a:cubicBezTo>
                    <a:pt x="11113" y="16325"/>
                    <a:pt x="10965" y="16177"/>
                    <a:pt x="10782" y="16177"/>
                  </a:cubicBezTo>
                  <a:close/>
                  <a:moveTo>
                    <a:pt x="2295" y="16498"/>
                  </a:moveTo>
                  <a:cubicBezTo>
                    <a:pt x="2206" y="16498"/>
                    <a:pt x="2117" y="16532"/>
                    <a:pt x="2049" y="16600"/>
                  </a:cubicBezTo>
                  <a:cubicBezTo>
                    <a:pt x="1912" y="16737"/>
                    <a:pt x="1912" y="16958"/>
                    <a:pt x="2049" y="17094"/>
                  </a:cubicBezTo>
                  <a:cubicBezTo>
                    <a:pt x="2185" y="17230"/>
                    <a:pt x="2407" y="17230"/>
                    <a:pt x="2543" y="17094"/>
                  </a:cubicBezTo>
                  <a:cubicBezTo>
                    <a:pt x="2679" y="16958"/>
                    <a:pt x="2679" y="16737"/>
                    <a:pt x="2543" y="16600"/>
                  </a:cubicBezTo>
                  <a:cubicBezTo>
                    <a:pt x="2475" y="16532"/>
                    <a:pt x="2385" y="16498"/>
                    <a:pt x="2295" y="16498"/>
                  </a:cubicBezTo>
                  <a:close/>
                  <a:moveTo>
                    <a:pt x="19031" y="16825"/>
                  </a:moveTo>
                  <a:cubicBezTo>
                    <a:pt x="18941" y="16825"/>
                    <a:pt x="18852" y="16859"/>
                    <a:pt x="18784" y="16928"/>
                  </a:cubicBezTo>
                  <a:cubicBezTo>
                    <a:pt x="18647" y="17064"/>
                    <a:pt x="18647" y="17285"/>
                    <a:pt x="18784" y="17421"/>
                  </a:cubicBezTo>
                  <a:cubicBezTo>
                    <a:pt x="18920" y="17557"/>
                    <a:pt x="19142" y="17557"/>
                    <a:pt x="19278" y="17421"/>
                  </a:cubicBezTo>
                  <a:cubicBezTo>
                    <a:pt x="19415" y="17285"/>
                    <a:pt x="19415" y="17064"/>
                    <a:pt x="19278" y="16928"/>
                  </a:cubicBezTo>
                  <a:cubicBezTo>
                    <a:pt x="19210" y="16859"/>
                    <a:pt x="19120" y="16825"/>
                    <a:pt x="19031" y="16825"/>
                  </a:cubicBezTo>
                  <a:close/>
                  <a:moveTo>
                    <a:pt x="2979" y="17349"/>
                  </a:moveTo>
                  <a:cubicBezTo>
                    <a:pt x="2890" y="17349"/>
                    <a:pt x="2801" y="17383"/>
                    <a:pt x="2732" y="17451"/>
                  </a:cubicBezTo>
                  <a:cubicBezTo>
                    <a:pt x="2596" y="17587"/>
                    <a:pt x="2596" y="17808"/>
                    <a:pt x="2732" y="17945"/>
                  </a:cubicBezTo>
                  <a:cubicBezTo>
                    <a:pt x="2869" y="18081"/>
                    <a:pt x="3090" y="18081"/>
                    <a:pt x="3226" y="17945"/>
                  </a:cubicBezTo>
                  <a:cubicBezTo>
                    <a:pt x="3363" y="17808"/>
                    <a:pt x="3363" y="17587"/>
                    <a:pt x="3226" y="17451"/>
                  </a:cubicBezTo>
                  <a:cubicBezTo>
                    <a:pt x="3158" y="17383"/>
                    <a:pt x="3069" y="17349"/>
                    <a:pt x="2979" y="17349"/>
                  </a:cubicBezTo>
                  <a:close/>
                  <a:moveTo>
                    <a:pt x="18326" y="17632"/>
                  </a:moveTo>
                  <a:cubicBezTo>
                    <a:pt x="18236" y="17632"/>
                    <a:pt x="18146" y="17666"/>
                    <a:pt x="18078" y="17735"/>
                  </a:cubicBezTo>
                  <a:cubicBezTo>
                    <a:pt x="17942" y="17871"/>
                    <a:pt x="17942" y="18092"/>
                    <a:pt x="18078" y="18228"/>
                  </a:cubicBezTo>
                  <a:cubicBezTo>
                    <a:pt x="18215" y="18364"/>
                    <a:pt x="18436" y="18364"/>
                    <a:pt x="18572" y="18228"/>
                  </a:cubicBezTo>
                  <a:cubicBezTo>
                    <a:pt x="18709" y="18092"/>
                    <a:pt x="18709" y="17871"/>
                    <a:pt x="18572" y="17735"/>
                  </a:cubicBezTo>
                  <a:cubicBezTo>
                    <a:pt x="18504" y="17666"/>
                    <a:pt x="18415" y="17632"/>
                    <a:pt x="18326" y="17632"/>
                  </a:cubicBezTo>
                  <a:close/>
                  <a:moveTo>
                    <a:pt x="3729" y="18105"/>
                  </a:moveTo>
                  <a:cubicBezTo>
                    <a:pt x="3639" y="18105"/>
                    <a:pt x="3549" y="18139"/>
                    <a:pt x="3481" y="18207"/>
                  </a:cubicBezTo>
                  <a:cubicBezTo>
                    <a:pt x="3345" y="18343"/>
                    <a:pt x="3345" y="18565"/>
                    <a:pt x="3481" y="18701"/>
                  </a:cubicBezTo>
                  <a:cubicBezTo>
                    <a:pt x="3618" y="18837"/>
                    <a:pt x="3839" y="18837"/>
                    <a:pt x="3976" y="18701"/>
                  </a:cubicBezTo>
                  <a:cubicBezTo>
                    <a:pt x="4112" y="18565"/>
                    <a:pt x="4112" y="18343"/>
                    <a:pt x="3976" y="18207"/>
                  </a:cubicBezTo>
                  <a:cubicBezTo>
                    <a:pt x="3907" y="18139"/>
                    <a:pt x="3818" y="18105"/>
                    <a:pt x="3729" y="18105"/>
                  </a:cubicBezTo>
                  <a:close/>
                  <a:moveTo>
                    <a:pt x="17540" y="18374"/>
                  </a:moveTo>
                  <a:cubicBezTo>
                    <a:pt x="17451" y="18374"/>
                    <a:pt x="17361" y="18408"/>
                    <a:pt x="17293" y="18476"/>
                  </a:cubicBezTo>
                  <a:cubicBezTo>
                    <a:pt x="17156" y="18613"/>
                    <a:pt x="17156" y="18833"/>
                    <a:pt x="17293" y="18970"/>
                  </a:cubicBezTo>
                  <a:cubicBezTo>
                    <a:pt x="17429" y="19106"/>
                    <a:pt x="17651" y="19106"/>
                    <a:pt x="17787" y="18970"/>
                  </a:cubicBezTo>
                  <a:cubicBezTo>
                    <a:pt x="17923" y="18833"/>
                    <a:pt x="17923" y="18613"/>
                    <a:pt x="17787" y="18476"/>
                  </a:cubicBezTo>
                  <a:cubicBezTo>
                    <a:pt x="17719" y="18408"/>
                    <a:pt x="17630" y="18374"/>
                    <a:pt x="17540" y="18374"/>
                  </a:cubicBezTo>
                  <a:close/>
                  <a:moveTo>
                    <a:pt x="4558" y="18788"/>
                  </a:moveTo>
                  <a:cubicBezTo>
                    <a:pt x="4468" y="18788"/>
                    <a:pt x="4378" y="18822"/>
                    <a:pt x="4310" y="18891"/>
                  </a:cubicBezTo>
                  <a:cubicBezTo>
                    <a:pt x="4174" y="19027"/>
                    <a:pt x="4174" y="19248"/>
                    <a:pt x="4310" y="19384"/>
                  </a:cubicBezTo>
                  <a:cubicBezTo>
                    <a:pt x="4447" y="19520"/>
                    <a:pt x="4668" y="19520"/>
                    <a:pt x="4805" y="19384"/>
                  </a:cubicBezTo>
                  <a:cubicBezTo>
                    <a:pt x="4941" y="19248"/>
                    <a:pt x="4941" y="19027"/>
                    <a:pt x="4805" y="18891"/>
                  </a:cubicBezTo>
                  <a:cubicBezTo>
                    <a:pt x="4736" y="18822"/>
                    <a:pt x="4647" y="18788"/>
                    <a:pt x="4558" y="18788"/>
                  </a:cubicBezTo>
                  <a:close/>
                  <a:moveTo>
                    <a:pt x="16689" y="19028"/>
                  </a:moveTo>
                  <a:cubicBezTo>
                    <a:pt x="16600" y="19028"/>
                    <a:pt x="16510" y="19062"/>
                    <a:pt x="16442" y="19131"/>
                  </a:cubicBezTo>
                  <a:cubicBezTo>
                    <a:pt x="16305" y="19267"/>
                    <a:pt x="16305" y="19488"/>
                    <a:pt x="16442" y="19624"/>
                  </a:cubicBezTo>
                  <a:cubicBezTo>
                    <a:pt x="16578" y="19760"/>
                    <a:pt x="16800" y="19760"/>
                    <a:pt x="16936" y="19624"/>
                  </a:cubicBezTo>
                  <a:cubicBezTo>
                    <a:pt x="17072" y="19488"/>
                    <a:pt x="17072" y="19267"/>
                    <a:pt x="16936" y="19131"/>
                  </a:cubicBezTo>
                  <a:cubicBezTo>
                    <a:pt x="16868" y="19062"/>
                    <a:pt x="16779" y="19028"/>
                    <a:pt x="16689" y="19028"/>
                  </a:cubicBezTo>
                  <a:close/>
                  <a:moveTo>
                    <a:pt x="5459" y="19406"/>
                  </a:moveTo>
                  <a:cubicBezTo>
                    <a:pt x="5370" y="19406"/>
                    <a:pt x="5281" y="19440"/>
                    <a:pt x="5212" y="19508"/>
                  </a:cubicBezTo>
                  <a:cubicBezTo>
                    <a:pt x="5076" y="19644"/>
                    <a:pt x="5076" y="19866"/>
                    <a:pt x="5212" y="20002"/>
                  </a:cubicBezTo>
                  <a:cubicBezTo>
                    <a:pt x="5349" y="20139"/>
                    <a:pt x="5570" y="20139"/>
                    <a:pt x="5707" y="20002"/>
                  </a:cubicBezTo>
                  <a:cubicBezTo>
                    <a:pt x="5843" y="19866"/>
                    <a:pt x="5843" y="19644"/>
                    <a:pt x="5707" y="19508"/>
                  </a:cubicBezTo>
                  <a:cubicBezTo>
                    <a:pt x="5639" y="19440"/>
                    <a:pt x="5549" y="19406"/>
                    <a:pt x="5459" y="19406"/>
                  </a:cubicBezTo>
                  <a:close/>
                  <a:moveTo>
                    <a:pt x="15765" y="19588"/>
                  </a:moveTo>
                  <a:cubicBezTo>
                    <a:pt x="15676" y="19588"/>
                    <a:pt x="15587" y="19622"/>
                    <a:pt x="15518" y="19690"/>
                  </a:cubicBezTo>
                  <a:cubicBezTo>
                    <a:pt x="15382" y="19826"/>
                    <a:pt x="15382" y="20048"/>
                    <a:pt x="15518" y="20184"/>
                  </a:cubicBezTo>
                  <a:cubicBezTo>
                    <a:pt x="15655" y="20321"/>
                    <a:pt x="15876" y="20321"/>
                    <a:pt x="16012" y="20184"/>
                  </a:cubicBezTo>
                  <a:cubicBezTo>
                    <a:pt x="16149" y="20048"/>
                    <a:pt x="16149" y="19826"/>
                    <a:pt x="16012" y="19690"/>
                  </a:cubicBezTo>
                  <a:cubicBezTo>
                    <a:pt x="15944" y="19622"/>
                    <a:pt x="15855" y="19588"/>
                    <a:pt x="15765" y="19588"/>
                  </a:cubicBezTo>
                  <a:close/>
                  <a:moveTo>
                    <a:pt x="6405" y="19901"/>
                  </a:moveTo>
                  <a:cubicBezTo>
                    <a:pt x="6316" y="19901"/>
                    <a:pt x="6226" y="19935"/>
                    <a:pt x="6158" y="20003"/>
                  </a:cubicBezTo>
                  <a:cubicBezTo>
                    <a:pt x="6022" y="20139"/>
                    <a:pt x="6022" y="20360"/>
                    <a:pt x="6158" y="20496"/>
                  </a:cubicBezTo>
                  <a:cubicBezTo>
                    <a:pt x="6294" y="20633"/>
                    <a:pt x="6515" y="20633"/>
                    <a:pt x="6652" y="20496"/>
                  </a:cubicBezTo>
                  <a:cubicBezTo>
                    <a:pt x="6788" y="20360"/>
                    <a:pt x="6788" y="20139"/>
                    <a:pt x="6652" y="20003"/>
                  </a:cubicBezTo>
                  <a:cubicBezTo>
                    <a:pt x="6584" y="19935"/>
                    <a:pt x="6494" y="19901"/>
                    <a:pt x="6405" y="19901"/>
                  </a:cubicBezTo>
                  <a:close/>
                  <a:moveTo>
                    <a:pt x="14783" y="20068"/>
                  </a:moveTo>
                  <a:cubicBezTo>
                    <a:pt x="14694" y="20068"/>
                    <a:pt x="14605" y="20102"/>
                    <a:pt x="14537" y="20170"/>
                  </a:cubicBezTo>
                  <a:cubicBezTo>
                    <a:pt x="14400" y="20306"/>
                    <a:pt x="14400" y="20528"/>
                    <a:pt x="14537" y="20664"/>
                  </a:cubicBezTo>
                  <a:cubicBezTo>
                    <a:pt x="14673" y="20800"/>
                    <a:pt x="14894" y="20800"/>
                    <a:pt x="15030" y="20664"/>
                  </a:cubicBezTo>
                  <a:cubicBezTo>
                    <a:pt x="15167" y="20528"/>
                    <a:pt x="15167" y="20306"/>
                    <a:pt x="15030" y="20170"/>
                  </a:cubicBezTo>
                  <a:cubicBezTo>
                    <a:pt x="14962" y="20102"/>
                    <a:pt x="14873" y="20068"/>
                    <a:pt x="14783" y="20068"/>
                  </a:cubicBezTo>
                  <a:close/>
                  <a:moveTo>
                    <a:pt x="7409" y="20300"/>
                  </a:moveTo>
                  <a:cubicBezTo>
                    <a:pt x="7319" y="20300"/>
                    <a:pt x="7230" y="20334"/>
                    <a:pt x="7162" y="20402"/>
                  </a:cubicBezTo>
                  <a:cubicBezTo>
                    <a:pt x="7025" y="20539"/>
                    <a:pt x="7025" y="20760"/>
                    <a:pt x="7162" y="20897"/>
                  </a:cubicBezTo>
                  <a:cubicBezTo>
                    <a:pt x="7298" y="21033"/>
                    <a:pt x="7519" y="21033"/>
                    <a:pt x="7655" y="20897"/>
                  </a:cubicBezTo>
                  <a:cubicBezTo>
                    <a:pt x="7792" y="20760"/>
                    <a:pt x="7792" y="20539"/>
                    <a:pt x="7655" y="20402"/>
                  </a:cubicBezTo>
                  <a:cubicBezTo>
                    <a:pt x="7587" y="20334"/>
                    <a:pt x="7498" y="20300"/>
                    <a:pt x="7409" y="20300"/>
                  </a:cubicBezTo>
                  <a:close/>
                  <a:moveTo>
                    <a:pt x="13780" y="20424"/>
                  </a:moveTo>
                  <a:cubicBezTo>
                    <a:pt x="13690" y="20424"/>
                    <a:pt x="13601" y="20458"/>
                    <a:pt x="13533" y="20526"/>
                  </a:cubicBezTo>
                  <a:cubicBezTo>
                    <a:pt x="13397" y="20663"/>
                    <a:pt x="13397" y="20884"/>
                    <a:pt x="13533" y="21020"/>
                  </a:cubicBezTo>
                  <a:cubicBezTo>
                    <a:pt x="13669" y="21156"/>
                    <a:pt x="13890" y="21156"/>
                    <a:pt x="14027" y="21020"/>
                  </a:cubicBezTo>
                  <a:cubicBezTo>
                    <a:pt x="14163" y="20884"/>
                    <a:pt x="14163" y="20663"/>
                    <a:pt x="14027" y="20526"/>
                  </a:cubicBezTo>
                  <a:cubicBezTo>
                    <a:pt x="13958" y="20458"/>
                    <a:pt x="13869" y="20424"/>
                    <a:pt x="13780" y="20424"/>
                  </a:cubicBezTo>
                  <a:close/>
                  <a:moveTo>
                    <a:pt x="8442" y="20599"/>
                  </a:moveTo>
                  <a:cubicBezTo>
                    <a:pt x="8352" y="20599"/>
                    <a:pt x="8262" y="20633"/>
                    <a:pt x="8194" y="20701"/>
                  </a:cubicBezTo>
                  <a:cubicBezTo>
                    <a:pt x="8058" y="20837"/>
                    <a:pt x="8058" y="21058"/>
                    <a:pt x="8194" y="21194"/>
                  </a:cubicBezTo>
                  <a:cubicBezTo>
                    <a:pt x="8330" y="21331"/>
                    <a:pt x="8552" y="21331"/>
                    <a:pt x="8688" y="21194"/>
                  </a:cubicBezTo>
                  <a:cubicBezTo>
                    <a:pt x="8825" y="21058"/>
                    <a:pt x="8825" y="20837"/>
                    <a:pt x="8688" y="20701"/>
                  </a:cubicBezTo>
                  <a:cubicBezTo>
                    <a:pt x="8620" y="20633"/>
                    <a:pt x="8531" y="20599"/>
                    <a:pt x="8442" y="20599"/>
                  </a:cubicBezTo>
                  <a:close/>
                  <a:moveTo>
                    <a:pt x="12725" y="20678"/>
                  </a:moveTo>
                  <a:cubicBezTo>
                    <a:pt x="12636" y="20678"/>
                    <a:pt x="12546" y="20713"/>
                    <a:pt x="12478" y="20781"/>
                  </a:cubicBezTo>
                  <a:cubicBezTo>
                    <a:pt x="12342" y="20917"/>
                    <a:pt x="12342" y="21139"/>
                    <a:pt x="12478" y="21275"/>
                  </a:cubicBezTo>
                  <a:cubicBezTo>
                    <a:pt x="12615" y="21411"/>
                    <a:pt x="12836" y="21411"/>
                    <a:pt x="12972" y="21275"/>
                  </a:cubicBezTo>
                  <a:cubicBezTo>
                    <a:pt x="13109" y="21139"/>
                    <a:pt x="13109" y="20917"/>
                    <a:pt x="12972" y="20781"/>
                  </a:cubicBezTo>
                  <a:cubicBezTo>
                    <a:pt x="12904" y="20713"/>
                    <a:pt x="12814" y="20678"/>
                    <a:pt x="12725" y="20678"/>
                  </a:cubicBezTo>
                  <a:close/>
                  <a:moveTo>
                    <a:pt x="9511" y="20780"/>
                  </a:moveTo>
                  <a:cubicBezTo>
                    <a:pt x="9421" y="20780"/>
                    <a:pt x="9331" y="20814"/>
                    <a:pt x="9263" y="20882"/>
                  </a:cubicBezTo>
                  <a:cubicBezTo>
                    <a:pt x="9127" y="21019"/>
                    <a:pt x="9127" y="21240"/>
                    <a:pt x="9263" y="21376"/>
                  </a:cubicBezTo>
                  <a:cubicBezTo>
                    <a:pt x="9400" y="21513"/>
                    <a:pt x="9621" y="21513"/>
                    <a:pt x="9758" y="21376"/>
                  </a:cubicBezTo>
                  <a:cubicBezTo>
                    <a:pt x="9894" y="21240"/>
                    <a:pt x="9894" y="21019"/>
                    <a:pt x="9758" y="20882"/>
                  </a:cubicBezTo>
                  <a:cubicBezTo>
                    <a:pt x="9689" y="20814"/>
                    <a:pt x="9600" y="20780"/>
                    <a:pt x="9511" y="20780"/>
                  </a:cubicBezTo>
                  <a:close/>
                  <a:moveTo>
                    <a:pt x="11656" y="20824"/>
                  </a:moveTo>
                  <a:cubicBezTo>
                    <a:pt x="11566" y="20824"/>
                    <a:pt x="11477" y="20858"/>
                    <a:pt x="11409" y="20926"/>
                  </a:cubicBezTo>
                  <a:cubicBezTo>
                    <a:pt x="11273" y="21062"/>
                    <a:pt x="11273" y="21284"/>
                    <a:pt x="11409" y="21420"/>
                  </a:cubicBezTo>
                  <a:cubicBezTo>
                    <a:pt x="11545" y="21556"/>
                    <a:pt x="11767" y="21556"/>
                    <a:pt x="11903" y="21420"/>
                  </a:cubicBezTo>
                  <a:cubicBezTo>
                    <a:pt x="12040" y="21284"/>
                    <a:pt x="12040" y="21062"/>
                    <a:pt x="11903" y="20926"/>
                  </a:cubicBezTo>
                  <a:cubicBezTo>
                    <a:pt x="11835" y="20858"/>
                    <a:pt x="11745" y="20824"/>
                    <a:pt x="11656" y="20824"/>
                  </a:cubicBezTo>
                  <a:close/>
                  <a:moveTo>
                    <a:pt x="10580" y="20867"/>
                  </a:moveTo>
                  <a:cubicBezTo>
                    <a:pt x="10490" y="20867"/>
                    <a:pt x="10401" y="20901"/>
                    <a:pt x="10332" y="20969"/>
                  </a:cubicBezTo>
                  <a:cubicBezTo>
                    <a:pt x="10196" y="21106"/>
                    <a:pt x="10196" y="21327"/>
                    <a:pt x="10332" y="21464"/>
                  </a:cubicBezTo>
                  <a:cubicBezTo>
                    <a:pt x="10469" y="21600"/>
                    <a:pt x="10690" y="21600"/>
                    <a:pt x="10827" y="21464"/>
                  </a:cubicBezTo>
                  <a:cubicBezTo>
                    <a:pt x="10963" y="21327"/>
                    <a:pt x="10963" y="21106"/>
                    <a:pt x="10827" y="20969"/>
                  </a:cubicBezTo>
                  <a:cubicBezTo>
                    <a:pt x="10759" y="20901"/>
                    <a:pt x="10669" y="20867"/>
                    <a:pt x="10580" y="208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3" name="Group 16">
            <a:extLst>
              <a:ext uri="{FF2B5EF4-FFF2-40B4-BE49-F238E27FC236}">
                <a16:creationId xmlns:a16="http://schemas.microsoft.com/office/drawing/2014/main" xmlns="" id="{110D8066-21A2-49D0-9656-B98F8A3DE500}"/>
              </a:ext>
            </a:extLst>
          </p:cNvPr>
          <p:cNvGrpSpPr>
            <a:grpSpLocks/>
          </p:cNvGrpSpPr>
          <p:nvPr/>
        </p:nvGrpSpPr>
        <p:grpSpPr bwMode="auto">
          <a:xfrm>
            <a:off x="996710" y="3606800"/>
            <a:ext cx="1034256" cy="1164432"/>
            <a:chOff x="1827502" y="6632233"/>
            <a:chExt cx="2067770" cy="2329559"/>
          </a:xfrm>
        </p:grpSpPr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B6928D8B-5F5C-497F-926B-D9F64C7B8A7E}"/>
                </a:ext>
              </a:extLst>
            </p:cNvPr>
            <p:cNvSpPr/>
            <p:nvPr/>
          </p:nvSpPr>
          <p:spPr bwMode="auto">
            <a:xfrm>
              <a:off x="1827502" y="6632233"/>
              <a:ext cx="2067770" cy="232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xmlns="" id="{0C5CDD54-D1B5-4463-B95C-D70429A8B56B}"/>
                </a:ext>
              </a:extLst>
            </p:cNvPr>
            <p:cNvSpPr/>
            <p:nvPr/>
          </p:nvSpPr>
          <p:spPr bwMode="auto">
            <a:xfrm>
              <a:off x="2343255" y="7311886"/>
              <a:ext cx="1552017" cy="154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98" extrusionOk="0">
                  <a:moveTo>
                    <a:pt x="21580" y="10044"/>
                  </a:moveTo>
                  <a:lnTo>
                    <a:pt x="11687" y="103"/>
                  </a:lnTo>
                  <a:cubicBezTo>
                    <a:pt x="11537" y="39"/>
                    <a:pt x="11376" y="4"/>
                    <a:pt x="11213" y="1"/>
                  </a:cubicBezTo>
                  <a:cubicBezTo>
                    <a:pt x="11083" y="-2"/>
                    <a:pt x="10953" y="16"/>
                    <a:pt x="10828" y="53"/>
                  </a:cubicBezTo>
                  <a:lnTo>
                    <a:pt x="5432" y="2790"/>
                  </a:lnTo>
                  <a:cubicBezTo>
                    <a:pt x="5293" y="2876"/>
                    <a:pt x="5174" y="2993"/>
                    <a:pt x="5084" y="3131"/>
                  </a:cubicBezTo>
                  <a:cubicBezTo>
                    <a:pt x="5008" y="3248"/>
                    <a:pt x="4954" y="3378"/>
                    <a:pt x="4925" y="3515"/>
                  </a:cubicBezTo>
                  <a:lnTo>
                    <a:pt x="1541" y="3797"/>
                  </a:lnTo>
                  <a:cubicBezTo>
                    <a:pt x="1399" y="3808"/>
                    <a:pt x="1265" y="3866"/>
                    <a:pt x="1159" y="3963"/>
                  </a:cubicBezTo>
                  <a:cubicBezTo>
                    <a:pt x="1021" y="4089"/>
                    <a:pt x="944" y="4268"/>
                    <a:pt x="947" y="4456"/>
                  </a:cubicBezTo>
                  <a:cubicBezTo>
                    <a:pt x="778" y="4441"/>
                    <a:pt x="608" y="4465"/>
                    <a:pt x="449" y="4526"/>
                  </a:cubicBezTo>
                  <a:cubicBezTo>
                    <a:pt x="290" y="4588"/>
                    <a:pt x="146" y="4685"/>
                    <a:pt x="30" y="4811"/>
                  </a:cubicBezTo>
                  <a:lnTo>
                    <a:pt x="0" y="6967"/>
                  </a:lnTo>
                  <a:lnTo>
                    <a:pt x="1946" y="8927"/>
                  </a:lnTo>
                  <a:lnTo>
                    <a:pt x="1936" y="12675"/>
                  </a:lnTo>
                  <a:cubicBezTo>
                    <a:pt x="1971" y="12799"/>
                    <a:pt x="2015" y="12920"/>
                    <a:pt x="2069" y="13037"/>
                  </a:cubicBezTo>
                  <a:cubicBezTo>
                    <a:pt x="2125" y="13160"/>
                    <a:pt x="2192" y="13278"/>
                    <a:pt x="2268" y="13389"/>
                  </a:cubicBezTo>
                  <a:lnTo>
                    <a:pt x="10422" y="21598"/>
                  </a:lnTo>
                  <a:lnTo>
                    <a:pt x="20204" y="15902"/>
                  </a:lnTo>
                  <a:cubicBezTo>
                    <a:pt x="20676" y="15618"/>
                    <a:pt x="21055" y="15202"/>
                    <a:pt x="21294" y="14703"/>
                  </a:cubicBezTo>
                  <a:cubicBezTo>
                    <a:pt x="21506" y="14263"/>
                    <a:pt x="21600" y="13775"/>
                    <a:pt x="21568" y="13288"/>
                  </a:cubicBezTo>
                  <a:lnTo>
                    <a:pt x="21580" y="10044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xmlns="" id="{A9F5EA4F-210C-4B20-AB77-CB2D101290F3}"/>
                </a:ext>
              </a:extLst>
            </p:cNvPr>
            <p:cNvSpPr/>
            <p:nvPr/>
          </p:nvSpPr>
          <p:spPr bwMode="auto">
            <a:xfrm>
              <a:off x="2327385" y="7297595"/>
              <a:ext cx="1068005" cy="98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595" extrusionOk="0">
                  <a:moveTo>
                    <a:pt x="16192" y="0"/>
                  </a:moveTo>
                  <a:cubicBezTo>
                    <a:pt x="15931" y="-5"/>
                    <a:pt x="15669" y="51"/>
                    <a:pt x="15424" y="167"/>
                  </a:cubicBezTo>
                  <a:lnTo>
                    <a:pt x="8169" y="4416"/>
                  </a:lnTo>
                  <a:cubicBezTo>
                    <a:pt x="7882" y="4590"/>
                    <a:pt x="7642" y="4843"/>
                    <a:pt x="7474" y="5151"/>
                  </a:cubicBezTo>
                  <a:cubicBezTo>
                    <a:pt x="7399" y="5289"/>
                    <a:pt x="7343" y="5437"/>
                    <a:pt x="7300" y="5588"/>
                  </a:cubicBezTo>
                  <a:lnTo>
                    <a:pt x="2565" y="5904"/>
                  </a:lnTo>
                  <a:cubicBezTo>
                    <a:pt x="2280" y="5932"/>
                    <a:pt x="2014" y="6070"/>
                    <a:pt x="1815" y="6294"/>
                  </a:cubicBezTo>
                  <a:cubicBezTo>
                    <a:pt x="1635" y="6496"/>
                    <a:pt x="1522" y="6757"/>
                    <a:pt x="1491" y="7037"/>
                  </a:cubicBezTo>
                  <a:lnTo>
                    <a:pt x="1491" y="7076"/>
                  </a:lnTo>
                  <a:cubicBezTo>
                    <a:pt x="1160" y="7079"/>
                    <a:pt x="948" y="7094"/>
                    <a:pt x="733" y="7168"/>
                  </a:cubicBezTo>
                  <a:cubicBezTo>
                    <a:pt x="433" y="7287"/>
                    <a:pt x="196" y="7544"/>
                    <a:pt x="87" y="7871"/>
                  </a:cubicBezTo>
                  <a:cubicBezTo>
                    <a:pt x="0" y="8169"/>
                    <a:pt x="0" y="8450"/>
                    <a:pt x="0" y="9003"/>
                  </a:cubicBezTo>
                  <a:lnTo>
                    <a:pt x="0" y="9796"/>
                  </a:lnTo>
                  <a:cubicBezTo>
                    <a:pt x="0" y="10358"/>
                    <a:pt x="0" y="10639"/>
                    <a:pt x="87" y="10937"/>
                  </a:cubicBezTo>
                  <a:cubicBezTo>
                    <a:pt x="196" y="11263"/>
                    <a:pt x="433" y="11520"/>
                    <a:pt x="733" y="11639"/>
                  </a:cubicBezTo>
                  <a:cubicBezTo>
                    <a:pt x="950" y="11714"/>
                    <a:pt x="1162" y="11729"/>
                    <a:pt x="1491" y="11733"/>
                  </a:cubicBezTo>
                  <a:cubicBezTo>
                    <a:pt x="1517" y="12010"/>
                    <a:pt x="1615" y="12274"/>
                    <a:pt x="1776" y="12495"/>
                  </a:cubicBezTo>
                  <a:cubicBezTo>
                    <a:pt x="1998" y="12800"/>
                    <a:pt x="2321" y="12998"/>
                    <a:pt x="2675" y="13045"/>
                  </a:cubicBezTo>
                  <a:lnTo>
                    <a:pt x="2911" y="13061"/>
                  </a:lnTo>
                  <a:lnTo>
                    <a:pt x="2911" y="19846"/>
                  </a:lnTo>
                  <a:cubicBezTo>
                    <a:pt x="2911" y="20812"/>
                    <a:pt x="3630" y="21595"/>
                    <a:pt x="4518" y="21595"/>
                  </a:cubicBezTo>
                  <a:cubicBezTo>
                    <a:pt x="5405" y="21595"/>
                    <a:pt x="6125" y="20812"/>
                    <a:pt x="6125" y="19846"/>
                  </a:cubicBezTo>
                  <a:lnTo>
                    <a:pt x="6125" y="13282"/>
                  </a:lnTo>
                  <a:lnTo>
                    <a:pt x="7278" y="13360"/>
                  </a:lnTo>
                  <a:cubicBezTo>
                    <a:pt x="7292" y="13410"/>
                    <a:pt x="7305" y="13461"/>
                    <a:pt x="7323" y="13510"/>
                  </a:cubicBezTo>
                  <a:cubicBezTo>
                    <a:pt x="7475" y="13926"/>
                    <a:pt x="7758" y="14268"/>
                    <a:pt x="8122" y="14477"/>
                  </a:cubicBezTo>
                  <a:lnTo>
                    <a:pt x="15491" y="18498"/>
                  </a:lnTo>
                  <a:cubicBezTo>
                    <a:pt x="16106" y="18757"/>
                    <a:pt x="16800" y="18644"/>
                    <a:pt x="17318" y="18200"/>
                  </a:cubicBezTo>
                  <a:cubicBezTo>
                    <a:pt x="17737" y="17841"/>
                    <a:pt x="17992" y="17303"/>
                    <a:pt x="18017" y="16723"/>
                  </a:cubicBezTo>
                  <a:lnTo>
                    <a:pt x="18017" y="11726"/>
                  </a:lnTo>
                  <a:cubicBezTo>
                    <a:pt x="18190" y="11719"/>
                    <a:pt x="18367" y="11706"/>
                    <a:pt x="18540" y="11667"/>
                  </a:cubicBezTo>
                  <a:cubicBezTo>
                    <a:pt x="19129" y="11519"/>
                    <a:pt x="19588" y="11018"/>
                    <a:pt x="19724" y="10378"/>
                  </a:cubicBezTo>
                  <a:cubicBezTo>
                    <a:pt x="19786" y="10051"/>
                    <a:pt x="19786" y="9692"/>
                    <a:pt x="19786" y="9404"/>
                  </a:cubicBezTo>
                  <a:cubicBezTo>
                    <a:pt x="19786" y="9116"/>
                    <a:pt x="19786" y="8757"/>
                    <a:pt x="19724" y="8430"/>
                  </a:cubicBezTo>
                  <a:cubicBezTo>
                    <a:pt x="19588" y="7790"/>
                    <a:pt x="19129" y="7289"/>
                    <a:pt x="18540" y="7141"/>
                  </a:cubicBezTo>
                  <a:cubicBezTo>
                    <a:pt x="18367" y="7102"/>
                    <a:pt x="18190" y="7089"/>
                    <a:pt x="18017" y="7083"/>
                  </a:cubicBezTo>
                  <a:lnTo>
                    <a:pt x="18017" y="1859"/>
                  </a:lnTo>
                  <a:cubicBezTo>
                    <a:pt x="17959" y="1139"/>
                    <a:pt x="17555" y="506"/>
                    <a:pt x="16955" y="195"/>
                  </a:cubicBezTo>
                  <a:cubicBezTo>
                    <a:pt x="16714" y="70"/>
                    <a:pt x="16454" y="5"/>
                    <a:pt x="16192" y="0"/>
                  </a:cubicBezTo>
                  <a:close/>
                  <a:moveTo>
                    <a:pt x="16174" y="782"/>
                  </a:moveTo>
                  <a:cubicBezTo>
                    <a:pt x="16335" y="783"/>
                    <a:pt x="16496" y="822"/>
                    <a:pt x="16645" y="897"/>
                  </a:cubicBezTo>
                  <a:cubicBezTo>
                    <a:pt x="17038" y="1094"/>
                    <a:pt x="17299" y="1512"/>
                    <a:pt x="17322" y="1983"/>
                  </a:cubicBezTo>
                  <a:lnTo>
                    <a:pt x="17322" y="16678"/>
                  </a:lnTo>
                  <a:cubicBezTo>
                    <a:pt x="17300" y="17085"/>
                    <a:pt x="17099" y="17456"/>
                    <a:pt x="16782" y="17673"/>
                  </a:cubicBezTo>
                  <a:cubicBezTo>
                    <a:pt x="16455" y="17897"/>
                    <a:pt x="16047" y="17930"/>
                    <a:pt x="15693" y="17761"/>
                  </a:cubicBezTo>
                  <a:lnTo>
                    <a:pt x="15121" y="17449"/>
                  </a:lnTo>
                  <a:lnTo>
                    <a:pt x="15121" y="1225"/>
                  </a:lnTo>
                  <a:lnTo>
                    <a:pt x="15701" y="889"/>
                  </a:lnTo>
                  <a:cubicBezTo>
                    <a:pt x="15852" y="816"/>
                    <a:pt x="16013" y="781"/>
                    <a:pt x="16174" y="782"/>
                  </a:cubicBezTo>
                  <a:close/>
                  <a:moveTo>
                    <a:pt x="14413" y="1635"/>
                  </a:moveTo>
                  <a:lnTo>
                    <a:pt x="14413" y="17064"/>
                  </a:lnTo>
                  <a:lnTo>
                    <a:pt x="8455" y="13821"/>
                  </a:lnTo>
                  <a:cubicBezTo>
                    <a:pt x="8285" y="13705"/>
                    <a:pt x="8147" y="13541"/>
                    <a:pt x="8055" y="13347"/>
                  </a:cubicBezTo>
                  <a:cubicBezTo>
                    <a:pt x="7975" y="13178"/>
                    <a:pt x="7933" y="12991"/>
                    <a:pt x="7932" y="12801"/>
                  </a:cubicBezTo>
                  <a:lnTo>
                    <a:pt x="7932" y="6156"/>
                  </a:lnTo>
                  <a:cubicBezTo>
                    <a:pt x="7935" y="5908"/>
                    <a:pt x="8003" y="5666"/>
                    <a:pt x="8127" y="5459"/>
                  </a:cubicBezTo>
                  <a:cubicBezTo>
                    <a:pt x="8238" y="5275"/>
                    <a:pt x="8389" y="5124"/>
                    <a:pt x="8567" y="5021"/>
                  </a:cubicBezTo>
                  <a:lnTo>
                    <a:pt x="14413" y="1635"/>
                  </a:lnTo>
                  <a:close/>
                  <a:moveTo>
                    <a:pt x="11200" y="4720"/>
                  </a:moveTo>
                  <a:cubicBezTo>
                    <a:pt x="11154" y="4719"/>
                    <a:pt x="11108" y="4727"/>
                    <a:pt x="11062" y="4746"/>
                  </a:cubicBezTo>
                  <a:lnTo>
                    <a:pt x="9317" y="5695"/>
                  </a:lnTo>
                  <a:cubicBezTo>
                    <a:pt x="9112" y="5809"/>
                    <a:pt x="8941" y="5985"/>
                    <a:pt x="8824" y="6201"/>
                  </a:cubicBezTo>
                  <a:cubicBezTo>
                    <a:pt x="8707" y="6416"/>
                    <a:pt x="8649" y="6662"/>
                    <a:pt x="8655" y="6911"/>
                  </a:cubicBezTo>
                  <a:lnTo>
                    <a:pt x="8655" y="7921"/>
                  </a:lnTo>
                  <a:cubicBezTo>
                    <a:pt x="8659" y="8137"/>
                    <a:pt x="8824" y="8308"/>
                    <a:pt x="9023" y="8303"/>
                  </a:cubicBezTo>
                  <a:cubicBezTo>
                    <a:pt x="9214" y="8297"/>
                    <a:pt x="9367" y="8129"/>
                    <a:pt x="9369" y="7921"/>
                  </a:cubicBezTo>
                  <a:lnTo>
                    <a:pt x="9369" y="6975"/>
                  </a:lnTo>
                  <a:cubicBezTo>
                    <a:pt x="9374" y="6847"/>
                    <a:pt x="9407" y="6721"/>
                    <a:pt x="9466" y="6610"/>
                  </a:cubicBezTo>
                  <a:cubicBezTo>
                    <a:pt x="9534" y="6482"/>
                    <a:pt x="9634" y="6377"/>
                    <a:pt x="9755" y="6308"/>
                  </a:cubicBezTo>
                  <a:lnTo>
                    <a:pt x="11329" y="5450"/>
                  </a:lnTo>
                  <a:cubicBezTo>
                    <a:pt x="11500" y="5369"/>
                    <a:pt x="11582" y="5156"/>
                    <a:pt x="11516" y="4966"/>
                  </a:cubicBezTo>
                  <a:cubicBezTo>
                    <a:pt x="11464" y="4818"/>
                    <a:pt x="11336" y="4725"/>
                    <a:pt x="11200" y="4720"/>
                  </a:cubicBezTo>
                  <a:close/>
                  <a:moveTo>
                    <a:pt x="7213" y="6355"/>
                  </a:moveTo>
                  <a:lnTo>
                    <a:pt x="7213" y="12591"/>
                  </a:lnTo>
                  <a:lnTo>
                    <a:pt x="2698" y="12286"/>
                  </a:lnTo>
                  <a:cubicBezTo>
                    <a:pt x="2566" y="12270"/>
                    <a:pt x="2442" y="12205"/>
                    <a:pt x="2347" y="12103"/>
                  </a:cubicBezTo>
                  <a:cubicBezTo>
                    <a:pt x="2249" y="11996"/>
                    <a:pt x="2188" y="11854"/>
                    <a:pt x="2176" y="11702"/>
                  </a:cubicBezTo>
                  <a:lnTo>
                    <a:pt x="2175" y="7225"/>
                  </a:lnTo>
                  <a:cubicBezTo>
                    <a:pt x="2183" y="7075"/>
                    <a:pt x="2241" y="6934"/>
                    <a:pt x="2336" y="6827"/>
                  </a:cubicBezTo>
                  <a:cubicBezTo>
                    <a:pt x="2448" y="6701"/>
                    <a:pt x="2602" y="6631"/>
                    <a:pt x="2762" y="6633"/>
                  </a:cubicBezTo>
                  <a:lnTo>
                    <a:pt x="7213" y="6355"/>
                  </a:lnTo>
                  <a:close/>
                  <a:moveTo>
                    <a:pt x="20488" y="6671"/>
                  </a:moveTo>
                  <a:cubicBezTo>
                    <a:pt x="20378" y="6677"/>
                    <a:pt x="20271" y="6736"/>
                    <a:pt x="20205" y="6848"/>
                  </a:cubicBezTo>
                  <a:cubicBezTo>
                    <a:pt x="20128" y="6978"/>
                    <a:pt x="20139" y="7147"/>
                    <a:pt x="20231" y="7265"/>
                  </a:cubicBezTo>
                  <a:cubicBezTo>
                    <a:pt x="20638" y="7878"/>
                    <a:pt x="20861" y="8613"/>
                    <a:pt x="20868" y="9369"/>
                  </a:cubicBezTo>
                  <a:cubicBezTo>
                    <a:pt x="20875" y="10164"/>
                    <a:pt x="20644" y="10940"/>
                    <a:pt x="20210" y="11579"/>
                  </a:cubicBezTo>
                  <a:cubicBezTo>
                    <a:pt x="20127" y="11701"/>
                    <a:pt x="20123" y="11867"/>
                    <a:pt x="20199" y="11995"/>
                  </a:cubicBezTo>
                  <a:cubicBezTo>
                    <a:pt x="20333" y="12216"/>
                    <a:pt x="20625" y="12237"/>
                    <a:pt x="20783" y="12035"/>
                  </a:cubicBezTo>
                  <a:cubicBezTo>
                    <a:pt x="21315" y="11279"/>
                    <a:pt x="21600" y="10352"/>
                    <a:pt x="21594" y="9400"/>
                  </a:cubicBezTo>
                  <a:cubicBezTo>
                    <a:pt x="21589" y="8467"/>
                    <a:pt x="21304" y="7562"/>
                    <a:pt x="20783" y="6822"/>
                  </a:cubicBezTo>
                  <a:cubicBezTo>
                    <a:pt x="20708" y="6716"/>
                    <a:pt x="20597" y="6666"/>
                    <a:pt x="20488" y="6671"/>
                  </a:cubicBezTo>
                  <a:close/>
                  <a:moveTo>
                    <a:pt x="1489" y="7810"/>
                  </a:moveTo>
                  <a:lnTo>
                    <a:pt x="1484" y="10998"/>
                  </a:lnTo>
                  <a:cubicBezTo>
                    <a:pt x="1268" y="10998"/>
                    <a:pt x="1154" y="10997"/>
                    <a:pt x="1035" y="10956"/>
                  </a:cubicBezTo>
                  <a:cubicBezTo>
                    <a:pt x="902" y="10903"/>
                    <a:pt x="798" y="10790"/>
                    <a:pt x="750" y="10645"/>
                  </a:cubicBezTo>
                  <a:cubicBezTo>
                    <a:pt x="711" y="10513"/>
                    <a:pt x="711" y="10388"/>
                    <a:pt x="711" y="10140"/>
                  </a:cubicBezTo>
                  <a:lnTo>
                    <a:pt x="711" y="8664"/>
                  </a:lnTo>
                  <a:cubicBezTo>
                    <a:pt x="711" y="8419"/>
                    <a:pt x="711" y="8295"/>
                    <a:pt x="750" y="8163"/>
                  </a:cubicBezTo>
                  <a:cubicBezTo>
                    <a:pt x="798" y="8019"/>
                    <a:pt x="902" y="7904"/>
                    <a:pt x="1035" y="7852"/>
                  </a:cubicBezTo>
                  <a:cubicBezTo>
                    <a:pt x="1154" y="7811"/>
                    <a:pt x="1269" y="7810"/>
                    <a:pt x="1489" y="7810"/>
                  </a:cubicBezTo>
                  <a:close/>
                  <a:moveTo>
                    <a:pt x="18017" y="7841"/>
                  </a:moveTo>
                  <a:cubicBezTo>
                    <a:pt x="18097" y="7847"/>
                    <a:pt x="18179" y="7857"/>
                    <a:pt x="18259" y="7875"/>
                  </a:cubicBezTo>
                  <a:cubicBezTo>
                    <a:pt x="18656" y="7975"/>
                    <a:pt x="18967" y="8313"/>
                    <a:pt x="19059" y="8746"/>
                  </a:cubicBezTo>
                  <a:cubicBezTo>
                    <a:pt x="19101" y="8967"/>
                    <a:pt x="19101" y="9210"/>
                    <a:pt x="19101" y="9404"/>
                  </a:cubicBezTo>
                  <a:cubicBezTo>
                    <a:pt x="19101" y="9599"/>
                    <a:pt x="19101" y="9842"/>
                    <a:pt x="19059" y="10063"/>
                  </a:cubicBezTo>
                  <a:cubicBezTo>
                    <a:pt x="18967" y="10495"/>
                    <a:pt x="18656" y="10833"/>
                    <a:pt x="18259" y="10933"/>
                  </a:cubicBezTo>
                  <a:cubicBezTo>
                    <a:pt x="18179" y="10951"/>
                    <a:pt x="18097" y="10961"/>
                    <a:pt x="18017" y="10967"/>
                  </a:cubicBezTo>
                  <a:lnTo>
                    <a:pt x="18017" y="7841"/>
                  </a:lnTo>
                  <a:close/>
                  <a:moveTo>
                    <a:pt x="9012" y="8620"/>
                  </a:moveTo>
                  <a:cubicBezTo>
                    <a:pt x="8817" y="8620"/>
                    <a:pt x="8658" y="8792"/>
                    <a:pt x="8658" y="9005"/>
                  </a:cubicBezTo>
                  <a:lnTo>
                    <a:pt x="8658" y="9803"/>
                  </a:lnTo>
                  <a:cubicBezTo>
                    <a:pt x="8658" y="10016"/>
                    <a:pt x="8817" y="10189"/>
                    <a:pt x="9012" y="10189"/>
                  </a:cubicBezTo>
                  <a:cubicBezTo>
                    <a:pt x="9208" y="10189"/>
                    <a:pt x="9367" y="10016"/>
                    <a:pt x="9367" y="9803"/>
                  </a:cubicBezTo>
                  <a:lnTo>
                    <a:pt x="9367" y="9005"/>
                  </a:lnTo>
                  <a:cubicBezTo>
                    <a:pt x="9367" y="8792"/>
                    <a:pt x="9208" y="8620"/>
                    <a:pt x="9012" y="8620"/>
                  </a:cubicBezTo>
                  <a:close/>
                  <a:moveTo>
                    <a:pt x="3586" y="13107"/>
                  </a:moveTo>
                  <a:lnTo>
                    <a:pt x="5451" y="13235"/>
                  </a:lnTo>
                  <a:lnTo>
                    <a:pt x="5451" y="19794"/>
                  </a:lnTo>
                  <a:cubicBezTo>
                    <a:pt x="5451" y="20354"/>
                    <a:pt x="5033" y="20808"/>
                    <a:pt x="4518" y="20808"/>
                  </a:cubicBezTo>
                  <a:cubicBezTo>
                    <a:pt x="4003" y="20808"/>
                    <a:pt x="3586" y="20354"/>
                    <a:pt x="3586" y="19794"/>
                  </a:cubicBezTo>
                  <a:lnTo>
                    <a:pt x="3586" y="19532"/>
                  </a:lnTo>
                  <a:lnTo>
                    <a:pt x="4345" y="19532"/>
                  </a:lnTo>
                  <a:cubicBezTo>
                    <a:pt x="4536" y="19532"/>
                    <a:pt x="4690" y="19364"/>
                    <a:pt x="4690" y="19157"/>
                  </a:cubicBezTo>
                  <a:cubicBezTo>
                    <a:pt x="4690" y="18950"/>
                    <a:pt x="4536" y="18782"/>
                    <a:pt x="4345" y="18782"/>
                  </a:cubicBezTo>
                  <a:lnTo>
                    <a:pt x="3586" y="18782"/>
                  </a:lnTo>
                  <a:lnTo>
                    <a:pt x="3586" y="17980"/>
                  </a:lnTo>
                  <a:lnTo>
                    <a:pt x="4345" y="17980"/>
                  </a:lnTo>
                  <a:cubicBezTo>
                    <a:pt x="4536" y="17980"/>
                    <a:pt x="4690" y="17812"/>
                    <a:pt x="4690" y="17605"/>
                  </a:cubicBezTo>
                  <a:cubicBezTo>
                    <a:pt x="4690" y="17398"/>
                    <a:pt x="4536" y="17231"/>
                    <a:pt x="4345" y="17231"/>
                  </a:cubicBezTo>
                  <a:lnTo>
                    <a:pt x="3586" y="17231"/>
                  </a:lnTo>
                  <a:lnTo>
                    <a:pt x="3586" y="16428"/>
                  </a:lnTo>
                  <a:lnTo>
                    <a:pt x="4345" y="16428"/>
                  </a:lnTo>
                  <a:cubicBezTo>
                    <a:pt x="4536" y="16428"/>
                    <a:pt x="4690" y="16260"/>
                    <a:pt x="4690" y="16053"/>
                  </a:cubicBezTo>
                  <a:cubicBezTo>
                    <a:pt x="4690" y="15846"/>
                    <a:pt x="4536" y="15679"/>
                    <a:pt x="4345" y="15679"/>
                  </a:cubicBezTo>
                  <a:lnTo>
                    <a:pt x="3586" y="15679"/>
                  </a:lnTo>
                  <a:lnTo>
                    <a:pt x="3586" y="14877"/>
                  </a:lnTo>
                  <a:lnTo>
                    <a:pt x="4345" y="14877"/>
                  </a:lnTo>
                  <a:cubicBezTo>
                    <a:pt x="4536" y="14877"/>
                    <a:pt x="4690" y="14708"/>
                    <a:pt x="4690" y="14501"/>
                  </a:cubicBezTo>
                  <a:cubicBezTo>
                    <a:pt x="4690" y="14294"/>
                    <a:pt x="4536" y="14127"/>
                    <a:pt x="4345" y="14127"/>
                  </a:cubicBezTo>
                  <a:lnTo>
                    <a:pt x="3586" y="14127"/>
                  </a:lnTo>
                  <a:lnTo>
                    <a:pt x="3586" y="13107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7" name="Group 15">
            <a:extLst>
              <a:ext uri="{FF2B5EF4-FFF2-40B4-BE49-F238E27FC236}">
                <a16:creationId xmlns:a16="http://schemas.microsoft.com/office/drawing/2014/main" xmlns="" id="{4BEB0B56-119A-45BD-B370-745B13694523}"/>
              </a:ext>
            </a:extLst>
          </p:cNvPr>
          <p:cNvGrpSpPr>
            <a:grpSpLocks/>
          </p:cNvGrpSpPr>
          <p:nvPr/>
        </p:nvGrpSpPr>
        <p:grpSpPr bwMode="auto">
          <a:xfrm>
            <a:off x="2538966" y="2193925"/>
            <a:ext cx="1034257" cy="1164432"/>
            <a:chOff x="4911672" y="6632233"/>
            <a:chExt cx="2067770" cy="2328353"/>
          </a:xfrm>
        </p:grpSpPr>
        <p:sp>
          <p:nvSpPr>
            <p:cNvPr id="48" name="Shape">
              <a:extLst>
                <a:ext uri="{FF2B5EF4-FFF2-40B4-BE49-F238E27FC236}">
                  <a16:creationId xmlns:a16="http://schemas.microsoft.com/office/drawing/2014/main" xmlns="" id="{E23D2A22-8DF5-4F10-95A5-CCE972D57061}"/>
                </a:ext>
              </a:extLst>
            </p:cNvPr>
            <p:cNvSpPr/>
            <p:nvPr/>
          </p:nvSpPr>
          <p:spPr bwMode="auto">
            <a:xfrm>
              <a:off x="4911672" y="6632233"/>
              <a:ext cx="2066183" cy="232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9" name="Shape">
              <a:extLst>
                <a:ext uri="{FF2B5EF4-FFF2-40B4-BE49-F238E27FC236}">
                  <a16:creationId xmlns:a16="http://schemas.microsoft.com/office/drawing/2014/main" xmlns="" id="{7C3632B7-FB74-4F8E-BB11-77A20C1F0613}"/>
                </a:ext>
              </a:extLst>
            </p:cNvPr>
            <p:cNvSpPr/>
            <p:nvPr/>
          </p:nvSpPr>
          <p:spPr bwMode="auto">
            <a:xfrm>
              <a:off x="5467097" y="7313122"/>
              <a:ext cx="1512345" cy="1582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12970" y="0"/>
                  </a:moveTo>
                  <a:lnTo>
                    <a:pt x="21597" y="8239"/>
                  </a:lnTo>
                  <a:lnTo>
                    <a:pt x="21596" y="13056"/>
                  </a:lnTo>
                  <a:cubicBezTo>
                    <a:pt x="21600" y="13477"/>
                    <a:pt x="21505" y="13893"/>
                    <a:pt x="21319" y="14274"/>
                  </a:cubicBezTo>
                  <a:cubicBezTo>
                    <a:pt x="21076" y="14771"/>
                    <a:pt x="20689" y="15189"/>
                    <a:pt x="20203" y="15480"/>
                  </a:cubicBezTo>
                  <a:lnTo>
                    <a:pt x="9127" y="21600"/>
                  </a:lnTo>
                  <a:lnTo>
                    <a:pt x="0" y="12865"/>
                  </a:lnTo>
                  <a:lnTo>
                    <a:pt x="256" y="1255"/>
                  </a:lnTo>
                  <a:lnTo>
                    <a:pt x="879" y="1295"/>
                  </a:lnTo>
                  <a:lnTo>
                    <a:pt x="879" y="260"/>
                  </a:lnTo>
                  <a:lnTo>
                    <a:pt x="1297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:a16="http://schemas.microsoft.com/office/drawing/2014/main" xmlns="" id="{73C0A526-4216-4898-86CE-8958AD319AA9}"/>
                </a:ext>
              </a:extLst>
            </p:cNvPr>
            <p:cNvSpPr/>
            <p:nvPr/>
          </p:nvSpPr>
          <p:spPr bwMode="auto">
            <a:xfrm>
              <a:off x="5470271" y="7308360"/>
              <a:ext cx="948984" cy="95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1" y="0"/>
                  </a:moveTo>
                  <a:lnTo>
                    <a:pt x="1101" y="1885"/>
                  </a:lnTo>
                  <a:lnTo>
                    <a:pt x="0" y="188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85"/>
                  </a:lnTo>
                  <a:lnTo>
                    <a:pt x="20499" y="1885"/>
                  </a:lnTo>
                  <a:lnTo>
                    <a:pt x="20499" y="0"/>
                  </a:lnTo>
                  <a:lnTo>
                    <a:pt x="1101" y="0"/>
                  </a:lnTo>
                  <a:close/>
                  <a:moveTo>
                    <a:pt x="1842" y="754"/>
                  </a:moveTo>
                  <a:lnTo>
                    <a:pt x="19758" y="754"/>
                  </a:lnTo>
                  <a:lnTo>
                    <a:pt x="19758" y="1885"/>
                  </a:lnTo>
                  <a:lnTo>
                    <a:pt x="1842" y="1885"/>
                  </a:lnTo>
                  <a:lnTo>
                    <a:pt x="1842" y="754"/>
                  </a:lnTo>
                  <a:close/>
                  <a:moveTo>
                    <a:pt x="719" y="2645"/>
                  </a:moveTo>
                  <a:lnTo>
                    <a:pt x="20881" y="2645"/>
                  </a:lnTo>
                  <a:lnTo>
                    <a:pt x="20881" y="4114"/>
                  </a:lnTo>
                  <a:lnTo>
                    <a:pt x="719" y="4114"/>
                  </a:lnTo>
                  <a:lnTo>
                    <a:pt x="719" y="2645"/>
                  </a:lnTo>
                  <a:close/>
                  <a:moveTo>
                    <a:pt x="738" y="4861"/>
                  </a:moveTo>
                  <a:lnTo>
                    <a:pt x="3006" y="4861"/>
                  </a:lnTo>
                  <a:lnTo>
                    <a:pt x="3006" y="6695"/>
                  </a:lnTo>
                  <a:cubicBezTo>
                    <a:pt x="3006" y="7323"/>
                    <a:pt x="2498" y="7833"/>
                    <a:pt x="1872" y="7833"/>
                  </a:cubicBezTo>
                  <a:cubicBezTo>
                    <a:pt x="1245" y="7833"/>
                    <a:pt x="738" y="7323"/>
                    <a:pt x="738" y="6695"/>
                  </a:cubicBezTo>
                  <a:lnTo>
                    <a:pt x="738" y="4861"/>
                  </a:lnTo>
                  <a:close/>
                  <a:moveTo>
                    <a:pt x="3721" y="4861"/>
                  </a:moveTo>
                  <a:lnTo>
                    <a:pt x="5988" y="4861"/>
                  </a:lnTo>
                  <a:lnTo>
                    <a:pt x="5988" y="6695"/>
                  </a:lnTo>
                  <a:cubicBezTo>
                    <a:pt x="5988" y="7323"/>
                    <a:pt x="5480" y="7833"/>
                    <a:pt x="4854" y="7833"/>
                  </a:cubicBezTo>
                  <a:cubicBezTo>
                    <a:pt x="4228" y="7833"/>
                    <a:pt x="3721" y="7323"/>
                    <a:pt x="3721" y="6695"/>
                  </a:cubicBezTo>
                  <a:lnTo>
                    <a:pt x="3721" y="4861"/>
                  </a:lnTo>
                  <a:close/>
                  <a:moveTo>
                    <a:pt x="6704" y="4861"/>
                  </a:moveTo>
                  <a:lnTo>
                    <a:pt x="8971" y="4861"/>
                  </a:lnTo>
                  <a:lnTo>
                    <a:pt x="8971" y="6695"/>
                  </a:lnTo>
                  <a:cubicBezTo>
                    <a:pt x="8971" y="7323"/>
                    <a:pt x="8463" y="7833"/>
                    <a:pt x="7837" y="7833"/>
                  </a:cubicBezTo>
                  <a:cubicBezTo>
                    <a:pt x="7211" y="7833"/>
                    <a:pt x="6704" y="7323"/>
                    <a:pt x="6704" y="6695"/>
                  </a:cubicBezTo>
                  <a:lnTo>
                    <a:pt x="6704" y="4861"/>
                  </a:lnTo>
                  <a:close/>
                  <a:moveTo>
                    <a:pt x="9687" y="4861"/>
                  </a:moveTo>
                  <a:lnTo>
                    <a:pt x="11954" y="4861"/>
                  </a:lnTo>
                  <a:lnTo>
                    <a:pt x="11954" y="6695"/>
                  </a:lnTo>
                  <a:cubicBezTo>
                    <a:pt x="11954" y="7323"/>
                    <a:pt x="11446" y="7833"/>
                    <a:pt x="10820" y="7833"/>
                  </a:cubicBezTo>
                  <a:cubicBezTo>
                    <a:pt x="10194" y="7833"/>
                    <a:pt x="9687" y="7323"/>
                    <a:pt x="9687" y="6695"/>
                  </a:cubicBezTo>
                  <a:lnTo>
                    <a:pt x="9687" y="4861"/>
                  </a:lnTo>
                  <a:close/>
                  <a:moveTo>
                    <a:pt x="12676" y="4861"/>
                  </a:moveTo>
                  <a:lnTo>
                    <a:pt x="14943" y="4861"/>
                  </a:lnTo>
                  <a:lnTo>
                    <a:pt x="14943" y="6695"/>
                  </a:lnTo>
                  <a:cubicBezTo>
                    <a:pt x="14943" y="7323"/>
                    <a:pt x="14435" y="7833"/>
                    <a:pt x="13809" y="7833"/>
                  </a:cubicBezTo>
                  <a:cubicBezTo>
                    <a:pt x="13183" y="7833"/>
                    <a:pt x="12676" y="7323"/>
                    <a:pt x="12676" y="6695"/>
                  </a:cubicBezTo>
                  <a:lnTo>
                    <a:pt x="12676" y="4861"/>
                  </a:lnTo>
                  <a:close/>
                  <a:moveTo>
                    <a:pt x="15659" y="4861"/>
                  </a:moveTo>
                  <a:lnTo>
                    <a:pt x="17926" y="4861"/>
                  </a:lnTo>
                  <a:lnTo>
                    <a:pt x="17926" y="6695"/>
                  </a:lnTo>
                  <a:cubicBezTo>
                    <a:pt x="17926" y="7323"/>
                    <a:pt x="17418" y="7833"/>
                    <a:pt x="16792" y="7833"/>
                  </a:cubicBezTo>
                  <a:cubicBezTo>
                    <a:pt x="16166" y="7833"/>
                    <a:pt x="15659" y="7323"/>
                    <a:pt x="15659" y="6695"/>
                  </a:cubicBezTo>
                  <a:lnTo>
                    <a:pt x="15659" y="4861"/>
                  </a:lnTo>
                  <a:close/>
                  <a:moveTo>
                    <a:pt x="18641" y="4861"/>
                  </a:moveTo>
                  <a:lnTo>
                    <a:pt x="20881" y="4861"/>
                  </a:lnTo>
                  <a:lnTo>
                    <a:pt x="20881" y="6941"/>
                  </a:lnTo>
                  <a:cubicBezTo>
                    <a:pt x="20769" y="7451"/>
                    <a:pt x="20317" y="7833"/>
                    <a:pt x="19775" y="7833"/>
                  </a:cubicBezTo>
                  <a:cubicBezTo>
                    <a:pt x="19149" y="7833"/>
                    <a:pt x="18641" y="7323"/>
                    <a:pt x="18641" y="6695"/>
                  </a:cubicBezTo>
                  <a:lnTo>
                    <a:pt x="18641" y="4861"/>
                  </a:lnTo>
                  <a:close/>
                  <a:moveTo>
                    <a:pt x="12315" y="7816"/>
                  </a:moveTo>
                  <a:cubicBezTo>
                    <a:pt x="12650" y="8281"/>
                    <a:pt x="13193" y="8585"/>
                    <a:pt x="13809" y="8585"/>
                  </a:cubicBezTo>
                  <a:cubicBezTo>
                    <a:pt x="14423" y="8585"/>
                    <a:pt x="14965" y="8283"/>
                    <a:pt x="15301" y="7820"/>
                  </a:cubicBezTo>
                  <a:cubicBezTo>
                    <a:pt x="15636" y="8283"/>
                    <a:pt x="16178" y="8585"/>
                    <a:pt x="16792" y="8585"/>
                  </a:cubicBezTo>
                  <a:cubicBezTo>
                    <a:pt x="17406" y="8585"/>
                    <a:pt x="17949" y="8283"/>
                    <a:pt x="18284" y="7820"/>
                  </a:cubicBezTo>
                  <a:cubicBezTo>
                    <a:pt x="18619" y="8283"/>
                    <a:pt x="19161" y="8585"/>
                    <a:pt x="19775" y="8585"/>
                  </a:cubicBezTo>
                  <a:cubicBezTo>
                    <a:pt x="20190" y="8585"/>
                    <a:pt x="20573" y="8445"/>
                    <a:pt x="20881" y="8213"/>
                  </a:cubicBezTo>
                  <a:lnTo>
                    <a:pt x="20881" y="20840"/>
                  </a:lnTo>
                  <a:lnTo>
                    <a:pt x="18252" y="20840"/>
                  </a:lnTo>
                  <a:lnTo>
                    <a:pt x="18252" y="9691"/>
                  </a:lnTo>
                  <a:lnTo>
                    <a:pt x="4849" y="9691"/>
                  </a:lnTo>
                  <a:lnTo>
                    <a:pt x="4849" y="20840"/>
                  </a:lnTo>
                  <a:lnTo>
                    <a:pt x="3712" y="20840"/>
                  </a:lnTo>
                  <a:lnTo>
                    <a:pt x="3712" y="12719"/>
                  </a:lnTo>
                  <a:lnTo>
                    <a:pt x="2991" y="12719"/>
                  </a:lnTo>
                  <a:lnTo>
                    <a:pt x="2991" y="12243"/>
                  </a:lnTo>
                  <a:cubicBezTo>
                    <a:pt x="3239" y="12178"/>
                    <a:pt x="3474" y="12050"/>
                    <a:pt x="3668" y="11856"/>
                  </a:cubicBezTo>
                  <a:cubicBezTo>
                    <a:pt x="4251" y="11275"/>
                    <a:pt x="4251" y="10333"/>
                    <a:pt x="3668" y="9752"/>
                  </a:cubicBezTo>
                  <a:cubicBezTo>
                    <a:pt x="3377" y="9462"/>
                    <a:pt x="2995" y="9316"/>
                    <a:pt x="2613" y="9316"/>
                  </a:cubicBezTo>
                  <a:cubicBezTo>
                    <a:pt x="2231" y="9316"/>
                    <a:pt x="1849" y="9462"/>
                    <a:pt x="1558" y="9752"/>
                  </a:cubicBezTo>
                  <a:cubicBezTo>
                    <a:pt x="975" y="10333"/>
                    <a:pt x="975" y="11275"/>
                    <a:pt x="1558" y="11856"/>
                  </a:cubicBezTo>
                  <a:cubicBezTo>
                    <a:pt x="1752" y="12050"/>
                    <a:pt x="1987" y="12178"/>
                    <a:pt x="2235" y="12243"/>
                  </a:cubicBezTo>
                  <a:lnTo>
                    <a:pt x="2235" y="12719"/>
                  </a:lnTo>
                  <a:lnTo>
                    <a:pt x="1513" y="12719"/>
                  </a:lnTo>
                  <a:lnTo>
                    <a:pt x="1513" y="20840"/>
                  </a:lnTo>
                  <a:lnTo>
                    <a:pt x="719" y="20840"/>
                  </a:lnTo>
                  <a:lnTo>
                    <a:pt x="719" y="8178"/>
                  </a:lnTo>
                  <a:cubicBezTo>
                    <a:pt x="1035" y="8432"/>
                    <a:pt x="1435" y="8585"/>
                    <a:pt x="1872" y="8585"/>
                  </a:cubicBezTo>
                  <a:cubicBezTo>
                    <a:pt x="2485" y="8585"/>
                    <a:pt x="3028" y="8283"/>
                    <a:pt x="3363" y="7820"/>
                  </a:cubicBezTo>
                  <a:cubicBezTo>
                    <a:pt x="3698" y="8283"/>
                    <a:pt x="4240" y="8585"/>
                    <a:pt x="4854" y="8585"/>
                  </a:cubicBezTo>
                  <a:cubicBezTo>
                    <a:pt x="5468" y="8585"/>
                    <a:pt x="6010" y="8283"/>
                    <a:pt x="6346" y="7820"/>
                  </a:cubicBezTo>
                  <a:cubicBezTo>
                    <a:pt x="6681" y="8283"/>
                    <a:pt x="7223" y="8585"/>
                    <a:pt x="7837" y="8585"/>
                  </a:cubicBezTo>
                  <a:cubicBezTo>
                    <a:pt x="8451" y="8585"/>
                    <a:pt x="8994" y="8283"/>
                    <a:pt x="9329" y="7820"/>
                  </a:cubicBezTo>
                  <a:cubicBezTo>
                    <a:pt x="9665" y="8283"/>
                    <a:pt x="10206" y="8585"/>
                    <a:pt x="10820" y="8585"/>
                  </a:cubicBezTo>
                  <a:cubicBezTo>
                    <a:pt x="11436" y="8585"/>
                    <a:pt x="11980" y="8281"/>
                    <a:pt x="12315" y="7816"/>
                  </a:cubicBezTo>
                  <a:close/>
                  <a:moveTo>
                    <a:pt x="2613" y="10066"/>
                  </a:moveTo>
                  <a:cubicBezTo>
                    <a:pt x="2803" y="10066"/>
                    <a:pt x="2991" y="10139"/>
                    <a:pt x="3136" y="10283"/>
                  </a:cubicBezTo>
                  <a:cubicBezTo>
                    <a:pt x="3425" y="10571"/>
                    <a:pt x="3425" y="11038"/>
                    <a:pt x="3136" y="11326"/>
                  </a:cubicBezTo>
                  <a:cubicBezTo>
                    <a:pt x="2847" y="11614"/>
                    <a:pt x="2379" y="11614"/>
                    <a:pt x="2090" y="11326"/>
                  </a:cubicBezTo>
                  <a:cubicBezTo>
                    <a:pt x="1801" y="11038"/>
                    <a:pt x="1801" y="10571"/>
                    <a:pt x="2090" y="10283"/>
                  </a:cubicBezTo>
                  <a:cubicBezTo>
                    <a:pt x="2235" y="10139"/>
                    <a:pt x="2424" y="10066"/>
                    <a:pt x="2613" y="10066"/>
                  </a:cubicBezTo>
                  <a:close/>
                  <a:moveTo>
                    <a:pt x="5566" y="10432"/>
                  </a:moveTo>
                  <a:lnTo>
                    <a:pt x="11173" y="10432"/>
                  </a:lnTo>
                  <a:lnTo>
                    <a:pt x="11173" y="20840"/>
                  </a:lnTo>
                  <a:lnTo>
                    <a:pt x="5566" y="20840"/>
                  </a:lnTo>
                  <a:lnTo>
                    <a:pt x="5566" y="10432"/>
                  </a:lnTo>
                  <a:close/>
                  <a:moveTo>
                    <a:pt x="11912" y="10432"/>
                  </a:moveTo>
                  <a:lnTo>
                    <a:pt x="17535" y="10432"/>
                  </a:lnTo>
                  <a:lnTo>
                    <a:pt x="17535" y="20840"/>
                  </a:lnTo>
                  <a:lnTo>
                    <a:pt x="11912" y="20840"/>
                  </a:lnTo>
                  <a:lnTo>
                    <a:pt x="11912" y="10432"/>
                  </a:lnTo>
                  <a:close/>
                  <a:moveTo>
                    <a:pt x="8207" y="12288"/>
                  </a:moveTo>
                  <a:cubicBezTo>
                    <a:pt x="8113" y="12288"/>
                    <a:pt x="8019" y="12323"/>
                    <a:pt x="7948" y="12394"/>
                  </a:cubicBezTo>
                  <a:lnTo>
                    <a:pt x="7201" y="13140"/>
                  </a:lnTo>
                  <a:cubicBezTo>
                    <a:pt x="7058" y="13282"/>
                    <a:pt x="7058" y="13512"/>
                    <a:pt x="7201" y="13654"/>
                  </a:cubicBezTo>
                  <a:cubicBezTo>
                    <a:pt x="7343" y="13796"/>
                    <a:pt x="7574" y="13796"/>
                    <a:pt x="7716" y="13654"/>
                  </a:cubicBezTo>
                  <a:lnTo>
                    <a:pt x="8464" y="12908"/>
                  </a:lnTo>
                  <a:cubicBezTo>
                    <a:pt x="8607" y="12766"/>
                    <a:pt x="8607" y="12536"/>
                    <a:pt x="8464" y="12394"/>
                  </a:cubicBezTo>
                  <a:cubicBezTo>
                    <a:pt x="8393" y="12323"/>
                    <a:pt x="8300" y="12288"/>
                    <a:pt x="8207" y="12288"/>
                  </a:cubicBezTo>
                  <a:close/>
                  <a:moveTo>
                    <a:pt x="13418" y="12288"/>
                  </a:moveTo>
                  <a:cubicBezTo>
                    <a:pt x="13324" y="12288"/>
                    <a:pt x="13230" y="12323"/>
                    <a:pt x="13159" y="12394"/>
                  </a:cubicBezTo>
                  <a:lnTo>
                    <a:pt x="12412" y="13140"/>
                  </a:lnTo>
                  <a:cubicBezTo>
                    <a:pt x="12269" y="13282"/>
                    <a:pt x="12269" y="13512"/>
                    <a:pt x="12412" y="13654"/>
                  </a:cubicBezTo>
                  <a:cubicBezTo>
                    <a:pt x="12554" y="13796"/>
                    <a:pt x="12785" y="13796"/>
                    <a:pt x="12927" y="13654"/>
                  </a:cubicBezTo>
                  <a:lnTo>
                    <a:pt x="13675" y="12908"/>
                  </a:lnTo>
                  <a:cubicBezTo>
                    <a:pt x="13818" y="12766"/>
                    <a:pt x="13818" y="12536"/>
                    <a:pt x="13675" y="12394"/>
                  </a:cubicBezTo>
                  <a:cubicBezTo>
                    <a:pt x="13604" y="12323"/>
                    <a:pt x="13511" y="12288"/>
                    <a:pt x="13418" y="12288"/>
                  </a:cubicBezTo>
                  <a:close/>
                  <a:moveTo>
                    <a:pt x="10448" y="12291"/>
                  </a:moveTo>
                  <a:cubicBezTo>
                    <a:pt x="10354" y="12291"/>
                    <a:pt x="10261" y="12326"/>
                    <a:pt x="10190" y="12397"/>
                  </a:cubicBezTo>
                  <a:lnTo>
                    <a:pt x="7178" y="15400"/>
                  </a:lnTo>
                  <a:cubicBezTo>
                    <a:pt x="7036" y="15542"/>
                    <a:pt x="7036" y="15772"/>
                    <a:pt x="7178" y="15914"/>
                  </a:cubicBezTo>
                  <a:cubicBezTo>
                    <a:pt x="7320" y="16056"/>
                    <a:pt x="7551" y="16056"/>
                    <a:pt x="7693" y="15914"/>
                  </a:cubicBezTo>
                  <a:lnTo>
                    <a:pt x="10705" y="12911"/>
                  </a:lnTo>
                  <a:cubicBezTo>
                    <a:pt x="10848" y="12769"/>
                    <a:pt x="10848" y="12539"/>
                    <a:pt x="10705" y="12397"/>
                  </a:cubicBezTo>
                  <a:cubicBezTo>
                    <a:pt x="10634" y="12326"/>
                    <a:pt x="10541" y="12291"/>
                    <a:pt x="10448" y="12291"/>
                  </a:cubicBezTo>
                  <a:close/>
                  <a:moveTo>
                    <a:pt x="15659" y="12291"/>
                  </a:moveTo>
                  <a:cubicBezTo>
                    <a:pt x="15565" y="12291"/>
                    <a:pt x="15472" y="12326"/>
                    <a:pt x="15401" y="12397"/>
                  </a:cubicBezTo>
                  <a:lnTo>
                    <a:pt x="12389" y="15400"/>
                  </a:lnTo>
                  <a:cubicBezTo>
                    <a:pt x="12247" y="15542"/>
                    <a:pt x="12247" y="15772"/>
                    <a:pt x="12389" y="15914"/>
                  </a:cubicBezTo>
                  <a:cubicBezTo>
                    <a:pt x="12531" y="16056"/>
                    <a:pt x="12762" y="16056"/>
                    <a:pt x="12904" y="15914"/>
                  </a:cubicBezTo>
                  <a:lnTo>
                    <a:pt x="15916" y="12911"/>
                  </a:lnTo>
                  <a:cubicBezTo>
                    <a:pt x="16059" y="12769"/>
                    <a:pt x="16059" y="12539"/>
                    <a:pt x="15916" y="12397"/>
                  </a:cubicBezTo>
                  <a:cubicBezTo>
                    <a:pt x="15845" y="12326"/>
                    <a:pt x="15752" y="12291"/>
                    <a:pt x="15659" y="12291"/>
                  </a:cubicBezTo>
                  <a:close/>
                  <a:moveTo>
                    <a:pt x="2243" y="13404"/>
                  </a:moveTo>
                  <a:lnTo>
                    <a:pt x="2982" y="13404"/>
                  </a:lnTo>
                  <a:lnTo>
                    <a:pt x="2982" y="14060"/>
                  </a:lnTo>
                  <a:lnTo>
                    <a:pt x="2243" y="14797"/>
                  </a:lnTo>
                  <a:lnTo>
                    <a:pt x="2243" y="13404"/>
                  </a:lnTo>
                  <a:close/>
                  <a:moveTo>
                    <a:pt x="10424" y="14539"/>
                  </a:moveTo>
                  <a:cubicBezTo>
                    <a:pt x="10331" y="14539"/>
                    <a:pt x="10238" y="14575"/>
                    <a:pt x="10166" y="14646"/>
                  </a:cubicBezTo>
                  <a:lnTo>
                    <a:pt x="7212" y="17592"/>
                  </a:lnTo>
                  <a:cubicBezTo>
                    <a:pt x="7070" y="17734"/>
                    <a:pt x="7070" y="17964"/>
                    <a:pt x="7212" y="18106"/>
                  </a:cubicBezTo>
                  <a:cubicBezTo>
                    <a:pt x="7354" y="18248"/>
                    <a:pt x="7585" y="18248"/>
                    <a:pt x="7728" y="18106"/>
                  </a:cubicBezTo>
                  <a:lnTo>
                    <a:pt x="10682" y="15160"/>
                  </a:lnTo>
                  <a:cubicBezTo>
                    <a:pt x="10824" y="15018"/>
                    <a:pt x="10824" y="14788"/>
                    <a:pt x="10682" y="14646"/>
                  </a:cubicBezTo>
                  <a:cubicBezTo>
                    <a:pt x="10611" y="14575"/>
                    <a:pt x="10517" y="14539"/>
                    <a:pt x="10424" y="14539"/>
                  </a:cubicBezTo>
                  <a:close/>
                  <a:moveTo>
                    <a:pt x="15635" y="14539"/>
                  </a:moveTo>
                  <a:cubicBezTo>
                    <a:pt x="15542" y="14539"/>
                    <a:pt x="15449" y="14575"/>
                    <a:pt x="15377" y="14646"/>
                  </a:cubicBezTo>
                  <a:lnTo>
                    <a:pt x="12423" y="17592"/>
                  </a:lnTo>
                  <a:cubicBezTo>
                    <a:pt x="12281" y="17734"/>
                    <a:pt x="12281" y="17964"/>
                    <a:pt x="12423" y="18106"/>
                  </a:cubicBezTo>
                  <a:cubicBezTo>
                    <a:pt x="12565" y="18248"/>
                    <a:pt x="12796" y="18248"/>
                    <a:pt x="12939" y="18106"/>
                  </a:cubicBezTo>
                  <a:lnTo>
                    <a:pt x="15893" y="15160"/>
                  </a:lnTo>
                  <a:cubicBezTo>
                    <a:pt x="16035" y="15018"/>
                    <a:pt x="16035" y="14788"/>
                    <a:pt x="15893" y="14646"/>
                  </a:cubicBezTo>
                  <a:cubicBezTo>
                    <a:pt x="15822" y="14575"/>
                    <a:pt x="15728" y="14539"/>
                    <a:pt x="15635" y="14539"/>
                  </a:cubicBezTo>
                  <a:close/>
                  <a:moveTo>
                    <a:pt x="2982" y="15138"/>
                  </a:moveTo>
                  <a:lnTo>
                    <a:pt x="2982" y="16275"/>
                  </a:lnTo>
                  <a:lnTo>
                    <a:pt x="2243" y="17013"/>
                  </a:lnTo>
                  <a:lnTo>
                    <a:pt x="2243" y="15874"/>
                  </a:lnTo>
                  <a:lnTo>
                    <a:pt x="2982" y="15138"/>
                  </a:lnTo>
                  <a:close/>
                  <a:moveTo>
                    <a:pt x="2982" y="17353"/>
                  </a:moveTo>
                  <a:lnTo>
                    <a:pt x="2982" y="18491"/>
                  </a:lnTo>
                  <a:lnTo>
                    <a:pt x="2243" y="19228"/>
                  </a:lnTo>
                  <a:lnTo>
                    <a:pt x="2243" y="18090"/>
                  </a:lnTo>
                  <a:lnTo>
                    <a:pt x="2982" y="17353"/>
                  </a:lnTo>
                  <a:close/>
                  <a:moveTo>
                    <a:pt x="2982" y="19569"/>
                  </a:moveTo>
                  <a:lnTo>
                    <a:pt x="2982" y="20840"/>
                  </a:lnTo>
                  <a:lnTo>
                    <a:pt x="2243" y="20840"/>
                  </a:lnTo>
                  <a:lnTo>
                    <a:pt x="2243" y="20305"/>
                  </a:lnTo>
                  <a:lnTo>
                    <a:pt x="2982" y="19569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1" name="Group 10">
            <a:extLst>
              <a:ext uri="{FF2B5EF4-FFF2-40B4-BE49-F238E27FC236}">
                <a16:creationId xmlns:a16="http://schemas.microsoft.com/office/drawing/2014/main" xmlns="" id="{1C3239A5-D4E0-49EA-98CD-2B5DDA1AD1CF}"/>
              </a:ext>
            </a:extLst>
          </p:cNvPr>
          <p:cNvGrpSpPr>
            <a:grpSpLocks/>
          </p:cNvGrpSpPr>
          <p:nvPr/>
        </p:nvGrpSpPr>
        <p:grpSpPr bwMode="auto">
          <a:xfrm>
            <a:off x="10247866" y="3606800"/>
            <a:ext cx="1033463" cy="1164432"/>
            <a:chOff x="20328904" y="6632233"/>
            <a:chExt cx="2067770" cy="2328353"/>
          </a:xfrm>
        </p:grpSpPr>
        <p:sp>
          <p:nvSpPr>
            <p:cNvPr id="52" name="Shape">
              <a:extLst>
                <a:ext uri="{FF2B5EF4-FFF2-40B4-BE49-F238E27FC236}">
                  <a16:creationId xmlns:a16="http://schemas.microsoft.com/office/drawing/2014/main" xmlns="" id="{5DC98277-1B54-4A48-9BE2-6CFF4B87F8B4}"/>
                </a:ext>
              </a:extLst>
            </p:cNvPr>
            <p:cNvSpPr/>
            <p:nvPr/>
          </p:nvSpPr>
          <p:spPr bwMode="auto">
            <a:xfrm>
              <a:off x="20328904" y="6632233"/>
              <a:ext cx="2066182" cy="232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3" name="Shape">
              <a:extLst>
                <a:ext uri="{FF2B5EF4-FFF2-40B4-BE49-F238E27FC236}">
                  <a16:creationId xmlns:a16="http://schemas.microsoft.com/office/drawing/2014/main" xmlns="" id="{671882F6-9DBA-42A0-BCC0-B96D80732357}"/>
                </a:ext>
              </a:extLst>
            </p:cNvPr>
            <p:cNvSpPr/>
            <p:nvPr/>
          </p:nvSpPr>
          <p:spPr bwMode="auto">
            <a:xfrm>
              <a:off x="20659239" y="7194085"/>
              <a:ext cx="1737435" cy="167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21570" y="6899"/>
                  </a:moveTo>
                  <a:lnTo>
                    <a:pt x="14877" y="0"/>
                  </a:lnTo>
                  <a:lnTo>
                    <a:pt x="13677" y="1262"/>
                  </a:lnTo>
                  <a:lnTo>
                    <a:pt x="7820" y="1228"/>
                  </a:lnTo>
                  <a:lnTo>
                    <a:pt x="238" y="8912"/>
                  </a:lnTo>
                  <a:cubicBezTo>
                    <a:pt x="94" y="9069"/>
                    <a:pt x="10" y="9276"/>
                    <a:pt x="1" y="9493"/>
                  </a:cubicBezTo>
                  <a:cubicBezTo>
                    <a:pt x="-8" y="9702"/>
                    <a:pt x="54" y="9907"/>
                    <a:pt x="176" y="10074"/>
                  </a:cubicBezTo>
                  <a:lnTo>
                    <a:pt x="11267" y="21600"/>
                  </a:lnTo>
                  <a:lnTo>
                    <a:pt x="20279" y="16200"/>
                  </a:lnTo>
                  <a:cubicBezTo>
                    <a:pt x="20721" y="15922"/>
                    <a:pt x="21077" y="15519"/>
                    <a:pt x="21306" y="15038"/>
                  </a:cubicBezTo>
                  <a:cubicBezTo>
                    <a:pt x="21497" y="14636"/>
                    <a:pt x="21592" y="14191"/>
                    <a:pt x="21583" y="13743"/>
                  </a:cubicBezTo>
                  <a:lnTo>
                    <a:pt x="21570" y="6899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:a16="http://schemas.microsoft.com/office/drawing/2014/main" xmlns="" id="{5A6F0BBC-540A-4F9F-9545-2C0BD653D0D8}"/>
                </a:ext>
              </a:extLst>
            </p:cNvPr>
            <p:cNvSpPr/>
            <p:nvPr/>
          </p:nvSpPr>
          <p:spPr bwMode="auto">
            <a:xfrm rot="2700000">
              <a:off x="21005681" y="6990492"/>
              <a:ext cx="718980" cy="1395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474" y="0"/>
                    <a:pt x="10209" y="137"/>
                    <a:pt x="10209" y="305"/>
                  </a:cubicBezTo>
                  <a:lnTo>
                    <a:pt x="10209" y="1997"/>
                  </a:lnTo>
                  <a:lnTo>
                    <a:pt x="8" y="7222"/>
                  </a:lnTo>
                  <a:lnTo>
                    <a:pt x="0" y="19822"/>
                  </a:lnTo>
                  <a:cubicBezTo>
                    <a:pt x="0" y="20078"/>
                    <a:pt x="0" y="20271"/>
                    <a:pt x="21" y="20433"/>
                  </a:cubicBezTo>
                  <a:cubicBezTo>
                    <a:pt x="43" y="20596"/>
                    <a:pt x="86" y="20729"/>
                    <a:pt x="170" y="20865"/>
                  </a:cubicBezTo>
                  <a:cubicBezTo>
                    <a:pt x="276" y="21016"/>
                    <a:pt x="443" y="21150"/>
                    <a:pt x="658" y="21261"/>
                  </a:cubicBezTo>
                  <a:cubicBezTo>
                    <a:pt x="872" y="21371"/>
                    <a:pt x="1133" y="21458"/>
                    <a:pt x="1425" y="21513"/>
                  </a:cubicBezTo>
                  <a:cubicBezTo>
                    <a:pt x="1691" y="21556"/>
                    <a:pt x="1949" y="21578"/>
                    <a:pt x="2265" y="21589"/>
                  </a:cubicBezTo>
                  <a:cubicBezTo>
                    <a:pt x="2581" y="21600"/>
                    <a:pt x="2954" y="21600"/>
                    <a:pt x="3448" y="21600"/>
                  </a:cubicBezTo>
                  <a:lnTo>
                    <a:pt x="10760" y="21600"/>
                  </a:lnTo>
                  <a:lnTo>
                    <a:pt x="10840" y="21600"/>
                  </a:lnTo>
                  <a:lnTo>
                    <a:pt x="18152" y="21600"/>
                  </a:lnTo>
                  <a:cubicBezTo>
                    <a:pt x="18646" y="21600"/>
                    <a:pt x="19019" y="21600"/>
                    <a:pt x="19335" y="21589"/>
                  </a:cubicBezTo>
                  <a:cubicBezTo>
                    <a:pt x="19651" y="21578"/>
                    <a:pt x="19909" y="21556"/>
                    <a:pt x="20175" y="21513"/>
                  </a:cubicBezTo>
                  <a:cubicBezTo>
                    <a:pt x="20467" y="21458"/>
                    <a:pt x="20728" y="21371"/>
                    <a:pt x="20942" y="21261"/>
                  </a:cubicBezTo>
                  <a:cubicBezTo>
                    <a:pt x="21157" y="21150"/>
                    <a:pt x="21324" y="21016"/>
                    <a:pt x="21430" y="20865"/>
                  </a:cubicBezTo>
                  <a:cubicBezTo>
                    <a:pt x="21514" y="20729"/>
                    <a:pt x="21557" y="20596"/>
                    <a:pt x="21579" y="20433"/>
                  </a:cubicBezTo>
                  <a:cubicBezTo>
                    <a:pt x="21600" y="20271"/>
                    <a:pt x="21600" y="20078"/>
                    <a:pt x="21600" y="19822"/>
                  </a:cubicBezTo>
                  <a:lnTo>
                    <a:pt x="21592" y="7222"/>
                  </a:lnTo>
                  <a:lnTo>
                    <a:pt x="11391" y="1997"/>
                  </a:lnTo>
                  <a:lnTo>
                    <a:pt x="11391" y="305"/>
                  </a:lnTo>
                  <a:cubicBezTo>
                    <a:pt x="11391" y="137"/>
                    <a:pt x="11126" y="0"/>
                    <a:pt x="10800" y="0"/>
                  </a:cubicBezTo>
                  <a:close/>
                  <a:moveTo>
                    <a:pt x="10209" y="2842"/>
                  </a:moveTo>
                  <a:lnTo>
                    <a:pt x="10209" y="5070"/>
                  </a:lnTo>
                  <a:cubicBezTo>
                    <a:pt x="9628" y="5128"/>
                    <a:pt x="9073" y="5273"/>
                    <a:pt x="8624" y="5505"/>
                  </a:cubicBezTo>
                  <a:cubicBezTo>
                    <a:pt x="7421" y="6125"/>
                    <a:pt x="7421" y="7130"/>
                    <a:pt x="8624" y="7750"/>
                  </a:cubicBezTo>
                  <a:cubicBezTo>
                    <a:pt x="9826" y="8370"/>
                    <a:pt x="11774" y="8370"/>
                    <a:pt x="12976" y="7750"/>
                  </a:cubicBezTo>
                  <a:cubicBezTo>
                    <a:pt x="14179" y="7130"/>
                    <a:pt x="14179" y="6125"/>
                    <a:pt x="12976" y="5505"/>
                  </a:cubicBezTo>
                  <a:cubicBezTo>
                    <a:pt x="12527" y="5273"/>
                    <a:pt x="11972" y="5128"/>
                    <a:pt x="11391" y="5070"/>
                  </a:cubicBezTo>
                  <a:lnTo>
                    <a:pt x="11391" y="2842"/>
                  </a:lnTo>
                  <a:lnTo>
                    <a:pt x="20392" y="7501"/>
                  </a:lnTo>
                  <a:lnTo>
                    <a:pt x="20412" y="20092"/>
                  </a:lnTo>
                  <a:cubicBezTo>
                    <a:pt x="20412" y="20216"/>
                    <a:pt x="20412" y="20310"/>
                    <a:pt x="20402" y="20389"/>
                  </a:cubicBezTo>
                  <a:cubicBezTo>
                    <a:pt x="20392" y="20468"/>
                    <a:pt x="20371" y="20533"/>
                    <a:pt x="20330" y="20600"/>
                  </a:cubicBezTo>
                  <a:cubicBezTo>
                    <a:pt x="20278" y="20673"/>
                    <a:pt x="20195" y="20738"/>
                    <a:pt x="20091" y="20792"/>
                  </a:cubicBezTo>
                  <a:cubicBezTo>
                    <a:pt x="19986" y="20846"/>
                    <a:pt x="19859" y="20888"/>
                    <a:pt x="19717" y="20915"/>
                  </a:cubicBezTo>
                  <a:cubicBezTo>
                    <a:pt x="19587" y="20936"/>
                    <a:pt x="19461" y="20947"/>
                    <a:pt x="19308" y="20952"/>
                  </a:cubicBezTo>
                  <a:cubicBezTo>
                    <a:pt x="19154" y="20957"/>
                    <a:pt x="18973" y="20957"/>
                    <a:pt x="18732" y="20957"/>
                  </a:cubicBezTo>
                  <a:lnTo>
                    <a:pt x="10840" y="20957"/>
                  </a:lnTo>
                  <a:lnTo>
                    <a:pt x="10760" y="20957"/>
                  </a:lnTo>
                  <a:lnTo>
                    <a:pt x="2868" y="20957"/>
                  </a:lnTo>
                  <a:cubicBezTo>
                    <a:pt x="2627" y="20957"/>
                    <a:pt x="2446" y="20957"/>
                    <a:pt x="2292" y="20952"/>
                  </a:cubicBezTo>
                  <a:cubicBezTo>
                    <a:pt x="2139" y="20947"/>
                    <a:pt x="2013" y="20936"/>
                    <a:pt x="1883" y="20915"/>
                  </a:cubicBezTo>
                  <a:cubicBezTo>
                    <a:pt x="1741" y="20888"/>
                    <a:pt x="1614" y="20846"/>
                    <a:pt x="1509" y="20792"/>
                  </a:cubicBezTo>
                  <a:cubicBezTo>
                    <a:pt x="1405" y="20738"/>
                    <a:pt x="1322" y="20673"/>
                    <a:pt x="1270" y="20600"/>
                  </a:cubicBezTo>
                  <a:cubicBezTo>
                    <a:pt x="1229" y="20533"/>
                    <a:pt x="1208" y="20468"/>
                    <a:pt x="1198" y="20389"/>
                  </a:cubicBezTo>
                  <a:cubicBezTo>
                    <a:pt x="1188" y="20310"/>
                    <a:pt x="1188" y="20216"/>
                    <a:pt x="1188" y="20092"/>
                  </a:cubicBezTo>
                  <a:lnTo>
                    <a:pt x="1208" y="7501"/>
                  </a:lnTo>
                  <a:lnTo>
                    <a:pt x="10209" y="2842"/>
                  </a:lnTo>
                  <a:close/>
                  <a:moveTo>
                    <a:pt x="10209" y="5738"/>
                  </a:moveTo>
                  <a:lnTo>
                    <a:pt x="10209" y="6631"/>
                  </a:lnTo>
                  <a:cubicBezTo>
                    <a:pt x="10209" y="6799"/>
                    <a:pt x="10474" y="6935"/>
                    <a:pt x="10800" y="6935"/>
                  </a:cubicBezTo>
                  <a:cubicBezTo>
                    <a:pt x="11126" y="6935"/>
                    <a:pt x="11391" y="6799"/>
                    <a:pt x="11391" y="6631"/>
                  </a:cubicBezTo>
                  <a:lnTo>
                    <a:pt x="11391" y="5738"/>
                  </a:lnTo>
                  <a:cubicBezTo>
                    <a:pt x="11647" y="5783"/>
                    <a:pt x="11889" y="5855"/>
                    <a:pt x="12094" y="5960"/>
                  </a:cubicBezTo>
                  <a:cubicBezTo>
                    <a:pt x="12808" y="6329"/>
                    <a:pt x="12808" y="6926"/>
                    <a:pt x="12094" y="7295"/>
                  </a:cubicBezTo>
                  <a:cubicBezTo>
                    <a:pt x="11379" y="7663"/>
                    <a:pt x="10221" y="7663"/>
                    <a:pt x="9506" y="7295"/>
                  </a:cubicBezTo>
                  <a:cubicBezTo>
                    <a:pt x="8792" y="6926"/>
                    <a:pt x="8792" y="6329"/>
                    <a:pt x="9506" y="5960"/>
                  </a:cubicBezTo>
                  <a:cubicBezTo>
                    <a:pt x="9711" y="5855"/>
                    <a:pt x="9953" y="5783"/>
                    <a:pt x="10209" y="5738"/>
                  </a:cubicBezTo>
                  <a:close/>
                  <a:moveTo>
                    <a:pt x="10800" y="8804"/>
                  </a:moveTo>
                  <a:cubicBezTo>
                    <a:pt x="10474" y="8804"/>
                    <a:pt x="10209" y="8941"/>
                    <a:pt x="10209" y="9109"/>
                  </a:cubicBezTo>
                  <a:lnTo>
                    <a:pt x="10209" y="9457"/>
                  </a:lnTo>
                  <a:cubicBezTo>
                    <a:pt x="9047" y="9521"/>
                    <a:pt x="7931" y="9772"/>
                    <a:pt x="7037" y="10196"/>
                  </a:cubicBezTo>
                  <a:cubicBezTo>
                    <a:pt x="6197" y="10571"/>
                    <a:pt x="5717" y="11118"/>
                    <a:pt x="5728" y="11692"/>
                  </a:cubicBezTo>
                  <a:cubicBezTo>
                    <a:pt x="5739" y="12321"/>
                    <a:pt x="6331" y="12908"/>
                    <a:pt x="7322" y="13274"/>
                  </a:cubicBezTo>
                  <a:lnTo>
                    <a:pt x="10209" y="14432"/>
                  </a:lnTo>
                  <a:lnTo>
                    <a:pt x="10209" y="18485"/>
                  </a:lnTo>
                  <a:cubicBezTo>
                    <a:pt x="9823" y="18456"/>
                    <a:pt x="9446" y="18402"/>
                    <a:pt x="9089" y="18322"/>
                  </a:cubicBezTo>
                  <a:cubicBezTo>
                    <a:pt x="7867" y="18048"/>
                    <a:pt x="6892" y="17497"/>
                    <a:pt x="6557" y="16736"/>
                  </a:cubicBezTo>
                  <a:cubicBezTo>
                    <a:pt x="6490" y="16583"/>
                    <a:pt x="6452" y="16428"/>
                    <a:pt x="6447" y="16272"/>
                  </a:cubicBezTo>
                  <a:cubicBezTo>
                    <a:pt x="6450" y="16113"/>
                    <a:pt x="6217" y="15980"/>
                    <a:pt x="5911" y="15965"/>
                  </a:cubicBezTo>
                  <a:cubicBezTo>
                    <a:pt x="5549" y="15947"/>
                    <a:pt x="5237" y="16094"/>
                    <a:pt x="5242" y="16281"/>
                  </a:cubicBezTo>
                  <a:cubicBezTo>
                    <a:pt x="5222" y="16390"/>
                    <a:pt x="5226" y="16499"/>
                    <a:pt x="5252" y="16608"/>
                  </a:cubicBezTo>
                  <a:cubicBezTo>
                    <a:pt x="5277" y="16713"/>
                    <a:pt x="5323" y="16815"/>
                    <a:pt x="5379" y="16917"/>
                  </a:cubicBezTo>
                  <a:cubicBezTo>
                    <a:pt x="5725" y="17547"/>
                    <a:pt x="6432" y="18112"/>
                    <a:pt x="7441" y="18509"/>
                  </a:cubicBezTo>
                  <a:cubicBezTo>
                    <a:pt x="8258" y="18831"/>
                    <a:pt x="9216" y="19024"/>
                    <a:pt x="10209" y="19082"/>
                  </a:cubicBezTo>
                  <a:lnTo>
                    <a:pt x="10209" y="19633"/>
                  </a:lnTo>
                  <a:cubicBezTo>
                    <a:pt x="10209" y="19801"/>
                    <a:pt x="10474" y="19938"/>
                    <a:pt x="10800" y="19938"/>
                  </a:cubicBezTo>
                  <a:cubicBezTo>
                    <a:pt x="11126" y="19938"/>
                    <a:pt x="11391" y="19801"/>
                    <a:pt x="11391" y="19633"/>
                  </a:cubicBezTo>
                  <a:lnTo>
                    <a:pt x="11391" y="19086"/>
                  </a:lnTo>
                  <a:cubicBezTo>
                    <a:pt x="11802" y="19065"/>
                    <a:pt x="12209" y="19022"/>
                    <a:pt x="12609" y="18954"/>
                  </a:cubicBezTo>
                  <a:cubicBezTo>
                    <a:pt x="14216" y="18679"/>
                    <a:pt x="15515" y="18029"/>
                    <a:pt x="15790" y="17174"/>
                  </a:cubicBezTo>
                  <a:cubicBezTo>
                    <a:pt x="16037" y="16409"/>
                    <a:pt x="15381" y="15640"/>
                    <a:pt x="14121" y="15216"/>
                  </a:cubicBezTo>
                  <a:lnTo>
                    <a:pt x="11391" y="14122"/>
                  </a:lnTo>
                  <a:lnTo>
                    <a:pt x="11391" y="10081"/>
                  </a:lnTo>
                  <a:cubicBezTo>
                    <a:pt x="11553" y="10092"/>
                    <a:pt x="11713" y="10107"/>
                    <a:pt x="11873" y="10128"/>
                  </a:cubicBezTo>
                  <a:cubicBezTo>
                    <a:pt x="13769" y="10380"/>
                    <a:pt x="15107" y="11253"/>
                    <a:pt x="15145" y="12262"/>
                  </a:cubicBezTo>
                  <a:cubicBezTo>
                    <a:pt x="15142" y="12398"/>
                    <a:pt x="15316" y="12518"/>
                    <a:pt x="15570" y="12555"/>
                  </a:cubicBezTo>
                  <a:cubicBezTo>
                    <a:pt x="15982" y="12615"/>
                    <a:pt x="16387" y="12450"/>
                    <a:pt x="16370" y="12229"/>
                  </a:cubicBezTo>
                  <a:cubicBezTo>
                    <a:pt x="16302" y="11085"/>
                    <a:pt x="14925" y="10071"/>
                    <a:pt x="12864" y="9646"/>
                  </a:cubicBezTo>
                  <a:cubicBezTo>
                    <a:pt x="12385" y="9547"/>
                    <a:pt x="11890" y="9485"/>
                    <a:pt x="11391" y="9458"/>
                  </a:cubicBezTo>
                  <a:lnTo>
                    <a:pt x="11391" y="9109"/>
                  </a:lnTo>
                  <a:cubicBezTo>
                    <a:pt x="11391" y="8941"/>
                    <a:pt x="11126" y="8804"/>
                    <a:pt x="10800" y="8804"/>
                  </a:cubicBezTo>
                  <a:close/>
                  <a:moveTo>
                    <a:pt x="10209" y="10079"/>
                  </a:moveTo>
                  <a:lnTo>
                    <a:pt x="10209" y="13647"/>
                  </a:lnTo>
                  <a:lnTo>
                    <a:pt x="7811" y="12686"/>
                  </a:lnTo>
                  <a:cubicBezTo>
                    <a:pt x="7328" y="12459"/>
                    <a:pt x="7024" y="12148"/>
                    <a:pt x="6954" y="11813"/>
                  </a:cubicBezTo>
                  <a:cubicBezTo>
                    <a:pt x="6884" y="11478"/>
                    <a:pt x="7056" y="11142"/>
                    <a:pt x="7427" y="10864"/>
                  </a:cubicBezTo>
                  <a:cubicBezTo>
                    <a:pt x="7926" y="10491"/>
                    <a:pt x="8680" y="10266"/>
                    <a:pt x="9491" y="10149"/>
                  </a:cubicBezTo>
                  <a:cubicBezTo>
                    <a:pt x="9724" y="10116"/>
                    <a:pt x="9965" y="10094"/>
                    <a:pt x="10209" y="10079"/>
                  </a:cubicBezTo>
                  <a:close/>
                  <a:moveTo>
                    <a:pt x="11391" y="14906"/>
                  </a:moveTo>
                  <a:lnTo>
                    <a:pt x="13616" y="15799"/>
                  </a:lnTo>
                  <a:cubicBezTo>
                    <a:pt x="14330" y="16070"/>
                    <a:pt x="14688" y="16499"/>
                    <a:pt x="14639" y="16927"/>
                  </a:cubicBezTo>
                  <a:cubicBezTo>
                    <a:pt x="14589" y="17350"/>
                    <a:pt x="14146" y="17743"/>
                    <a:pt x="13458" y="18028"/>
                  </a:cubicBezTo>
                  <a:cubicBezTo>
                    <a:pt x="12821" y="18292"/>
                    <a:pt x="12110" y="18440"/>
                    <a:pt x="11391" y="18490"/>
                  </a:cubicBezTo>
                  <a:lnTo>
                    <a:pt x="11391" y="14906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5" name="Group 14">
            <a:extLst>
              <a:ext uri="{FF2B5EF4-FFF2-40B4-BE49-F238E27FC236}">
                <a16:creationId xmlns:a16="http://schemas.microsoft.com/office/drawing/2014/main" xmlns="" id="{8BE3016B-A2BF-46D8-936E-485A41617A01}"/>
              </a:ext>
            </a:extLst>
          </p:cNvPr>
          <p:cNvGrpSpPr>
            <a:grpSpLocks/>
          </p:cNvGrpSpPr>
          <p:nvPr/>
        </p:nvGrpSpPr>
        <p:grpSpPr bwMode="auto">
          <a:xfrm>
            <a:off x="4081223" y="3606800"/>
            <a:ext cx="1034256" cy="1164432"/>
            <a:chOff x="7995842" y="6632233"/>
            <a:chExt cx="2067770" cy="2329559"/>
          </a:xfrm>
        </p:grpSpPr>
        <p:sp>
          <p:nvSpPr>
            <p:cNvPr id="56" name="Shape">
              <a:extLst>
                <a:ext uri="{FF2B5EF4-FFF2-40B4-BE49-F238E27FC236}">
                  <a16:creationId xmlns:a16="http://schemas.microsoft.com/office/drawing/2014/main" xmlns="" id="{401D5FC1-3E3D-4500-8AD0-38C102316ABA}"/>
                </a:ext>
              </a:extLst>
            </p:cNvPr>
            <p:cNvSpPr/>
            <p:nvPr/>
          </p:nvSpPr>
          <p:spPr bwMode="auto">
            <a:xfrm>
              <a:off x="7995842" y="6632233"/>
              <a:ext cx="2066184" cy="2329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93" extrusionOk="0">
                  <a:moveTo>
                    <a:pt x="1025" y="4763"/>
                  </a:moveTo>
                  <a:lnTo>
                    <a:pt x="9916" y="188"/>
                  </a:lnTo>
                  <a:cubicBezTo>
                    <a:pt x="10192" y="59"/>
                    <a:pt x="10500" y="-6"/>
                    <a:pt x="10812" y="0"/>
                  </a:cubicBezTo>
                  <a:cubicBezTo>
                    <a:pt x="11097" y="5"/>
                    <a:pt x="11377" y="70"/>
                    <a:pt x="11629" y="188"/>
                  </a:cubicBezTo>
                  <a:lnTo>
                    <a:pt x="20500" y="4757"/>
                  </a:lnTo>
                  <a:cubicBezTo>
                    <a:pt x="20805" y="4903"/>
                    <a:pt x="21063" y="5113"/>
                    <a:pt x="21253" y="5370"/>
                  </a:cubicBezTo>
                  <a:cubicBezTo>
                    <a:pt x="21466" y="5657"/>
                    <a:pt x="21584" y="5990"/>
                    <a:pt x="21596" y="6333"/>
                  </a:cubicBezTo>
                  <a:lnTo>
                    <a:pt x="21596" y="15181"/>
                  </a:lnTo>
                  <a:cubicBezTo>
                    <a:pt x="21600" y="15494"/>
                    <a:pt x="21518" y="15803"/>
                    <a:pt x="21356" y="16082"/>
                  </a:cubicBezTo>
                  <a:cubicBezTo>
                    <a:pt x="21183" y="16379"/>
                    <a:pt x="20926" y="16631"/>
                    <a:pt x="20610" y="16813"/>
                  </a:cubicBezTo>
                  <a:lnTo>
                    <a:pt x="11746" y="21362"/>
                  </a:lnTo>
                  <a:cubicBezTo>
                    <a:pt x="11441" y="21515"/>
                    <a:pt x="11097" y="21594"/>
                    <a:pt x="10748" y="21592"/>
                  </a:cubicBezTo>
                  <a:cubicBezTo>
                    <a:pt x="10406" y="21590"/>
                    <a:pt x="10071" y="21511"/>
                    <a:pt x="9773" y="21362"/>
                  </a:cubicBezTo>
                  <a:lnTo>
                    <a:pt x="993" y="16851"/>
                  </a:lnTo>
                  <a:cubicBezTo>
                    <a:pt x="677" y="16656"/>
                    <a:pt x="420" y="16394"/>
                    <a:pt x="246" y="16088"/>
                  </a:cubicBezTo>
                  <a:cubicBezTo>
                    <a:pt x="89" y="15812"/>
                    <a:pt x="5" y="15507"/>
                    <a:pt x="0" y="15198"/>
                  </a:cubicBezTo>
                  <a:lnTo>
                    <a:pt x="0" y="6282"/>
                  </a:lnTo>
                  <a:cubicBezTo>
                    <a:pt x="5" y="5974"/>
                    <a:pt x="100" y="5673"/>
                    <a:pt x="277" y="5409"/>
                  </a:cubicBezTo>
                  <a:cubicBezTo>
                    <a:pt x="457" y="5138"/>
                    <a:pt x="715" y="4916"/>
                    <a:pt x="1025" y="4763"/>
                  </a:cubicBezTo>
                  <a:close/>
                </a:path>
              </a:pathLst>
            </a:custGeom>
            <a:solidFill>
              <a:srgbClr val="E23931"/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Shape">
              <a:extLst>
                <a:ext uri="{FF2B5EF4-FFF2-40B4-BE49-F238E27FC236}">
                  <a16:creationId xmlns:a16="http://schemas.microsoft.com/office/drawing/2014/main" xmlns="" id="{9DCD35ED-D24F-49BC-919E-643CA2778951}"/>
                </a:ext>
              </a:extLst>
            </p:cNvPr>
            <p:cNvSpPr/>
            <p:nvPr/>
          </p:nvSpPr>
          <p:spPr bwMode="auto">
            <a:xfrm>
              <a:off x="8546506" y="7302358"/>
              <a:ext cx="1517106" cy="1602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4" y="9650"/>
                  </a:moveTo>
                  <a:lnTo>
                    <a:pt x="11418" y="0"/>
                  </a:lnTo>
                  <a:lnTo>
                    <a:pt x="2460" y="91"/>
                  </a:lnTo>
                  <a:lnTo>
                    <a:pt x="161" y="3646"/>
                  </a:lnTo>
                  <a:lnTo>
                    <a:pt x="0" y="13144"/>
                  </a:lnTo>
                  <a:lnTo>
                    <a:pt x="8942" y="21600"/>
                  </a:lnTo>
                  <a:lnTo>
                    <a:pt x="20411" y="15326"/>
                  </a:lnTo>
                  <a:cubicBezTo>
                    <a:pt x="20773" y="15062"/>
                    <a:pt x="21068" y="14725"/>
                    <a:pt x="21275" y="14339"/>
                  </a:cubicBezTo>
                  <a:cubicBezTo>
                    <a:pt x="21463" y="13987"/>
                    <a:pt x="21574" y="13603"/>
                    <a:pt x="21600" y="13209"/>
                  </a:cubicBezTo>
                  <a:lnTo>
                    <a:pt x="21584" y="965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:a16="http://schemas.microsoft.com/office/drawing/2014/main" xmlns="" id="{AA929FE4-5F70-43E3-92FD-3C504DC673EC}"/>
                </a:ext>
              </a:extLst>
            </p:cNvPr>
            <p:cNvSpPr/>
            <p:nvPr/>
          </p:nvSpPr>
          <p:spPr bwMode="auto">
            <a:xfrm>
              <a:off x="8541746" y="7302358"/>
              <a:ext cx="975962" cy="97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75" y="0"/>
                  </a:moveTo>
                  <a:lnTo>
                    <a:pt x="0" y="59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6007"/>
                  </a:lnTo>
                  <a:lnTo>
                    <a:pt x="17816" y="0"/>
                  </a:lnTo>
                  <a:lnTo>
                    <a:pt x="3775" y="0"/>
                  </a:lnTo>
                  <a:close/>
                  <a:moveTo>
                    <a:pt x="4138" y="705"/>
                  </a:moveTo>
                  <a:lnTo>
                    <a:pt x="10440" y="705"/>
                  </a:lnTo>
                  <a:lnTo>
                    <a:pt x="10440" y="5763"/>
                  </a:lnTo>
                  <a:lnTo>
                    <a:pt x="1013" y="5763"/>
                  </a:lnTo>
                  <a:lnTo>
                    <a:pt x="4138" y="705"/>
                  </a:lnTo>
                  <a:close/>
                  <a:moveTo>
                    <a:pt x="11127" y="705"/>
                  </a:moveTo>
                  <a:lnTo>
                    <a:pt x="17421" y="705"/>
                  </a:lnTo>
                  <a:lnTo>
                    <a:pt x="20602" y="5763"/>
                  </a:lnTo>
                  <a:lnTo>
                    <a:pt x="11127" y="5763"/>
                  </a:lnTo>
                  <a:lnTo>
                    <a:pt x="11127" y="705"/>
                  </a:lnTo>
                  <a:close/>
                  <a:moveTo>
                    <a:pt x="722" y="6454"/>
                  </a:moveTo>
                  <a:lnTo>
                    <a:pt x="20875" y="6454"/>
                  </a:lnTo>
                  <a:lnTo>
                    <a:pt x="20875" y="20899"/>
                  </a:lnTo>
                  <a:lnTo>
                    <a:pt x="698" y="20899"/>
                  </a:lnTo>
                  <a:lnTo>
                    <a:pt x="722" y="6454"/>
                  </a:lnTo>
                  <a:close/>
                  <a:moveTo>
                    <a:pt x="8632" y="8262"/>
                  </a:moveTo>
                  <a:cubicBezTo>
                    <a:pt x="8044" y="8262"/>
                    <a:pt x="7567" y="8739"/>
                    <a:pt x="7567" y="9329"/>
                  </a:cubicBezTo>
                  <a:cubicBezTo>
                    <a:pt x="7567" y="9918"/>
                    <a:pt x="8044" y="10396"/>
                    <a:pt x="8632" y="10396"/>
                  </a:cubicBezTo>
                  <a:lnTo>
                    <a:pt x="12947" y="10396"/>
                  </a:lnTo>
                  <a:cubicBezTo>
                    <a:pt x="13535" y="10396"/>
                    <a:pt x="14012" y="9918"/>
                    <a:pt x="14012" y="9329"/>
                  </a:cubicBezTo>
                  <a:cubicBezTo>
                    <a:pt x="14012" y="8739"/>
                    <a:pt x="13535" y="8262"/>
                    <a:pt x="12947" y="8262"/>
                  </a:cubicBezTo>
                  <a:lnTo>
                    <a:pt x="8632" y="8262"/>
                  </a:lnTo>
                  <a:close/>
                  <a:moveTo>
                    <a:pt x="8637" y="8944"/>
                  </a:moveTo>
                  <a:lnTo>
                    <a:pt x="12942" y="8944"/>
                  </a:lnTo>
                  <a:cubicBezTo>
                    <a:pt x="13155" y="8944"/>
                    <a:pt x="13327" y="9116"/>
                    <a:pt x="13327" y="9329"/>
                  </a:cubicBezTo>
                  <a:cubicBezTo>
                    <a:pt x="13327" y="9542"/>
                    <a:pt x="13155" y="9714"/>
                    <a:pt x="12942" y="9714"/>
                  </a:cubicBezTo>
                  <a:lnTo>
                    <a:pt x="8637" y="9714"/>
                  </a:lnTo>
                  <a:cubicBezTo>
                    <a:pt x="8424" y="9714"/>
                    <a:pt x="8252" y="9542"/>
                    <a:pt x="8252" y="9329"/>
                  </a:cubicBezTo>
                  <a:cubicBezTo>
                    <a:pt x="8252" y="9116"/>
                    <a:pt x="8424" y="8944"/>
                    <a:pt x="8637" y="8944"/>
                  </a:cubicBezTo>
                  <a:close/>
                  <a:moveTo>
                    <a:pt x="8990" y="14043"/>
                  </a:moveTo>
                  <a:cubicBezTo>
                    <a:pt x="8903" y="14043"/>
                    <a:pt x="8816" y="14076"/>
                    <a:pt x="8750" y="14142"/>
                  </a:cubicBezTo>
                  <a:lnTo>
                    <a:pt x="7661" y="15234"/>
                  </a:lnTo>
                  <a:cubicBezTo>
                    <a:pt x="7528" y="15366"/>
                    <a:pt x="7528" y="15582"/>
                    <a:pt x="7661" y="15715"/>
                  </a:cubicBezTo>
                  <a:cubicBezTo>
                    <a:pt x="7793" y="15848"/>
                    <a:pt x="8009" y="15848"/>
                    <a:pt x="8141" y="15715"/>
                  </a:cubicBezTo>
                  <a:lnTo>
                    <a:pt x="8651" y="15204"/>
                  </a:lnTo>
                  <a:lnTo>
                    <a:pt x="8651" y="17631"/>
                  </a:lnTo>
                  <a:cubicBezTo>
                    <a:pt x="8651" y="17819"/>
                    <a:pt x="8803" y="17971"/>
                    <a:pt x="8990" y="17971"/>
                  </a:cubicBezTo>
                  <a:cubicBezTo>
                    <a:pt x="9178" y="17971"/>
                    <a:pt x="9330" y="17819"/>
                    <a:pt x="9330" y="17631"/>
                  </a:cubicBezTo>
                  <a:lnTo>
                    <a:pt x="9330" y="15204"/>
                  </a:lnTo>
                  <a:lnTo>
                    <a:pt x="9840" y="15715"/>
                  </a:lnTo>
                  <a:cubicBezTo>
                    <a:pt x="9972" y="15848"/>
                    <a:pt x="10188" y="15848"/>
                    <a:pt x="10320" y="15715"/>
                  </a:cubicBezTo>
                  <a:cubicBezTo>
                    <a:pt x="10453" y="15582"/>
                    <a:pt x="10453" y="15366"/>
                    <a:pt x="10320" y="15234"/>
                  </a:cubicBezTo>
                  <a:lnTo>
                    <a:pt x="9234" y="14146"/>
                  </a:lnTo>
                  <a:lnTo>
                    <a:pt x="9230" y="14142"/>
                  </a:lnTo>
                  <a:cubicBezTo>
                    <a:pt x="9180" y="14093"/>
                    <a:pt x="9120" y="14062"/>
                    <a:pt x="9056" y="14049"/>
                  </a:cubicBezTo>
                  <a:cubicBezTo>
                    <a:pt x="9055" y="14049"/>
                    <a:pt x="9055" y="14049"/>
                    <a:pt x="9055" y="14049"/>
                  </a:cubicBezTo>
                  <a:cubicBezTo>
                    <a:pt x="9034" y="14045"/>
                    <a:pt x="9012" y="14043"/>
                    <a:pt x="8990" y="14043"/>
                  </a:cubicBezTo>
                  <a:close/>
                  <a:moveTo>
                    <a:pt x="12595" y="14043"/>
                  </a:moveTo>
                  <a:cubicBezTo>
                    <a:pt x="12508" y="14043"/>
                    <a:pt x="12421" y="14076"/>
                    <a:pt x="12354" y="14142"/>
                  </a:cubicBezTo>
                  <a:lnTo>
                    <a:pt x="11265" y="15234"/>
                  </a:lnTo>
                  <a:cubicBezTo>
                    <a:pt x="11132" y="15366"/>
                    <a:pt x="11132" y="15582"/>
                    <a:pt x="11265" y="15715"/>
                  </a:cubicBezTo>
                  <a:cubicBezTo>
                    <a:pt x="11397" y="15848"/>
                    <a:pt x="11613" y="15848"/>
                    <a:pt x="11745" y="15715"/>
                  </a:cubicBezTo>
                  <a:lnTo>
                    <a:pt x="12255" y="15204"/>
                  </a:lnTo>
                  <a:lnTo>
                    <a:pt x="12255" y="17631"/>
                  </a:lnTo>
                  <a:cubicBezTo>
                    <a:pt x="12255" y="17819"/>
                    <a:pt x="12407" y="17971"/>
                    <a:pt x="12595" y="17971"/>
                  </a:cubicBezTo>
                  <a:cubicBezTo>
                    <a:pt x="12782" y="17971"/>
                    <a:pt x="12934" y="17819"/>
                    <a:pt x="12934" y="17631"/>
                  </a:cubicBezTo>
                  <a:lnTo>
                    <a:pt x="12934" y="15204"/>
                  </a:lnTo>
                  <a:lnTo>
                    <a:pt x="13444" y="15715"/>
                  </a:lnTo>
                  <a:cubicBezTo>
                    <a:pt x="13576" y="15848"/>
                    <a:pt x="13792" y="15848"/>
                    <a:pt x="13924" y="15715"/>
                  </a:cubicBezTo>
                  <a:cubicBezTo>
                    <a:pt x="14057" y="15582"/>
                    <a:pt x="14057" y="15366"/>
                    <a:pt x="13924" y="15234"/>
                  </a:cubicBezTo>
                  <a:lnTo>
                    <a:pt x="12838" y="14146"/>
                  </a:lnTo>
                  <a:lnTo>
                    <a:pt x="12834" y="14142"/>
                  </a:lnTo>
                  <a:cubicBezTo>
                    <a:pt x="12785" y="14093"/>
                    <a:pt x="12724" y="14062"/>
                    <a:pt x="12660" y="14049"/>
                  </a:cubicBezTo>
                  <a:cubicBezTo>
                    <a:pt x="12660" y="14049"/>
                    <a:pt x="12659" y="14049"/>
                    <a:pt x="12659" y="14049"/>
                  </a:cubicBezTo>
                  <a:cubicBezTo>
                    <a:pt x="12638" y="14045"/>
                    <a:pt x="12616" y="14043"/>
                    <a:pt x="12595" y="14043"/>
                  </a:cubicBezTo>
                  <a:close/>
                  <a:moveTo>
                    <a:pt x="7899" y="18749"/>
                  </a:moveTo>
                  <a:cubicBezTo>
                    <a:pt x="7712" y="18749"/>
                    <a:pt x="7559" y="18901"/>
                    <a:pt x="7559" y="19089"/>
                  </a:cubicBezTo>
                  <a:cubicBezTo>
                    <a:pt x="7559" y="19277"/>
                    <a:pt x="7712" y="19429"/>
                    <a:pt x="7899" y="19429"/>
                  </a:cubicBezTo>
                  <a:lnTo>
                    <a:pt x="13680" y="19429"/>
                  </a:lnTo>
                  <a:cubicBezTo>
                    <a:pt x="13867" y="19429"/>
                    <a:pt x="14020" y="19277"/>
                    <a:pt x="14020" y="19089"/>
                  </a:cubicBezTo>
                  <a:cubicBezTo>
                    <a:pt x="14020" y="18901"/>
                    <a:pt x="13867" y="18749"/>
                    <a:pt x="13680" y="18749"/>
                  </a:cubicBezTo>
                  <a:lnTo>
                    <a:pt x="7899" y="18749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9" name="Group 8">
            <a:extLst>
              <a:ext uri="{FF2B5EF4-FFF2-40B4-BE49-F238E27FC236}">
                <a16:creationId xmlns:a16="http://schemas.microsoft.com/office/drawing/2014/main" xmlns="" id="{AF4C538E-C1FD-434F-94A5-F82E435268F1}"/>
              </a:ext>
            </a:extLst>
          </p:cNvPr>
          <p:cNvGrpSpPr>
            <a:grpSpLocks/>
          </p:cNvGrpSpPr>
          <p:nvPr/>
        </p:nvGrpSpPr>
        <p:grpSpPr bwMode="auto">
          <a:xfrm>
            <a:off x="5218415" y="3747486"/>
            <a:ext cx="1804194" cy="1028181"/>
            <a:chOff x="10384724" y="10025203"/>
            <a:chExt cx="3608336" cy="2056811"/>
          </a:xfrm>
        </p:grpSpPr>
        <p:sp>
          <p:nvSpPr>
            <p:cNvPr id="60" name="Rectangle 110">
              <a:extLst>
                <a:ext uri="{FF2B5EF4-FFF2-40B4-BE49-F238E27FC236}">
                  <a16:creationId xmlns:a16="http://schemas.microsoft.com/office/drawing/2014/main" xmlns="" id="{F63B8610-FD0B-4162-A849-A03B3D0BB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726" y="10665931"/>
              <a:ext cx="3608334" cy="141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  <a:endParaRPr lang="en-US" altLang="en-US" sz="1000" b="1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xmlns="" id="{572E19D3-9841-4030-ADBF-E351CB6B3B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84724" y="10025203"/>
              <a:ext cx="3608336" cy="595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2018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62" name="Group 90">
            <a:extLst>
              <a:ext uri="{FF2B5EF4-FFF2-40B4-BE49-F238E27FC236}">
                <a16:creationId xmlns:a16="http://schemas.microsoft.com/office/drawing/2014/main" xmlns="" id="{10AB06EF-9704-477C-860F-324B50F78442}"/>
              </a:ext>
            </a:extLst>
          </p:cNvPr>
          <p:cNvGrpSpPr>
            <a:grpSpLocks/>
          </p:cNvGrpSpPr>
          <p:nvPr/>
        </p:nvGrpSpPr>
        <p:grpSpPr bwMode="auto">
          <a:xfrm>
            <a:off x="2132170" y="3789226"/>
            <a:ext cx="1804194" cy="1028180"/>
            <a:chOff x="10384724" y="10025203"/>
            <a:chExt cx="3608336" cy="2056811"/>
          </a:xfrm>
        </p:grpSpPr>
        <p:sp>
          <p:nvSpPr>
            <p:cNvPr id="63" name="Rectangle 91">
              <a:extLst>
                <a:ext uri="{FF2B5EF4-FFF2-40B4-BE49-F238E27FC236}">
                  <a16:creationId xmlns:a16="http://schemas.microsoft.com/office/drawing/2014/main" xmlns="" id="{122C35BE-FABD-4BDD-B936-416F96843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726" y="10665931"/>
              <a:ext cx="3608334" cy="141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  <a:endParaRPr lang="en-US" altLang="en-US" sz="1000" b="1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64" name="Text Box 27">
              <a:extLst>
                <a:ext uri="{FF2B5EF4-FFF2-40B4-BE49-F238E27FC236}">
                  <a16:creationId xmlns:a16="http://schemas.microsoft.com/office/drawing/2014/main" xmlns="" id="{0302881C-3764-4A44-AD51-EEC3830C2C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84724" y="10025203"/>
              <a:ext cx="3608336" cy="595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2016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65" name="Group 105">
            <a:extLst>
              <a:ext uri="{FF2B5EF4-FFF2-40B4-BE49-F238E27FC236}">
                <a16:creationId xmlns:a16="http://schemas.microsoft.com/office/drawing/2014/main" xmlns="" id="{1D7C6D15-EE05-49FC-B0F2-AD19E0C5D7F1}"/>
              </a:ext>
            </a:extLst>
          </p:cNvPr>
          <p:cNvGrpSpPr>
            <a:grpSpLocks/>
          </p:cNvGrpSpPr>
          <p:nvPr/>
        </p:nvGrpSpPr>
        <p:grpSpPr bwMode="auto">
          <a:xfrm>
            <a:off x="8323168" y="3747486"/>
            <a:ext cx="1804194" cy="1028180"/>
            <a:chOff x="10384724" y="10025203"/>
            <a:chExt cx="3608336" cy="2056811"/>
          </a:xfrm>
        </p:grpSpPr>
        <p:sp>
          <p:nvSpPr>
            <p:cNvPr id="66" name="Rectangle 106">
              <a:extLst>
                <a:ext uri="{FF2B5EF4-FFF2-40B4-BE49-F238E27FC236}">
                  <a16:creationId xmlns:a16="http://schemas.microsoft.com/office/drawing/2014/main" xmlns="" id="{659B1E03-BE26-4E7E-862B-919F919BF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726" y="10665931"/>
              <a:ext cx="3608334" cy="141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  <a:endParaRPr lang="en-US" altLang="en-US" sz="1000" b="1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67" name="Text Box 27">
              <a:extLst>
                <a:ext uri="{FF2B5EF4-FFF2-40B4-BE49-F238E27FC236}">
                  <a16:creationId xmlns:a16="http://schemas.microsoft.com/office/drawing/2014/main" xmlns="" id="{75EE6D28-16F4-4CF3-8B04-E29732E621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84724" y="10025203"/>
              <a:ext cx="3608336" cy="595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2020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xmlns="" id="{FE02F2F5-F75C-493B-986F-E4902C8FC601}"/>
              </a:ext>
            </a:extLst>
          </p:cNvPr>
          <p:cNvGrpSpPr/>
          <p:nvPr/>
        </p:nvGrpSpPr>
        <p:grpSpPr>
          <a:xfrm>
            <a:off x="3739911" y="2284224"/>
            <a:ext cx="1804194" cy="1027768"/>
            <a:chOff x="3655219" y="815975"/>
            <a:chExt cx="1804194" cy="1027768"/>
          </a:xfrm>
        </p:grpSpPr>
        <p:sp>
          <p:nvSpPr>
            <p:cNvPr id="69" name="Rectangle 123">
              <a:extLst>
                <a:ext uri="{FF2B5EF4-FFF2-40B4-BE49-F238E27FC236}">
                  <a16:creationId xmlns:a16="http://schemas.microsoft.com/office/drawing/2014/main" xmlns="" id="{0FC699C7-33F8-4EE0-860D-DFF02F878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219" y="1135857"/>
              <a:ext cx="18041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  <a:endParaRPr lang="en-US" altLang="en-US" sz="1000" b="1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70" name="Text Box 27">
              <a:extLst>
                <a:ext uri="{FF2B5EF4-FFF2-40B4-BE49-F238E27FC236}">
                  <a16:creationId xmlns:a16="http://schemas.microsoft.com/office/drawing/2014/main" xmlns="" id="{713B00A7-3EDE-44D7-9D16-DF24E7348F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55219" y="815975"/>
              <a:ext cx="1804194" cy="29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2017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xmlns="" id="{8FD95F3C-2B80-42E0-BA8F-C05E92016B21}"/>
              </a:ext>
            </a:extLst>
          </p:cNvPr>
          <p:cNvGrpSpPr/>
          <p:nvPr/>
        </p:nvGrpSpPr>
        <p:grpSpPr>
          <a:xfrm>
            <a:off x="597057" y="2212976"/>
            <a:ext cx="1804194" cy="1027768"/>
            <a:chOff x="334170" y="2389326"/>
            <a:chExt cx="1804194" cy="1027768"/>
          </a:xfrm>
        </p:grpSpPr>
        <p:sp>
          <p:nvSpPr>
            <p:cNvPr id="72" name="Rectangle 144">
              <a:extLst>
                <a:ext uri="{FF2B5EF4-FFF2-40B4-BE49-F238E27FC236}">
                  <a16:creationId xmlns:a16="http://schemas.microsoft.com/office/drawing/2014/main" xmlns="" id="{1E26B3AF-4E13-4282-A8C2-3C2390EFE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170" y="2709208"/>
              <a:ext cx="180419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amet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consectetur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adipiscing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elit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sed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do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eiusmod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tempor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minim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veniam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quis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nostrud</a:t>
              </a:r>
              <a:endParaRPr lang="en-US" altLang="en-US" sz="1000" b="1" dirty="0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73" name="Text Box 27">
              <a:extLst>
                <a:ext uri="{FF2B5EF4-FFF2-40B4-BE49-F238E27FC236}">
                  <a16:creationId xmlns:a16="http://schemas.microsoft.com/office/drawing/2014/main" xmlns="" id="{61B6168A-B1C6-4ECE-9E40-F83D3C00E8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4170" y="2389326"/>
              <a:ext cx="1804194" cy="29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2015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74" name="Group 9">
            <a:extLst>
              <a:ext uri="{FF2B5EF4-FFF2-40B4-BE49-F238E27FC236}">
                <a16:creationId xmlns:a16="http://schemas.microsoft.com/office/drawing/2014/main" xmlns="" id="{26D4CFFD-87C6-4BAF-91AB-DA7D04A4F714}"/>
              </a:ext>
            </a:extLst>
          </p:cNvPr>
          <p:cNvGrpSpPr>
            <a:grpSpLocks/>
          </p:cNvGrpSpPr>
          <p:nvPr/>
        </p:nvGrpSpPr>
        <p:grpSpPr bwMode="auto">
          <a:xfrm>
            <a:off x="6781216" y="2339841"/>
            <a:ext cx="1804194" cy="1027971"/>
            <a:chOff x="13492885" y="1631361"/>
            <a:chExt cx="3608336" cy="2055900"/>
          </a:xfrm>
        </p:grpSpPr>
        <p:sp>
          <p:nvSpPr>
            <p:cNvPr id="75" name="Rectangle 151">
              <a:extLst>
                <a:ext uri="{FF2B5EF4-FFF2-40B4-BE49-F238E27FC236}">
                  <a16:creationId xmlns:a16="http://schemas.microsoft.com/office/drawing/2014/main" xmlns="" id="{23659DBB-52E4-47B0-B2A4-C8AFE15F1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2887" y="2271518"/>
              <a:ext cx="3608334" cy="14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  <a:endParaRPr lang="en-US" altLang="en-US" sz="1000" b="1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76" name="Text Box 27">
              <a:extLst>
                <a:ext uri="{FF2B5EF4-FFF2-40B4-BE49-F238E27FC236}">
                  <a16:creationId xmlns:a16="http://schemas.microsoft.com/office/drawing/2014/main" xmlns="" id="{AEBB0558-892D-40ED-9787-2D84A9B06B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92885" y="1631361"/>
              <a:ext cx="3608336" cy="595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2019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77" name="Group 157">
            <a:extLst>
              <a:ext uri="{FF2B5EF4-FFF2-40B4-BE49-F238E27FC236}">
                <a16:creationId xmlns:a16="http://schemas.microsoft.com/office/drawing/2014/main" xmlns="" id="{CDFD3B1D-53D8-46CE-869A-1934A2F19844}"/>
              </a:ext>
            </a:extLst>
          </p:cNvPr>
          <p:cNvGrpSpPr>
            <a:grpSpLocks/>
          </p:cNvGrpSpPr>
          <p:nvPr/>
        </p:nvGrpSpPr>
        <p:grpSpPr bwMode="auto">
          <a:xfrm>
            <a:off x="9979578" y="2355582"/>
            <a:ext cx="1804194" cy="1027971"/>
            <a:chOff x="13492885" y="1631361"/>
            <a:chExt cx="3608336" cy="2055900"/>
          </a:xfrm>
        </p:grpSpPr>
        <p:sp>
          <p:nvSpPr>
            <p:cNvPr id="78" name="Rectangle 158">
              <a:extLst>
                <a:ext uri="{FF2B5EF4-FFF2-40B4-BE49-F238E27FC236}">
                  <a16:creationId xmlns:a16="http://schemas.microsoft.com/office/drawing/2014/main" xmlns="" id="{5A410F8A-EE9B-4AC9-9A3A-25FD26082D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2887" y="2271518"/>
              <a:ext cx="3608334" cy="14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  <a:endParaRPr lang="en-US" altLang="en-US" sz="1000" b="1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79" name="Text Box 27">
              <a:extLst>
                <a:ext uri="{FF2B5EF4-FFF2-40B4-BE49-F238E27FC236}">
                  <a16:creationId xmlns:a16="http://schemas.microsoft.com/office/drawing/2014/main" xmlns="" id="{06AF6970-0B4D-400A-9A61-0886ABF295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92885" y="1631361"/>
              <a:ext cx="3608336" cy="595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2021</a:t>
              </a:r>
              <a:r>
                <a:rPr lang="zh-CN" altLang="en-US" sz="1600" b="0" dirty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6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18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AC96BFD3-793B-4D72-B375-45C90DF5E275}"/>
              </a:ext>
            </a:extLst>
          </p:cNvPr>
          <p:cNvGrpSpPr/>
          <p:nvPr/>
        </p:nvGrpSpPr>
        <p:grpSpPr>
          <a:xfrm>
            <a:off x="265412" y="2488608"/>
            <a:ext cx="11612562" cy="1962151"/>
            <a:chOff x="265412" y="2488608"/>
            <a:chExt cx="11612562" cy="1962151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5DB010A9-6D52-4B40-8827-7EFEB2F77171}"/>
                </a:ext>
              </a:extLst>
            </p:cNvPr>
            <p:cNvCxnSpPr>
              <a:cxnSpLocks/>
            </p:cNvCxnSpPr>
            <p:nvPr/>
          </p:nvCxnSpPr>
          <p:spPr>
            <a:xfrm>
              <a:off x="265412" y="3469695"/>
              <a:ext cx="11612562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ṡḷíḋê">
              <a:extLst>
                <a:ext uri="{FF2B5EF4-FFF2-40B4-BE49-F238E27FC236}">
                  <a16:creationId xmlns:a16="http://schemas.microsoft.com/office/drawing/2014/main" xmlns="" id="{7556A89C-4820-4258-8EFD-B0E565F5C317}"/>
                </a:ext>
              </a:extLst>
            </p:cNvPr>
            <p:cNvSpPr/>
            <p:nvPr/>
          </p:nvSpPr>
          <p:spPr>
            <a:xfrm rot="10800000">
              <a:off x="395731" y="3479208"/>
              <a:ext cx="1850048" cy="723900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ïŝlíḋé">
              <a:extLst>
                <a:ext uri="{FF2B5EF4-FFF2-40B4-BE49-F238E27FC236}">
                  <a16:creationId xmlns:a16="http://schemas.microsoft.com/office/drawing/2014/main" xmlns="" id="{B671CA63-CC27-4726-A2C7-E30EAE6960C8}"/>
                </a:ext>
              </a:extLst>
            </p:cNvPr>
            <p:cNvSpPr/>
            <p:nvPr/>
          </p:nvSpPr>
          <p:spPr>
            <a:xfrm>
              <a:off x="934994" y="3679234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iṥliḋe">
              <a:extLst>
                <a:ext uri="{FF2B5EF4-FFF2-40B4-BE49-F238E27FC236}">
                  <a16:creationId xmlns:a16="http://schemas.microsoft.com/office/drawing/2014/main" xmlns="" id="{1CF441DF-3BA1-40A8-82A9-C4B419AE2720}"/>
                </a:ext>
              </a:extLst>
            </p:cNvPr>
            <p:cNvSpPr/>
            <p:nvPr/>
          </p:nvSpPr>
          <p:spPr>
            <a:xfrm>
              <a:off x="2310256" y="2736258"/>
              <a:ext cx="1850048" cy="723900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îṥlíďe">
              <a:extLst>
                <a:ext uri="{FF2B5EF4-FFF2-40B4-BE49-F238E27FC236}">
                  <a16:creationId xmlns:a16="http://schemas.microsoft.com/office/drawing/2014/main" xmlns="" id="{CB8A5426-ACD5-42B5-882B-3FC4091CFBC1}"/>
                </a:ext>
              </a:extLst>
            </p:cNvPr>
            <p:cNvSpPr/>
            <p:nvPr/>
          </p:nvSpPr>
          <p:spPr>
            <a:xfrm rot="10800000">
              <a:off x="2849517" y="2488608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ï$ļíḓê">
              <a:extLst>
                <a:ext uri="{FF2B5EF4-FFF2-40B4-BE49-F238E27FC236}">
                  <a16:creationId xmlns:a16="http://schemas.microsoft.com/office/drawing/2014/main" xmlns="" id="{A9427B47-AE43-487D-B003-606053B33FB0}"/>
                </a:ext>
              </a:extLst>
            </p:cNvPr>
            <p:cNvSpPr/>
            <p:nvPr/>
          </p:nvSpPr>
          <p:spPr>
            <a:xfrm rot="10800000">
              <a:off x="4253356" y="3479208"/>
              <a:ext cx="1850048" cy="723900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í$1îḑe">
              <a:extLst>
                <a:ext uri="{FF2B5EF4-FFF2-40B4-BE49-F238E27FC236}">
                  <a16:creationId xmlns:a16="http://schemas.microsoft.com/office/drawing/2014/main" xmlns="" id="{77A897C4-B8C6-4164-9417-979BA2C68170}"/>
                </a:ext>
              </a:extLst>
            </p:cNvPr>
            <p:cNvSpPr/>
            <p:nvPr/>
          </p:nvSpPr>
          <p:spPr>
            <a:xfrm>
              <a:off x="4792618" y="3679233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iṧľiḓé">
              <a:extLst>
                <a:ext uri="{FF2B5EF4-FFF2-40B4-BE49-F238E27FC236}">
                  <a16:creationId xmlns:a16="http://schemas.microsoft.com/office/drawing/2014/main" xmlns="" id="{A678EB73-DEF8-45A7-9292-1155A7273E84}"/>
                </a:ext>
              </a:extLst>
            </p:cNvPr>
            <p:cNvSpPr/>
            <p:nvPr/>
          </p:nvSpPr>
          <p:spPr>
            <a:xfrm>
              <a:off x="6148831" y="2736258"/>
              <a:ext cx="1850048" cy="723900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ïsḻiḑé">
              <a:extLst>
                <a:ext uri="{FF2B5EF4-FFF2-40B4-BE49-F238E27FC236}">
                  <a16:creationId xmlns:a16="http://schemas.microsoft.com/office/drawing/2014/main" xmlns="" id="{28EB4848-7B0D-4865-9590-6DD96FF6C308}"/>
                </a:ext>
              </a:extLst>
            </p:cNvPr>
            <p:cNvSpPr/>
            <p:nvPr/>
          </p:nvSpPr>
          <p:spPr>
            <a:xfrm rot="10800000">
              <a:off x="6688092" y="2488608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îş1ïḋê">
              <a:extLst>
                <a:ext uri="{FF2B5EF4-FFF2-40B4-BE49-F238E27FC236}">
                  <a16:creationId xmlns:a16="http://schemas.microsoft.com/office/drawing/2014/main" xmlns="" id="{1FF30635-9FA2-46B6-BC6C-BFDF16D5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02" y="3807568"/>
              <a:ext cx="526556" cy="526556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íśľîḑe">
              <a:extLst>
                <a:ext uri="{FF2B5EF4-FFF2-40B4-BE49-F238E27FC236}">
                  <a16:creationId xmlns:a16="http://schemas.microsoft.com/office/drawing/2014/main" xmlns="" id="{145665F5-5FF7-45C5-8F92-38270373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001" y="2607161"/>
              <a:ext cx="526556" cy="526556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íṥ1íďe">
              <a:extLst>
                <a:ext uri="{FF2B5EF4-FFF2-40B4-BE49-F238E27FC236}">
                  <a16:creationId xmlns:a16="http://schemas.microsoft.com/office/drawing/2014/main" xmlns="" id="{5DBEE874-4C4C-44E9-A31F-7FB2672BD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101" y="3807568"/>
              <a:ext cx="526556" cy="526556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íṥ1iďè">
              <a:extLst>
                <a:ext uri="{FF2B5EF4-FFF2-40B4-BE49-F238E27FC236}">
                  <a16:creationId xmlns:a16="http://schemas.microsoft.com/office/drawing/2014/main" xmlns="" id="{7F5906F7-F1EB-4945-A323-16B2E39E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576" y="2620024"/>
              <a:ext cx="526556" cy="526556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4" name="íşļîḓê">
              <a:extLst>
                <a:ext uri="{FF2B5EF4-FFF2-40B4-BE49-F238E27FC236}">
                  <a16:creationId xmlns:a16="http://schemas.microsoft.com/office/drawing/2014/main" xmlns="" id="{1D669625-85ED-4365-90AC-8355FA084996}"/>
                </a:ext>
              </a:extLst>
            </p:cNvPr>
            <p:cNvSpPr/>
            <p:nvPr/>
          </p:nvSpPr>
          <p:spPr>
            <a:xfrm rot="10800000">
              <a:off x="8028478" y="3479208"/>
              <a:ext cx="1850048" cy="723900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5" name="îṡ1iḓé">
              <a:extLst>
                <a:ext uri="{FF2B5EF4-FFF2-40B4-BE49-F238E27FC236}">
                  <a16:creationId xmlns:a16="http://schemas.microsoft.com/office/drawing/2014/main" xmlns="" id="{C473F2BE-B64D-4650-AB6A-806DA8CD1DD2}"/>
                </a:ext>
              </a:extLst>
            </p:cNvPr>
            <p:cNvSpPr/>
            <p:nvPr/>
          </p:nvSpPr>
          <p:spPr>
            <a:xfrm>
              <a:off x="8567740" y="3679233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6" name="ïŝlïḑê">
              <a:extLst>
                <a:ext uri="{FF2B5EF4-FFF2-40B4-BE49-F238E27FC236}">
                  <a16:creationId xmlns:a16="http://schemas.microsoft.com/office/drawing/2014/main" xmlns="" id="{346A6116-3FD1-49E5-A827-CDF3964F1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223" y="3807568"/>
              <a:ext cx="526556" cy="526556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8" name="îṡļîďé">
              <a:extLst>
                <a:ext uri="{FF2B5EF4-FFF2-40B4-BE49-F238E27FC236}">
                  <a16:creationId xmlns:a16="http://schemas.microsoft.com/office/drawing/2014/main" xmlns="" id="{E744534E-AE28-4A45-AD79-C5B1194C3F78}"/>
                </a:ext>
              </a:extLst>
            </p:cNvPr>
            <p:cNvSpPr/>
            <p:nvPr/>
          </p:nvSpPr>
          <p:spPr>
            <a:xfrm>
              <a:off x="9916885" y="2736258"/>
              <a:ext cx="1850048" cy="723900"/>
            </a:xfrm>
            <a:prstGeom prst="triangl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9" name="ïṩḻïḓê">
              <a:extLst>
                <a:ext uri="{FF2B5EF4-FFF2-40B4-BE49-F238E27FC236}">
                  <a16:creationId xmlns:a16="http://schemas.microsoft.com/office/drawing/2014/main" xmlns="" id="{603954DD-3DF9-4938-861C-0B8C4248CD1B}"/>
                </a:ext>
              </a:extLst>
            </p:cNvPr>
            <p:cNvSpPr/>
            <p:nvPr/>
          </p:nvSpPr>
          <p:spPr>
            <a:xfrm rot="10800000">
              <a:off x="10456146" y="2488608"/>
              <a:ext cx="771525" cy="7715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0" name="iṧḷíḓê">
              <a:extLst>
                <a:ext uri="{FF2B5EF4-FFF2-40B4-BE49-F238E27FC236}">
                  <a16:creationId xmlns:a16="http://schemas.microsoft.com/office/drawing/2014/main" xmlns="" id="{4E812FEC-1BFF-4DB8-B7F3-6B7E04148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8630" y="2620024"/>
              <a:ext cx="526556" cy="526556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3" name="íş1îḓê">
            <a:extLst>
              <a:ext uri="{FF2B5EF4-FFF2-40B4-BE49-F238E27FC236}">
                <a16:creationId xmlns:a16="http://schemas.microsoft.com/office/drawing/2014/main" xmlns="" id="{77104D1C-B569-471E-890B-1C2555323C67}"/>
              </a:ext>
            </a:extLst>
          </p:cNvPr>
          <p:cNvGrpSpPr/>
          <p:nvPr/>
        </p:nvGrpSpPr>
        <p:grpSpPr>
          <a:xfrm>
            <a:off x="9648810" y="1056213"/>
            <a:ext cx="2229164" cy="970279"/>
            <a:chOff x="1486986" y="1378373"/>
            <a:chExt cx="1710147" cy="970279"/>
          </a:xfrm>
        </p:grpSpPr>
        <p:sp>
          <p:nvSpPr>
            <p:cNvPr id="54" name="íṩḻîḍé">
              <a:extLst>
                <a:ext uri="{FF2B5EF4-FFF2-40B4-BE49-F238E27FC236}">
                  <a16:creationId xmlns:a16="http://schemas.microsoft.com/office/drawing/2014/main" xmlns="" id="{65966D89-6A89-4B9C-B830-03F2A83CA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5" name="íŝḷîḋê">
              <a:extLst>
                <a:ext uri="{FF2B5EF4-FFF2-40B4-BE49-F238E27FC236}">
                  <a16:creationId xmlns:a16="http://schemas.microsoft.com/office/drawing/2014/main" xmlns="" id="{A7B77AC7-A6E2-4006-B8C7-7C13D3BF4B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6" name="íş1îḓê">
            <a:extLst>
              <a:ext uri="{FF2B5EF4-FFF2-40B4-BE49-F238E27FC236}">
                <a16:creationId xmlns:a16="http://schemas.microsoft.com/office/drawing/2014/main" xmlns="" id="{67B12B18-5188-46FB-A921-95ED95E7627E}"/>
              </a:ext>
            </a:extLst>
          </p:cNvPr>
          <p:cNvGrpSpPr/>
          <p:nvPr/>
        </p:nvGrpSpPr>
        <p:grpSpPr>
          <a:xfrm>
            <a:off x="316009" y="4552784"/>
            <a:ext cx="2229164" cy="970279"/>
            <a:chOff x="1486986" y="1378373"/>
            <a:chExt cx="1710147" cy="970279"/>
          </a:xfrm>
        </p:grpSpPr>
        <p:sp>
          <p:nvSpPr>
            <p:cNvPr id="57" name="íṩḻîḍé">
              <a:extLst>
                <a:ext uri="{FF2B5EF4-FFF2-40B4-BE49-F238E27FC236}">
                  <a16:creationId xmlns:a16="http://schemas.microsoft.com/office/drawing/2014/main" xmlns="" id="{9A886A46-B8D2-4C1D-8565-F61E1DEB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8" name="íŝḷîḋê">
              <a:extLst>
                <a:ext uri="{FF2B5EF4-FFF2-40B4-BE49-F238E27FC236}">
                  <a16:creationId xmlns:a16="http://schemas.microsoft.com/office/drawing/2014/main" xmlns="" id="{86EC4774-61DC-426B-9995-E7DB0B3B14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2016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9" name="íş1îḓê">
            <a:extLst>
              <a:ext uri="{FF2B5EF4-FFF2-40B4-BE49-F238E27FC236}">
                <a16:creationId xmlns:a16="http://schemas.microsoft.com/office/drawing/2014/main" xmlns="" id="{D010DB8A-A588-43EA-B0FF-69CB6A9152BC}"/>
              </a:ext>
            </a:extLst>
          </p:cNvPr>
          <p:cNvGrpSpPr/>
          <p:nvPr/>
        </p:nvGrpSpPr>
        <p:grpSpPr>
          <a:xfrm>
            <a:off x="2120697" y="1056213"/>
            <a:ext cx="2229164" cy="970279"/>
            <a:chOff x="1486986" y="1378373"/>
            <a:chExt cx="1710147" cy="970279"/>
          </a:xfrm>
        </p:grpSpPr>
        <p:sp>
          <p:nvSpPr>
            <p:cNvPr id="60" name="íṩḻîḍé">
              <a:extLst>
                <a:ext uri="{FF2B5EF4-FFF2-40B4-BE49-F238E27FC236}">
                  <a16:creationId xmlns:a16="http://schemas.microsoft.com/office/drawing/2014/main" xmlns="" id="{A7072A3E-5E36-44F6-83E2-DAA1D3E3F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1" name="íŝḷîḋê">
              <a:extLst>
                <a:ext uri="{FF2B5EF4-FFF2-40B4-BE49-F238E27FC236}">
                  <a16:creationId xmlns:a16="http://schemas.microsoft.com/office/drawing/2014/main" xmlns="" id="{0D2A8B61-2FD7-480B-8CA7-C21ACDD00D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2017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2" name="íş1îḓê">
            <a:extLst>
              <a:ext uri="{FF2B5EF4-FFF2-40B4-BE49-F238E27FC236}">
                <a16:creationId xmlns:a16="http://schemas.microsoft.com/office/drawing/2014/main" xmlns="" id="{3374290E-C0F8-4004-9EE7-2F1AFC6692F3}"/>
              </a:ext>
            </a:extLst>
          </p:cNvPr>
          <p:cNvGrpSpPr/>
          <p:nvPr/>
        </p:nvGrpSpPr>
        <p:grpSpPr>
          <a:xfrm>
            <a:off x="4063797" y="4552784"/>
            <a:ext cx="2229164" cy="970279"/>
            <a:chOff x="1486986" y="1378373"/>
            <a:chExt cx="1710147" cy="970279"/>
          </a:xfrm>
        </p:grpSpPr>
        <p:sp>
          <p:nvSpPr>
            <p:cNvPr id="63" name="íṩḻîḍé">
              <a:extLst>
                <a:ext uri="{FF2B5EF4-FFF2-40B4-BE49-F238E27FC236}">
                  <a16:creationId xmlns:a16="http://schemas.microsoft.com/office/drawing/2014/main" xmlns="" id="{0B66063B-E0CF-462D-93B8-A9E6FFC7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4" name="íŝḷîḋê">
              <a:extLst>
                <a:ext uri="{FF2B5EF4-FFF2-40B4-BE49-F238E27FC236}">
                  <a16:creationId xmlns:a16="http://schemas.microsoft.com/office/drawing/2014/main" xmlns="" id="{B54B0AC0-538C-4F80-A5F9-8BF48F2FEB2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5" name="íş1îḓê">
            <a:extLst>
              <a:ext uri="{FF2B5EF4-FFF2-40B4-BE49-F238E27FC236}">
                <a16:creationId xmlns:a16="http://schemas.microsoft.com/office/drawing/2014/main" xmlns="" id="{905D56BA-B098-4A7F-ADA0-9D4BA2C4B032}"/>
              </a:ext>
            </a:extLst>
          </p:cNvPr>
          <p:cNvGrpSpPr/>
          <p:nvPr/>
        </p:nvGrpSpPr>
        <p:grpSpPr>
          <a:xfrm>
            <a:off x="5959272" y="1003850"/>
            <a:ext cx="2229164" cy="970279"/>
            <a:chOff x="1486986" y="1378373"/>
            <a:chExt cx="1710147" cy="970279"/>
          </a:xfrm>
        </p:grpSpPr>
        <p:sp>
          <p:nvSpPr>
            <p:cNvPr id="66" name="íṩḻîḍé">
              <a:extLst>
                <a:ext uri="{FF2B5EF4-FFF2-40B4-BE49-F238E27FC236}">
                  <a16:creationId xmlns:a16="http://schemas.microsoft.com/office/drawing/2014/main" xmlns="" id="{AA1BEF37-0C9B-429D-B39E-EAB38BB3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7" name="íŝḷîḋê">
              <a:extLst>
                <a:ext uri="{FF2B5EF4-FFF2-40B4-BE49-F238E27FC236}">
                  <a16:creationId xmlns:a16="http://schemas.microsoft.com/office/drawing/2014/main" xmlns="" id="{B2EBAFF8-AB6E-482F-B3A2-22224D1BE5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2019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8" name="íş1îḓê">
            <a:extLst>
              <a:ext uri="{FF2B5EF4-FFF2-40B4-BE49-F238E27FC236}">
                <a16:creationId xmlns:a16="http://schemas.microsoft.com/office/drawing/2014/main" xmlns="" id="{E2057034-7004-4BF6-8F2F-2062A0064BED}"/>
              </a:ext>
            </a:extLst>
          </p:cNvPr>
          <p:cNvGrpSpPr/>
          <p:nvPr/>
        </p:nvGrpSpPr>
        <p:grpSpPr>
          <a:xfrm>
            <a:off x="7811585" y="4554231"/>
            <a:ext cx="2229164" cy="970279"/>
            <a:chOff x="1486986" y="1378373"/>
            <a:chExt cx="1710147" cy="970279"/>
          </a:xfrm>
        </p:grpSpPr>
        <p:sp>
          <p:nvSpPr>
            <p:cNvPr id="69" name="íṩḻîḍé">
              <a:extLst>
                <a:ext uri="{FF2B5EF4-FFF2-40B4-BE49-F238E27FC236}">
                  <a16:creationId xmlns:a16="http://schemas.microsoft.com/office/drawing/2014/main" xmlns="" id="{189179FB-CE91-4A33-BA1E-A53C11E50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1710147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0" name="íŝḷîḋê">
              <a:extLst>
                <a:ext uri="{FF2B5EF4-FFF2-40B4-BE49-F238E27FC236}">
                  <a16:creationId xmlns:a16="http://schemas.microsoft.com/office/drawing/2014/main" xmlns="" id="{CB1AD47C-0700-4AFD-9389-B2566D64795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1599035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2020</a:t>
              </a:r>
              <a:r>
                <a:rPr lang="zh-CN" altLang="en-US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  <a:endParaRPr lang="en-US" altLang="zh-CN" sz="2800" b="1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07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6">
            <a:extLst>
              <a:ext uri="{FF2B5EF4-FFF2-40B4-BE49-F238E27FC236}">
                <a16:creationId xmlns:a16="http://schemas.microsoft.com/office/drawing/2014/main" xmlns="" id="{7F1934C0-71D6-4B79-966D-ACAF999A46A1}"/>
              </a:ext>
            </a:extLst>
          </p:cNvPr>
          <p:cNvSpPr txBox="1"/>
          <p:nvPr/>
        </p:nvSpPr>
        <p:spPr bwMode="auto">
          <a:xfrm>
            <a:off x="789657" y="5392923"/>
            <a:ext cx="243388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69A5A2F-978F-490F-B2E4-3D01D94231E5}"/>
              </a:ext>
            </a:extLst>
          </p:cNvPr>
          <p:cNvGrpSpPr/>
          <p:nvPr/>
        </p:nvGrpSpPr>
        <p:grpSpPr>
          <a:xfrm>
            <a:off x="0" y="2692400"/>
            <a:ext cx="12187238" cy="2603500"/>
            <a:chOff x="0" y="2692400"/>
            <a:chExt cx="12187238" cy="2603500"/>
          </a:xfrm>
        </p:grpSpPr>
        <p:grpSp>
          <p:nvGrpSpPr>
            <p:cNvPr id="6149" name="Group 56">
              <a:extLst>
                <a:ext uri="{FF2B5EF4-FFF2-40B4-BE49-F238E27FC236}">
                  <a16:creationId xmlns:a16="http://schemas.microsoft.com/office/drawing/2014/main" xmlns="" id="{17EDC3C6-45C6-4C03-A180-76EB32D359B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2692400"/>
              <a:ext cx="12187238" cy="2603500"/>
              <a:chOff x="0" y="1696"/>
              <a:chExt cx="7677" cy="1640"/>
            </a:xfrm>
          </p:grpSpPr>
          <p:sp>
            <p:nvSpPr>
              <p:cNvPr id="6153" name="Line 57">
                <a:extLst>
                  <a:ext uri="{FF2B5EF4-FFF2-40B4-BE49-F238E27FC236}">
                    <a16:creationId xmlns:a16="http://schemas.microsoft.com/office/drawing/2014/main" xmlns="" id="{B255BF7B-23D7-4557-8BF2-3C7B4EB95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3" y="1850"/>
                <a:ext cx="0" cy="262"/>
              </a:xfrm>
              <a:prstGeom prst="line">
                <a:avLst/>
              </a:pr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54" name="Oval 58">
                <a:extLst>
                  <a:ext uri="{FF2B5EF4-FFF2-40B4-BE49-F238E27FC236}">
                    <a16:creationId xmlns:a16="http://schemas.microsoft.com/office/drawing/2014/main" xmlns="" id="{DABA2C84-E075-4B8E-AE8F-5320E975D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0" y="1748"/>
                <a:ext cx="102" cy="102"/>
              </a:xfrm>
              <a:prstGeom prst="ellipse">
                <a:avLst/>
              </a:pr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55" name="Freeform 59">
                <a:extLst>
                  <a:ext uri="{FF2B5EF4-FFF2-40B4-BE49-F238E27FC236}">
                    <a16:creationId xmlns:a16="http://schemas.microsoft.com/office/drawing/2014/main" xmlns="" id="{A2BE68F4-90DC-43AD-B2F6-BA01706FB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0" y="2119"/>
                <a:ext cx="713" cy="487"/>
              </a:xfrm>
              <a:custGeom>
                <a:avLst/>
                <a:gdLst>
                  <a:gd name="T0" fmla="*/ 0 w 287"/>
                  <a:gd name="T1" fmla="*/ 0 h 195"/>
                  <a:gd name="T2" fmla="*/ 287 w 287"/>
                  <a:gd name="T3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7" h="195">
                    <a:moveTo>
                      <a:pt x="0" y="0"/>
                    </a:moveTo>
                    <a:cubicBezTo>
                      <a:pt x="148" y="0"/>
                      <a:pt x="211" y="105"/>
                      <a:pt x="287" y="195"/>
                    </a:cubicBezTo>
                  </a:path>
                </a:pathLst>
              </a:cu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56" name="Freeform 60">
                <a:extLst>
                  <a:ext uri="{FF2B5EF4-FFF2-40B4-BE49-F238E27FC236}">
                    <a16:creationId xmlns:a16="http://schemas.microsoft.com/office/drawing/2014/main" xmlns="" id="{DE256B24-5B88-4031-B1BF-1A043E366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2119"/>
                <a:ext cx="541" cy="280"/>
              </a:xfrm>
              <a:custGeom>
                <a:avLst/>
                <a:gdLst>
                  <a:gd name="T0" fmla="*/ 0 w 218"/>
                  <a:gd name="T1" fmla="*/ 112 h 112"/>
                  <a:gd name="T2" fmla="*/ 218 w 218"/>
                  <a:gd name="T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8" h="112">
                    <a:moveTo>
                      <a:pt x="0" y="112"/>
                    </a:moveTo>
                    <a:cubicBezTo>
                      <a:pt x="53" y="51"/>
                      <a:pt x="115" y="0"/>
                      <a:pt x="218" y="0"/>
                    </a:cubicBezTo>
                  </a:path>
                </a:pathLst>
              </a:cu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57" name="Oval 61">
                <a:extLst>
                  <a:ext uri="{FF2B5EF4-FFF2-40B4-BE49-F238E27FC236}">
                    <a16:creationId xmlns:a16="http://schemas.microsoft.com/office/drawing/2014/main" xmlns="" id="{FE414A94-718A-42AF-A7BD-A3F57F939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1" y="2259"/>
                <a:ext cx="988" cy="9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59" name="Oval 62">
                <a:extLst>
                  <a:ext uri="{FF2B5EF4-FFF2-40B4-BE49-F238E27FC236}">
                    <a16:creationId xmlns:a16="http://schemas.microsoft.com/office/drawing/2014/main" xmlns="" id="{957B60E1-B167-4EF5-B921-D2D0EBD6A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" y="2381"/>
                <a:ext cx="750" cy="7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60" name="Line 63">
                <a:extLst>
                  <a:ext uri="{FF2B5EF4-FFF2-40B4-BE49-F238E27FC236}">
                    <a16:creationId xmlns:a16="http://schemas.microsoft.com/office/drawing/2014/main" xmlns="" id="{5079CF9C-FF69-4BD8-A13A-22285C8D9E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4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64" name="Oval 64">
                <a:extLst>
                  <a:ext uri="{FF2B5EF4-FFF2-40B4-BE49-F238E27FC236}">
                    <a16:creationId xmlns:a16="http://schemas.microsoft.com/office/drawing/2014/main" xmlns="" id="{989555A5-B9F9-487C-9569-3ECD999F4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65" name="Freeform 65">
                <a:extLst>
                  <a:ext uri="{FF2B5EF4-FFF2-40B4-BE49-F238E27FC236}">
                    <a16:creationId xmlns:a16="http://schemas.microsoft.com/office/drawing/2014/main" xmlns="" id="{D5481403-3345-4BE5-AD3B-0AE61087D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" y="2481"/>
                <a:ext cx="1239" cy="436"/>
              </a:xfrm>
              <a:custGeom>
                <a:avLst/>
                <a:gdLst>
                  <a:gd name="T0" fmla="*/ 0 w 499"/>
                  <a:gd name="T1" fmla="*/ 50 h 175"/>
                  <a:gd name="T2" fmla="*/ 229 w 499"/>
                  <a:gd name="T3" fmla="*/ 175 h 175"/>
                  <a:gd name="T4" fmla="*/ 499 w 499"/>
                  <a:gd name="T5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9" h="175">
                    <a:moveTo>
                      <a:pt x="0" y="50"/>
                    </a:moveTo>
                    <a:cubicBezTo>
                      <a:pt x="56" y="117"/>
                      <a:pt x="119" y="175"/>
                      <a:pt x="229" y="175"/>
                    </a:cubicBezTo>
                    <a:cubicBezTo>
                      <a:pt x="366" y="175"/>
                      <a:pt x="431" y="85"/>
                      <a:pt x="499" y="0"/>
                    </a:cubicBezTo>
                  </a:path>
                </a:pathLst>
              </a:cu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66" name="Oval 66">
                <a:extLst>
                  <a:ext uri="{FF2B5EF4-FFF2-40B4-BE49-F238E27FC236}">
                    <a16:creationId xmlns:a16="http://schemas.microsoft.com/office/drawing/2014/main" xmlns="" id="{07CF1799-CBAF-4958-B29F-5793F4A101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5" y="1765"/>
                <a:ext cx="990" cy="993"/>
              </a:xfrm>
              <a:prstGeom prst="ellipse">
                <a:avLst/>
              </a:pr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67" name="Oval 67">
                <a:extLst>
                  <a:ext uri="{FF2B5EF4-FFF2-40B4-BE49-F238E27FC236}">
                    <a16:creationId xmlns:a16="http://schemas.microsoft.com/office/drawing/2014/main" xmlns="" id="{ABD79D64-3F85-462C-92DB-D4CEBD72D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6" y="1885"/>
                <a:ext cx="748" cy="7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69" name="Line 68">
                <a:extLst>
                  <a:ext uri="{FF2B5EF4-FFF2-40B4-BE49-F238E27FC236}">
                    <a16:creationId xmlns:a16="http://schemas.microsoft.com/office/drawing/2014/main" xmlns="" id="{1DDAA579-7932-4C1E-9FF5-FF7AD6133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5" y="1850"/>
                <a:ext cx="0" cy="262"/>
              </a:xfrm>
              <a:prstGeom prst="line">
                <a:avLst/>
              </a:pr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70" name="Oval 69">
                <a:extLst>
                  <a:ext uri="{FF2B5EF4-FFF2-40B4-BE49-F238E27FC236}">
                    <a16:creationId xmlns:a16="http://schemas.microsoft.com/office/drawing/2014/main" xmlns="" id="{A558327A-4B8D-4E4F-ADE6-BAAF7950D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" y="1748"/>
                <a:ext cx="102" cy="102"/>
              </a:xfrm>
              <a:prstGeom prst="ellipse">
                <a:avLst/>
              </a:pr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74" name="Freeform 70">
                <a:extLst>
                  <a:ext uri="{FF2B5EF4-FFF2-40B4-BE49-F238E27FC236}">
                    <a16:creationId xmlns:a16="http://schemas.microsoft.com/office/drawing/2014/main" xmlns="" id="{F590B024-0318-4591-A59A-8BFDE6BE6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2" y="2119"/>
                <a:ext cx="1301" cy="459"/>
              </a:xfrm>
              <a:custGeom>
                <a:avLst/>
                <a:gdLst>
                  <a:gd name="T0" fmla="*/ 0 w 524"/>
                  <a:gd name="T1" fmla="*/ 145 h 184"/>
                  <a:gd name="T2" fmla="*/ 246 w 524"/>
                  <a:gd name="T3" fmla="*/ 0 h 184"/>
                  <a:gd name="T4" fmla="*/ 524 w 524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184">
                    <a:moveTo>
                      <a:pt x="0" y="145"/>
                    </a:moveTo>
                    <a:cubicBezTo>
                      <a:pt x="61" y="70"/>
                      <a:pt x="125" y="0"/>
                      <a:pt x="246" y="0"/>
                    </a:cubicBezTo>
                    <a:cubicBezTo>
                      <a:pt x="389" y="0"/>
                      <a:pt x="452" y="97"/>
                      <a:pt x="524" y="184"/>
                    </a:cubicBezTo>
                  </a:path>
                </a:pathLst>
              </a:custGeom>
              <a:noFill/>
              <a:ln w="47625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75" name="Oval 71">
                <a:extLst>
                  <a:ext uri="{FF2B5EF4-FFF2-40B4-BE49-F238E27FC236}">
                    <a16:creationId xmlns:a16="http://schemas.microsoft.com/office/drawing/2014/main" xmlns="" id="{38DEAF92-7B06-4110-8F5E-473087532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2341"/>
                <a:ext cx="990" cy="99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76" name="Oval 72">
                <a:extLst>
                  <a:ext uri="{FF2B5EF4-FFF2-40B4-BE49-F238E27FC236}">
                    <a16:creationId xmlns:a16="http://schemas.microsoft.com/office/drawing/2014/main" xmlns="" id="{A8472B34-2759-4C6F-8AAA-C951EF10D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2464"/>
                <a:ext cx="748" cy="7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77" name="Line 73">
                <a:extLst>
                  <a:ext uri="{FF2B5EF4-FFF2-40B4-BE49-F238E27FC236}">
                    <a16:creationId xmlns:a16="http://schemas.microsoft.com/office/drawing/2014/main" xmlns="" id="{AC032FAD-7E5E-444F-9EAD-133AFA37D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9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79" name="Oval 74">
                <a:extLst>
                  <a:ext uri="{FF2B5EF4-FFF2-40B4-BE49-F238E27FC236}">
                    <a16:creationId xmlns:a16="http://schemas.microsoft.com/office/drawing/2014/main" xmlns="" id="{7AA09CC8-5236-4416-839C-297BFA6D4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80" name="Freeform 75">
                <a:extLst>
                  <a:ext uri="{FF2B5EF4-FFF2-40B4-BE49-F238E27FC236}">
                    <a16:creationId xmlns:a16="http://schemas.microsoft.com/office/drawing/2014/main" xmlns="" id="{E19A2F6E-9DA4-439A-A5C8-F5D3B063B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119"/>
                <a:ext cx="2019" cy="798"/>
              </a:xfrm>
              <a:custGeom>
                <a:avLst/>
                <a:gdLst>
                  <a:gd name="T0" fmla="*/ 0 w 813"/>
                  <a:gd name="T1" fmla="*/ 0 h 320"/>
                  <a:gd name="T2" fmla="*/ 515 w 813"/>
                  <a:gd name="T3" fmla="*/ 320 h 320"/>
                  <a:gd name="T4" fmla="*/ 813 w 813"/>
                  <a:gd name="T5" fmla="*/ 112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3" h="320">
                    <a:moveTo>
                      <a:pt x="0" y="0"/>
                    </a:moveTo>
                    <a:cubicBezTo>
                      <a:pt x="258" y="0"/>
                      <a:pt x="258" y="320"/>
                      <a:pt x="515" y="320"/>
                    </a:cubicBezTo>
                    <a:cubicBezTo>
                      <a:pt x="670" y="320"/>
                      <a:pt x="732" y="204"/>
                      <a:pt x="813" y="112"/>
                    </a:cubicBezTo>
                  </a:path>
                </a:pathLst>
              </a:cu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84" name="Oval 76">
                <a:extLst>
                  <a:ext uri="{FF2B5EF4-FFF2-40B4-BE49-F238E27FC236}">
                    <a16:creationId xmlns:a16="http://schemas.microsoft.com/office/drawing/2014/main" xmlns="" id="{DC6F2A0E-148A-4261-8BCE-4DD4207766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1696"/>
                <a:ext cx="988" cy="992"/>
              </a:xfrm>
              <a:prstGeom prst="ellipse">
                <a:avLst/>
              </a:pr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85" name="Oval 77">
                <a:extLst>
                  <a:ext uri="{FF2B5EF4-FFF2-40B4-BE49-F238E27FC236}">
                    <a16:creationId xmlns:a16="http://schemas.microsoft.com/office/drawing/2014/main" xmlns="" id="{FC95275B-F277-47FA-9725-D61A41DF0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" y="1815"/>
                <a:ext cx="748" cy="7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86" name="Line 78">
                <a:extLst>
                  <a:ext uri="{FF2B5EF4-FFF2-40B4-BE49-F238E27FC236}">
                    <a16:creationId xmlns:a16="http://schemas.microsoft.com/office/drawing/2014/main" xmlns="" id="{1D19AE0D-24FE-4A4C-92FD-D86C849F5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54" y="2937"/>
                <a:ext cx="0" cy="249"/>
              </a:xfrm>
              <a:prstGeom prst="line">
                <a:avLst/>
              </a:pr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87" name="Oval 79">
                <a:extLst>
                  <a:ext uri="{FF2B5EF4-FFF2-40B4-BE49-F238E27FC236}">
                    <a16:creationId xmlns:a16="http://schemas.microsoft.com/office/drawing/2014/main" xmlns="" id="{91CA6EA5-F924-4AEA-8AF9-94F4B9584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4" y="3189"/>
                <a:ext cx="104" cy="105"/>
              </a:xfrm>
              <a:prstGeom prst="ellipse">
                <a:avLst/>
              </a:pr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89" name="Freeform 80">
                <a:extLst>
                  <a:ext uri="{FF2B5EF4-FFF2-40B4-BE49-F238E27FC236}">
                    <a16:creationId xmlns:a16="http://schemas.microsoft.com/office/drawing/2014/main" xmlns="" id="{089ACB48-03CA-45BD-AEA0-201F70459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5" y="2119"/>
                <a:ext cx="1872" cy="798"/>
              </a:xfrm>
              <a:custGeom>
                <a:avLst/>
                <a:gdLst>
                  <a:gd name="T0" fmla="*/ 0 w 754"/>
                  <a:gd name="T1" fmla="*/ 184 h 320"/>
                  <a:gd name="T2" fmla="*/ 238 w 754"/>
                  <a:gd name="T3" fmla="*/ 320 h 320"/>
                  <a:gd name="T4" fmla="*/ 754 w 754"/>
                  <a:gd name="T5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4" h="320">
                    <a:moveTo>
                      <a:pt x="0" y="184"/>
                    </a:moveTo>
                    <a:cubicBezTo>
                      <a:pt x="59" y="255"/>
                      <a:pt x="123" y="320"/>
                      <a:pt x="238" y="320"/>
                    </a:cubicBezTo>
                    <a:cubicBezTo>
                      <a:pt x="496" y="320"/>
                      <a:pt x="496" y="0"/>
                      <a:pt x="754" y="0"/>
                    </a:cubicBezTo>
                  </a:path>
                </a:pathLst>
              </a:custGeom>
              <a:noFill/>
              <a:ln w="47625" cap="flat">
                <a:solidFill>
                  <a:srgbClr val="E2393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90" name="Oval 81">
                <a:extLst>
                  <a:ext uri="{FF2B5EF4-FFF2-40B4-BE49-F238E27FC236}">
                    <a16:creationId xmlns:a16="http://schemas.microsoft.com/office/drawing/2014/main" xmlns="" id="{AA67E7A9-96A0-4973-B4FB-B67AD75F7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2" y="1765"/>
                <a:ext cx="988" cy="993"/>
              </a:xfrm>
              <a:prstGeom prst="ellipse">
                <a:avLst/>
              </a:prstGeom>
              <a:solidFill>
                <a:srgbClr val="E23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194" name="Oval 82">
                <a:extLst>
                  <a:ext uri="{FF2B5EF4-FFF2-40B4-BE49-F238E27FC236}">
                    <a16:creationId xmlns:a16="http://schemas.microsoft.com/office/drawing/2014/main" xmlns="" id="{5AC29E3F-B1BB-40CA-8976-1A56296E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" y="1885"/>
                <a:ext cx="748" cy="75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31" name="文本框 7">
              <a:extLst>
                <a:ext uri="{FF2B5EF4-FFF2-40B4-BE49-F238E27FC236}">
                  <a16:creationId xmlns:a16="http://schemas.microsoft.com/office/drawing/2014/main" xmlns="" id="{467E60E3-7592-41E0-BD0C-53CEB8844EB5}"/>
                </a:ext>
              </a:extLst>
            </p:cNvPr>
            <p:cNvSpPr txBox="1"/>
            <p:nvPr/>
          </p:nvSpPr>
          <p:spPr bwMode="auto">
            <a:xfrm>
              <a:off x="1529000" y="3309790"/>
              <a:ext cx="971075" cy="33843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xmlns="" id="{0617E6E5-B02A-4520-96D8-3897335DF71B}"/>
                </a:ext>
              </a:extLst>
            </p:cNvPr>
            <p:cNvSpPr txBox="1"/>
            <p:nvPr/>
          </p:nvSpPr>
          <p:spPr bwMode="auto">
            <a:xfrm>
              <a:off x="5606494" y="3436790"/>
              <a:ext cx="971075" cy="33843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33" name="文本框 7">
              <a:extLst>
                <a:ext uri="{FF2B5EF4-FFF2-40B4-BE49-F238E27FC236}">
                  <a16:creationId xmlns:a16="http://schemas.microsoft.com/office/drawing/2014/main" xmlns="" id="{279CFD25-928A-453B-9C3F-0B6EEF155E48}"/>
                </a:ext>
              </a:extLst>
            </p:cNvPr>
            <p:cNvSpPr txBox="1"/>
            <p:nvPr/>
          </p:nvSpPr>
          <p:spPr bwMode="auto">
            <a:xfrm>
              <a:off x="9683987" y="3436790"/>
              <a:ext cx="971075" cy="33843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xmlns="" id="{489ADFC6-0397-4931-984D-06149F25D4CA}"/>
                </a:ext>
              </a:extLst>
            </p:cNvPr>
            <p:cNvSpPr txBox="1"/>
            <p:nvPr/>
          </p:nvSpPr>
          <p:spPr bwMode="auto">
            <a:xfrm>
              <a:off x="3574731" y="4211194"/>
              <a:ext cx="971075" cy="33843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35" name="文本框 7">
              <a:extLst>
                <a:ext uri="{FF2B5EF4-FFF2-40B4-BE49-F238E27FC236}">
                  <a16:creationId xmlns:a16="http://schemas.microsoft.com/office/drawing/2014/main" xmlns="" id="{168D2A53-87E7-47CB-A5A7-CC14BE842898}"/>
                </a:ext>
              </a:extLst>
            </p:cNvPr>
            <p:cNvSpPr txBox="1"/>
            <p:nvPr/>
          </p:nvSpPr>
          <p:spPr bwMode="auto">
            <a:xfrm>
              <a:off x="7694056" y="4350397"/>
              <a:ext cx="971075" cy="33843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en-US" altLang="zh-CN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</p:grpSp>
      <p:sp>
        <p:nvSpPr>
          <p:cNvPr id="36" name="文本框 6">
            <a:extLst>
              <a:ext uri="{FF2B5EF4-FFF2-40B4-BE49-F238E27FC236}">
                <a16:creationId xmlns:a16="http://schemas.microsoft.com/office/drawing/2014/main" xmlns="" id="{F682EF86-4275-4BA7-B5DB-460BBDB4CF0F}"/>
              </a:ext>
            </a:extLst>
          </p:cNvPr>
          <p:cNvSpPr txBox="1"/>
          <p:nvPr/>
        </p:nvSpPr>
        <p:spPr bwMode="auto">
          <a:xfrm>
            <a:off x="4835525" y="5392923"/>
            <a:ext cx="243388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xmlns="" id="{E2CAC82E-5E36-42E0-9D68-A58EC4C502FB}"/>
              </a:ext>
            </a:extLst>
          </p:cNvPr>
          <p:cNvSpPr txBox="1"/>
          <p:nvPr/>
        </p:nvSpPr>
        <p:spPr bwMode="auto">
          <a:xfrm>
            <a:off x="8884320" y="5392923"/>
            <a:ext cx="243388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8" name="文本框 6">
            <a:extLst>
              <a:ext uri="{FF2B5EF4-FFF2-40B4-BE49-F238E27FC236}">
                <a16:creationId xmlns:a16="http://schemas.microsoft.com/office/drawing/2014/main" xmlns="" id="{4A62FECF-129C-46D2-9A1E-C4767EC77303}"/>
              </a:ext>
            </a:extLst>
          </p:cNvPr>
          <p:cNvSpPr txBox="1"/>
          <p:nvPr/>
        </p:nvSpPr>
        <p:spPr bwMode="auto">
          <a:xfrm>
            <a:off x="2783114" y="2129207"/>
            <a:ext cx="243388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9" name="文本框 6">
            <a:extLst>
              <a:ext uri="{FF2B5EF4-FFF2-40B4-BE49-F238E27FC236}">
                <a16:creationId xmlns:a16="http://schemas.microsoft.com/office/drawing/2014/main" xmlns="" id="{50CB852B-0889-4429-BB2C-98CD3751A0D6}"/>
              </a:ext>
            </a:extLst>
          </p:cNvPr>
          <p:cNvSpPr txBox="1"/>
          <p:nvPr/>
        </p:nvSpPr>
        <p:spPr bwMode="auto">
          <a:xfrm>
            <a:off x="6929438" y="2129207"/>
            <a:ext cx="2433885" cy="4078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7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S1iďê">
            <a:extLst>
              <a:ext uri="{FF2B5EF4-FFF2-40B4-BE49-F238E27FC236}">
                <a16:creationId xmlns:a16="http://schemas.microsoft.com/office/drawing/2014/main" xmlns="" id="{E8637B9B-90D2-499B-8E2D-1DB951225918}"/>
              </a:ext>
            </a:extLst>
          </p:cNvPr>
          <p:cNvSpPr txBox="1"/>
          <p:nvPr/>
        </p:nvSpPr>
        <p:spPr>
          <a:xfrm>
            <a:off x="2593996" y="3031702"/>
            <a:ext cx="639919" cy="584775"/>
          </a:xfrm>
          <a:prstGeom prst="rect">
            <a:avLst/>
          </a:prstGeom>
          <a:noFill/>
          <a:effectLst/>
        </p:spPr>
        <p:txBody>
          <a:bodyPr wrap="none">
            <a:noAutofit/>
          </a:bodyPr>
          <a:lstStyle/>
          <a:p>
            <a:r>
              <a:rPr lang="en-US" altLang="zh-CN" sz="20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</a:t>
            </a:r>
            <a:endParaRPr lang="ru-RU" sz="2000" dirty="0">
              <a:latin typeface="微软雅黑" panose="020B0503020204020204" pitchFamily="34" charset="-122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9" name="ïşlïďè">
            <a:extLst>
              <a:ext uri="{FF2B5EF4-FFF2-40B4-BE49-F238E27FC236}">
                <a16:creationId xmlns:a16="http://schemas.microsoft.com/office/drawing/2014/main" xmlns="" id="{E83BAF6F-D043-4DFD-B5C4-A5526B6F9A58}"/>
              </a:ext>
            </a:extLst>
          </p:cNvPr>
          <p:cNvSpPr txBox="1"/>
          <p:nvPr/>
        </p:nvSpPr>
        <p:spPr>
          <a:xfrm>
            <a:off x="5635774" y="3031702"/>
            <a:ext cx="647397" cy="584775"/>
          </a:xfrm>
          <a:prstGeom prst="rect">
            <a:avLst/>
          </a:prstGeom>
          <a:noFill/>
          <a:effectLst/>
        </p:spPr>
        <p:txBody>
          <a:bodyPr wrap="none">
            <a:noAutofit/>
          </a:bodyPr>
          <a:lstStyle/>
          <a:p>
            <a:r>
              <a:rPr lang="en-US" altLang="zh-CN" sz="20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</a:t>
            </a:r>
            <a:endParaRPr lang="ru-RU" sz="2000" dirty="0">
              <a:latin typeface="微软雅黑" panose="020B0503020204020204" pitchFamily="34" charset="-122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xmlns="" id="{1B1C7F5B-E212-4A87-B0E5-6107B2F64268}"/>
              </a:ext>
            </a:extLst>
          </p:cNvPr>
          <p:cNvCxnSpPr/>
          <p:nvPr/>
        </p:nvCxnSpPr>
        <p:spPr>
          <a:xfrm flipV="1">
            <a:off x="2890231" y="2384884"/>
            <a:ext cx="0" cy="562697"/>
          </a:xfrm>
          <a:prstGeom prst="line">
            <a:avLst/>
          </a:prstGeom>
          <a:ln w="0">
            <a:solidFill>
              <a:srgbClr val="E2393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xmlns="" id="{171E8A45-8C4A-467D-A205-1FF05A4B9AFB}"/>
              </a:ext>
            </a:extLst>
          </p:cNvPr>
          <p:cNvCxnSpPr/>
          <p:nvPr/>
        </p:nvCxnSpPr>
        <p:spPr>
          <a:xfrm flipV="1">
            <a:off x="5939487" y="2384884"/>
            <a:ext cx="0" cy="562697"/>
          </a:xfrm>
          <a:prstGeom prst="line">
            <a:avLst/>
          </a:prstGeom>
          <a:ln w="0">
            <a:solidFill>
              <a:srgbClr val="E2393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D7AF930-B89F-40DD-8F60-4236C0D3EA37}"/>
              </a:ext>
            </a:extLst>
          </p:cNvPr>
          <p:cNvCxnSpPr/>
          <p:nvPr/>
        </p:nvCxnSpPr>
        <p:spPr>
          <a:xfrm flipV="1">
            <a:off x="8978672" y="2384884"/>
            <a:ext cx="0" cy="562697"/>
          </a:xfrm>
          <a:prstGeom prst="line">
            <a:avLst/>
          </a:prstGeom>
          <a:ln w="0">
            <a:solidFill>
              <a:srgbClr val="E2393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xmlns="" id="{2C32BF70-547F-43E6-B578-B9A3B02556D4}"/>
              </a:ext>
            </a:extLst>
          </p:cNvPr>
          <p:cNvCxnSpPr/>
          <p:nvPr/>
        </p:nvCxnSpPr>
        <p:spPr>
          <a:xfrm flipV="1">
            <a:off x="4445838" y="4359525"/>
            <a:ext cx="0" cy="543817"/>
          </a:xfrm>
          <a:prstGeom prst="line">
            <a:avLst/>
          </a:prstGeom>
          <a:ln w="0">
            <a:solidFill>
              <a:srgbClr val="E2393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C51A228-A5D5-488E-A100-31483F0DD847}"/>
              </a:ext>
            </a:extLst>
          </p:cNvPr>
          <p:cNvCxnSpPr/>
          <p:nvPr/>
        </p:nvCxnSpPr>
        <p:spPr>
          <a:xfrm flipV="1">
            <a:off x="7500156" y="4359525"/>
            <a:ext cx="0" cy="543817"/>
          </a:xfrm>
          <a:prstGeom prst="line">
            <a:avLst/>
          </a:prstGeom>
          <a:ln w="0">
            <a:solidFill>
              <a:srgbClr val="E2393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43D75303-C26E-4D57-A2FF-33E7AFDBA348}"/>
              </a:ext>
            </a:extLst>
          </p:cNvPr>
          <p:cNvGrpSpPr/>
          <p:nvPr/>
        </p:nvGrpSpPr>
        <p:grpSpPr>
          <a:xfrm>
            <a:off x="711509" y="3031702"/>
            <a:ext cx="10761354" cy="1332847"/>
            <a:chOff x="711509" y="3015373"/>
            <a:chExt cx="10761354" cy="1332847"/>
          </a:xfrm>
        </p:grpSpPr>
        <p:sp>
          <p:nvSpPr>
            <p:cNvPr id="11" name="îsľíḋe">
              <a:extLst>
                <a:ext uri="{FF2B5EF4-FFF2-40B4-BE49-F238E27FC236}">
                  <a16:creationId xmlns:a16="http://schemas.microsoft.com/office/drawing/2014/main" xmlns="" id="{FC933077-D01D-4224-9104-AAC59316B4C1}"/>
                </a:ext>
              </a:extLst>
            </p:cNvPr>
            <p:cNvSpPr txBox="1"/>
            <p:nvPr/>
          </p:nvSpPr>
          <p:spPr>
            <a:xfrm>
              <a:off x="8682436" y="3015373"/>
              <a:ext cx="639919" cy="584775"/>
            </a:xfrm>
            <a:prstGeom prst="rect">
              <a:avLst/>
            </a:prstGeom>
            <a:noFill/>
            <a:effectLst/>
          </p:spPr>
          <p:txBody>
            <a:bodyPr wrap="none">
              <a:noAutofit/>
            </a:bodyPr>
            <a:lstStyle/>
            <a:p>
              <a:r>
                <a:rPr lang="en-US" altLang="zh-CN" sz="20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2020</a:t>
              </a:r>
              <a:endParaRPr lang="ru-RU" sz="2000" dirty="0">
                <a:latin typeface="微软雅黑" panose="020B0503020204020204" pitchFamily="34" charset="-122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="" id="{730CABAB-E881-4B6D-9565-7C182AB02FF4}"/>
                </a:ext>
              </a:extLst>
            </p:cNvPr>
            <p:cNvGrpSpPr/>
            <p:nvPr/>
          </p:nvGrpSpPr>
          <p:grpSpPr>
            <a:xfrm>
              <a:off x="711509" y="3208321"/>
              <a:ext cx="10761354" cy="1139899"/>
              <a:chOff x="711509" y="3208321"/>
              <a:chExt cx="10761354" cy="1139899"/>
            </a:xfrm>
          </p:grpSpPr>
          <p:sp>
            <p:nvSpPr>
              <p:cNvPr id="4" name="îśḻïḑe">
                <a:extLst>
                  <a:ext uri="{FF2B5EF4-FFF2-40B4-BE49-F238E27FC236}">
                    <a16:creationId xmlns:a16="http://schemas.microsoft.com/office/drawing/2014/main" xmlns="" id="{C1B91F62-9EDC-4698-8172-6110D1F3A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509" y="3208322"/>
                <a:ext cx="1534583" cy="855132"/>
              </a:xfrm>
              <a:custGeom>
                <a:avLst/>
                <a:gdLst>
                  <a:gd name="T0" fmla="*/ 0 w 725"/>
                  <a:gd name="T1" fmla="*/ 0 h 404"/>
                  <a:gd name="T2" fmla="*/ 0 w 725"/>
                  <a:gd name="T3" fmla="*/ 404 h 404"/>
                  <a:gd name="T4" fmla="*/ 725 w 725"/>
                  <a:gd name="T5" fmla="*/ 404 h 404"/>
                  <a:gd name="T6" fmla="*/ 324 w 725"/>
                  <a:gd name="T7" fmla="*/ 0 h 404"/>
                  <a:gd name="T8" fmla="*/ 0 w 725"/>
                  <a:gd name="T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5" h="404">
                    <a:moveTo>
                      <a:pt x="0" y="0"/>
                    </a:moveTo>
                    <a:lnTo>
                      <a:pt x="0" y="404"/>
                    </a:lnTo>
                    <a:lnTo>
                      <a:pt x="725" y="404"/>
                    </a:lnTo>
                    <a:lnTo>
                      <a:pt x="3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" name="î$lïḍê">
                <a:extLst>
                  <a:ext uri="{FF2B5EF4-FFF2-40B4-BE49-F238E27FC236}">
                    <a16:creationId xmlns:a16="http://schemas.microsoft.com/office/drawing/2014/main" xmlns="" id="{2AD7BF5B-47DE-40AF-9906-B46F1839D7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265" y="3426338"/>
                <a:ext cx="456869" cy="453433"/>
              </a:xfrm>
              <a:custGeom>
                <a:avLst/>
                <a:gdLst/>
                <a:ahLst/>
                <a:cxnLst>
                  <a:cxn ang="0">
                    <a:pos x="33" y="1"/>
                  </a:cxn>
                  <a:cxn ang="0">
                    <a:pos x="22" y="1"/>
                  </a:cxn>
                  <a:cxn ang="0">
                    <a:pos x="0" y="28"/>
                  </a:cxn>
                  <a:cxn ang="0">
                    <a:pos x="22" y="55"/>
                  </a:cxn>
                  <a:cxn ang="0">
                    <a:pos x="33" y="55"/>
                  </a:cxn>
                  <a:cxn ang="0">
                    <a:pos x="56" y="28"/>
                  </a:cxn>
                  <a:cxn ang="0">
                    <a:pos x="20" y="7"/>
                  </a:cxn>
                  <a:cxn ang="0">
                    <a:pos x="10" y="14"/>
                  </a:cxn>
                  <a:cxn ang="0">
                    <a:pos x="7" y="19"/>
                  </a:cxn>
                  <a:cxn ang="0">
                    <a:pos x="11" y="25"/>
                  </a:cxn>
                  <a:cxn ang="0">
                    <a:pos x="7" y="19"/>
                  </a:cxn>
                  <a:cxn ang="0">
                    <a:pos x="5" y="30"/>
                  </a:cxn>
                  <a:cxn ang="0">
                    <a:pos x="12" y="36"/>
                  </a:cxn>
                  <a:cxn ang="0">
                    <a:pos x="9" y="41"/>
                  </a:cxn>
                  <a:cxn ang="0">
                    <a:pos x="20" y="49"/>
                  </a:cxn>
                  <a:cxn ang="0">
                    <a:pos x="25" y="46"/>
                  </a:cxn>
                  <a:cxn ang="0">
                    <a:pos x="25" y="41"/>
                  </a:cxn>
                  <a:cxn ang="0">
                    <a:pos x="25" y="36"/>
                  </a:cxn>
                  <a:cxn ang="0">
                    <a:pos x="16" y="30"/>
                  </a:cxn>
                  <a:cxn ang="0">
                    <a:pos x="25" y="36"/>
                  </a:cxn>
                  <a:cxn ang="0">
                    <a:pos x="16" y="25"/>
                  </a:cxn>
                  <a:cxn ang="0">
                    <a:pos x="25" y="19"/>
                  </a:cxn>
                  <a:cxn ang="0">
                    <a:pos x="25" y="14"/>
                  </a:cxn>
                  <a:cxn ang="0">
                    <a:pos x="25" y="10"/>
                  </a:cxn>
                  <a:cxn ang="0">
                    <a:pos x="48" y="19"/>
                  </a:cxn>
                  <a:cxn ang="0">
                    <a:pos x="45" y="25"/>
                  </a:cxn>
                  <a:cxn ang="0">
                    <a:pos x="48" y="19"/>
                  </a:cxn>
                  <a:cxn ang="0">
                    <a:pos x="41" y="14"/>
                  </a:cxn>
                  <a:cxn ang="0">
                    <a:pos x="45" y="14"/>
                  </a:cxn>
                  <a:cxn ang="0">
                    <a:pos x="34" y="14"/>
                  </a:cxn>
                  <a:cxn ang="0">
                    <a:pos x="30" y="10"/>
                  </a:cxn>
                  <a:cxn ang="0">
                    <a:pos x="38" y="19"/>
                  </a:cxn>
                  <a:cxn ang="0">
                    <a:pos x="30" y="25"/>
                  </a:cxn>
                  <a:cxn ang="0">
                    <a:pos x="30" y="30"/>
                  </a:cxn>
                  <a:cxn ang="0">
                    <a:pos x="38" y="36"/>
                  </a:cxn>
                  <a:cxn ang="0">
                    <a:pos x="30" y="30"/>
                  </a:cxn>
                  <a:cxn ang="0">
                    <a:pos x="30" y="41"/>
                  </a:cxn>
                  <a:cxn ang="0">
                    <a:pos x="30" y="46"/>
                  </a:cxn>
                  <a:cxn ang="0">
                    <a:pos x="41" y="41"/>
                  </a:cxn>
                  <a:cxn ang="0">
                    <a:pos x="35" y="49"/>
                  </a:cxn>
                  <a:cxn ang="0">
                    <a:pos x="45" y="30"/>
                  </a:cxn>
                  <a:cxn ang="0">
                    <a:pos x="49" y="36"/>
                  </a:cxn>
                </a:cxnLst>
                <a:rect l="0" t="0" r="r" b="b"/>
                <a:pathLst>
                  <a:path w="56" h="56">
                    <a:moveTo>
                      <a:pt x="46" y="7"/>
                    </a:moveTo>
                    <a:cubicBezTo>
                      <a:pt x="42" y="4"/>
                      <a:pt x="38" y="1"/>
                      <a:pt x="33" y="1"/>
                    </a:cubicBezTo>
                    <a:cubicBezTo>
                      <a:pt x="31" y="0"/>
                      <a:pt x="30" y="0"/>
                      <a:pt x="28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7" y="1"/>
                      <a:pt x="13" y="4"/>
                      <a:pt x="10" y="7"/>
                    </a:cubicBezTo>
                    <a:cubicBezTo>
                      <a:pt x="3" y="12"/>
                      <a:pt x="0" y="19"/>
                      <a:pt x="0" y="28"/>
                    </a:cubicBezTo>
                    <a:cubicBezTo>
                      <a:pt x="0" y="37"/>
                      <a:pt x="3" y="44"/>
                      <a:pt x="10" y="49"/>
                    </a:cubicBezTo>
                    <a:cubicBezTo>
                      <a:pt x="13" y="52"/>
                      <a:pt x="17" y="55"/>
                      <a:pt x="22" y="55"/>
                    </a:cubicBezTo>
                    <a:cubicBezTo>
                      <a:pt x="24" y="56"/>
                      <a:pt x="26" y="56"/>
                      <a:pt x="28" y="56"/>
                    </a:cubicBezTo>
                    <a:cubicBezTo>
                      <a:pt x="30" y="56"/>
                      <a:pt x="31" y="56"/>
                      <a:pt x="33" y="55"/>
                    </a:cubicBezTo>
                    <a:cubicBezTo>
                      <a:pt x="38" y="55"/>
                      <a:pt x="42" y="52"/>
                      <a:pt x="46" y="49"/>
                    </a:cubicBezTo>
                    <a:cubicBezTo>
                      <a:pt x="52" y="44"/>
                      <a:pt x="56" y="37"/>
                      <a:pt x="56" y="28"/>
                    </a:cubicBezTo>
                    <a:cubicBezTo>
                      <a:pt x="56" y="19"/>
                      <a:pt x="52" y="12"/>
                      <a:pt x="46" y="7"/>
                    </a:cubicBezTo>
                    <a:close/>
                    <a:moveTo>
                      <a:pt x="20" y="7"/>
                    </a:moveTo>
                    <a:cubicBezTo>
                      <a:pt x="18" y="9"/>
                      <a:pt x="16" y="11"/>
                      <a:pt x="14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3" y="11"/>
                      <a:pt x="16" y="8"/>
                      <a:pt x="20" y="7"/>
                    </a:cubicBezTo>
                    <a:close/>
                    <a:moveTo>
                      <a:pt x="7" y="19"/>
                    </a:move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21"/>
                      <a:pt x="11" y="23"/>
                      <a:pt x="11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3"/>
                      <a:pt x="6" y="21"/>
                      <a:pt x="7" y="19"/>
                    </a:cubicBezTo>
                    <a:close/>
                    <a:moveTo>
                      <a:pt x="6" y="36"/>
                    </a:moveTo>
                    <a:cubicBezTo>
                      <a:pt x="6" y="34"/>
                      <a:pt x="5" y="32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2"/>
                      <a:pt x="11" y="34"/>
                      <a:pt x="12" y="36"/>
                    </a:cubicBezTo>
                    <a:lnTo>
                      <a:pt x="6" y="36"/>
                    </a:lnTo>
                    <a:close/>
                    <a:moveTo>
                      <a:pt x="9" y="41"/>
                    </a:move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4"/>
                      <a:pt x="18" y="47"/>
                      <a:pt x="20" y="49"/>
                    </a:cubicBezTo>
                    <a:cubicBezTo>
                      <a:pt x="16" y="48"/>
                      <a:pt x="12" y="45"/>
                      <a:pt x="9" y="41"/>
                    </a:cubicBezTo>
                    <a:close/>
                    <a:moveTo>
                      <a:pt x="25" y="46"/>
                    </a:moveTo>
                    <a:cubicBezTo>
                      <a:pt x="23" y="45"/>
                      <a:pt x="22" y="43"/>
                      <a:pt x="20" y="41"/>
                    </a:cubicBezTo>
                    <a:cubicBezTo>
                      <a:pt x="25" y="41"/>
                      <a:pt x="25" y="41"/>
                      <a:pt x="25" y="41"/>
                    </a:cubicBezTo>
                    <a:lnTo>
                      <a:pt x="25" y="46"/>
                    </a:lnTo>
                    <a:close/>
                    <a:moveTo>
                      <a:pt x="25" y="36"/>
                    </a:move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4"/>
                      <a:pt x="16" y="32"/>
                      <a:pt x="16" y="30"/>
                    </a:cubicBezTo>
                    <a:cubicBezTo>
                      <a:pt x="25" y="30"/>
                      <a:pt x="25" y="30"/>
                      <a:pt x="25" y="30"/>
                    </a:cubicBezTo>
                    <a:lnTo>
                      <a:pt x="25" y="36"/>
                    </a:lnTo>
                    <a:close/>
                    <a:moveTo>
                      <a:pt x="25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3"/>
                      <a:pt x="17" y="21"/>
                      <a:pt x="18" y="19"/>
                    </a:cubicBezTo>
                    <a:cubicBezTo>
                      <a:pt x="25" y="19"/>
                      <a:pt x="25" y="19"/>
                      <a:pt x="25" y="19"/>
                    </a:cubicBezTo>
                    <a:lnTo>
                      <a:pt x="25" y="25"/>
                    </a:lnTo>
                    <a:close/>
                    <a:moveTo>
                      <a:pt x="25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2" y="12"/>
                      <a:pt x="23" y="11"/>
                      <a:pt x="25" y="10"/>
                    </a:cubicBezTo>
                    <a:lnTo>
                      <a:pt x="25" y="14"/>
                    </a:lnTo>
                    <a:close/>
                    <a:moveTo>
                      <a:pt x="48" y="19"/>
                    </a:moveTo>
                    <a:cubicBezTo>
                      <a:pt x="49" y="21"/>
                      <a:pt x="50" y="23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4" y="23"/>
                      <a:pt x="44" y="21"/>
                      <a:pt x="43" y="19"/>
                    </a:cubicBezTo>
                    <a:lnTo>
                      <a:pt x="48" y="19"/>
                    </a:lnTo>
                    <a:close/>
                    <a:moveTo>
                      <a:pt x="45" y="14"/>
                    </a:moveTo>
                    <a:cubicBezTo>
                      <a:pt x="41" y="14"/>
                      <a:pt x="41" y="14"/>
                      <a:pt x="41" y="14"/>
                    </a:cubicBezTo>
                    <a:cubicBezTo>
                      <a:pt x="39" y="11"/>
                      <a:pt x="37" y="9"/>
                      <a:pt x="35" y="7"/>
                    </a:cubicBezTo>
                    <a:cubicBezTo>
                      <a:pt x="39" y="8"/>
                      <a:pt x="42" y="11"/>
                      <a:pt x="45" y="14"/>
                    </a:cubicBezTo>
                    <a:close/>
                    <a:moveTo>
                      <a:pt x="30" y="10"/>
                    </a:moveTo>
                    <a:cubicBezTo>
                      <a:pt x="32" y="11"/>
                      <a:pt x="33" y="12"/>
                      <a:pt x="34" y="14"/>
                    </a:cubicBezTo>
                    <a:cubicBezTo>
                      <a:pt x="30" y="14"/>
                      <a:pt x="30" y="14"/>
                      <a:pt x="30" y="14"/>
                    </a:cubicBezTo>
                    <a:lnTo>
                      <a:pt x="30" y="10"/>
                    </a:lnTo>
                    <a:close/>
                    <a:moveTo>
                      <a:pt x="30" y="19"/>
                    </a:moveTo>
                    <a:cubicBezTo>
                      <a:pt x="38" y="19"/>
                      <a:pt x="38" y="19"/>
                      <a:pt x="38" y="19"/>
                    </a:cubicBezTo>
                    <a:cubicBezTo>
                      <a:pt x="38" y="21"/>
                      <a:pt x="39" y="23"/>
                      <a:pt x="39" y="25"/>
                    </a:cubicBezTo>
                    <a:cubicBezTo>
                      <a:pt x="30" y="25"/>
                      <a:pt x="30" y="25"/>
                      <a:pt x="30" y="25"/>
                    </a:cubicBezTo>
                    <a:lnTo>
                      <a:pt x="30" y="19"/>
                    </a:lnTo>
                    <a:close/>
                    <a:moveTo>
                      <a:pt x="30" y="30"/>
                    </a:move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2"/>
                      <a:pt x="39" y="34"/>
                      <a:pt x="38" y="36"/>
                    </a:cubicBezTo>
                    <a:cubicBezTo>
                      <a:pt x="30" y="36"/>
                      <a:pt x="30" y="36"/>
                      <a:pt x="30" y="36"/>
                    </a:cubicBezTo>
                    <a:lnTo>
                      <a:pt x="30" y="30"/>
                    </a:lnTo>
                    <a:close/>
                    <a:moveTo>
                      <a:pt x="30" y="46"/>
                    </a:moveTo>
                    <a:cubicBezTo>
                      <a:pt x="30" y="41"/>
                      <a:pt x="30" y="41"/>
                      <a:pt x="30" y="41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34" y="43"/>
                      <a:pt x="32" y="45"/>
                      <a:pt x="30" y="46"/>
                    </a:cubicBezTo>
                    <a:close/>
                    <a:moveTo>
                      <a:pt x="35" y="49"/>
                    </a:moveTo>
                    <a:cubicBezTo>
                      <a:pt x="38" y="47"/>
                      <a:pt x="40" y="44"/>
                      <a:pt x="41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3" y="45"/>
                      <a:pt x="39" y="48"/>
                      <a:pt x="35" y="49"/>
                    </a:cubicBezTo>
                    <a:close/>
                    <a:moveTo>
                      <a:pt x="44" y="36"/>
                    </a:moveTo>
                    <a:cubicBezTo>
                      <a:pt x="44" y="34"/>
                      <a:pt x="44" y="32"/>
                      <a:pt x="45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32"/>
                      <a:pt x="49" y="34"/>
                      <a:pt x="49" y="36"/>
                    </a:cubicBezTo>
                    <a:lnTo>
                      <a:pt x="44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6" name="íśḷïḋe">
                <a:extLst>
                  <a:ext uri="{FF2B5EF4-FFF2-40B4-BE49-F238E27FC236}">
                    <a16:creationId xmlns:a16="http://schemas.microsoft.com/office/drawing/2014/main" xmlns="" id="{5F04B884-F9BF-45EA-81CD-E11CC1500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9739" y="3208321"/>
                <a:ext cx="1699684" cy="855132"/>
              </a:xfrm>
              <a:custGeom>
                <a:avLst/>
                <a:gdLst>
                  <a:gd name="T0" fmla="*/ 663 w 803"/>
                  <a:gd name="T1" fmla="*/ 0 h 404"/>
                  <a:gd name="T2" fmla="*/ 401 w 803"/>
                  <a:gd name="T3" fmla="*/ 262 h 404"/>
                  <a:gd name="T4" fmla="*/ 141 w 803"/>
                  <a:gd name="T5" fmla="*/ 0 h 404"/>
                  <a:gd name="T6" fmla="*/ 0 w 803"/>
                  <a:gd name="T7" fmla="*/ 0 h 404"/>
                  <a:gd name="T8" fmla="*/ 401 w 803"/>
                  <a:gd name="T9" fmla="*/ 404 h 404"/>
                  <a:gd name="T10" fmla="*/ 803 w 803"/>
                  <a:gd name="T11" fmla="*/ 0 h 404"/>
                  <a:gd name="T12" fmla="*/ 663 w 803"/>
                  <a:gd name="T13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3" h="404">
                    <a:moveTo>
                      <a:pt x="663" y="0"/>
                    </a:moveTo>
                    <a:lnTo>
                      <a:pt x="401" y="262"/>
                    </a:lnTo>
                    <a:lnTo>
                      <a:pt x="141" y="0"/>
                    </a:lnTo>
                    <a:lnTo>
                      <a:pt x="0" y="0"/>
                    </a:lnTo>
                    <a:lnTo>
                      <a:pt x="401" y="404"/>
                    </a:lnTo>
                    <a:lnTo>
                      <a:pt x="803" y="0"/>
                    </a:ln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8" name="îṩ1ïḋe">
                <a:extLst>
                  <a:ext uri="{FF2B5EF4-FFF2-40B4-BE49-F238E27FC236}">
                    <a16:creationId xmlns:a16="http://schemas.microsoft.com/office/drawing/2014/main" xmlns="" id="{684D07DB-0AA3-4DEC-9A6D-97803941F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401" y="3208321"/>
                <a:ext cx="1699684" cy="855132"/>
              </a:xfrm>
              <a:custGeom>
                <a:avLst/>
                <a:gdLst>
                  <a:gd name="T0" fmla="*/ 662 w 803"/>
                  <a:gd name="T1" fmla="*/ 0 h 404"/>
                  <a:gd name="T2" fmla="*/ 401 w 803"/>
                  <a:gd name="T3" fmla="*/ 262 h 404"/>
                  <a:gd name="T4" fmla="*/ 140 w 803"/>
                  <a:gd name="T5" fmla="*/ 0 h 404"/>
                  <a:gd name="T6" fmla="*/ 0 w 803"/>
                  <a:gd name="T7" fmla="*/ 0 h 404"/>
                  <a:gd name="T8" fmla="*/ 401 w 803"/>
                  <a:gd name="T9" fmla="*/ 404 h 404"/>
                  <a:gd name="T10" fmla="*/ 803 w 803"/>
                  <a:gd name="T11" fmla="*/ 0 h 404"/>
                  <a:gd name="T12" fmla="*/ 662 w 803"/>
                  <a:gd name="T13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3" h="404">
                    <a:moveTo>
                      <a:pt x="662" y="0"/>
                    </a:moveTo>
                    <a:lnTo>
                      <a:pt x="401" y="262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401" y="404"/>
                    </a:lnTo>
                    <a:lnTo>
                      <a:pt x="803" y="0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" name="išliḋé">
                <a:extLst>
                  <a:ext uri="{FF2B5EF4-FFF2-40B4-BE49-F238E27FC236}">
                    <a16:creationId xmlns:a16="http://schemas.microsoft.com/office/drawing/2014/main" xmlns="" id="{250517B2-300B-4736-A3D9-27883591E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3063" y="3208321"/>
                <a:ext cx="1699684" cy="855132"/>
              </a:xfrm>
              <a:custGeom>
                <a:avLst/>
                <a:gdLst>
                  <a:gd name="T0" fmla="*/ 662 w 803"/>
                  <a:gd name="T1" fmla="*/ 0 h 404"/>
                  <a:gd name="T2" fmla="*/ 401 w 803"/>
                  <a:gd name="T3" fmla="*/ 262 h 404"/>
                  <a:gd name="T4" fmla="*/ 140 w 803"/>
                  <a:gd name="T5" fmla="*/ 0 h 404"/>
                  <a:gd name="T6" fmla="*/ 0 w 803"/>
                  <a:gd name="T7" fmla="*/ 0 h 404"/>
                  <a:gd name="T8" fmla="*/ 401 w 803"/>
                  <a:gd name="T9" fmla="*/ 404 h 404"/>
                  <a:gd name="T10" fmla="*/ 803 w 803"/>
                  <a:gd name="T11" fmla="*/ 0 h 404"/>
                  <a:gd name="T12" fmla="*/ 662 w 803"/>
                  <a:gd name="T13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3" h="404">
                    <a:moveTo>
                      <a:pt x="662" y="0"/>
                    </a:moveTo>
                    <a:lnTo>
                      <a:pt x="401" y="262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401" y="404"/>
                    </a:lnTo>
                    <a:lnTo>
                      <a:pt x="803" y="0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5" name="işḷïdê">
                <a:extLst>
                  <a:ext uri="{FF2B5EF4-FFF2-40B4-BE49-F238E27FC236}">
                    <a16:creationId xmlns:a16="http://schemas.microsoft.com/office/drawing/2014/main" xmlns="" id="{B31F27FC-EF99-4F56-96BC-A715BD764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070" y="3208323"/>
                <a:ext cx="1699684" cy="855132"/>
              </a:xfrm>
              <a:custGeom>
                <a:avLst/>
                <a:gdLst>
                  <a:gd name="T0" fmla="*/ 141 w 803"/>
                  <a:gd name="T1" fmla="*/ 404 h 404"/>
                  <a:gd name="T2" fmla="*/ 402 w 803"/>
                  <a:gd name="T3" fmla="*/ 141 h 404"/>
                  <a:gd name="T4" fmla="*/ 663 w 803"/>
                  <a:gd name="T5" fmla="*/ 404 h 404"/>
                  <a:gd name="T6" fmla="*/ 803 w 803"/>
                  <a:gd name="T7" fmla="*/ 404 h 404"/>
                  <a:gd name="T8" fmla="*/ 402 w 803"/>
                  <a:gd name="T9" fmla="*/ 0 h 404"/>
                  <a:gd name="T10" fmla="*/ 0 w 803"/>
                  <a:gd name="T11" fmla="*/ 404 h 404"/>
                  <a:gd name="T12" fmla="*/ 141 w 803"/>
                  <a:gd name="T1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3" h="404">
                    <a:moveTo>
                      <a:pt x="141" y="404"/>
                    </a:moveTo>
                    <a:lnTo>
                      <a:pt x="402" y="141"/>
                    </a:lnTo>
                    <a:lnTo>
                      <a:pt x="663" y="404"/>
                    </a:lnTo>
                    <a:lnTo>
                      <a:pt x="803" y="404"/>
                    </a:lnTo>
                    <a:lnTo>
                      <a:pt x="402" y="0"/>
                    </a:lnTo>
                    <a:lnTo>
                      <a:pt x="0" y="404"/>
                    </a:lnTo>
                    <a:lnTo>
                      <a:pt x="141" y="404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6" name="îṥliḍe">
                <a:extLst>
                  <a:ext uri="{FF2B5EF4-FFF2-40B4-BE49-F238E27FC236}">
                    <a16:creationId xmlns:a16="http://schemas.microsoft.com/office/drawing/2014/main" xmlns="" id="{641E4BA3-9F83-4B1F-BD69-F8CCE3A88B28}"/>
                  </a:ext>
                </a:extLst>
              </p:cNvPr>
              <p:cNvSpPr txBox="1"/>
              <p:nvPr/>
            </p:nvSpPr>
            <p:spPr>
              <a:xfrm>
                <a:off x="4041933" y="3763445"/>
                <a:ext cx="682430" cy="584775"/>
              </a:xfrm>
              <a:prstGeom prst="rect">
                <a:avLst/>
              </a:prstGeom>
              <a:noFill/>
              <a:effectLst/>
            </p:spPr>
            <p:txBody>
              <a:bodyPr wrap="none">
                <a:noAutofit/>
              </a:bodyPr>
              <a:lstStyle/>
              <a:p>
                <a:r>
                  <a:rPr lang="en-US" altLang="zh-CN" sz="2000" dirty="0"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2017</a:t>
                </a:r>
                <a:endParaRPr lang="ru-RU" sz="2000" dirty="0">
                  <a:latin typeface="微软雅黑" panose="020B0503020204020204" pitchFamily="34" charset="-122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" name="iṣ1idè">
                <a:extLst>
                  <a:ext uri="{FF2B5EF4-FFF2-40B4-BE49-F238E27FC236}">
                    <a16:creationId xmlns:a16="http://schemas.microsoft.com/office/drawing/2014/main" xmlns="" id="{E3FA278A-EC50-4D6C-BDC1-BC8205738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732" y="3208323"/>
                <a:ext cx="1699684" cy="855132"/>
              </a:xfrm>
              <a:custGeom>
                <a:avLst/>
                <a:gdLst>
                  <a:gd name="T0" fmla="*/ 140 w 803"/>
                  <a:gd name="T1" fmla="*/ 404 h 404"/>
                  <a:gd name="T2" fmla="*/ 402 w 803"/>
                  <a:gd name="T3" fmla="*/ 141 h 404"/>
                  <a:gd name="T4" fmla="*/ 662 w 803"/>
                  <a:gd name="T5" fmla="*/ 404 h 404"/>
                  <a:gd name="T6" fmla="*/ 803 w 803"/>
                  <a:gd name="T7" fmla="*/ 404 h 404"/>
                  <a:gd name="T8" fmla="*/ 402 w 803"/>
                  <a:gd name="T9" fmla="*/ 0 h 404"/>
                  <a:gd name="T10" fmla="*/ 0 w 803"/>
                  <a:gd name="T11" fmla="*/ 404 h 404"/>
                  <a:gd name="T12" fmla="*/ 140 w 803"/>
                  <a:gd name="T1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3" h="404">
                    <a:moveTo>
                      <a:pt x="140" y="404"/>
                    </a:moveTo>
                    <a:lnTo>
                      <a:pt x="402" y="141"/>
                    </a:lnTo>
                    <a:lnTo>
                      <a:pt x="662" y="404"/>
                    </a:lnTo>
                    <a:lnTo>
                      <a:pt x="803" y="404"/>
                    </a:lnTo>
                    <a:lnTo>
                      <a:pt x="402" y="0"/>
                    </a:lnTo>
                    <a:lnTo>
                      <a:pt x="0" y="404"/>
                    </a:lnTo>
                    <a:lnTo>
                      <a:pt x="140" y="404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îṥľíďè">
                <a:extLst>
                  <a:ext uri="{FF2B5EF4-FFF2-40B4-BE49-F238E27FC236}">
                    <a16:creationId xmlns:a16="http://schemas.microsoft.com/office/drawing/2014/main" xmlns="" id="{A9553C30-6100-4F3C-97B7-0FDB34C9108A}"/>
                  </a:ext>
                </a:extLst>
              </p:cNvPr>
              <p:cNvSpPr txBox="1"/>
              <p:nvPr/>
            </p:nvSpPr>
            <p:spPr>
              <a:xfrm>
                <a:off x="7119386" y="3763445"/>
                <a:ext cx="682429" cy="584775"/>
              </a:xfrm>
              <a:prstGeom prst="rect">
                <a:avLst/>
              </a:prstGeom>
              <a:noFill/>
              <a:effectLst/>
            </p:spPr>
            <p:txBody>
              <a:bodyPr wrap="none">
                <a:noAutofit/>
              </a:bodyPr>
              <a:lstStyle/>
              <a:p>
                <a:r>
                  <a:rPr lang="en-US" altLang="zh-CN" sz="2000" dirty="0"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2019</a:t>
                </a:r>
                <a:endParaRPr lang="ru-RU" sz="2000" dirty="0">
                  <a:latin typeface="微软雅黑" panose="020B0503020204020204" pitchFamily="34" charset="-122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1" name="ïṥḷíḑê">
                <a:extLst>
                  <a:ext uri="{FF2B5EF4-FFF2-40B4-BE49-F238E27FC236}">
                    <a16:creationId xmlns:a16="http://schemas.microsoft.com/office/drawing/2014/main" xmlns="" id="{52373AE5-B683-4F07-9A7B-FC49BCC45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6395" y="3208323"/>
                <a:ext cx="1786468" cy="855132"/>
              </a:xfrm>
              <a:custGeom>
                <a:avLst/>
                <a:gdLst>
                  <a:gd name="T0" fmla="*/ 643 w 844"/>
                  <a:gd name="T1" fmla="*/ 0 h 404"/>
                  <a:gd name="T2" fmla="*/ 517 w 844"/>
                  <a:gd name="T3" fmla="*/ 0 h 404"/>
                  <a:gd name="T4" fmla="*/ 402 w 844"/>
                  <a:gd name="T5" fmla="*/ 0 h 404"/>
                  <a:gd name="T6" fmla="*/ 402 w 844"/>
                  <a:gd name="T7" fmla="*/ 0 h 404"/>
                  <a:gd name="T8" fmla="*/ 402 w 844"/>
                  <a:gd name="T9" fmla="*/ 0 h 404"/>
                  <a:gd name="T10" fmla="*/ 0 w 844"/>
                  <a:gd name="T11" fmla="*/ 404 h 404"/>
                  <a:gd name="T12" fmla="*/ 402 w 844"/>
                  <a:gd name="T13" fmla="*/ 404 h 404"/>
                  <a:gd name="T14" fmla="*/ 517 w 844"/>
                  <a:gd name="T15" fmla="*/ 404 h 404"/>
                  <a:gd name="T16" fmla="*/ 643 w 844"/>
                  <a:gd name="T17" fmla="*/ 404 h 404"/>
                  <a:gd name="T18" fmla="*/ 844 w 844"/>
                  <a:gd name="T19" fmla="*/ 202 h 404"/>
                  <a:gd name="T20" fmla="*/ 844 w 844"/>
                  <a:gd name="T21" fmla="*/ 202 h 404"/>
                  <a:gd name="T22" fmla="*/ 844 w 844"/>
                  <a:gd name="T23" fmla="*/ 202 h 404"/>
                  <a:gd name="T24" fmla="*/ 643 w 844"/>
                  <a:gd name="T25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4" h="404">
                    <a:moveTo>
                      <a:pt x="643" y="0"/>
                    </a:moveTo>
                    <a:lnTo>
                      <a:pt x="517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0" y="404"/>
                    </a:lnTo>
                    <a:lnTo>
                      <a:pt x="402" y="404"/>
                    </a:lnTo>
                    <a:lnTo>
                      <a:pt x="517" y="404"/>
                    </a:lnTo>
                    <a:lnTo>
                      <a:pt x="643" y="404"/>
                    </a:lnTo>
                    <a:lnTo>
                      <a:pt x="844" y="202"/>
                    </a:lnTo>
                    <a:lnTo>
                      <a:pt x="844" y="202"/>
                    </a:lnTo>
                    <a:lnTo>
                      <a:pt x="844" y="202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00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9" name="is1îḑè">
            <a:extLst>
              <a:ext uri="{FF2B5EF4-FFF2-40B4-BE49-F238E27FC236}">
                <a16:creationId xmlns:a16="http://schemas.microsoft.com/office/drawing/2014/main" xmlns="" id="{703372AA-1438-4B6F-9EC7-F9B4F3AF8952}"/>
              </a:ext>
            </a:extLst>
          </p:cNvPr>
          <p:cNvGrpSpPr/>
          <p:nvPr/>
        </p:nvGrpSpPr>
        <p:grpSpPr>
          <a:xfrm>
            <a:off x="1540033" y="940206"/>
            <a:ext cx="2747844" cy="970279"/>
            <a:chOff x="1486986" y="1378373"/>
            <a:chExt cx="2108063" cy="970279"/>
          </a:xfrm>
        </p:grpSpPr>
        <p:sp>
          <p:nvSpPr>
            <p:cNvPr id="40" name="iŝľîḑè">
              <a:extLst>
                <a:ext uri="{FF2B5EF4-FFF2-40B4-BE49-F238E27FC236}">
                  <a16:creationId xmlns:a16="http://schemas.microsoft.com/office/drawing/2014/main" xmlns="" id="{062BB614-4C08-4787-AE23-50D7B74BD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1" name="ïṡḷïḋè">
              <a:extLst>
                <a:ext uri="{FF2B5EF4-FFF2-40B4-BE49-F238E27FC236}">
                  <a16:creationId xmlns:a16="http://schemas.microsoft.com/office/drawing/2014/main" xmlns="" id="{FAA0DFD1-3B70-4816-A05B-4AA8BE5EDE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42" name="îŝḻîḍè">
            <a:extLst>
              <a:ext uri="{FF2B5EF4-FFF2-40B4-BE49-F238E27FC236}">
                <a16:creationId xmlns:a16="http://schemas.microsoft.com/office/drawing/2014/main" xmlns="" id="{A6D3B7B2-75B4-4869-A551-252F8EAB35DA}"/>
              </a:ext>
            </a:extLst>
          </p:cNvPr>
          <p:cNvGrpSpPr/>
          <p:nvPr/>
        </p:nvGrpSpPr>
        <p:grpSpPr>
          <a:xfrm>
            <a:off x="3304787" y="5055317"/>
            <a:ext cx="2747844" cy="970279"/>
            <a:chOff x="1486986" y="1378373"/>
            <a:chExt cx="2108063" cy="970279"/>
          </a:xfrm>
        </p:grpSpPr>
        <p:sp>
          <p:nvSpPr>
            <p:cNvPr id="43" name="íSḻïḋé">
              <a:extLst>
                <a:ext uri="{FF2B5EF4-FFF2-40B4-BE49-F238E27FC236}">
                  <a16:creationId xmlns:a16="http://schemas.microsoft.com/office/drawing/2014/main" xmlns="" id="{C8ED46EC-5AED-4568-8D27-9B0A4436A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4" name="ïṥliďè">
              <a:extLst>
                <a:ext uri="{FF2B5EF4-FFF2-40B4-BE49-F238E27FC236}">
                  <a16:creationId xmlns:a16="http://schemas.microsoft.com/office/drawing/2014/main" xmlns="" id="{0DF2A2D6-A71F-4675-A115-69F6F322F2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45" name="ïS1îḋê">
            <a:extLst>
              <a:ext uri="{FF2B5EF4-FFF2-40B4-BE49-F238E27FC236}">
                <a16:creationId xmlns:a16="http://schemas.microsoft.com/office/drawing/2014/main" xmlns="" id="{B838C963-5132-40CA-B560-027F2FA61357}"/>
              </a:ext>
            </a:extLst>
          </p:cNvPr>
          <p:cNvGrpSpPr/>
          <p:nvPr/>
        </p:nvGrpSpPr>
        <p:grpSpPr>
          <a:xfrm>
            <a:off x="4592321" y="883238"/>
            <a:ext cx="2747844" cy="970279"/>
            <a:chOff x="1486986" y="1378373"/>
            <a:chExt cx="2108063" cy="970279"/>
          </a:xfrm>
        </p:grpSpPr>
        <p:sp>
          <p:nvSpPr>
            <p:cNvPr id="46" name="iṩlïḍe">
              <a:extLst>
                <a:ext uri="{FF2B5EF4-FFF2-40B4-BE49-F238E27FC236}">
                  <a16:creationId xmlns:a16="http://schemas.microsoft.com/office/drawing/2014/main" xmlns="" id="{F7A68A2B-9197-44D4-A950-2B088BF1B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7" name="ïS1íḋê">
              <a:extLst>
                <a:ext uri="{FF2B5EF4-FFF2-40B4-BE49-F238E27FC236}">
                  <a16:creationId xmlns:a16="http://schemas.microsoft.com/office/drawing/2014/main" xmlns="" id="{FE937783-8EFF-44FA-A8BC-A95448FDFF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48" name="íş1îḓê">
            <a:extLst>
              <a:ext uri="{FF2B5EF4-FFF2-40B4-BE49-F238E27FC236}">
                <a16:creationId xmlns:a16="http://schemas.microsoft.com/office/drawing/2014/main" xmlns="" id="{E91B96DC-7CD4-4A86-977E-F5E4532E49AA}"/>
              </a:ext>
            </a:extLst>
          </p:cNvPr>
          <p:cNvGrpSpPr/>
          <p:nvPr/>
        </p:nvGrpSpPr>
        <p:grpSpPr>
          <a:xfrm>
            <a:off x="6427893" y="5055317"/>
            <a:ext cx="2747844" cy="970279"/>
            <a:chOff x="1486986" y="1378373"/>
            <a:chExt cx="2108063" cy="970279"/>
          </a:xfrm>
        </p:grpSpPr>
        <p:sp>
          <p:nvSpPr>
            <p:cNvPr id="49" name="íṩḻîḍé">
              <a:extLst>
                <a:ext uri="{FF2B5EF4-FFF2-40B4-BE49-F238E27FC236}">
                  <a16:creationId xmlns:a16="http://schemas.microsoft.com/office/drawing/2014/main" xmlns="" id="{45C49E05-373E-4124-8DC1-9E86BF167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0" name="íŝḷîḋê">
              <a:extLst>
                <a:ext uri="{FF2B5EF4-FFF2-40B4-BE49-F238E27FC236}">
                  <a16:creationId xmlns:a16="http://schemas.microsoft.com/office/drawing/2014/main" xmlns="" id="{71B0FD9F-4487-4D5C-99E7-3E79E2A0F3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52" name="ïS1îḋê">
            <a:extLst>
              <a:ext uri="{FF2B5EF4-FFF2-40B4-BE49-F238E27FC236}">
                <a16:creationId xmlns:a16="http://schemas.microsoft.com/office/drawing/2014/main" xmlns="" id="{90CE3256-394E-4253-BCD2-E78584FF39EF}"/>
              </a:ext>
            </a:extLst>
          </p:cNvPr>
          <p:cNvGrpSpPr/>
          <p:nvPr/>
        </p:nvGrpSpPr>
        <p:grpSpPr>
          <a:xfrm>
            <a:off x="7447109" y="936092"/>
            <a:ext cx="2747844" cy="970279"/>
            <a:chOff x="1486986" y="1378373"/>
            <a:chExt cx="2108063" cy="970279"/>
          </a:xfrm>
        </p:grpSpPr>
        <p:sp>
          <p:nvSpPr>
            <p:cNvPr id="53" name="iṩlïḍe">
              <a:extLst>
                <a:ext uri="{FF2B5EF4-FFF2-40B4-BE49-F238E27FC236}">
                  <a16:creationId xmlns:a16="http://schemas.microsoft.com/office/drawing/2014/main" xmlns="" id="{8998BBBF-4A93-40C8-BC61-F5684B27B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ïS1íḋê">
              <a:extLst>
                <a:ext uri="{FF2B5EF4-FFF2-40B4-BE49-F238E27FC236}">
                  <a16:creationId xmlns:a16="http://schemas.microsoft.com/office/drawing/2014/main" xmlns="" id="{E1665EC9-BD66-4230-A4FB-C3B757A8DD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9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AA83AD47-1DDC-41C7-BA4D-51564169BE33}"/>
              </a:ext>
            </a:extLst>
          </p:cNvPr>
          <p:cNvCxnSpPr>
            <a:cxnSpLocks/>
          </p:cNvCxnSpPr>
          <p:nvPr/>
        </p:nvCxnSpPr>
        <p:spPr>
          <a:xfrm>
            <a:off x="1192213" y="3837215"/>
            <a:ext cx="10704626" cy="0"/>
          </a:xfrm>
          <a:prstGeom prst="line">
            <a:avLst/>
          </a:prstGeom>
          <a:ln w="41275">
            <a:solidFill>
              <a:schemeClr val="bg2">
                <a:lumMod val="90000"/>
              </a:schemeClr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18">
            <a:extLst>
              <a:ext uri="{FF2B5EF4-FFF2-40B4-BE49-F238E27FC236}">
                <a16:creationId xmlns:a16="http://schemas.microsoft.com/office/drawing/2014/main" xmlns="" id="{60CC1703-7A81-476A-846F-828EAA65D3BD}"/>
              </a:ext>
            </a:extLst>
          </p:cNvPr>
          <p:cNvGrpSpPr>
            <a:grpSpLocks/>
          </p:cNvGrpSpPr>
          <p:nvPr/>
        </p:nvGrpSpPr>
        <p:grpSpPr bwMode="auto">
          <a:xfrm>
            <a:off x="409574" y="1550194"/>
            <a:ext cx="2105025" cy="1266226"/>
            <a:chOff x="13667389" y="2901411"/>
            <a:chExt cx="3608336" cy="2532662"/>
          </a:xfrm>
        </p:grpSpPr>
        <p:sp>
          <p:nvSpPr>
            <p:cNvPr id="81" name="Rectangle 86">
              <a:extLst>
                <a:ext uri="{FF2B5EF4-FFF2-40B4-BE49-F238E27FC236}">
                  <a16:creationId xmlns:a16="http://schemas.microsoft.com/office/drawing/2014/main" xmlns="" id="{7661D34B-6364-4C01-9047-6351A328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7391" y="4325985"/>
              <a:ext cx="3608334" cy="110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amet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consectetur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adipiscing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elit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sed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do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eiusmod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tempor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minim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veniam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quis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nostrud</a:t>
              </a:r>
              <a:endParaRPr lang="en-US" altLang="en-US" sz="1000" dirty="0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82" name="Text Box 27">
              <a:extLst>
                <a:ext uri="{FF2B5EF4-FFF2-40B4-BE49-F238E27FC236}">
                  <a16:creationId xmlns:a16="http://schemas.microsoft.com/office/drawing/2014/main" xmlns="" id="{20051642-CDAF-4E5D-93F2-1C1066CA91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667389" y="3685702"/>
              <a:ext cx="3608336" cy="595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83" name="TextBox 46">
              <a:extLst>
                <a:ext uri="{FF2B5EF4-FFF2-40B4-BE49-F238E27FC236}">
                  <a16:creationId xmlns:a16="http://schemas.microsoft.com/office/drawing/2014/main" xmlns="" id="{1D6178D4-E493-49BB-A731-617ACB371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9868" y="2901411"/>
              <a:ext cx="1848408" cy="7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2015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84" name="Group 20">
            <a:extLst>
              <a:ext uri="{FF2B5EF4-FFF2-40B4-BE49-F238E27FC236}">
                <a16:creationId xmlns:a16="http://schemas.microsoft.com/office/drawing/2014/main" xmlns="" id="{5221ABED-853C-4029-AC55-AA43DD184963}"/>
              </a:ext>
            </a:extLst>
          </p:cNvPr>
          <p:cNvGrpSpPr>
            <a:grpSpLocks/>
          </p:cNvGrpSpPr>
          <p:nvPr/>
        </p:nvGrpSpPr>
        <p:grpSpPr bwMode="auto">
          <a:xfrm>
            <a:off x="1948656" y="4738006"/>
            <a:ext cx="2105025" cy="1266215"/>
            <a:chOff x="4228034" y="10087159"/>
            <a:chExt cx="3608336" cy="2532679"/>
          </a:xfrm>
        </p:grpSpPr>
        <p:sp>
          <p:nvSpPr>
            <p:cNvPr id="85" name="Rectangle 96">
              <a:extLst>
                <a:ext uri="{FF2B5EF4-FFF2-40B4-BE49-F238E27FC236}">
                  <a16:creationId xmlns:a16="http://schemas.microsoft.com/office/drawing/2014/main" xmlns="" id="{4444A3F1-91D5-4496-8CB6-E345EA65C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036" y="11511733"/>
              <a:ext cx="3608334" cy="11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amet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consectetur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adipiscing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elit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sed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do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eiusmod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tempor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minim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veniam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,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quis</a:t>
              </a:r>
              <a:r>
                <a:rPr lang="en-US" altLang="en-US" sz="1000" dirty="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 </a:t>
              </a:r>
              <a:r>
                <a:rPr lang="en-US" altLang="en-US" sz="1000" dirty="0" err="1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nostrud</a:t>
              </a:r>
              <a:endParaRPr lang="en-US" altLang="en-US" sz="1000" dirty="0">
                <a:solidFill>
                  <a:srgbClr val="8C8E91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86" name="Text Box 27">
              <a:extLst>
                <a:ext uri="{FF2B5EF4-FFF2-40B4-BE49-F238E27FC236}">
                  <a16:creationId xmlns:a16="http://schemas.microsoft.com/office/drawing/2014/main" xmlns="" id="{02334104-98C0-4848-AD69-04D8A11ACA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28034" y="10871242"/>
              <a:ext cx="3608336" cy="595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87" name="TextBox 46">
              <a:extLst>
                <a:ext uri="{FF2B5EF4-FFF2-40B4-BE49-F238E27FC236}">
                  <a16:creationId xmlns:a16="http://schemas.microsoft.com/office/drawing/2014/main" xmlns="" id="{EF692D5C-2EB3-4E9E-BF37-9CF8ABEAB8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0515" y="10087159"/>
              <a:ext cx="1653839" cy="73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2016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88" name="Group 100">
            <a:extLst>
              <a:ext uri="{FF2B5EF4-FFF2-40B4-BE49-F238E27FC236}">
                <a16:creationId xmlns:a16="http://schemas.microsoft.com/office/drawing/2014/main" xmlns="" id="{963FF6C9-71AB-4114-B5EA-0D08437F71ED}"/>
              </a:ext>
            </a:extLst>
          </p:cNvPr>
          <p:cNvGrpSpPr>
            <a:grpSpLocks/>
          </p:cNvGrpSpPr>
          <p:nvPr/>
        </p:nvGrpSpPr>
        <p:grpSpPr bwMode="auto">
          <a:xfrm>
            <a:off x="3487737" y="1550194"/>
            <a:ext cx="2105025" cy="1266226"/>
            <a:chOff x="13667389" y="2901411"/>
            <a:chExt cx="3608336" cy="2532662"/>
          </a:xfrm>
        </p:grpSpPr>
        <p:sp>
          <p:nvSpPr>
            <p:cNvPr id="89" name="Rectangle 101">
              <a:extLst>
                <a:ext uri="{FF2B5EF4-FFF2-40B4-BE49-F238E27FC236}">
                  <a16:creationId xmlns:a16="http://schemas.microsoft.com/office/drawing/2014/main" xmlns="" id="{5F720723-A5D5-4558-81C1-3363D7A4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7391" y="4325985"/>
              <a:ext cx="3608334" cy="110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</a:p>
          </p:txBody>
        </p:sp>
        <p:sp>
          <p:nvSpPr>
            <p:cNvPr id="90" name="Text Box 27">
              <a:extLst>
                <a:ext uri="{FF2B5EF4-FFF2-40B4-BE49-F238E27FC236}">
                  <a16:creationId xmlns:a16="http://schemas.microsoft.com/office/drawing/2014/main" xmlns="" id="{8E68AEC7-22B0-4603-AF98-C91845D92D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667389" y="3685702"/>
              <a:ext cx="3608336" cy="595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91" name="TextBox 46">
              <a:extLst>
                <a:ext uri="{FF2B5EF4-FFF2-40B4-BE49-F238E27FC236}">
                  <a16:creationId xmlns:a16="http://schemas.microsoft.com/office/drawing/2014/main" xmlns="" id="{BA930536-49BB-439A-9D95-A953291AD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9870" y="2901411"/>
              <a:ext cx="1659283" cy="7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2017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92" name="Group 21">
            <a:extLst>
              <a:ext uri="{FF2B5EF4-FFF2-40B4-BE49-F238E27FC236}">
                <a16:creationId xmlns:a16="http://schemas.microsoft.com/office/drawing/2014/main" xmlns="" id="{74C6A9FA-EFEB-4E5D-982C-5488E6559989}"/>
              </a:ext>
            </a:extLst>
          </p:cNvPr>
          <p:cNvGrpSpPr>
            <a:grpSpLocks/>
          </p:cNvGrpSpPr>
          <p:nvPr/>
        </p:nvGrpSpPr>
        <p:grpSpPr bwMode="auto">
          <a:xfrm>
            <a:off x="5027612" y="4738006"/>
            <a:ext cx="2105025" cy="1266215"/>
            <a:chOff x="10384724" y="10087159"/>
            <a:chExt cx="3608336" cy="2532679"/>
          </a:xfrm>
        </p:grpSpPr>
        <p:sp>
          <p:nvSpPr>
            <p:cNvPr id="93" name="Rectangle 110">
              <a:extLst>
                <a:ext uri="{FF2B5EF4-FFF2-40B4-BE49-F238E27FC236}">
                  <a16:creationId xmlns:a16="http://schemas.microsoft.com/office/drawing/2014/main" xmlns="" id="{891371CE-9DB8-4A2D-AFCA-C69BE0EF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4726" y="11511733"/>
              <a:ext cx="3608334" cy="11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</a:p>
          </p:txBody>
        </p:sp>
        <p:sp>
          <p:nvSpPr>
            <p:cNvPr id="94" name="Text Box 27">
              <a:extLst>
                <a:ext uri="{FF2B5EF4-FFF2-40B4-BE49-F238E27FC236}">
                  <a16:creationId xmlns:a16="http://schemas.microsoft.com/office/drawing/2014/main" xmlns="" id="{29BCD0D5-7E66-4AB3-8EE1-DC37D8E5E9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384724" y="10871242"/>
              <a:ext cx="3608336" cy="595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95" name="TextBox 46">
              <a:extLst>
                <a:ext uri="{FF2B5EF4-FFF2-40B4-BE49-F238E27FC236}">
                  <a16:creationId xmlns:a16="http://schemas.microsoft.com/office/drawing/2014/main" xmlns="" id="{F1B1A639-FCDA-4CC4-A884-1E98058F0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07205" y="10087159"/>
              <a:ext cx="1653839" cy="73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2018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96" name="Group 114">
            <a:extLst>
              <a:ext uri="{FF2B5EF4-FFF2-40B4-BE49-F238E27FC236}">
                <a16:creationId xmlns:a16="http://schemas.microsoft.com/office/drawing/2014/main" xmlns="" id="{A30D89BE-2BC4-4B34-A3DA-C965FB40C09C}"/>
              </a:ext>
            </a:extLst>
          </p:cNvPr>
          <p:cNvGrpSpPr>
            <a:grpSpLocks/>
          </p:cNvGrpSpPr>
          <p:nvPr/>
        </p:nvGrpSpPr>
        <p:grpSpPr bwMode="auto">
          <a:xfrm>
            <a:off x="6566693" y="1550194"/>
            <a:ext cx="2105025" cy="1266226"/>
            <a:chOff x="13667389" y="2901411"/>
            <a:chExt cx="3608336" cy="2532662"/>
          </a:xfrm>
        </p:grpSpPr>
        <p:sp>
          <p:nvSpPr>
            <p:cNvPr id="97" name="Rectangle 115">
              <a:extLst>
                <a:ext uri="{FF2B5EF4-FFF2-40B4-BE49-F238E27FC236}">
                  <a16:creationId xmlns:a16="http://schemas.microsoft.com/office/drawing/2014/main" xmlns="" id="{FA79837C-F628-4AD8-988B-60E80EAA0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7391" y="4325985"/>
              <a:ext cx="3608334" cy="110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</a:p>
          </p:txBody>
        </p:sp>
        <p:sp>
          <p:nvSpPr>
            <p:cNvPr id="98" name="Text Box 27">
              <a:extLst>
                <a:ext uri="{FF2B5EF4-FFF2-40B4-BE49-F238E27FC236}">
                  <a16:creationId xmlns:a16="http://schemas.microsoft.com/office/drawing/2014/main" xmlns="" id="{781CAD91-CF65-4018-9556-7D2903BD55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667389" y="3685702"/>
              <a:ext cx="3608336" cy="595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99" name="TextBox 46">
              <a:extLst>
                <a:ext uri="{FF2B5EF4-FFF2-40B4-BE49-F238E27FC236}">
                  <a16:creationId xmlns:a16="http://schemas.microsoft.com/office/drawing/2014/main" xmlns="" id="{915CF873-6001-45F8-8C40-E54E177C17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9870" y="2901411"/>
              <a:ext cx="1659283" cy="7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2019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100" name="Group 22">
            <a:extLst>
              <a:ext uri="{FF2B5EF4-FFF2-40B4-BE49-F238E27FC236}">
                <a16:creationId xmlns:a16="http://schemas.microsoft.com/office/drawing/2014/main" xmlns="" id="{682B32F5-AF99-46D5-9F6E-4597C06F5D5B}"/>
              </a:ext>
            </a:extLst>
          </p:cNvPr>
          <p:cNvGrpSpPr>
            <a:grpSpLocks/>
          </p:cNvGrpSpPr>
          <p:nvPr/>
        </p:nvGrpSpPr>
        <p:grpSpPr bwMode="auto">
          <a:xfrm>
            <a:off x="8105774" y="4738006"/>
            <a:ext cx="2105025" cy="1266215"/>
            <a:chOff x="16541416" y="10087159"/>
            <a:chExt cx="3608336" cy="2532679"/>
          </a:xfrm>
        </p:grpSpPr>
        <p:sp>
          <p:nvSpPr>
            <p:cNvPr id="101" name="Rectangle 124">
              <a:extLst>
                <a:ext uri="{FF2B5EF4-FFF2-40B4-BE49-F238E27FC236}">
                  <a16:creationId xmlns:a16="http://schemas.microsoft.com/office/drawing/2014/main" xmlns="" id="{6EF49C23-F947-4390-A609-DBE93D2AE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1418" y="11511733"/>
              <a:ext cx="3608334" cy="110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</a:p>
          </p:txBody>
        </p:sp>
        <p:sp>
          <p:nvSpPr>
            <p:cNvPr id="102" name="Text Box 27">
              <a:extLst>
                <a:ext uri="{FF2B5EF4-FFF2-40B4-BE49-F238E27FC236}">
                  <a16:creationId xmlns:a16="http://schemas.microsoft.com/office/drawing/2014/main" xmlns="" id="{7A6F0CFD-F5FB-476E-98FB-0EE87C338F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541416" y="10871242"/>
              <a:ext cx="3608336" cy="595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103" name="TextBox 46">
              <a:extLst>
                <a:ext uri="{FF2B5EF4-FFF2-40B4-BE49-F238E27FC236}">
                  <a16:creationId xmlns:a16="http://schemas.microsoft.com/office/drawing/2014/main" xmlns="" id="{612BD3BF-F66C-4C3C-B3D5-FC06943D2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3895" y="10087159"/>
              <a:ext cx="1848409" cy="738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2020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104" name="Group 128">
            <a:extLst>
              <a:ext uri="{FF2B5EF4-FFF2-40B4-BE49-F238E27FC236}">
                <a16:creationId xmlns:a16="http://schemas.microsoft.com/office/drawing/2014/main" xmlns="" id="{42E7F7C2-1690-41F7-B3E5-645749624F7D}"/>
              </a:ext>
            </a:extLst>
          </p:cNvPr>
          <p:cNvGrpSpPr>
            <a:grpSpLocks/>
          </p:cNvGrpSpPr>
          <p:nvPr/>
        </p:nvGrpSpPr>
        <p:grpSpPr bwMode="auto">
          <a:xfrm>
            <a:off x="9644856" y="1550194"/>
            <a:ext cx="2105025" cy="1266226"/>
            <a:chOff x="13667389" y="2901411"/>
            <a:chExt cx="3608336" cy="2532662"/>
          </a:xfrm>
        </p:grpSpPr>
        <p:sp>
          <p:nvSpPr>
            <p:cNvPr id="105" name="Rectangle 129">
              <a:extLst>
                <a:ext uri="{FF2B5EF4-FFF2-40B4-BE49-F238E27FC236}">
                  <a16:creationId xmlns:a16="http://schemas.microsoft.com/office/drawing/2014/main" xmlns="" id="{442F577B-262F-4831-A727-729047A9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7391" y="4325985"/>
              <a:ext cx="3608334" cy="110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defTabSz="41275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>
                  <a:solidFill>
                    <a:srgbClr val="8C8E91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Lorem ipsum dolor sit amet, consectetur adipiscing elit, sed do eiusmod tempor minim veniam, quis nostrud</a:t>
              </a:r>
            </a:p>
          </p:txBody>
        </p:sp>
        <p:sp>
          <p:nvSpPr>
            <p:cNvPr id="106" name="Text Box 27">
              <a:extLst>
                <a:ext uri="{FF2B5EF4-FFF2-40B4-BE49-F238E27FC236}">
                  <a16:creationId xmlns:a16="http://schemas.microsoft.com/office/drawing/2014/main" xmlns="" id="{7A87C389-D4EE-41AB-A460-C62B2DFA0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667389" y="3685702"/>
              <a:ext cx="3608336" cy="595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5400" tIns="25400" rIns="25400" bIns="25400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0">
                  <a:latin typeface="Agency FB" panose="020B0503020202020204" pitchFamily="34" charset="0"/>
                  <a:ea typeface="FZYaoTi" panose="02010601030101010101" pitchFamily="2" charset="-122"/>
                  <a:cs typeface="Arial" panose="020B0604020202020204" pitchFamily="34" charset="0"/>
                  <a:sym typeface="Agency FB" panose="020B0503020202020204" pitchFamily="34" charset="0"/>
                </a:rPr>
                <a:t>Subtitle inform</a:t>
              </a:r>
              <a:endParaRPr lang="en-US" altLang="en-US" sz="1600" b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Arial" panose="020B0604020202020204" pitchFamily="34" charset="0"/>
                <a:sym typeface="Agency FB" panose="020B0503020202020204" pitchFamily="34" charset="0"/>
              </a:endParaRPr>
            </a:p>
          </p:txBody>
        </p:sp>
        <p:sp>
          <p:nvSpPr>
            <p:cNvPr id="107" name="TextBox 46">
              <a:extLst>
                <a:ext uri="{FF2B5EF4-FFF2-40B4-BE49-F238E27FC236}">
                  <a16:creationId xmlns:a16="http://schemas.microsoft.com/office/drawing/2014/main" xmlns="" id="{FAAD0BAE-61AA-4584-B44B-1102D88F5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89870" y="2901411"/>
              <a:ext cx="1674248" cy="73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algn="ctr" defTabSz="41275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2021</a:t>
              </a:r>
              <a:r>
                <a:rPr lang="zh-CN" altLang="en-US" sz="1800" b="0" dirty="0">
                  <a:solidFill>
                    <a:srgbClr val="252D30"/>
                  </a:solidFill>
                  <a:latin typeface="Agency FB" panose="020B0503020202020204" pitchFamily="34" charset="0"/>
                  <a:ea typeface="FZYaoTi" panose="02010601030101010101" pitchFamily="2" charset="-122"/>
                  <a:cs typeface="Impact" panose="020B0806030902050204" pitchFamily="34" charset="0"/>
                  <a:sym typeface="Agency FB" panose="020B0503020202020204" pitchFamily="34" charset="0"/>
                </a:rPr>
                <a:t>年</a:t>
              </a:r>
              <a:endParaRPr lang="en-US" altLang="en-US" sz="1800" b="0" dirty="0">
                <a:solidFill>
                  <a:srgbClr val="252D30"/>
                </a:solidFill>
                <a:latin typeface="Agency FB" panose="020B0503020202020204" pitchFamily="34" charset="0"/>
                <a:ea typeface="FZYaoTi" panose="02010601030101010101" pitchFamily="2" charset="-122"/>
                <a:cs typeface="Impact" panose="020B0806030902050204" pitchFamily="34" charset="0"/>
                <a:sym typeface="Agency FB" panose="020B0503020202020204" pitchFamily="34" charset="0"/>
              </a:endParaRP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xmlns="" id="{5A705010-B9F8-42EF-9797-EFEABE1F40CE}"/>
              </a:ext>
            </a:extLst>
          </p:cNvPr>
          <p:cNvGrpSpPr/>
          <p:nvPr/>
        </p:nvGrpSpPr>
        <p:grpSpPr>
          <a:xfrm>
            <a:off x="934244" y="3263107"/>
            <a:ext cx="10284619" cy="1164431"/>
            <a:chOff x="959644" y="2882107"/>
            <a:chExt cx="10284619" cy="1164431"/>
          </a:xfrm>
        </p:grpSpPr>
        <p:grpSp>
          <p:nvGrpSpPr>
            <p:cNvPr id="109" name="Group 12">
              <a:extLst>
                <a:ext uri="{FF2B5EF4-FFF2-40B4-BE49-F238E27FC236}">
                  <a16:creationId xmlns:a16="http://schemas.microsoft.com/office/drawing/2014/main" xmlns="" id="{0388246C-4C24-4315-ADDA-48C3DA0E6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7875" y="2882107"/>
              <a:ext cx="1033463" cy="1164431"/>
              <a:chOff x="14162976" y="6632233"/>
              <a:chExt cx="2066564" cy="2328353"/>
            </a:xfrm>
          </p:grpSpPr>
          <p:sp>
            <p:nvSpPr>
              <p:cNvPr id="140" name="Shape">
                <a:extLst>
                  <a:ext uri="{FF2B5EF4-FFF2-40B4-BE49-F238E27FC236}">
                    <a16:creationId xmlns:a16="http://schemas.microsoft.com/office/drawing/2014/main" xmlns="" id="{DF76D24B-F97E-44F0-95D6-B2AC21E33F3B}"/>
                  </a:ext>
                </a:extLst>
              </p:cNvPr>
              <p:cNvSpPr/>
              <p:nvPr/>
            </p:nvSpPr>
            <p:spPr bwMode="auto">
              <a:xfrm>
                <a:off x="14162976" y="6632233"/>
                <a:ext cx="2066564" cy="232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41" name="Shape">
                <a:extLst>
                  <a:ext uri="{FF2B5EF4-FFF2-40B4-BE49-F238E27FC236}">
                    <a16:creationId xmlns:a16="http://schemas.microsoft.com/office/drawing/2014/main" xmlns="" id="{B49BEC26-9A5E-480F-A0BA-4338EDEF4B92}"/>
                  </a:ext>
                </a:extLst>
              </p:cNvPr>
              <p:cNvSpPr/>
              <p:nvPr/>
            </p:nvSpPr>
            <p:spPr bwMode="auto">
              <a:xfrm>
                <a:off x="14740725" y="7354387"/>
                <a:ext cx="1488815" cy="15109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7" h="21600" extrusionOk="0">
                    <a:moveTo>
                      <a:pt x="21576" y="8259"/>
                    </a:moveTo>
                    <a:lnTo>
                      <a:pt x="13191" y="0"/>
                    </a:lnTo>
                    <a:lnTo>
                      <a:pt x="110" y="16"/>
                    </a:lnTo>
                    <a:lnTo>
                      <a:pt x="135" y="3275"/>
                    </a:lnTo>
                    <a:lnTo>
                      <a:pt x="0" y="3310"/>
                    </a:lnTo>
                    <a:lnTo>
                      <a:pt x="47" y="12200"/>
                    </a:lnTo>
                    <a:lnTo>
                      <a:pt x="9678" y="21600"/>
                    </a:lnTo>
                    <a:lnTo>
                      <a:pt x="20084" y="15665"/>
                    </a:lnTo>
                    <a:cubicBezTo>
                      <a:pt x="20621" y="15360"/>
                      <a:pt x="21048" y="14898"/>
                      <a:pt x="21306" y="14344"/>
                    </a:cubicBezTo>
                    <a:cubicBezTo>
                      <a:pt x="21509" y="13909"/>
                      <a:pt x="21600" y="13433"/>
                      <a:pt x="21572" y="12956"/>
                    </a:cubicBezTo>
                    <a:lnTo>
                      <a:pt x="21576" y="8259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42" name="Shape">
                <a:extLst>
                  <a:ext uri="{FF2B5EF4-FFF2-40B4-BE49-F238E27FC236}">
                    <a16:creationId xmlns:a16="http://schemas.microsoft.com/office/drawing/2014/main" xmlns="" id="{65DECC64-2AD2-408F-8617-840A66AE6B35}"/>
                  </a:ext>
                </a:extLst>
              </p:cNvPr>
              <p:cNvSpPr/>
              <p:nvPr/>
            </p:nvSpPr>
            <p:spPr bwMode="auto">
              <a:xfrm>
                <a:off x="14723266" y="7349626"/>
                <a:ext cx="944397" cy="882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4" y="0"/>
                    </a:moveTo>
                    <a:lnTo>
                      <a:pt x="334" y="5438"/>
                    </a:lnTo>
                    <a:lnTo>
                      <a:pt x="0" y="5438"/>
                    </a:lnTo>
                    <a:lnTo>
                      <a:pt x="9" y="18906"/>
                    </a:lnTo>
                    <a:cubicBezTo>
                      <a:pt x="9" y="19296"/>
                      <a:pt x="9" y="19589"/>
                      <a:pt x="25" y="19836"/>
                    </a:cubicBezTo>
                    <a:cubicBezTo>
                      <a:pt x="40" y="20084"/>
                      <a:pt x="71" y="20285"/>
                      <a:pt x="132" y="20492"/>
                    </a:cubicBezTo>
                    <a:cubicBezTo>
                      <a:pt x="209" y="20719"/>
                      <a:pt x="331" y="20922"/>
                      <a:pt x="487" y="21089"/>
                    </a:cubicBezTo>
                    <a:cubicBezTo>
                      <a:pt x="644" y="21256"/>
                      <a:pt x="833" y="21386"/>
                      <a:pt x="1045" y="21469"/>
                    </a:cubicBezTo>
                    <a:cubicBezTo>
                      <a:pt x="1239" y="21535"/>
                      <a:pt x="1427" y="21567"/>
                      <a:pt x="1656" y="21584"/>
                    </a:cubicBezTo>
                    <a:cubicBezTo>
                      <a:pt x="1886" y="21600"/>
                      <a:pt x="2157" y="21600"/>
                      <a:pt x="2516" y="21600"/>
                    </a:cubicBezTo>
                    <a:lnTo>
                      <a:pt x="19073" y="21600"/>
                    </a:lnTo>
                    <a:cubicBezTo>
                      <a:pt x="19438" y="21600"/>
                      <a:pt x="19712" y="21600"/>
                      <a:pt x="19943" y="21584"/>
                    </a:cubicBezTo>
                    <a:cubicBezTo>
                      <a:pt x="20174" y="21567"/>
                      <a:pt x="20362" y="21535"/>
                      <a:pt x="20556" y="21469"/>
                    </a:cubicBezTo>
                    <a:cubicBezTo>
                      <a:pt x="20768" y="21386"/>
                      <a:pt x="20957" y="21256"/>
                      <a:pt x="21113" y="21089"/>
                    </a:cubicBezTo>
                    <a:cubicBezTo>
                      <a:pt x="21269" y="20922"/>
                      <a:pt x="21391" y="20719"/>
                      <a:pt x="21468" y="20492"/>
                    </a:cubicBezTo>
                    <a:cubicBezTo>
                      <a:pt x="21529" y="20285"/>
                      <a:pt x="21560" y="20084"/>
                      <a:pt x="21576" y="19838"/>
                    </a:cubicBezTo>
                    <a:cubicBezTo>
                      <a:pt x="21591" y="19592"/>
                      <a:pt x="21591" y="19302"/>
                      <a:pt x="21591" y="18918"/>
                    </a:cubicBezTo>
                    <a:lnTo>
                      <a:pt x="21600" y="5438"/>
                    </a:lnTo>
                    <a:lnTo>
                      <a:pt x="21266" y="5438"/>
                    </a:lnTo>
                    <a:lnTo>
                      <a:pt x="21266" y="0"/>
                    </a:lnTo>
                    <a:lnTo>
                      <a:pt x="334" y="0"/>
                    </a:lnTo>
                    <a:close/>
                    <a:moveTo>
                      <a:pt x="1017" y="768"/>
                    </a:moveTo>
                    <a:lnTo>
                      <a:pt x="1253" y="768"/>
                    </a:lnTo>
                    <a:lnTo>
                      <a:pt x="3126" y="2742"/>
                    </a:lnTo>
                    <a:lnTo>
                      <a:pt x="1270" y="5438"/>
                    </a:lnTo>
                    <a:lnTo>
                      <a:pt x="1017" y="5438"/>
                    </a:lnTo>
                    <a:lnTo>
                      <a:pt x="1017" y="768"/>
                    </a:lnTo>
                    <a:close/>
                    <a:moveTo>
                      <a:pt x="2255" y="768"/>
                    </a:moveTo>
                    <a:lnTo>
                      <a:pt x="19337" y="768"/>
                    </a:lnTo>
                    <a:lnTo>
                      <a:pt x="17721" y="2461"/>
                    </a:lnTo>
                    <a:cubicBezTo>
                      <a:pt x="17693" y="2495"/>
                      <a:pt x="17670" y="2533"/>
                      <a:pt x="17655" y="2575"/>
                    </a:cubicBezTo>
                    <a:cubicBezTo>
                      <a:pt x="17638" y="2622"/>
                      <a:pt x="17630" y="2672"/>
                      <a:pt x="17631" y="2722"/>
                    </a:cubicBezTo>
                    <a:lnTo>
                      <a:pt x="17631" y="5438"/>
                    </a:lnTo>
                    <a:lnTo>
                      <a:pt x="3961" y="5438"/>
                    </a:lnTo>
                    <a:lnTo>
                      <a:pt x="3961" y="2722"/>
                    </a:lnTo>
                    <a:cubicBezTo>
                      <a:pt x="3961" y="2671"/>
                      <a:pt x="3953" y="2622"/>
                      <a:pt x="3936" y="2575"/>
                    </a:cubicBezTo>
                    <a:cubicBezTo>
                      <a:pt x="3920" y="2533"/>
                      <a:pt x="3897" y="2495"/>
                      <a:pt x="3869" y="2461"/>
                    </a:cubicBezTo>
                    <a:lnTo>
                      <a:pt x="2255" y="768"/>
                    </a:lnTo>
                    <a:close/>
                    <a:moveTo>
                      <a:pt x="20338" y="768"/>
                    </a:moveTo>
                    <a:lnTo>
                      <a:pt x="20584" y="768"/>
                    </a:lnTo>
                    <a:lnTo>
                      <a:pt x="20584" y="5438"/>
                    </a:lnTo>
                    <a:lnTo>
                      <a:pt x="20322" y="5438"/>
                    </a:lnTo>
                    <a:lnTo>
                      <a:pt x="18464" y="2742"/>
                    </a:lnTo>
                    <a:lnTo>
                      <a:pt x="20338" y="768"/>
                    </a:lnTo>
                    <a:close/>
                    <a:moveTo>
                      <a:pt x="3270" y="3800"/>
                    </a:moveTo>
                    <a:lnTo>
                      <a:pt x="3264" y="5438"/>
                    </a:lnTo>
                    <a:lnTo>
                      <a:pt x="2108" y="5438"/>
                    </a:lnTo>
                    <a:lnTo>
                      <a:pt x="3270" y="3800"/>
                    </a:lnTo>
                    <a:close/>
                    <a:moveTo>
                      <a:pt x="18322" y="3800"/>
                    </a:moveTo>
                    <a:lnTo>
                      <a:pt x="19483" y="5438"/>
                    </a:lnTo>
                    <a:lnTo>
                      <a:pt x="18327" y="5438"/>
                    </a:lnTo>
                    <a:lnTo>
                      <a:pt x="18322" y="3800"/>
                    </a:lnTo>
                    <a:close/>
                    <a:moveTo>
                      <a:pt x="714" y="6185"/>
                    </a:moveTo>
                    <a:lnTo>
                      <a:pt x="20886" y="6185"/>
                    </a:lnTo>
                    <a:lnTo>
                      <a:pt x="20886" y="19293"/>
                    </a:lnTo>
                    <a:cubicBezTo>
                      <a:pt x="20886" y="19517"/>
                      <a:pt x="20886" y="19686"/>
                      <a:pt x="20877" y="19829"/>
                    </a:cubicBezTo>
                    <a:cubicBezTo>
                      <a:pt x="20868" y="19973"/>
                      <a:pt x="20850" y="20090"/>
                      <a:pt x="20814" y="20211"/>
                    </a:cubicBezTo>
                    <a:cubicBezTo>
                      <a:pt x="20769" y="20343"/>
                      <a:pt x="20698" y="20462"/>
                      <a:pt x="20607" y="20559"/>
                    </a:cubicBezTo>
                    <a:cubicBezTo>
                      <a:pt x="20516" y="20656"/>
                      <a:pt x="20406" y="20732"/>
                      <a:pt x="20282" y="20780"/>
                    </a:cubicBezTo>
                    <a:cubicBezTo>
                      <a:pt x="20169" y="20819"/>
                      <a:pt x="20059" y="20838"/>
                      <a:pt x="19925" y="20847"/>
                    </a:cubicBezTo>
                    <a:cubicBezTo>
                      <a:pt x="19790" y="20857"/>
                      <a:pt x="19631" y="20857"/>
                      <a:pt x="19418" y="20857"/>
                    </a:cubicBezTo>
                    <a:lnTo>
                      <a:pt x="2176" y="20857"/>
                    </a:lnTo>
                    <a:cubicBezTo>
                      <a:pt x="1967" y="20857"/>
                      <a:pt x="1809" y="20857"/>
                      <a:pt x="1675" y="20847"/>
                    </a:cubicBezTo>
                    <a:cubicBezTo>
                      <a:pt x="1541" y="20838"/>
                      <a:pt x="1431" y="20819"/>
                      <a:pt x="1318" y="20780"/>
                    </a:cubicBezTo>
                    <a:cubicBezTo>
                      <a:pt x="1194" y="20732"/>
                      <a:pt x="1084" y="20656"/>
                      <a:pt x="993" y="20559"/>
                    </a:cubicBezTo>
                    <a:cubicBezTo>
                      <a:pt x="902" y="20462"/>
                      <a:pt x="831" y="20343"/>
                      <a:pt x="786" y="20211"/>
                    </a:cubicBezTo>
                    <a:cubicBezTo>
                      <a:pt x="750" y="20090"/>
                      <a:pt x="732" y="19973"/>
                      <a:pt x="723" y="19829"/>
                    </a:cubicBezTo>
                    <a:cubicBezTo>
                      <a:pt x="714" y="19685"/>
                      <a:pt x="714" y="19514"/>
                      <a:pt x="714" y="19286"/>
                    </a:cubicBezTo>
                    <a:lnTo>
                      <a:pt x="714" y="6185"/>
                    </a:lnTo>
                    <a:close/>
                    <a:moveTo>
                      <a:pt x="6436" y="7345"/>
                    </a:moveTo>
                    <a:cubicBezTo>
                      <a:pt x="6070" y="7345"/>
                      <a:pt x="5704" y="7494"/>
                      <a:pt x="5424" y="7793"/>
                    </a:cubicBezTo>
                    <a:cubicBezTo>
                      <a:pt x="5122" y="8117"/>
                      <a:pt x="4989" y="8549"/>
                      <a:pt x="5014" y="8973"/>
                    </a:cubicBezTo>
                    <a:cubicBezTo>
                      <a:pt x="5029" y="9172"/>
                      <a:pt x="5189" y="9323"/>
                      <a:pt x="5376" y="9314"/>
                    </a:cubicBezTo>
                    <a:cubicBezTo>
                      <a:pt x="5567" y="9305"/>
                      <a:pt x="5715" y="9133"/>
                      <a:pt x="5709" y="8929"/>
                    </a:cubicBezTo>
                    <a:cubicBezTo>
                      <a:pt x="5695" y="8712"/>
                      <a:pt x="5763" y="8489"/>
                      <a:pt x="5918" y="8323"/>
                    </a:cubicBezTo>
                    <a:cubicBezTo>
                      <a:pt x="6061" y="8170"/>
                      <a:pt x="6249" y="8093"/>
                      <a:pt x="6436" y="8093"/>
                    </a:cubicBezTo>
                    <a:cubicBezTo>
                      <a:pt x="6623" y="8093"/>
                      <a:pt x="6810" y="8170"/>
                      <a:pt x="6953" y="8323"/>
                    </a:cubicBezTo>
                    <a:cubicBezTo>
                      <a:pt x="7111" y="8492"/>
                      <a:pt x="7180" y="8719"/>
                      <a:pt x="7162" y="8940"/>
                    </a:cubicBezTo>
                    <a:cubicBezTo>
                      <a:pt x="7151" y="9082"/>
                      <a:pt x="7219" y="9218"/>
                      <a:pt x="7338" y="9283"/>
                    </a:cubicBezTo>
                    <a:cubicBezTo>
                      <a:pt x="7555" y="9401"/>
                      <a:pt x="7817" y="9260"/>
                      <a:pt x="7855" y="9003"/>
                    </a:cubicBezTo>
                    <a:cubicBezTo>
                      <a:pt x="7889" y="8570"/>
                      <a:pt x="7757" y="8125"/>
                      <a:pt x="7448" y="7793"/>
                    </a:cubicBezTo>
                    <a:cubicBezTo>
                      <a:pt x="7168" y="7494"/>
                      <a:pt x="6802" y="7345"/>
                      <a:pt x="6436" y="7345"/>
                    </a:cubicBezTo>
                    <a:close/>
                    <a:moveTo>
                      <a:pt x="15148" y="7345"/>
                    </a:moveTo>
                    <a:cubicBezTo>
                      <a:pt x="14782" y="7345"/>
                      <a:pt x="14415" y="7494"/>
                      <a:pt x="14136" y="7793"/>
                    </a:cubicBezTo>
                    <a:cubicBezTo>
                      <a:pt x="13834" y="8117"/>
                      <a:pt x="13700" y="8549"/>
                      <a:pt x="13726" y="8973"/>
                    </a:cubicBezTo>
                    <a:cubicBezTo>
                      <a:pt x="13741" y="9172"/>
                      <a:pt x="13901" y="9323"/>
                      <a:pt x="14088" y="9314"/>
                    </a:cubicBezTo>
                    <a:cubicBezTo>
                      <a:pt x="14278" y="9305"/>
                      <a:pt x="14427" y="9133"/>
                      <a:pt x="14421" y="8929"/>
                    </a:cubicBezTo>
                    <a:cubicBezTo>
                      <a:pt x="14407" y="8712"/>
                      <a:pt x="14475" y="8489"/>
                      <a:pt x="14630" y="8323"/>
                    </a:cubicBezTo>
                    <a:cubicBezTo>
                      <a:pt x="14773" y="8170"/>
                      <a:pt x="14961" y="8093"/>
                      <a:pt x="15148" y="8093"/>
                    </a:cubicBezTo>
                    <a:cubicBezTo>
                      <a:pt x="15335" y="8093"/>
                      <a:pt x="15522" y="8170"/>
                      <a:pt x="15665" y="8323"/>
                    </a:cubicBezTo>
                    <a:cubicBezTo>
                      <a:pt x="15823" y="8492"/>
                      <a:pt x="15892" y="8719"/>
                      <a:pt x="15874" y="8940"/>
                    </a:cubicBezTo>
                    <a:cubicBezTo>
                      <a:pt x="15863" y="9082"/>
                      <a:pt x="15932" y="9218"/>
                      <a:pt x="16051" y="9283"/>
                    </a:cubicBezTo>
                    <a:cubicBezTo>
                      <a:pt x="16267" y="9401"/>
                      <a:pt x="16529" y="9260"/>
                      <a:pt x="16567" y="9003"/>
                    </a:cubicBezTo>
                    <a:cubicBezTo>
                      <a:pt x="16601" y="8570"/>
                      <a:pt x="16469" y="8125"/>
                      <a:pt x="16159" y="7793"/>
                    </a:cubicBezTo>
                    <a:cubicBezTo>
                      <a:pt x="15880" y="7494"/>
                      <a:pt x="15514" y="7345"/>
                      <a:pt x="15148" y="7345"/>
                    </a:cubicBezTo>
                    <a:close/>
                    <a:moveTo>
                      <a:pt x="15169" y="8499"/>
                    </a:moveTo>
                    <a:cubicBezTo>
                      <a:pt x="14967" y="8492"/>
                      <a:pt x="14800" y="8669"/>
                      <a:pt x="14807" y="8886"/>
                    </a:cubicBezTo>
                    <a:lnTo>
                      <a:pt x="14807" y="11168"/>
                    </a:lnTo>
                    <a:cubicBezTo>
                      <a:pt x="14807" y="13536"/>
                      <a:pt x="13013" y="15456"/>
                      <a:pt x="10800" y="15456"/>
                    </a:cubicBezTo>
                    <a:cubicBezTo>
                      <a:pt x="8587" y="15456"/>
                      <a:pt x="6794" y="13536"/>
                      <a:pt x="6794" y="11168"/>
                    </a:cubicBezTo>
                    <a:lnTo>
                      <a:pt x="6794" y="8886"/>
                    </a:lnTo>
                    <a:cubicBezTo>
                      <a:pt x="6793" y="8686"/>
                      <a:pt x="6645" y="8523"/>
                      <a:pt x="6458" y="8517"/>
                    </a:cubicBezTo>
                    <a:cubicBezTo>
                      <a:pt x="6252" y="8510"/>
                      <a:pt x="6084" y="8694"/>
                      <a:pt x="6096" y="8915"/>
                    </a:cubicBezTo>
                    <a:lnTo>
                      <a:pt x="6096" y="11189"/>
                    </a:lnTo>
                    <a:cubicBezTo>
                      <a:pt x="6096" y="13969"/>
                      <a:pt x="8202" y="16223"/>
                      <a:pt x="10800" y="16223"/>
                    </a:cubicBezTo>
                    <a:cubicBezTo>
                      <a:pt x="13398" y="16223"/>
                      <a:pt x="15504" y="13969"/>
                      <a:pt x="15504" y="11189"/>
                    </a:cubicBezTo>
                    <a:lnTo>
                      <a:pt x="15504" y="8886"/>
                    </a:lnTo>
                    <a:cubicBezTo>
                      <a:pt x="15512" y="8680"/>
                      <a:pt x="15362" y="8506"/>
                      <a:pt x="15169" y="8499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0" name="Group 11">
              <a:extLst>
                <a:ext uri="{FF2B5EF4-FFF2-40B4-BE49-F238E27FC236}">
                  <a16:creationId xmlns:a16="http://schemas.microsoft.com/office/drawing/2014/main" xmlns="" id="{C9C6FE79-E6B6-4477-ADBB-F6BA4FEA8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338" y="2882107"/>
              <a:ext cx="1033463" cy="1164431"/>
              <a:chOff x="17245940" y="6632233"/>
              <a:chExt cx="2066563" cy="2328353"/>
            </a:xfrm>
          </p:grpSpPr>
          <p:sp>
            <p:nvSpPr>
              <p:cNvPr id="137" name="Shape">
                <a:extLst>
                  <a:ext uri="{FF2B5EF4-FFF2-40B4-BE49-F238E27FC236}">
                    <a16:creationId xmlns:a16="http://schemas.microsoft.com/office/drawing/2014/main" xmlns="" id="{3E786C11-476B-41B8-BC2F-52E39F383011}"/>
                  </a:ext>
                </a:extLst>
              </p:cNvPr>
              <p:cNvSpPr/>
              <p:nvPr/>
            </p:nvSpPr>
            <p:spPr bwMode="auto">
              <a:xfrm>
                <a:off x="17245940" y="6632233"/>
                <a:ext cx="2066563" cy="232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8" name="Shape">
                <a:extLst>
                  <a:ext uri="{FF2B5EF4-FFF2-40B4-BE49-F238E27FC236}">
                    <a16:creationId xmlns:a16="http://schemas.microsoft.com/office/drawing/2014/main" xmlns="" id="{C6497F57-C272-4C21-BEE8-A97FD7C4C94E}"/>
                  </a:ext>
                </a:extLst>
              </p:cNvPr>
              <p:cNvSpPr/>
              <p:nvPr/>
            </p:nvSpPr>
            <p:spPr bwMode="auto">
              <a:xfrm>
                <a:off x="17752264" y="7290901"/>
                <a:ext cx="1560239" cy="1614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439" extrusionOk="0">
                    <a:moveTo>
                      <a:pt x="21579" y="12925"/>
                    </a:moveTo>
                    <a:lnTo>
                      <a:pt x="8603" y="449"/>
                    </a:lnTo>
                    <a:cubicBezTo>
                      <a:pt x="7869" y="-161"/>
                      <a:pt x="6776" y="-148"/>
                      <a:pt x="6058" y="479"/>
                    </a:cubicBezTo>
                    <a:cubicBezTo>
                      <a:pt x="5324" y="1121"/>
                      <a:pt x="5220" y="2194"/>
                      <a:pt x="5819" y="2954"/>
                    </a:cubicBezTo>
                    <a:lnTo>
                      <a:pt x="7307" y="4382"/>
                    </a:lnTo>
                    <a:lnTo>
                      <a:pt x="7307" y="6139"/>
                    </a:lnTo>
                    <a:lnTo>
                      <a:pt x="1938" y="6139"/>
                    </a:lnTo>
                    <a:lnTo>
                      <a:pt x="1938" y="9113"/>
                    </a:lnTo>
                    <a:lnTo>
                      <a:pt x="165" y="9113"/>
                    </a:lnTo>
                    <a:lnTo>
                      <a:pt x="0" y="12527"/>
                    </a:lnTo>
                    <a:lnTo>
                      <a:pt x="9279" y="21439"/>
                    </a:lnTo>
                    <a:lnTo>
                      <a:pt x="20311" y="15314"/>
                    </a:lnTo>
                    <a:cubicBezTo>
                      <a:pt x="20734" y="15045"/>
                      <a:pt x="21074" y="14673"/>
                      <a:pt x="21296" y="14235"/>
                    </a:cubicBezTo>
                    <a:cubicBezTo>
                      <a:pt x="21503" y="13828"/>
                      <a:pt x="21600" y="13377"/>
                      <a:pt x="21579" y="12925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9" name="Shape">
                <a:extLst>
                  <a:ext uri="{FF2B5EF4-FFF2-40B4-BE49-F238E27FC236}">
                    <a16:creationId xmlns:a16="http://schemas.microsoft.com/office/drawing/2014/main" xmlns="" id="{BE54AEE3-3590-425B-A553-5E8894C91B62}"/>
                  </a:ext>
                </a:extLst>
              </p:cNvPr>
              <p:cNvSpPr/>
              <p:nvPr/>
            </p:nvSpPr>
            <p:spPr bwMode="auto">
              <a:xfrm>
                <a:off x="17750677" y="7282966"/>
                <a:ext cx="1057090" cy="950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0064" y="0"/>
                      <a:pt x="9330" y="312"/>
                      <a:pt x="8769" y="937"/>
                    </a:cubicBezTo>
                    <a:cubicBezTo>
                      <a:pt x="7647" y="2186"/>
                      <a:pt x="7647" y="4210"/>
                      <a:pt x="8769" y="5459"/>
                    </a:cubicBezTo>
                    <a:cubicBezTo>
                      <a:pt x="9241" y="5985"/>
                      <a:pt x="9837" y="6287"/>
                      <a:pt x="10453" y="6370"/>
                    </a:cubicBezTo>
                    <a:lnTo>
                      <a:pt x="10453" y="10397"/>
                    </a:lnTo>
                    <a:lnTo>
                      <a:pt x="2541" y="10397"/>
                    </a:lnTo>
                    <a:lnTo>
                      <a:pt x="2541" y="15204"/>
                    </a:lnTo>
                    <a:lnTo>
                      <a:pt x="0" y="15204"/>
                    </a:lnTo>
                    <a:lnTo>
                      <a:pt x="0" y="21600"/>
                    </a:lnTo>
                    <a:lnTo>
                      <a:pt x="5745" y="21600"/>
                    </a:lnTo>
                    <a:lnTo>
                      <a:pt x="5745" y="15204"/>
                    </a:lnTo>
                    <a:lnTo>
                      <a:pt x="3229" y="15204"/>
                    </a:lnTo>
                    <a:lnTo>
                      <a:pt x="3229" y="11205"/>
                    </a:lnTo>
                    <a:lnTo>
                      <a:pt x="10453" y="11205"/>
                    </a:lnTo>
                    <a:lnTo>
                      <a:pt x="10453" y="15204"/>
                    </a:lnTo>
                    <a:lnTo>
                      <a:pt x="7928" y="15204"/>
                    </a:lnTo>
                    <a:lnTo>
                      <a:pt x="7928" y="21600"/>
                    </a:lnTo>
                    <a:lnTo>
                      <a:pt x="13672" y="21600"/>
                    </a:lnTo>
                    <a:lnTo>
                      <a:pt x="13672" y="15204"/>
                    </a:lnTo>
                    <a:lnTo>
                      <a:pt x="11147" y="15204"/>
                    </a:lnTo>
                    <a:lnTo>
                      <a:pt x="11147" y="11205"/>
                    </a:lnTo>
                    <a:lnTo>
                      <a:pt x="18371" y="11205"/>
                    </a:lnTo>
                    <a:lnTo>
                      <a:pt x="18371" y="15204"/>
                    </a:lnTo>
                    <a:lnTo>
                      <a:pt x="15855" y="15204"/>
                    </a:lnTo>
                    <a:lnTo>
                      <a:pt x="15855" y="21600"/>
                    </a:lnTo>
                    <a:lnTo>
                      <a:pt x="21600" y="21600"/>
                    </a:lnTo>
                    <a:lnTo>
                      <a:pt x="21600" y="15204"/>
                    </a:lnTo>
                    <a:lnTo>
                      <a:pt x="19058" y="15204"/>
                    </a:lnTo>
                    <a:lnTo>
                      <a:pt x="19058" y="10397"/>
                    </a:lnTo>
                    <a:lnTo>
                      <a:pt x="11147" y="10397"/>
                    </a:lnTo>
                    <a:lnTo>
                      <a:pt x="11147" y="6370"/>
                    </a:lnTo>
                    <a:cubicBezTo>
                      <a:pt x="11763" y="6287"/>
                      <a:pt x="12359" y="5985"/>
                      <a:pt x="12831" y="5459"/>
                    </a:cubicBezTo>
                    <a:cubicBezTo>
                      <a:pt x="13953" y="4210"/>
                      <a:pt x="13953" y="2186"/>
                      <a:pt x="12831" y="937"/>
                    </a:cubicBezTo>
                    <a:cubicBezTo>
                      <a:pt x="12270" y="312"/>
                      <a:pt x="11535" y="0"/>
                      <a:pt x="10800" y="0"/>
                    </a:cubicBezTo>
                    <a:close/>
                    <a:moveTo>
                      <a:pt x="10800" y="787"/>
                    </a:moveTo>
                    <a:cubicBezTo>
                      <a:pt x="11354" y="787"/>
                      <a:pt x="11909" y="1022"/>
                      <a:pt x="12332" y="1493"/>
                    </a:cubicBezTo>
                    <a:cubicBezTo>
                      <a:pt x="13177" y="2435"/>
                      <a:pt x="13177" y="3962"/>
                      <a:pt x="12332" y="4903"/>
                    </a:cubicBezTo>
                    <a:cubicBezTo>
                      <a:pt x="11486" y="5845"/>
                      <a:pt x="10114" y="5845"/>
                      <a:pt x="9268" y="4903"/>
                    </a:cubicBezTo>
                    <a:cubicBezTo>
                      <a:pt x="8423" y="3962"/>
                      <a:pt x="8423" y="2435"/>
                      <a:pt x="9268" y="1493"/>
                    </a:cubicBezTo>
                    <a:cubicBezTo>
                      <a:pt x="9691" y="1022"/>
                      <a:pt x="10245" y="787"/>
                      <a:pt x="10800" y="787"/>
                    </a:cubicBezTo>
                    <a:close/>
                    <a:moveTo>
                      <a:pt x="691" y="15974"/>
                    </a:moveTo>
                    <a:lnTo>
                      <a:pt x="5053" y="15974"/>
                    </a:lnTo>
                    <a:lnTo>
                      <a:pt x="5053" y="20830"/>
                    </a:lnTo>
                    <a:lnTo>
                      <a:pt x="691" y="20830"/>
                    </a:lnTo>
                    <a:lnTo>
                      <a:pt x="691" y="15974"/>
                    </a:lnTo>
                    <a:close/>
                    <a:moveTo>
                      <a:pt x="8619" y="15974"/>
                    </a:moveTo>
                    <a:lnTo>
                      <a:pt x="12981" y="15974"/>
                    </a:lnTo>
                    <a:lnTo>
                      <a:pt x="12981" y="20830"/>
                    </a:lnTo>
                    <a:lnTo>
                      <a:pt x="8619" y="20830"/>
                    </a:lnTo>
                    <a:lnTo>
                      <a:pt x="8619" y="15974"/>
                    </a:lnTo>
                    <a:close/>
                    <a:moveTo>
                      <a:pt x="16547" y="15974"/>
                    </a:moveTo>
                    <a:lnTo>
                      <a:pt x="20909" y="15974"/>
                    </a:lnTo>
                    <a:lnTo>
                      <a:pt x="20909" y="20830"/>
                    </a:lnTo>
                    <a:lnTo>
                      <a:pt x="16547" y="20830"/>
                    </a:lnTo>
                    <a:lnTo>
                      <a:pt x="16547" y="15974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1" name="Group 13">
              <a:extLst>
                <a:ext uri="{FF2B5EF4-FFF2-40B4-BE49-F238E27FC236}">
                  <a16:creationId xmlns:a16="http://schemas.microsoft.com/office/drawing/2014/main" xmlns="" id="{0FCEAB2C-126E-47A6-9F82-18BDE637BC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6413" y="2882107"/>
              <a:ext cx="1033463" cy="1164431"/>
              <a:chOff x="11080012" y="6632233"/>
              <a:chExt cx="2066564" cy="2329559"/>
            </a:xfrm>
          </p:grpSpPr>
          <p:sp>
            <p:nvSpPr>
              <p:cNvPr id="134" name="Shape">
                <a:extLst>
                  <a:ext uri="{FF2B5EF4-FFF2-40B4-BE49-F238E27FC236}">
                    <a16:creationId xmlns:a16="http://schemas.microsoft.com/office/drawing/2014/main" xmlns="" id="{F0F06D75-FF34-40D6-8478-D816DDC314EF}"/>
                  </a:ext>
                </a:extLst>
              </p:cNvPr>
              <p:cNvSpPr/>
              <p:nvPr/>
            </p:nvSpPr>
            <p:spPr bwMode="auto">
              <a:xfrm>
                <a:off x="11080012" y="6632233"/>
                <a:ext cx="2066564" cy="232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5" name="Shape">
                <a:extLst>
                  <a:ext uri="{FF2B5EF4-FFF2-40B4-BE49-F238E27FC236}">
                    <a16:creationId xmlns:a16="http://schemas.microsoft.com/office/drawing/2014/main" xmlns="" id="{7C694BCB-A76A-4587-B245-F64B117E8DB6}"/>
                  </a:ext>
                </a:extLst>
              </p:cNvPr>
              <p:cNvSpPr/>
              <p:nvPr/>
            </p:nvSpPr>
            <p:spPr bwMode="auto">
              <a:xfrm>
                <a:off x="11632366" y="7302359"/>
                <a:ext cx="1514210" cy="1499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2" extrusionOk="0">
                    <a:moveTo>
                      <a:pt x="11586" y="0"/>
                    </a:moveTo>
                    <a:lnTo>
                      <a:pt x="11456" y="1863"/>
                    </a:lnTo>
                    <a:cubicBezTo>
                      <a:pt x="8450" y="-648"/>
                      <a:pt x="3910" y="-181"/>
                      <a:pt x="1503" y="2886"/>
                    </a:cubicBezTo>
                    <a:cubicBezTo>
                      <a:pt x="579" y="4062"/>
                      <a:pt x="119" y="5469"/>
                      <a:pt x="150" y="6872"/>
                    </a:cubicBezTo>
                    <a:lnTo>
                      <a:pt x="159" y="6871"/>
                    </a:lnTo>
                    <a:lnTo>
                      <a:pt x="0" y="6972"/>
                    </a:lnTo>
                    <a:lnTo>
                      <a:pt x="401" y="7386"/>
                    </a:lnTo>
                    <a:lnTo>
                      <a:pt x="20" y="7629"/>
                    </a:lnTo>
                    <a:lnTo>
                      <a:pt x="478" y="8089"/>
                    </a:lnTo>
                    <a:lnTo>
                      <a:pt x="138" y="8305"/>
                    </a:lnTo>
                    <a:lnTo>
                      <a:pt x="618" y="8785"/>
                    </a:lnTo>
                    <a:lnTo>
                      <a:pt x="325" y="8971"/>
                    </a:lnTo>
                    <a:lnTo>
                      <a:pt x="785" y="9431"/>
                    </a:lnTo>
                    <a:lnTo>
                      <a:pt x="552" y="9580"/>
                    </a:lnTo>
                    <a:lnTo>
                      <a:pt x="1053" y="10081"/>
                    </a:lnTo>
                    <a:lnTo>
                      <a:pt x="868" y="10198"/>
                    </a:lnTo>
                    <a:lnTo>
                      <a:pt x="1361" y="10692"/>
                    </a:lnTo>
                    <a:lnTo>
                      <a:pt x="1242" y="10768"/>
                    </a:lnTo>
                    <a:lnTo>
                      <a:pt x="1798" y="11326"/>
                    </a:lnTo>
                    <a:lnTo>
                      <a:pt x="1801" y="11392"/>
                    </a:lnTo>
                    <a:lnTo>
                      <a:pt x="11531" y="20952"/>
                    </a:lnTo>
                    <a:lnTo>
                      <a:pt x="20072" y="16088"/>
                    </a:lnTo>
                    <a:cubicBezTo>
                      <a:pt x="20496" y="15857"/>
                      <a:pt x="20857" y="15529"/>
                      <a:pt x="21122" y="15132"/>
                    </a:cubicBezTo>
                    <a:cubicBezTo>
                      <a:pt x="21398" y="14718"/>
                      <a:pt x="21563" y="14242"/>
                      <a:pt x="21600" y="13749"/>
                    </a:cubicBezTo>
                    <a:lnTo>
                      <a:pt x="21600" y="9808"/>
                    </a:lnTo>
                    <a:lnTo>
                      <a:pt x="11586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6" name="Shape">
                <a:extLst>
                  <a:ext uri="{FF2B5EF4-FFF2-40B4-BE49-F238E27FC236}">
                    <a16:creationId xmlns:a16="http://schemas.microsoft.com/office/drawing/2014/main" xmlns="" id="{CD246479-4C27-4836-A722-5931D35FF2C5}"/>
                  </a:ext>
                </a:extLst>
              </p:cNvPr>
              <p:cNvSpPr/>
              <p:nvPr/>
            </p:nvSpPr>
            <p:spPr bwMode="auto">
              <a:xfrm>
                <a:off x="11626017" y="7302359"/>
                <a:ext cx="974555" cy="97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5" h="21566" extrusionOk="0">
                    <a:moveTo>
                      <a:pt x="10782" y="0"/>
                    </a:moveTo>
                    <a:cubicBezTo>
                      <a:pt x="8023" y="0"/>
                      <a:pt x="5263" y="1052"/>
                      <a:pt x="3157" y="3157"/>
                    </a:cubicBezTo>
                    <a:cubicBezTo>
                      <a:pt x="1040" y="5273"/>
                      <a:pt x="-11" y="8050"/>
                      <a:pt x="0" y="10824"/>
                    </a:cubicBezTo>
                    <a:cubicBezTo>
                      <a:pt x="-1" y="11002"/>
                      <a:pt x="132" y="11153"/>
                      <a:pt x="309" y="11174"/>
                    </a:cubicBezTo>
                    <a:cubicBezTo>
                      <a:pt x="521" y="11200"/>
                      <a:pt x="708" y="11037"/>
                      <a:pt x="713" y="10824"/>
                    </a:cubicBezTo>
                    <a:cubicBezTo>
                      <a:pt x="702" y="8233"/>
                      <a:pt x="1684" y="5638"/>
                      <a:pt x="3661" y="3661"/>
                    </a:cubicBezTo>
                    <a:cubicBezTo>
                      <a:pt x="5628" y="1695"/>
                      <a:pt x="8205" y="712"/>
                      <a:pt x="10782" y="712"/>
                    </a:cubicBezTo>
                    <a:cubicBezTo>
                      <a:pt x="12991" y="712"/>
                      <a:pt x="15197" y="1437"/>
                      <a:pt x="17021" y="2880"/>
                    </a:cubicBezTo>
                    <a:lnTo>
                      <a:pt x="15109" y="2880"/>
                    </a:lnTo>
                    <a:cubicBezTo>
                      <a:pt x="14920" y="2880"/>
                      <a:pt x="14767" y="3033"/>
                      <a:pt x="14767" y="3222"/>
                    </a:cubicBezTo>
                    <a:cubicBezTo>
                      <a:pt x="14767" y="3411"/>
                      <a:pt x="14920" y="3564"/>
                      <a:pt x="15109" y="3564"/>
                    </a:cubicBezTo>
                    <a:lnTo>
                      <a:pt x="18309" y="3570"/>
                    </a:lnTo>
                    <a:lnTo>
                      <a:pt x="18309" y="344"/>
                    </a:lnTo>
                    <a:cubicBezTo>
                      <a:pt x="18309" y="155"/>
                      <a:pt x="18156" y="1"/>
                      <a:pt x="17967" y="1"/>
                    </a:cubicBezTo>
                    <a:cubicBezTo>
                      <a:pt x="17778" y="1"/>
                      <a:pt x="17625" y="155"/>
                      <a:pt x="17625" y="344"/>
                    </a:cubicBezTo>
                    <a:lnTo>
                      <a:pt x="17625" y="2450"/>
                    </a:lnTo>
                    <a:cubicBezTo>
                      <a:pt x="15641" y="818"/>
                      <a:pt x="13213" y="0"/>
                      <a:pt x="10782" y="0"/>
                    </a:cubicBezTo>
                    <a:close/>
                    <a:moveTo>
                      <a:pt x="10782" y="2877"/>
                    </a:moveTo>
                    <a:cubicBezTo>
                      <a:pt x="8759" y="2877"/>
                      <a:pt x="6736" y="3649"/>
                      <a:pt x="5193" y="5192"/>
                    </a:cubicBezTo>
                    <a:cubicBezTo>
                      <a:pt x="2105" y="8278"/>
                      <a:pt x="2105" y="13282"/>
                      <a:pt x="5193" y="16368"/>
                    </a:cubicBezTo>
                    <a:cubicBezTo>
                      <a:pt x="8280" y="19454"/>
                      <a:pt x="13285" y="19454"/>
                      <a:pt x="16373" y="16368"/>
                    </a:cubicBezTo>
                    <a:cubicBezTo>
                      <a:pt x="19460" y="13282"/>
                      <a:pt x="19460" y="8278"/>
                      <a:pt x="16373" y="5192"/>
                    </a:cubicBezTo>
                    <a:cubicBezTo>
                      <a:pt x="14829" y="3649"/>
                      <a:pt x="12806" y="2877"/>
                      <a:pt x="10782" y="2877"/>
                    </a:cubicBezTo>
                    <a:close/>
                    <a:moveTo>
                      <a:pt x="10782" y="3596"/>
                    </a:moveTo>
                    <a:cubicBezTo>
                      <a:pt x="12622" y="3596"/>
                      <a:pt x="14461" y="4298"/>
                      <a:pt x="15864" y="5700"/>
                    </a:cubicBezTo>
                    <a:cubicBezTo>
                      <a:pt x="18671" y="8506"/>
                      <a:pt x="18671" y="13054"/>
                      <a:pt x="15864" y="15860"/>
                    </a:cubicBezTo>
                    <a:cubicBezTo>
                      <a:pt x="13058" y="18665"/>
                      <a:pt x="8508" y="18665"/>
                      <a:pt x="5701" y="15860"/>
                    </a:cubicBezTo>
                    <a:cubicBezTo>
                      <a:pt x="2895" y="13054"/>
                      <a:pt x="2895" y="8506"/>
                      <a:pt x="5701" y="5700"/>
                    </a:cubicBezTo>
                    <a:cubicBezTo>
                      <a:pt x="7104" y="4298"/>
                      <a:pt x="8943" y="3596"/>
                      <a:pt x="10782" y="3596"/>
                    </a:cubicBezTo>
                    <a:close/>
                    <a:moveTo>
                      <a:pt x="10782" y="3998"/>
                    </a:moveTo>
                    <a:cubicBezTo>
                      <a:pt x="10600" y="3998"/>
                      <a:pt x="10452" y="4147"/>
                      <a:pt x="10452" y="4329"/>
                    </a:cubicBezTo>
                    <a:lnTo>
                      <a:pt x="10452" y="5075"/>
                    </a:lnTo>
                    <a:cubicBezTo>
                      <a:pt x="10452" y="5257"/>
                      <a:pt x="10600" y="5404"/>
                      <a:pt x="10782" y="5404"/>
                    </a:cubicBezTo>
                    <a:cubicBezTo>
                      <a:pt x="10965" y="5404"/>
                      <a:pt x="11113" y="5257"/>
                      <a:pt x="11113" y="5075"/>
                    </a:cubicBezTo>
                    <a:lnTo>
                      <a:pt x="11113" y="4329"/>
                    </a:lnTo>
                    <a:cubicBezTo>
                      <a:pt x="11113" y="4147"/>
                      <a:pt x="10965" y="3998"/>
                      <a:pt x="10782" y="3998"/>
                    </a:cubicBezTo>
                    <a:close/>
                    <a:moveTo>
                      <a:pt x="10782" y="6834"/>
                    </a:moveTo>
                    <a:cubicBezTo>
                      <a:pt x="10600" y="6834"/>
                      <a:pt x="10452" y="6982"/>
                      <a:pt x="10452" y="7164"/>
                    </a:cubicBezTo>
                    <a:lnTo>
                      <a:pt x="10452" y="9309"/>
                    </a:lnTo>
                    <a:cubicBezTo>
                      <a:pt x="10182" y="9369"/>
                      <a:pt x="9925" y="9503"/>
                      <a:pt x="9715" y="9713"/>
                    </a:cubicBezTo>
                    <a:cubicBezTo>
                      <a:pt x="9211" y="10217"/>
                      <a:pt x="9139" y="10990"/>
                      <a:pt x="9498" y="11572"/>
                    </a:cubicBezTo>
                    <a:lnTo>
                      <a:pt x="6671" y="14399"/>
                    </a:lnTo>
                    <a:cubicBezTo>
                      <a:pt x="6542" y="14528"/>
                      <a:pt x="6542" y="14737"/>
                      <a:pt x="6671" y="14866"/>
                    </a:cubicBezTo>
                    <a:cubicBezTo>
                      <a:pt x="6800" y="14995"/>
                      <a:pt x="7009" y="14995"/>
                      <a:pt x="7138" y="14866"/>
                    </a:cubicBezTo>
                    <a:lnTo>
                      <a:pt x="9959" y="12045"/>
                    </a:lnTo>
                    <a:cubicBezTo>
                      <a:pt x="10545" y="12426"/>
                      <a:pt x="11336" y="12360"/>
                      <a:pt x="11850" y="11847"/>
                    </a:cubicBezTo>
                    <a:cubicBezTo>
                      <a:pt x="12440" y="11258"/>
                      <a:pt x="12440" y="10302"/>
                      <a:pt x="11850" y="9713"/>
                    </a:cubicBezTo>
                    <a:cubicBezTo>
                      <a:pt x="11640" y="9503"/>
                      <a:pt x="11383" y="9369"/>
                      <a:pt x="11113" y="9309"/>
                    </a:cubicBezTo>
                    <a:lnTo>
                      <a:pt x="11113" y="7164"/>
                    </a:lnTo>
                    <a:cubicBezTo>
                      <a:pt x="11113" y="6982"/>
                      <a:pt x="10965" y="6834"/>
                      <a:pt x="10782" y="6834"/>
                    </a:cubicBezTo>
                    <a:close/>
                    <a:moveTo>
                      <a:pt x="10782" y="9990"/>
                    </a:moveTo>
                    <a:cubicBezTo>
                      <a:pt x="10985" y="9990"/>
                      <a:pt x="11187" y="10066"/>
                      <a:pt x="11341" y="10221"/>
                    </a:cubicBezTo>
                    <a:cubicBezTo>
                      <a:pt x="11650" y="10529"/>
                      <a:pt x="11650" y="11030"/>
                      <a:pt x="11341" y="11338"/>
                    </a:cubicBezTo>
                    <a:cubicBezTo>
                      <a:pt x="11033" y="11647"/>
                      <a:pt x="10532" y="11647"/>
                      <a:pt x="10223" y="11338"/>
                    </a:cubicBezTo>
                    <a:cubicBezTo>
                      <a:pt x="9914" y="11030"/>
                      <a:pt x="9914" y="10529"/>
                      <a:pt x="10223" y="10221"/>
                    </a:cubicBezTo>
                    <a:cubicBezTo>
                      <a:pt x="10378" y="10066"/>
                      <a:pt x="10580" y="9990"/>
                      <a:pt x="10782" y="9990"/>
                    </a:cubicBezTo>
                    <a:close/>
                    <a:moveTo>
                      <a:pt x="16556" y="10444"/>
                    </a:moveTo>
                    <a:cubicBezTo>
                      <a:pt x="16373" y="10444"/>
                      <a:pt x="16225" y="10592"/>
                      <a:pt x="16225" y="10774"/>
                    </a:cubicBezTo>
                    <a:cubicBezTo>
                      <a:pt x="16225" y="10956"/>
                      <a:pt x="16373" y="11104"/>
                      <a:pt x="16556" y="11104"/>
                    </a:cubicBezTo>
                    <a:lnTo>
                      <a:pt x="17302" y="11104"/>
                    </a:lnTo>
                    <a:cubicBezTo>
                      <a:pt x="17484" y="11104"/>
                      <a:pt x="17632" y="10956"/>
                      <a:pt x="17632" y="10774"/>
                    </a:cubicBezTo>
                    <a:cubicBezTo>
                      <a:pt x="17632" y="10592"/>
                      <a:pt x="17484" y="10444"/>
                      <a:pt x="17302" y="10444"/>
                    </a:cubicBezTo>
                    <a:lnTo>
                      <a:pt x="16556" y="10444"/>
                    </a:lnTo>
                    <a:close/>
                    <a:moveTo>
                      <a:pt x="4264" y="10450"/>
                    </a:moveTo>
                    <a:cubicBezTo>
                      <a:pt x="4082" y="10450"/>
                      <a:pt x="3934" y="10597"/>
                      <a:pt x="3934" y="10780"/>
                    </a:cubicBezTo>
                    <a:cubicBezTo>
                      <a:pt x="3934" y="10962"/>
                      <a:pt x="4082" y="11110"/>
                      <a:pt x="4264" y="11110"/>
                    </a:cubicBezTo>
                    <a:lnTo>
                      <a:pt x="5010" y="11110"/>
                    </a:lnTo>
                    <a:cubicBezTo>
                      <a:pt x="5192" y="11110"/>
                      <a:pt x="5341" y="10962"/>
                      <a:pt x="5341" y="10780"/>
                    </a:cubicBezTo>
                    <a:cubicBezTo>
                      <a:pt x="5341" y="10597"/>
                      <a:pt x="5192" y="10450"/>
                      <a:pt x="5010" y="10450"/>
                    </a:cubicBezTo>
                    <a:lnTo>
                      <a:pt x="4264" y="10450"/>
                    </a:lnTo>
                    <a:close/>
                    <a:moveTo>
                      <a:pt x="21206" y="10834"/>
                    </a:moveTo>
                    <a:cubicBezTo>
                      <a:pt x="21116" y="10834"/>
                      <a:pt x="21026" y="10868"/>
                      <a:pt x="20958" y="10936"/>
                    </a:cubicBezTo>
                    <a:cubicBezTo>
                      <a:pt x="20822" y="11073"/>
                      <a:pt x="20822" y="11294"/>
                      <a:pt x="20958" y="11430"/>
                    </a:cubicBezTo>
                    <a:cubicBezTo>
                      <a:pt x="21095" y="11567"/>
                      <a:pt x="21316" y="11567"/>
                      <a:pt x="21453" y="11430"/>
                    </a:cubicBezTo>
                    <a:cubicBezTo>
                      <a:pt x="21589" y="11294"/>
                      <a:pt x="21589" y="11073"/>
                      <a:pt x="21453" y="10936"/>
                    </a:cubicBezTo>
                    <a:cubicBezTo>
                      <a:pt x="21384" y="10868"/>
                      <a:pt x="21295" y="10834"/>
                      <a:pt x="21206" y="10834"/>
                    </a:cubicBezTo>
                    <a:close/>
                    <a:moveTo>
                      <a:pt x="397" y="11503"/>
                    </a:moveTo>
                    <a:cubicBezTo>
                      <a:pt x="308" y="11503"/>
                      <a:pt x="219" y="11537"/>
                      <a:pt x="150" y="11606"/>
                    </a:cubicBezTo>
                    <a:cubicBezTo>
                      <a:pt x="14" y="11742"/>
                      <a:pt x="14" y="11963"/>
                      <a:pt x="150" y="12099"/>
                    </a:cubicBezTo>
                    <a:cubicBezTo>
                      <a:pt x="287" y="12235"/>
                      <a:pt x="508" y="12235"/>
                      <a:pt x="645" y="12099"/>
                    </a:cubicBezTo>
                    <a:cubicBezTo>
                      <a:pt x="781" y="11963"/>
                      <a:pt x="781" y="11742"/>
                      <a:pt x="645" y="11606"/>
                    </a:cubicBezTo>
                    <a:cubicBezTo>
                      <a:pt x="576" y="11537"/>
                      <a:pt x="487" y="11503"/>
                      <a:pt x="397" y="11503"/>
                    </a:cubicBezTo>
                    <a:close/>
                    <a:moveTo>
                      <a:pt x="21111" y="11903"/>
                    </a:moveTo>
                    <a:cubicBezTo>
                      <a:pt x="21022" y="11903"/>
                      <a:pt x="20932" y="11937"/>
                      <a:pt x="20864" y="12005"/>
                    </a:cubicBezTo>
                    <a:cubicBezTo>
                      <a:pt x="20728" y="12141"/>
                      <a:pt x="20728" y="12363"/>
                      <a:pt x="20864" y="12499"/>
                    </a:cubicBezTo>
                    <a:cubicBezTo>
                      <a:pt x="21001" y="12636"/>
                      <a:pt x="21221" y="12636"/>
                      <a:pt x="21358" y="12499"/>
                    </a:cubicBezTo>
                    <a:cubicBezTo>
                      <a:pt x="21494" y="12363"/>
                      <a:pt x="21494" y="12141"/>
                      <a:pt x="21358" y="12005"/>
                    </a:cubicBezTo>
                    <a:cubicBezTo>
                      <a:pt x="21290" y="11937"/>
                      <a:pt x="21200" y="11903"/>
                      <a:pt x="21111" y="11903"/>
                    </a:cubicBezTo>
                    <a:close/>
                    <a:moveTo>
                      <a:pt x="557" y="12572"/>
                    </a:moveTo>
                    <a:cubicBezTo>
                      <a:pt x="468" y="12572"/>
                      <a:pt x="379" y="12606"/>
                      <a:pt x="311" y="12674"/>
                    </a:cubicBezTo>
                    <a:cubicBezTo>
                      <a:pt x="174" y="12811"/>
                      <a:pt x="174" y="13032"/>
                      <a:pt x="311" y="13168"/>
                    </a:cubicBezTo>
                    <a:cubicBezTo>
                      <a:pt x="447" y="13304"/>
                      <a:pt x="668" y="13304"/>
                      <a:pt x="804" y="13168"/>
                    </a:cubicBezTo>
                    <a:cubicBezTo>
                      <a:pt x="941" y="13032"/>
                      <a:pt x="941" y="12811"/>
                      <a:pt x="804" y="12674"/>
                    </a:cubicBezTo>
                    <a:cubicBezTo>
                      <a:pt x="736" y="12606"/>
                      <a:pt x="647" y="12572"/>
                      <a:pt x="557" y="12572"/>
                    </a:cubicBezTo>
                    <a:close/>
                    <a:moveTo>
                      <a:pt x="20900" y="12965"/>
                    </a:moveTo>
                    <a:cubicBezTo>
                      <a:pt x="20811" y="12965"/>
                      <a:pt x="20721" y="12999"/>
                      <a:pt x="20653" y="13067"/>
                    </a:cubicBezTo>
                    <a:cubicBezTo>
                      <a:pt x="20516" y="13203"/>
                      <a:pt x="20516" y="13424"/>
                      <a:pt x="20653" y="13560"/>
                    </a:cubicBezTo>
                    <a:cubicBezTo>
                      <a:pt x="20789" y="13697"/>
                      <a:pt x="21011" y="13697"/>
                      <a:pt x="21147" y="13560"/>
                    </a:cubicBezTo>
                    <a:cubicBezTo>
                      <a:pt x="21284" y="13424"/>
                      <a:pt x="21284" y="13203"/>
                      <a:pt x="21147" y="13067"/>
                    </a:cubicBezTo>
                    <a:cubicBezTo>
                      <a:pt x="21079" y="12999"/>
                      <a:pt x="20990" y="12965"/>
                      <a:pt x="20900" y="12965"/>
                    </a:cubicBezTo>
                    <a:close/>
                    <a:moveTo>
                      <a:pt x="841" y="13619"/>
                    </a:moveTo>
                    <a:cubicBezTo>
                      <a:pt x="752" y="13619"/>
                      <a:pt x="662" y="13653"/>
                      <a:pt x="594" y="13721"/>
                    </a:cubicBezTo>
                    <a:cubicBezTo>
                      <a:pt x="458" y="13858"/>
                      <a:pt x="458" y="14078"/>
                      <a:pt x="594" y="14215"/>
                    </a:cubicBezTo>
                    <a:cubicBezTo>
                      <a:pt x="731" y="14351"/>
                      <a:pt x="951" y="14351"/>
                      <a:pt x="1088" y="14215"/>
                    </a:cubicBezTo>
                    <a:cubicBezTo>
                      <a:pt x="1224" y="14078"/>
                      <a:pt x="1224" y="13858"/>
                      <a:pt x="1088" y="13721"/>
                    </a:cubicBezTo>
                    <a:cubicBezTo>
                      <a:pt x="1020" y="13653"/>
                      <a:pt x="930" y="13619"/>
                      <a:pt x="841" y="13619"/>
                    </a:cubicBezTo>
                    <a:close/>
                    <a:moveTo>
                      <a:pt x="20595" y="14004"/>
                    </a:moveTo>
                    <a:cubicBezTo>
                      <a:pt x="20505" y="14004"/>
                      <a:pt x="20416" y="14038"/>
                      <a:pt x="20347" y="14106"/>
                    </a:cubicBezTo>
                    <a:cubicBezTo>
                      <a:pt x="20211" y="14243"/>
                      <a:pt x="20211" y="14464"/>
                      <a:pt x="20347" y="14601"/>
                    </a:cubicBezTo>
                    <a:cubicBezTo>
                      <a:pt x="20484" y="14737"/>
                      <a:pt x="20705" y="14737"/>
                      <a:pt x="20842" y="14601"/>
                    </a:cubicBezTo>
                    <a:cubicBezTo>
                      <a:pt x="20978" y="14464"/>
                      <a:pt x="20978" y="14243"/>
                      <a:pt x="20842" y="14106"/>
                    </a:cubicBezTo>
                    <a:cubicBezTo>
                      <a:pt x="20773" y="14038"/>
                      <a:pt x="20684" y="14004"/>
                      <a:pt x="20595" y="14004"/>
                    </a:cubicBezTo>
                    <a:close/>
                    <a:moveTo>
                      <a:pt x="1219" y="14622"/>
                    </a:moveTo>
                    <a:cubicBezTo>
                      <a:pt x="1130" y="14622"/>
                      <a:pt x="1040" y="14656"/>
                      <a:pt x="972" y="14725"/>
                    </a:cubicBezTo>
                    <a:cubicBezTo>
                      <a:pt x="836" y="14861"/>
                      <a:pt x="836" y="15082"/>
                      <a:pt x="972" y="15218"/>
                    </a:cubicBezTo>
                    <a:cubicBezTo>
                      <a:pt x="1108" y="15354"/>
                      <a:pt x="1330" y="15354"/>
                      <a:pt x="1466" y="15218"/>
                    </a:cubicBezTo>
                    <a:cubicBezTo>
                      <a:pt x="1603" y="15082"/>
                      <a:pt x="1603" y="14861"/>
                      <a:pt x="1466" y="14725"/>
                    </a:cubicBezTo>
                    <a:cubicBezTo>
                      <a:pt x="1398" y="14656"/>
                      <a:pt x="1309" y="14622"/>
                      <a:pt x="1219" y="14622"/>
                    </a:cubicBezTo>
                    <a:close/>
                    <a:moveTo>
                      <a:pt x="20173" y="14993"/>
                    </a:moveTo>
                    <a:cubicBezTo>
                      <a:pt x="20083" y="14993"/>
                      <a:pt x="19994" y="15027"/>
                      <a:pt x="19926" y="15095"/>
                    </a:cubicBezTo>
                    <a:cubicBezTo>
                      <a:pt x="19790" y="15232"/>
                      <a:pt x="19790" y="15453"/>
                      <a:pt x="19926" y="15589"/>
                    </a:cubicBezTo>
                    <a:cubicBezTo>
                      <a:pt x="20062" y="15725"/>
                      <a:pt x="20283" y="15725"/>
                      <a:pt x="20420" y="15589"/>
                    </a:cubicBezTo>
                    <a:cubicBezTo>
                      <a:pt x="20556" y="15453"/>
                      <a:pt x="20556" y="15232"/>
                      <a:pt x="20420" y="15095"/>
                    </a:cubicBezTo>
                    <a:cubicBezTo>
                      <a:pt x="20351" y="15027"/>
                      <a:pt x="20262" y="14993"/>
                      <a:pt x="20173" y="14993"/>
                    </a:cubicBezTo>
                    <a:close/>
                    <a:moveTo>
                      <a:pt x="1714" y="15596"/>
                    </a:moveTo>
                    <a:cubicBezTo>
                      <a:pt x="1624" y="15596"/>
                      <a:pt x="1535" y="15630"/>
                      <a:pt x="1467" y="15699"/>
                    </a:cubicBezTo>
                    <a:cubicBezTo>
                      <a:pt x="1331" y="15835"/>
                      <a:pt x="1331" y="16056"/>
                      <a:pt x="1467" y="16193"/>
                    </a:cubicBezTo>
                    <a:cubicBezTo>
                      <a:pt x="1603" y="16329"/>
                      <a:pt x="1824" y="16329"/>
                      <a:pt x="1961" y="16193"/>
                    </a:cubicBezTo>
                    <a:cubicBezTo>
                      <a:pt x="2097" y="16056"/>
                      <a:pt x="2097" y="15835"/>
                      <a:pt x="1961" y="15699"/>
                    </a:cubicBezTo>
                    <a:cubicBezTo>
                      <a:pt x="1892" y="15630"/>
                      <a:pt x="1803" y="15596"/>
                      <a:pt x="1714" y="15596"/>
                    </a:cubicBezTo>
                    <a:close/>
                    <a:moveTo>
                      <a:pt x="19642" y="15938"/>
                    </a:moveTo>
                    <a:cubicBezTo>
                      <a:pt x="19552" y="15938"/>
                      <a:pt x="19463" y="15972"/>
                      <a:pt x="19395" y="16040"/>
                    </a:cubicBezTo>
                    <a:cubicBezTo>
                      <a:pt x="19258" y="16176"/>
                      <a:pt x="19258" y="16398"/>
                      <a:pt x="19395" y="16534"/>
                    </a:cubicBezTo>
                    <a:cubicBezTo>
                      <a:pt x="19531" y="16671"/>
                      <a:pt x="19753" y="16671"/>
                      <a:pt x="19889" y="16534"/>
                    </a:cubicBezTo>
                    <a:cubicBezTo>
                      <a:pt x="20026" y="16398"/>
                      <a:pt x="20026" y="16176"/>
                      <a:pt x="19889" y="16040"/>
                    </a:cubicBezTo>
                    <a:cubicBezTo>
                      <a:pt x="19821" y="15972"/>
                      <a:pt x="19731" y="15938"/>
                      <a:pt x="19642" y="15938"/>
                    </a:cubicBezTo>
                    <a:close/>
                    <a:moveTo>
                      <a:pt x="10782" y="16177"/>
                    </a:moveTo>
                    <a:cubicBezTo>
                      <a:pt x="10600" y="16177"/>
                      <a:pt x="10452" y="16325"/>
                      <a:pt x="10452" y="16507"/>
                    </a:cubicBezTo>
                    <a:lnTo>
                      <a:pt x="10452" y="17253"/>
                    </a:lnTo>
                    <a:cubicBezTo>
                      <a:pt x="10452" y="17436"/>
                      <a:pt x="10600" y="17583"/>
                      <a:pt x="10782" y="17583"/>
                    </a:cubicBezTo>
                    <a:cubicBezTo>
                      <a:pt x="10965" y="17583"/>
                      <a:pt x="11113" y="17436"/>
                      <a:pt x="11113" y="17253"/>
                    </a:cubicBezTo>
                    <a:lnTo>
                      <a:pt x="11113" y="16507"/>
                    </a:lnTo>
                    <a:cubicBezTo>
                      <a:pt x="11113" y="16325"/>
                      <a:pt x="10965" y="16177"/>
                      <a:pt x="10782" y="16177"/>
                    </a:cubicBezTo>
                    <a:close/>
                    <a:moveTo>
                      <a:pt x="2295" y="16498"/>
                    </a:moveTo>
                    <a:cubicBezTo>
                      <a:pt x="2206" y="16498"/>
                      <a:pt x="2117" y="16532"/>
                      <a:pt x="2049" y="16600"/>
                    </a:cubicBezTo>
                    <a:cubicBezTo>
                      <a:pt x="1912" y="16737"/>
                      <a:pt x="1912" y="16958"/>
                      <a:pt x="2049" y="17094"/>
                    </a:cubicBezTo>
                    <a:cubicBezTo>
                      <a:pt x="2185" y="17230"/>
                      <a:pt x="2407" y="17230"/>
                      <a:pt x="2543" y="17094"/>
                    </a:cubicBezTo>
                    <a:cubicBezTo>
                      <a:pt x="2679" y="16958"/>
                      <a:pt x="2679" y="16737"/>
                      <a:pt x="2543" y="16600"/>
                    </a:cubicBezTo>
                    <a:cubicBezTo>
                      <a:pt x="2475" y="16532"/>
                      <a:pt x="2385" y="16498"/>
                      <a:pt x="2295" y="16498"/>
                    </a:cubicBezTo>
                    <a:close/>
                    <a:moveTo>
                      <a:pt x="19031" y="16825"/>
                    </a:moveTo>
                    <a:cubicBezTo>
                      <a:pt x="18941" y="16825"/>
                      <a:pt x="18852" y="16859"/>
                      <a:pt x="18784" y="16928"/>
                    </a:cubicBezTo>
                    <a:cubicBezTo>
                      <a:pt x="18647" y="17064"/>
                      <a:pt x="18647" y="17285"/>
                      <a:pt x="18784" y="17421"/>
                    </a:cubicBezTo>
                    <a:cubicBezTo>
                      <a:pt x="18920" y="17557"/>
                      <a:pt x="19142" y="17557"/>
                      <a:pt x="19278" y="17421"/>
                    </a:cubicBezTo>
                    <a:cubicBezTo>
                      <a:pt x="19415" y="17285"/>
                      <a:pt x="19415" y="17064"/>
                      <a:pt x="19278" y="16928"/>
                    </a:cubicBezTo>
                    <a:cubicBezTo>
                      <a:pt x="19210" y="16859"/>
                      <a:pt x="19120" y="16825"/>
                      <a:pt x="19031" y="16825"/>
                    </a:cubicBezTo>
                    <a:close/>
                    <a:moveTo>
                      <a:pt x="2979" y="17349"/>
                    </a:moveTo>
                    <a:cubicBezTo>
                      <a:pt x="2890" y="17349"/>
                      <a:pt x="2801" y="17383"/>
                      <a:pt x="2732" y="17451"/>
                    </a:cubicBezTo>
                    <a:cubicBezTo>
                      <a:pt x="2596" y="17587"/>
                      <a:pt x="2596" y="17808"/>
                      <a:pt x="2732" y="17945"/>
                    </a:cubicBezTo>
                    <a:cubicBezTo>
                      <a:pt x="2869" y="18081"/>
                      <a:pt x="3090" y="18081"/>
                      <a:pt x="3226" y="17945"/>
                    </a:cubicBezTo>
                    <a:cubicBezTo>
                      <a:pt x="3363" y="17808"/>
                      <a:pt x="3363" y="17587"/>
                      <a:pt x="3226" y="17451"/>
                    </a:cubicBezTo>
                    <a:cubicBezTo>
                      <a:pt x="3158" y="17383"/>
                      <a:pt x="3069" y="17349"/>
                      <a:pt x="2979" y="17349"/>
                    </a:cubicBezTo>
                    <a:close/>
                    <a:moveTo>
                      <a:pt x="18326" y="17632"/>
                    </a:moveTo>
                    <a:cubicBezTo>
                      <a:pt x="18236" y="17632"/>
                      <a:pt x="18146" y="17666"/>
                      <a:pt x="18078" y="17735"/>
                    </a:cubicBezTo>
                    <a:cubicBezTo>
                      <a:pt x="17942" y="17871"/>
                      <a:pt x="17942" y="18092"/>
                      <a:pt x="18078" y="18228"/>
                    </a:cubicBezTo>
                    <a:cubicBezTo>
                      <a:pt x="18215" y="18364"/>
                      <a:pt x="18436" y="18364"/>
                      <a:pt x="18572" y="18228"/>
                    </a:cubicBezTo>
                    <a:cubicBezTo>
                      <a:pt x="18709" y="18092"/>
                      <a:pt x="18709" y="17871"/>
                      <a:pt x="18572" y="17735"/>
                    </a:cubicBezTo>
                    <a:cubicBezTo>
                      <a:pt x="18504" y="17666"/>
                      <a:pt x="18415" y="17632"/>
                      <a:pt x="18326" y="17632"/>
                    </a:cubicBezTo>
                    <a:close/>
                    <a:moveTo>
                      <a:pt x="3729" y="18105"/>
                    </a:moveTo>
                    <a:cubicBezTo>
                      <a:pt x="3639" y="18105"/>
                      <a:pt x="3549" y="18139"/>
                      <a:pt x="3481" y="18207"/>
                    </a:cubicBezTo>
                    <a:cubicBezTo>
                      <a:pt x="3345" y="18343"/>
                      <a:pt x="3345" y="18565"/>
                      <a:pt x="3481" y="18701"/>
                    </a:cubicBezTo>
                    <a:cubicBezTo>
                      <a:pt x="3618" y="18837"/>
                      <a:pt x="3839" y="18837"/>
                      <a:pt x="3976" y="18701"/>
                    </a:cubicBezTo>
                    <a:cubicBezTo>
                      <a:pt x="4112" y="18565"/>
                      <a:pt x="4112" y="18343"/>
                      <a:pt x="3976" y="18207"/>
                    </a:cubicBezTo>
                    <a:cubicBezTo>
                      <a:pt x="3907" y="18139"/>
                      <a:pt x="3818" y="18105"/>
                      <a:pt x="3729" y="18105"/>
                    </a:cubicBezTo>
                    <a:close/>
                    <a:moveTo>
                      <a:pt x="17540" y="18374"/>
                    </a:moveTo>
                    <a:cubicBezTo>
                      <a:pt x="17451" y="18374"/>
                      <a:pt x="17361" y="18408"/>
                      <a:pt x="17293" y="18476"/>
                    </a:cubicBezTo>
                    <a:cubicBezTo>
                      <a:pt x="17156" y="18613"/>
                      <a:pt x="17156" y="18833"/>
                      <a:pt x="17293" y="18970"/>
                    </a:cubicBezTo>
                    <a:cubicBezTo>
                      <a:pt x="17429" y="19106"/>
                      <a:pt x="17651" y="19106"/>
                      <a:pt x="17787" y="18970"/>
                    </a:cubicBezTo>
                    <a:cubicBezTo>
                      <a:pt x="17923" y="18833"/>
                      <a:pt x="17923" y="18613"/>
                      <a:pt x="17787" y="18476"/>
                    </a:cubicBezTo>
                    <a:cubicBezTo>
                      <a:pt x="17719" y="18408"/>
                      <a:pt x="17630" y="18374"/>
                      <a:pt x="17540" y="18374"/>
                    </a:cubicBezTo>
                    <a:close/>
                    <a:moveTo>
                      <a:pt x="4558" y="18788"/>
                    </a:moveTo>
                    <a:cubicBezTo>
                      <a:pt x="4468" y="18788"/>
                      <a:pt x="4378" y="18822"/>
                      <a:pt x="4310" y="18891"/>
                    </a:cubicBezTo>
                    <a:cubicBezTo>
                      <a:pt x="4174" y="19027"/>
                      <a:pt x="4174" y="19248"/>
                      <a:pt x="4310" y="19384"/>
                    </a:cubicBezTo>
                    <a:cubicBezTo>
                      <a:pt x="4447" y="19520"/>
                      <a:pt x="4668" y="19520"/>
                      <a:pt x="4805" y="19384"/>
                    </a:cubicBezTo>
                    <a:cubicBezTo>
                      <a:pt x="4941" y="19248"/>
                      <a:pt x="4941" y="19027"/>
                      <a:pt x="4805" y="18891"/>
                    </a:cubicBezTo>
                    <a:cubicBezTo>
                      <a:pt x="4736" y="18822"/>
                      <a:pt x="4647" y="18788"/>
                      <a:pt x="4558" y="18788"/>
                    </a:cubicBezTo>
                    <a:close/>
                    <a:moveTo>
                      <a:pt x="16689" y="19028"/>
                    </a:moveTo>
                    <a:cubicBezTo>
                      <a:pt x="16600" y="19028"/>
                      <a:pt x="16510" y="19062"/>
                      <a:pt x="16442" y="19131"/>
                    </a:cubicBezTo>
                    <a:cubicBezTo>
                      <a:pt x="16305" y="19267"/>
                      <a:pt x="16305" y="19488"/>
                      <a:pt x="16442" y="19624"/>
                    </a:cubicBezTo>
                    <a:cubicBezTo>
                      <a:pt x="16578" y="19760"/>
                      <a:pt x="16800" y="19760"/>
                      <a:pt x="16936" y="19624"/>
                    </a:cubicBezTo>
                    <a:cubicBezTo>
                      <a:pt x="17072" y="19488"/>
                      <a:pt x="17072" y="19267"/>
                      <a:pt x="16936" y="19131"/>
                    </a:cubicBezTo>
                    <a:cubicBezTo>
                      <a:pt x="16868" y="19062"/>
                      <a:pt x="16779" y="19028"/>
                      <a:pt x="16689" y="19028"/>
                    </a:cubicBezTo>
                    <a:close/>
                    <a:moveTo>
                      <a:pt x="5459" y="19406"/>
                    </a:moveTo>
                    <a:cubicBezTo>
                      <a:pt x="5370" y="19406"/>
                      <a:pt x="5281" y="19440"/>
                      <a:pt x="5212" y="19508"/>
                    </a:cubicBezTo>
                    <a:cubicBezTo>
                      <a:pt x="5076" y="19644"/>
                      <a:pt x="5076" y="19866"/>
                      <a:pt x="5212" y="20002"/>
                    </a:cubicBezTo>
                    <a:cubicBezTo>
                      <a:pt x="5349" y="20139"/>
                      <a:pt x="5570" y="20139"/>
                      <a:pt x="5707" y="20002"/>
                    </a:cubicBezTo>
                    <a:cubicBezTo>
                      <a:pt x="5843" y="19866"/>
                      <a:pt x="5843" y="19644"/>
                      <a:pt x="5707" y="19508"/>
                    </a:cubicBezTo>
                    <a:cubicBezTo>
                      <a:pt x="5639" y="19440"/>
                      <a:pt x="5549" y="19406"/>
                      <a:pt x="5459" y="19406"/>
                    </a:cubicBezTo>
                    <a:close/>
                    <a:moveTo>
                      <a:pt x="15765" y="19588"/>
                    </a:moveTo>
                    <a:cubicBezTo>
                      <a:pt x="15676" y="19588"/>
                      <a:pt x="15587" y="19622"/>
                      <a:pt x="15518" y="19690"/>
                    </a:cubicBezTo>
                    <a:cubicBezTo>
                      <a:pt x="15382" y="19826"/>
                      <a:pt x="15382" y="20048"/>
                      <a:pt x="15518" y="20184"/>
                    </a:cubicBezTo>
                    <a:cubicBezTo>
                      <a:pt x="15655" y="20321"/>
                      <a:pt x="15876" y="20321"/>
                      <a:pt x="16012" y="20184"/>
                    </a:cubicBezTo>
                    <a:cubicBezTo>
                      <a:pt x="16149" y="20048"/>
                      <a:pt x="16149" y="19826"/>
                      <a:pt x="16012" y="19690"/>
                    </a:cubicBezTo>
                    <a:cubicBezTo>
                      <a:pt x="15944" y="19622"/>
                      <a:pt x="15855" y="19588"/>
                      <a:pt x="15765" y="19588"/>
                    </a:cubicBezTo>
                    <a:close/>
                    <a:moveTo>
                      <a:pt x="6405" y="19901"/>
                    </a:moveTo>
                    <a:cubicBezTo>
                      <a:pt x="6316" y="19901"/>
                      <a:pt x="6226" y="19935"/>
                      <a:pt x="6158" y="20003"/>
                    </a:cubicBezTo>
                    <a:cubicBezTo>
                      <a:pt x="6022" y="20139"/>
                      <a:pt x="6022" y="20360"/>
                      <a:pt x="6158" y="20496"/>
                    </a:cubicBezTo>
                    <a:cubicBezTo>
                      <a:pt x="6294" y="20633"/>
                      <a:pt x="6515" y="20633"/>
                      <a:pt x="6652" y="20496"/>
                    </a:cubicBezTo>
                    <a:cubicBezTo>
                      <a:pt x="6788" y="20360"/>
                      <a:pt x="6788" y="20139"/>
                      <a:pt x="6652" y="20003"/>
                    </a:cubicBezTo>
                    <a:cubicBezTo>
                      <a:pt x="6584" y="19935"/>
                      <a:pt x="6494" y="19901"/>
                      <a:pt x="6405" y="19901"/>
                    </a:cubicBezTo>
                    <a:close/>
                    <a:moveTo>
                      <a:pt x="14783" y="20068"/>
                    </a:moveTo>
                    <a:cubicBezTo>
                      <a:pt x="14694" y="20068"/>
                      <a:pt x="14605" y="20102"/>
                      <a:pt x="14537" y="20170"/>
                    </a:cubicBezTo>
                    <a:cubicBezTo>
                      <a:pt x="14400" y="20306"/>
                      <a:pt x="14400" y="20528"/>
                      <a:pt x="14537" y="20664"/>
                    </a:cubicBezTo>
                    <a:cubicBezTo>
                      <a:pt x="14673" y="20800"/>
                      <a:pt x="14894" y="20800"/>
                      <a:pt x="15030" y="20664"/>
                    </a:cubicBezTo>
                    <a:cubicBezTo>
                      <a:pt x="15167" y="20528"/>
                      <a:pt x="15167" y="20306"/>
                      <a:pt x="15030" y="20170"/>
                    </a:cubicBezTo>
                    <a:cubicBezTo>
                      <a:pt x="14962" y="20102"/>
                      <a:pt x="14873" y="20068"/>
                      <a:pt x="14783" y="20068"/>
                    </a:cubicBezTo>
                    <a:close/>
                    <a:moveTo>
                      <a:pt x="7409" y="20300"/>
                    </a:moveTo>
                    <a:cubicBezTo>
                      <a:pt x="7319" y="20300"/>
                      <a:pt x="7230" y="20334"/>
                      <a:pt x="7162" y="20402"/>
                    </a:cubicBezTo>
                    <a:cubicBezTo>
                      <a:pt x="7025" y="20539"/>
                      <a:pt x="7025" y="20760"/>
                      <a:pt x="7162" y="20897"/>
                    </a:cubicBezTo>
                    <a:cubicBezTo>
                      <a:pt x="7298" y="21033"/>
                      <a:pt x="7519" y="21033"/>
                      <a:pt x="7655" y="20897"/>
                    </a:cubicBezTo>
                    <a:cubicBezTo>
                      <a:pt x="7792" y="20760"/>
                      <a:pt x="7792" y="20539"/>
                      <a:pt x="7655" y="20402"/>
                    </a:cubicBezTo>
                    <a:cubicBezTo>
                      <a:pt x="7587" y="20334"/>
                      <a:pt x="7498" y="20300"/>
                      <a:pt x="7409" y="20300"/>
                    </a:cubicBezTo>
                    <a:close/>
                    <a:moveTo>
                      <a:pt x="13780" y="20424"/>
                    </a:moveTo>
                    <a:cubicBezTo>
                      <a:pt x="13690" y="20424"/>
                      <a:pt x="13601" y="20458"/>
                      <a:pt x="13533" y="20526"/>
                    </a:cubicBezTo>
                    <a:cubicBezTo>
                      <a:pt x="13397" y="20663"/>
                      <a:pt x="13397" y="20884"/>
                      <a:pt x="13533" y="21020"/>
                    </a:cubicBezTo>
                    <a:cubicBezTo>
                      <a:pt x="13669" y="21156"/>
                      <a:pt x="13890" y="21156"/>
                      <a:pt x="14027" y="21020"/>
                    </a:cubicBezTo>
                    <a:cubicBezTo>
                      <a:pt x="14163" y="20884"/>
                      <a:pt x="14163" y="20663"/>
                      <a:pt x="14027" y="20526"/>
                    </a:cubicBezTo>
                    <a:cubicBezTo>
                      <a:pt x="13958" y="20458"/>
                      <a:pt x="13869" y="20424"/>
                      <a:pt x="13780" y="20424"/>
                    </a:cubicBezTo>
                    <a:close/>
                    <a:moveTo>
                      <a:pt x="8442" y="20599"/>
                    </a:moveTo>
                    <a:cubicBezTo>
                      <a:pt x="8352" y="20599"/>
                      <a:pt x="8262" y="20633"/>
                      <a:pt x="8194" y="20701"/>
                    </a:cubicBezTo>
                    <a:cubicBezTo>
                      <a:pt x="8058" y="20837"/>
                      <a:pt x="8058" y="21058"/>
                      <a:pt x="8194" y="21194"/>
                    </a:cubicBezTo>
                    <a:cubicBezTo>
                      <a:pt x="8330" y="21331"/>
                      <a:pt x="8552" y="21331"/>
                      <a:pt x="8688" y="21194"/>
                    </a:cubicBezTo>
                    <a:cubicBezTo>
                      <a:pt x="8825" y="21058"/>
                      <a:pt x="8825" y="20837"/>
                      <a:pt x="8688" y="20701"/>
                    </a:cubicBezTo>
                    <a:cubicBezTo>
                      <a:pt x="8620" y="20633"/>
                      <a:pt x="8531" y="20599"/>
                      <a:pt x="8442" y="20599"/>
                    </a:cubicBezTo>
                    <a:close/>
                    <a:moveTo>
                      <a:pt x="12725" y="20678"/>
                    </a:moveTo>
                    <a:cubicBezTo>
                      <a:pt x="12636" y="20678"/>
                      <a:pt x="12546" y="20713"/>
                      <a:pt x="12478" y="20781"/>
                    </a:cubicBezTo>
                    <a:cubicBezTo>
                      <a:pt x="12342" y="20917"/>
                      <a:pt x="12342" y="21139"/>
                      <a:pt x="12478" y="21275"/>
                    </a:cubicBezTo>
                    <a:cubicBezTo>
                      <a:pt x="12615" y="21411"/>
                      <a:pt x="12836" y="21411"/>
                      <a:pt x="12972" y="21275"/>
                    </a:cubicBezTo>
                    <a:cubicBezTo>
                      <a:pt x="13109" y="21139"/>
                      <a:pt x="13109" y="20917"/>
                      <a:pt x="12972" y="20781"/>
                    </a:cubicBezTo>
                    <a:cubicBezTo>
                      <a:pt x="12904" y="20713"/>
                      <a:pt x="12814" y="20678"/>
                      <a:pt x="12725" y="20678"/>
                    </a:cubicBezTo>
                    <a:close/>
                    <a:moveTo>
                      <a:pt x="9511" y="20780"/>
                    </a:moveTo>
                    <a:cubicBezTo>
                      <a:pt x="9421" y="20780"/>
                      <a:pt x="9331" y="20814"/>
                      <a:pt x="9263" y="20882"/>
                    </a:cubicBezTo>
                    <a:cubicBezTo>
                      <a:pt x="9127" y="21019"/>
                      <a:pt x="9127" y="21240"/>
                      <a:pt x="9263" y="21376"/>
                    </a:cubicBezTo>
                    <a:cubicBezTo>
                      <a:pt x="9400" y="21513"/>
                      <a:pt x="9621" y="21513"/>
                      <a:pt x="9758" y="21376"/>
                    </a:cubicBezTo>
                    <a:cubicBezTo>
                      <a:pt x="9894" y="21240"/>
                      <a:pt x="9894" y="21019"/>
                      <a:pt x="9758" y="20882"/>
                    </a:cubicBezTo>
                    <a:cubicBezTo>
                      <a:pt x="9689" y="20814"/>
                      <a:pt x="9600" y="20780"/>
                      <a:pt x="9511" y="20780"/>
                    </a:cubicBezTo>
                    <a:close/>
                    <a:moveTo>
                      <a:pt x="11656" y="20824"/>
                    </a:moveTo>
                    <a:cubicBezTo>
                      <a:pt x="11566" y="20824"/>
                      <a:pt x="11477" y="20858"/>
                      <a:pt x="11409" y="20926"/>
                    </a:cubicBezTo>
                    <a:cubicBezTo>
                      <a:pt x="11273" y="21062"/>
                      <a:pt x="11273" y="21284"/>
                      <a:pt x="11409" y="21420"/>
                    </a:cubicBezTo>
                    <a:cubicBezTo>
                      <a:pt x="11545" y="21556"/>
                      <a:pt x="11767" y="21556"/>
                      <a:pt x="11903" y="21420"/>
                    </a:cubicBezTo>
                    <a:cubicBezTo>
                      <a:pt x="12040" y="21284"/>
                      <a:pt x="12040" y="21062"/>
                      <a:pt x="11903" y="20926"/>
                    </a:cubicBezTo>
                    <a:cubicBezTo>
                      <a:pt x="11835" y="20858"/>
                      <a:pt x="11745" y="20824"/>
                      <a:pt x="11656" y="20824"/>
                    </a:cubicBezTo>
                    <a:close/>
                    <a:moveTo>
                      <a:pt x="10580" y="20867"/>
                    </a:moveTo>
                    <a:cubicBezTo>
                      <a:pt x="10490" y="20867"/>
                      <a:pt x="10401" y="20901"/>
                      <a:pt x="10332" y="20969"/>
                    </a:cubicBezTo>
                    <a:cubicBezTo>
                      <a:pt x="10196" y="21106"/>
                      <a:pt x="10196" y="21327"/>
                      <a:pt x="10332" y="21464"/>
                    </a:cubicBezTo>
                    <a:cubicBezTo>
                      <a:pt x="10469" y="21600"/>
                      <a:pt x="10690" y="21600"/>
                      <a:pt x="10827" y="21464"/>
                    </a:cubicBezTo>
                    <a:cubicBezTo>
                      <a:pt x="10963" y="21327"/>
                      <a:pt x="10963" y="21106"/>
                      <a:pt x="10827" y="20969"/>
                    </a:cubicBezTo>
                    <a:cubicBezTo>
                      <a:pt x="10759" y="20901"/>
                      <a:pt x="10669" y="20867"/>
                      <a:pt x="10580" y="20867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2" name="Group 16">
              <a:extLst>
                <a:ext uri="{FF2B5EF4-FFF2-40B4-BE49-F238E27FC236}">
                  <a16:creationId xmlns:a16="http://schemas.microsoft.com/office/drawing/2014/main" xmlns="" id="{297439A4-6A4B-4B7C-9540-6749D1CE5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9644" y="2882107"/>
              <a:ext cx="1034256" cy="1164431"/>
              <a:chOff x="1827502" y="6632233"/>
              <a:chExt cx="2067770" cy="2329559"/>
            </a:xfrm>
          </p:grpSpPr>
          <p:sp>
            <p:nvSpPr>
              <p:cNvPr id="131" name="Shape">
                <a:extLst>
                  <a:ext uri="{FF2B5EF4-FFF2-40B4-BE49-F238E27FC236}">
                    <a16:creationId xmlns:a16="http://schemas.microsoft.com/office/drawing/2014/main" xmlns="" id="{538C4FC2-D7A1-4144-BCF1-ECFBE63F927D}"/>
                  </a:ext>
                </a:extLst>
              </p:cNvPr>
              <p:cNvSpPr/>
              <p:nvPr/>
            </p:nvSpPr>
            <p:spPr bwMode="auto">
              <a:xfrm>
                <a:off x="1827502" y="6632233"/>
                <a:ext cx="2067770" cy="232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2" name="Shape">
                <a:extLst>
                  <a:ext uri="{FF2B5EF4-FFF2-40B4-BE49-F238E27FC236}">
                    <a16:creationId xmlns:a16="http://schemas.microsoft.com/office/drawing/2014/main" xmlns="" id="{77628BF9-ADE4-4433-9BDD-4C4ADDE8F6C4}"/>
                  </a:ext>
                </a:extLst>
              </p:cNvPr>
              <p:cNvSpPr/>
              <p:nvPr/>
            </p:nvSpPr>
            <p:spPr bwMode="auto">
              <a:xfrm>
                <a:off x="2343254" y="7311886"/>
                <a:ext cx="1552018" cy="1543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598" extrusionOk="0">
                    <a:moveTo>
                      <a:pt x="21580" y="10044"/>
                    </a:moveTo>
                    <a:lnTo>
                      <a:pt x="11687" y="103"/>
                    </a:lnTo>
                    <a:cubicBezTo>
                      <a:pt x="11537" y="39"/>
                      <a:pt x="11376" y="4"/>
                      <a:pt x="11213" y="1"/>
                    </a:cubicBezTo>
                    <a:cubicBezTo>
                      <a:pt x="11083" y="-2"/>
                      <a:pt x="10953" y="16"/>
                      <a:pt x="10828" y="53"/>
                    </a:cubicBezTo>
                    <a:lnTo>
                      <a:pt x="5432" y="2790"/>
                    </a:lnTo>
                    <a:cubicBezTo>
                      <a:pt x="5293" y="2876"/>
                      <a:pt x="5174" y="2993"/>
                      <a:pt x="5084" y="3131"/>
                    </a:cubicBezTo>
                    <a:cubicBezTo>
                      <a:pt x="5008" y="3248"/>
                      <a:pt x="4954" y="3378"/>
                      <a:pt x="4925" y="3515"/>
                    </a:cubicBezTo>
                    <a:lnTo>
                      <a:pt x="1541" y="3797"/>
                    </a:lnTo>
                    <a:cubicBezTo>
                      <a:pt x="1399" y="3808"/>
                      <a:pt x="1265" y="3866"/>
                      <a:pt x="1159" y="3963"/>
                    </a:cubicBezTo>
                    <a:cubicBezTo>
                      <a:pt x="1021" y="4089"/>
                      <a:pt x="944" y="4268"/>
                      <a:pt x="947" y="4456"/>
                    </a:cubicBezTo>
                    <a:cubicBezTo>
                      <a:pt x="778" y="4441"/>
                      <a:pt x="608" y="4465"/>
                      <a:pt x="449" y="4526"/>
                    </a:cubicBezTo>
                    <a:cubicBezTo>
                      <a:pt x="290" y="4588"/>
                      <a:pt x="146" y="4685"/>
                      <a:pt x="30" y="4811"/>
                    </a:cubicBezTo>
                    <a:lnTo>
                      <a:pt x="0" y="6967"/>
                    </a:lnTo>
                    <a:lnTo>
                      <a:pt x="1946" y="8927"/>
                    </a:lnTo>
                    <a:lnTo>
                      <a:pt x="1936" y="12675"/>
                    </a:lnTo>
                    <a:cubicBezTo>
                      <a:pt x="1971" y="12799"/>
                      <a:pt x="2015" y="12920"/>
                      <a:pt x="2069" y="13037"/>
                    </a:cubicBezTo>
                    <a:cubicBezTo>
                      <a:pt x="2125" y="13160"/>
                      <a:pt x="2192" y="13278"/>
                      <a:pt x="2268" y="13389"/>
                    </a:cubicBezTo>
                    <a:lnTo>
                      <a:pt x="10422" y="21598"/>
                    </a:lnTo>
                    <a:lnTo>
                      <a:pt x="20204" y="15902"/>
                    </a:lnTo>
                    <a:cubicBezTo>
                      <a:pt x="20676" y="15618"/>
                      <a:pt x="21055" y="15202"/>
                      <a:pt x="21294" y="14703"/>
                    </a:cubicBezTo>
                    <a:cubicBezTo>
                      <a:pt x="21506" y="14263"/>
                      <a:pt x="21600" y="13775"/>
                      <a:pt x="21568" y="13288"/>
                    </a:cubicBezTo>
                    <a:lnTo>
                      <a:pt x="21580" y="10044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3" name="Shape">
                <a:extLst>
                  <a:ext uri="{FF2B5EF4-FFF2-40B4-BE49-F238E27FC236}">
                    <a16:creationId xmlns:a16="http://schemas.microsoft.com/office/drawing/2014/main" xmlns="" id="{88CF9782-B658-4DE3-92FD-DE8147CFB2B8}"/>
                  </a:ext>
                </a:extLst>
              </p:cNvPr>
              <p:cNvSpPr/>
              <p:nvPr/>
            </p:nvSpPr>
            <p:spPr bwMode="auto">
              <a:xfrm>
                <a:off x="2327385" y="7297594"/>
                <a:ext cx="1068005" cy="9829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4" h="21595" extrusionOk="0">
                    <a:moveTo>
                      <a:pt x="16192" y="0"/>
                    </a:moveTo>
                    <a:cubicBezTo>
                      <a:pt x="15931" y="-5"/>
                      <a:pt x="15669" y="51"/>
                      <a:pt x="15424" y="167"/>
                    </a:cubicBezTo>
                    <a:lnTo>
                      <a:pt x="8169" y="4416"/>
                    </a:lnTo>
                    <a:cubicBezTo>
                      <a:pt x="7882" y="4590"/>
                      <a:pt x="7642" y="4843"/>
                      <a:pt x="7474" y="5151"/>
                    </a:cubicBezTo>
                    <a:cubicBezTo>
                      <a:pt x="7399" y="5289"/>
                      <a:pt x="7343" y="5437"/>
                      <a:pt x="7300" y="5588"/>
                    </a:cubicBezTo>
                    <a:lnTo>
                      <a:pt x="2565" y="5904"/>
                    </a:lnTo>
                    <a:cubicBezTo>
                      <a:pt x="2280" y="5932"/>
                      <a:pt x="2014" y="6070"/>
                      <a:pt x="1815" y="6294"/>
                    </a:cubicBezTo>
                    <a:cubicBezTo>
                      <a:pt x="1635" y="6496"/>
                      <a:pt x="1522" y="6757"/>
                      <a:pt x="1491" y="7037"/>
                    </a:cubicBezTo>
                    <a:lnTo>
                      <a:pt x="1491" y="7076"/>
                    </a:lnTo>
                    <a:cubicBezTo>
                      <a:pt x="1160" y="7079"/>
                      <a:pt x="948" y="7094"/>
                      <a:pt x="733" y="7168"/>
                    </a:cubicBezTo>
                    <a:cubicBezTo>
                      <a:pt x="433" y="7287"/>
                      <a:pt x="196" y="7544"/>
                      <a:pt x="87" y="7871"/>
                    </a:cubicBezTo>
                    <a:cubicBezTo>
                      <a:pt x="0" y="8169"/>
                      <a:pt x="0" y="8450"/>
                      <a:pt x="0" y="9003"/>
                    </a:cubicBezTo>
                    <a:lnTo>
                      <a:pt x="0" y="9796"/>
                    </a:lnTo>
                    <a:cubicBezTo>
                      <a:pt x="0" y="10358"/>
                      <a:pt x="0" y="10639"/>
                      <a:pt x="87" y="10937"/>
                    </a:cubicBezTo>
                    <a:cubicBezTo>
                      <a:pt x="196" y="11263"/>
                      <a:pt x="433" y="11520"/>
                      <a:pt x="733" y="11639"/>
                    </a:cubicBezTo>
                    <a:cubicBezTo>
                      <a:pt x="950" y="11714"/>
                      <a:pt x="1162" y="11729"/>
                      <a:pt x="1491" y="11733"/>
                    </a:cubicBezTo>
                    <a:cubicBezTo>
                      <a:pt x="1517" y="12010"/>
                      <a:pt x="1615" y="12274"/>
                      <a:pt x="1776" y="12495"/>
                    </a:cubicBezTo>
                    <a:cubicBezTo>
                      <a:pt x="1998" y="12800"/>
                      <a:pt x="2321" y="12998"/>
                      <a:pt x="2675" y="13045"/>
                    </a:cubicBezTo>
                    <a:lnTo>
                      <a:pt x="2911" y="13061"/>
                    </a:lnTo>
                    <a:lnTo>
                      <a:pt x="2911" y="19846"/>
                    </a:lnTo>
                    <a:cubicBezTo>
                      <a:pt x="2911" y="20812"/>
                      <a:pt x="3630" y="21595"/>
                      <a:pt x="4518" y="21595"/>
                    </a:cubicBezTo>
                    <a:cubicBezTo>
                      <a:pt x="5405" y="21595"/>
                      <a:pt x="6125" y="20812"/>
                      <a:pt x="6125" y="19846"/>
                    </a:cubicBezTo>
                    <a:lnTo>
                      <a:pt x="6125" y="13282"/>
                    </a:lnTo>
                    <a:lnTo>
                      <a:pt x="7278" y="13360"/>
                    </a:lnTo>
                    <a:cubicBezTo>
                      <a:pt x="7292" y="13410"/>
                      <a:pt x="7305" y="13461"/>
                      <a:pt x="7323" y="13510"/>
                    </a:cubicBezTo>
                    <a:cubicBezTo>
                      <a:pt x="7475" y="13926"/>
                      <a:pt x="7758" y="14268"/>
                      <a:pt x="8122" y="14477"/>
                    </a:cubicBezTo>
                    <a:lnTo>
                      <a:pt x="15491" y="18498"/>
                    </a:lnTo>
                    <a:cubicBezTo>
                      <a:pt x="16106" y="18757"/>
                      <a:pt x="16800" y="18644"/>
                      <a:pt x="17318" y="18200"/>
                    </a:cubicBezTo>
                    <a:cubicBezTo>
                      <a:pt x="17737" y="17841"/>
                      <a:pt x="17992" y="17303"/>
                      <a:pt x="18017" y="16723"/>
                    </a:cubicBezTo>
                    <a:lnTo>
                      <a:pt x="18017" y="11726"/>
                    </a:lnTo>
                    <a:cubicBezTo>
                      <a:pt x="18190" y="11719"/>
                      <a:pt x="18367" y="11706"/>
                      <a:pt x="18540" y="11667"/>
                    </a:cubicBezTo>
                    <a:cubicBezTo>
                      <a:pt x="19129" y="11519"/>
                      <a:pt x="19588" y="11018"/>
                      <a:pt x="19724" y="10378"/>
                    </a:cubicBezTo>
                    <a:cubicBezTo>
                      <a:pt x="19786" y="10051"/>
                      <a:pt x="19786" y="9692"/>
                      <a:pt x="19786" y="9404"/>
                    </a:cubicBezTo>
                    <a:cubicBezTo>
                      <a:pt x="19786" y="9116"/>
                      <a:pt x="19786" y="8757"/>
                      <a:pt x="19724" y="8430"/>
                    </a:cubicBezTo>
                    <a:cubicBezTo>
                      <a:pt x="19588" y="7790"/>
                      <a:pt x="19129" y="7289"/>
                      <a:pt x="18540" y="7141"/>
                    </a:cubicBezTo>
                    <a:cubicBezTo>
                      <a:pt x="18367" y="7102"/>
                      <a:pt x="18190" y="7089"/>
                      <a:pt x="18017" y="7083"/>
                    </a:cubicBezTo>
                    <a:lnTo>
                      <a:pt x="18017" y="1859"/>
                    </a:lnTo>
                    <a:cubicBezTo>
                      <a:pt x="17959" y="1139"/>
                      <a:pt x="17555" y="506"/>
                      <a:pt x="16955" y="195"/>
                    </a:cubicBezTo>
                    <a:cubicBezTo>
                      <a:pt x="16714" y="70"/>
                      <a:pt x="16454" y="5"/>
                      <a:pt x="16192" y="0"/>
                    </a:cubicBezTo>
                    <a:close/>
                    <a:moveTo>
                      <a:pt x="16174" y="782"/>
                    </a:moveTo>
                    <a:cubicBezTo>
                      <a:pt x="16335" y="783"/>
                      <a:pt x="16496" y="822"/>
                      <a:pt x="16645" y="897"/>
                    </a:cubicBezTo>
                    <a:cubicBezTo>
                      <a:pt x="17038" y="1094"/>
                      <a:pt x="17299" y="1512"/>
                      <a:pt x="17322" y="1983"/>
                    </a:cubicBezTo>
                    <a:lnTo>
                      <a:pt x="17322" y="16678"/>
                    </a:lnTo>
                    <a:cubicBezTo>
                      <a:pt x="17300" y="17085"/>
                      <a:pt x="17099" y="17456"/>
                      <a:pt x="16782" y="17673"/>
                    </a:cubicBezTo>
                    <a:cubicBezTo>
                      <a:pt x="16455" y="17897"/>
                      <a:pt x="16047" y="17930"/>
                      <a:pt x="15693" y="17761"/>
                    </a:cubicBezTo>
                    <a:lnTo>
                      <a:pt x="15121" y="17449"/>
                    </a:lnTo>
                    <a:lnTo>
                      <a:pt x="15121" y="1225"/>
                    </a:lnTo>
                    <a:lnTo>
                      <a:pt x="15701" y="889"/>
                    </a:lnTo>
                    <a:cubicBezTo>
                      <a:pt x="15852" y="816"/>
                      <a:pt x="16013" y="781"/>
                      <a:pt x="16174" y="782"/>
                    </a:cubicBezTo>
                    <a:close/>
                    <a:moveTo>
                      <a:pt x="14413" y="1635"/>
                    </a:moveTo>
                    <a:lnTo>
                      <a:pt x="14413" y="17064"/>
                    </a:lnTo>
                    <a:lnTo>
                      <a:pt x="8455" y="13821"/>
                    </a:lnTo>
                    <a:cubicBezTo>
                      <a:pt x="8285" y="13705"/>
                      <a:pt x="8147" y="13541"/>
                      <a:pt x="8055" y="13347"/>
                    </a:cubicBezTo>
                    <a:cubicBezTo>
                      <a:pt x="7975" y="13178"/>
                      <a:pt x="7933" y="12991"/>
                      <a:pt x="7932" y="12801"/>
                    </a:cubicBezTo>
                    <a:lnTo>
                      <a:pt x="7932" y="6156"/>
                    </a:lnTo>
                    <a:cubicBezTo>
                      <a:pt x="7935" y="5908"/>
                      <a:pt x="8003" y="5666"/>
                      <a:pt x="8127" y="5459"/>
                    </a:cubicBezTo>
                    <a:cubicBezTo>
                      <a:pt x="8238" y="5275"/>
                      <a:pt x="8389" y="5124"/>
                      <a:pt x="8567" y="5021"/>
                    </a:cubicBezTo>
                    <a:lnTo>
                      <a:pt x="14413" y="1635"/>
                    </a:lnTo>
                    <a:close/>
                    <a:moveTo>
                      <a:pt x="11200" y="4720"/>
                    </a:moveTo>
                    <a:cubicBezTo>
                      <a:pt x="11154" y="4719"/>
                      <a:pt x="11108" y="4727"/>
                      <a:pt x="11062" y="4746"/>
                    </a:cubicBezTo>
                    <a:lnTo>
                      <a:pt x="9317" y="5695"/>
                    </a:lnTo>
                    <a:cubicBezTo>
                      <a:pt x="9112" y="5809"/>
                      <a:pt x="8941" y="5985"/>
                      <a:pt x="8824" y="6201"/>
                    </a:cubicBezTo>
                    <a:cubicBezTo>
                      <a:pt x="8707" y="6416"/>
                      <a:pt x="8649" y="6662"/>
                      <a:pt x="8655" y="6911"/>
                    </a:cubicBezTo>
                    <a:lnTo>
                      <a:pt x="8655" y="7921"/>
                    </a:lnTo>
                    <a:cubicBezTo>
                      <a:pt x="8659" y="8137"/>
                      <a:pt x="8824" y="8308"/>
                      <a:pt x="9023" y="8303"/>
                    </a:cubicBezTo>
                    <a:cubicBezTo>
                      <a:pt x="9214" y="8297"/>
                      <a:pt x="9367" y="8129"/>
                      <a:pt x="9369" y="7921"/>
                    </a:cubicBezTo>
                    <a:lnTo>
                      <a:pt x="9369" y="6975"/>
                    </a:lnTo>
                    <a:cubicBezTo>
                      <a:pt x="9374" y="6847"/>
                      <a:pt x="9407" y="6721"/>
                      <a:pt x="9466" y="6610"/>
                    </a:cubicBezTo>
                    <a:cubicBezTo>
                      <a:pt x="9534" y="6482"/>
                      <a:pt x="9634" y="6377"/>
                      <a:pt x="9755" y="6308"/>
                    </a:cubicBezTo>
                    <a:lnTo>
                      <a:pt x="11329" y="5450"/>
                    </a:lnTo>
                    <a:cubicBezTo>
                      <a:pt x="11500" y="5369"/>
                      <a:pt x="11582" y="5156"/>
                      <a:pt x="11516" y="4966"/>
                    </a:cubicBezTo>
                    <a:cubicBezTo>
                      <a:pt x="11464" y="4818"/>
                      <a:pt x="11336" y="4725"/>
                      <a:pt x="11200" y="4720"/>
                    </a:cubicBezTo>
                    <a:close/>
                    <a:moveTo>
                      <a:pt x="7213" y="6355"/>
                    </a:moveTo>
                    <a:lnTo>
                      <a:pt x="7213" y="12591"/>
                    </a:lnTo>
                    <a:lnTo>
                      <a:pt x="2698" y="12286"/>
                    </a:lnTo>
                    <a:cubicBezTo>
                      <a:pt x="2566" y="12270"/>
                      <a:pt x="2442" y="12205"/>
                      <a:pt x="2347" y="12103"/>
                    </a:cubicBezTo>
                    <a:cubicBezTo>
                      <a:pt x="2249" y="11996"/>
                      <a:pt x="2188" y="11854"/>
                      <a:pt x="2176" y="11702"/>
                    </a:cubicBezTo>
                    <a:lnTo>
                      <a:pt x="2175" y="7225"/>
                    </a:lnTo>
                    <a:cubicBezTo>
                      <a:pt x="2183" y="7075"/>
                      <a:pt x="2241" y="6934"/>
                      <a:pt x="2336" y="6827"/>
                    </a:cubicBezTo>
                    <a:cubicBezTo>
                      <a:pt x="2448" y="6701"/>
                      <a:pt x="2602" y="6631"/>
                      <a:pt x="2762" y="6633"/>
                    </a:cubicBezTo>
                    <a:lnTo>
                      <a:pt x="7213" y="6355"/>
                    </a:lnTo>
                    <a:close/>
                    <a:moveTo>
                      <a:pt x="20488" y="6671"/>
                    </a:moveTo>
                    <a:cubicBezTo>
                      <a:pt x="20378" y="6677"/>
                      <a:pt x="20271" y="6736"/>
                      <a:pt x="20205" y="6848"/>
                    </a:cubicBezTo>
                    <a:cubicBezTo>
                      <a:pt x="20128" y="6978"/>
                      <a:pt x="20139" y="7147"/>
                      <a:pt x="20231" y="7265"/>
                    </a:cubicBezTo>
                    <a:cubicBezTo>
                      <a:pt x="20638" y="7878"/>
                      <a:pt x="20861" y="8613"/>
                      <a:pt x="20868" y="9369"/>
                    </a:cubicBezTo>
                    <a:cubicBezTo>
                      <a:pt x="20875" y="10164"/>
                      <a:pt x="20644" y="10940"/>
                      <a:pt x="20210" y="11579"/>
                    </a:cubicBezTo>
                    <a:cubicBezTo>
                      <a:pt x="20127" y="11701"/>
                      <a:pt x="20123" y="11867"/>
                      <a:pt x="20199" y="11995"/>
                    </a:cubicBezTo>
                    <a:cubicBezTo>
                      <a:pt x="20333" y="12216"/>
                      <a:pt x="20625" y="12237"/>
                      <a:pt x="20783" y="12035"/>
                    </a:cubicBezTo>
                    <a:cubicBezTo>
                      <a:pt x="21315" y="11279"/>
                      <a:pt x="21600" y="10352"/>
                      <a:pt x="21594" y="9400"/>
                    </a:cubicBezTo>
                    <a:cubicBezTo>
                      <a:pt x="21589" y="8467"/>
                      <a:pt x="21304" y="7562"/>
                      <a:pt x="20783" y="6822"/>
                    </a:cubicBezTo>
                    <a:cubicBezTo>
                      <a:pt x="20708" y="6716"/>
                      <a:pt x="20597" y="6666"/>
                      <a:pt x="20488" y="6671"/>
                    </a:cubicBezTo>
                    <a:close/>
                    <a:moveTo>
                      <a:pt x="1489" y="7810"/>
                    </a:moveTo>
                    <a:lnTo>
                      <a:pt x="1484" y="10998"/>
                    </a:lnTo>
                    <a:cubicBezTo>
                      <a:pt x="1268" y="10998"/>
                      <a:pt x="1154" y="10997"/>
                      <a:pt x="1035" y="10956"/>
                    </a:cubicBezTo>
                    <a:cubicBezTo>
                      <a:pt x="902" y="10903"/>
                      <a:pt x="798" y="10790"/>
                      <a:pt x="750" y="10645"/>
                    </a:cubicBezTo>
                    <a:cubicBezTo>
                      <a:pt x="711" y="10513"/>
                      <a:pt x="711" y="10388"/>
                      <a:pt x="711" y="10140"/>
                    </a:cubicBezTo>
                    <a:lnTo>
                      <a:pt x="711" y="8664"/>
                    </a:lnTo>
                    <a:cubicBezTo>
                      <a:pt x="711" y="8419"/>
                      <a:pt x="711" y="8295"/>
                      <a:pt x="750" y="8163"/>
                    </a:cubicBezTo>
                    <a:cubicBezTo>
                      <a:pt x="798" y="8019"/>
                      <a:pt x="902" y="7904"/>
                      <a:pt x="1035" y="7852"/>
                    </a:cubicBezTo>
                    <a:cubicBezTo>
                      <a:pt x="1154" y="7811"/>
                      <a:pt x="1269" y="7810"/>
                      <a:pt x="1489" y="7810"/>
                    </a:cubicBezTo>
                    <a:close/>
                    <a:moveTo>
                      <a:pt x="18017" y="7841"/>
                    </a:moveTo>
                    <a:cubicBezTo>
                      <a:pt x="18097" y="7847"/>
                      <a:pt x="18179" y="7857"/>
                      <a:pt x="18259" y="7875"/>
                    </a:cubicBezTo>
                    <a:cubicBezTo>
                      <a:pt x="18656" y="7975"/>
                      <a:pt x="18967" y="8313"/>
                      <a:pt x="19059" y="8746"/>
                    </a:cubicBezTo>
                    <a:cubicBezTo>
                      <a:pt x="19101" y="8967"/>
                      <a:pt x="19101" y="9210"/>
                      <a:pt x="19101" y="9404"/>
                    </a:cubicBezTo>
                    <a:cubicBezTo>
                      <a:pt x="19101" y="9599"/>
                      <a:pt x="19101" y="9842"/>
                      <a:pt x="19059" y="10063"/>
                    </a:cubicBezTo>
                    <a:cubicBezTo>
                      <a:pt x="18967" y="10495"/>
                      <a:pt x="18656" y="10833"/>
                      <a:pt x="18259" y="10933"/>
                    </a:cubicBezTo>
                    <a:cubicBezTo>
                      <a:pt x="18179" y="10951"/>
                      <a:pt x="18097" y="10961"/>
                      <a:pt x="18017" y="10967"/>
                    </a:cubicBezTo>
                    <a:lnTo>
                      <a:pt x="18017" y="7841"/>
                    </a:lnTo>
                    <a:close/>
                    <a:moveTo>
                      <a:pt x="9012" y="8620"/>
                    </a:moveTo>
                    <a:cubicBezTo>
                      <a:pt x="8817" y="8620"/>
                      <a:pt x="8658" y="8792"/>
                      <a:pt x="8658" y="9005"/>
                    </a:cubicBezTo>
                    <a:lnTo>
                      <a:pt x="8658" y="9803"/>
                    </a:lnTo>
                    <a:cubicBezTo>
                      <a:pt x="8658" y="10016"/>
                      <a:pt x="8817" y="10189"/>
                      <a:pt x="9012" y="10189"/>
                    </a:cubicBezTo>
                    <a:cubicBezTo>
                      <a:pt x="9208" y="10189"/>
                      <a:pt x="9367" y="10016"/>
                      <a:pt x="9367" y="9803"/>
                    </a:cubicBezTo>
                    <a:lnTo>
                      <a:pt x="9367" y="9005"/>
                    </a:lnTo>
                    <a:cubicBezTo>
                      <a:pt x="9367" y="8792"/>
                      <a:pt x="9208" y="8620"/>
                      <a:pt x="9012" y="8620"/>
                    </a:cubicBezTo>
                    <a:close/>
                    <a:moveTo>
                      <a:pt x="3586" y="13107"/>
                    </a:moveTo>
                    <a:lnTo>
                      <a:pt x="5451" y="13235"/>
                    </a:lnTo>
                    <a:lnTo>
                      <a:pt x="5451" y="19794"/>
                    </a:lnTo>
                    <a:cubicBezTo>
                      <a:pt x="5451" y="20354"/>
                      <a:pt x="5033" y="20808"/>
                      <a:pt x="4518" y="20808"/>
                    </a:cubicBezTo>
                    <a:cubicBezTo>
                      <a:pt x="4003" y="20808"/>
                      <a:pt x="3586" y="20354"/>
                      <a:pt x="3586" y="19794"/>
                    </a:cubicBezTo>
                    <a:lnTo>
                      <a:pt x="3586" y="19532"/>
                    </a:lnTo>
                    <a:lnTo>
                      <a:pt x="4345" y="19532"/>
                    </a:lnTo>
                    <a:cubicBezTo>
                      <a:pt x="4536" y="19532"/>
                      <a:pt x="4690" y="19364"/>
                      <a:pt x="4690" y="19157"/>
                    </a:cubicBezTo>
                    <a:cubicBezTo>
                      <a:pt x="4690" y="18950"/>
                      <a:pt x="4536" y="18782"/>
                      <a:pt x="4345" y="18782"/>
                    </a:cubicBezTo>
                    <a:lnTo>
                      <a:pt x="3586" y="18782"/>
                    </a:lnTo>
                    <a:lnTo>
                      <a:pt x="3586" y="17980"/>
                    </a:lnTo>
                    <a:lnTo>
                      <a:pt x="4345" y="17980"/>
                    </a:lnTo>
                    <a:cubicBezTo>
                      <a:pt x="4536" y="17980"/>
                      <a:pt x="4690" y="17812"/>
                      <a:pt x="4690" y="17605"/>
                    </a:cubicBezTo>
                    <a:cubicBezTo>
                      <a:pt x="4690" y="17398"/>
                      <a:pt x="4536" y="17231"/>
                      <a:pt x="4345" y="17231"/>
                    </a:cubicBezTo>
                    <a:lnTo>
                      <a:pt x="3586" y="17231"/>
                    </a:lnTo>
                    <a:lnTo>
                      <a:pt x="3586" y="16428"/>
                    </a:lnTo>
                    <a:lnTo>
                      <a:pt x="4345" y="16428"/>
                    </a:lnTo>
                    <a:cubicBezTo>
                      <a:pt x="4536" y="16428"/>
                      <a:pt x="4690" y="16260"/>
                      <a:pt x="4690" y="16053"/>
                    </a:cubicBezTo>
                    <a:cubicBezTo>
                      <a:pt x="4690" y="15846"/>
                      <a:pt x="4536" y="15679"/>
                      <a:pt x="4345" y="15679"/>
                    </a:cubicBezTo>
                    <a:lnTo>
                      <a:pt x="3586" y="15679"/>
                    </a:lnTo>
                    <a:lnTo>
                      <a:pt x="3586" y="14877"/>
                    </a:lnTo>
                    <a:lnTo>
                      <a:pt x="4345" y="14877"/>
                    </a:lnTo>
                    <a:cubicBezTo>
                      <a:pt x="4536" y="14877"/>
                      <a:pt x="4690" y="14708"/>
                      <a:pt x="4690" y="14501"/>
                    </a:cubicBezTo>
                    <a:cubicBezTo>
                      <a:pt x="4690" y="14294"/>
                      <a:pt x="4536" y="14127"/>
                      <a:pt x="4345" y="14127"/>
                    </a:cubicBezTo>
                    <a:lnTo>
                      <a:pt x="3586" y="14127"/>
                    </a:lnTo>
                    <a:lnTo>
                      <a:pt x="3586" y="13107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3" name="Group 15">
              <a:extLst>
                <a:ext uri="{FF2B5EF4-FFF2-40B4-BE49-F238E27FC236}">
                  <a16:creationId xmlns:a16="http://schemas.microsoft.com/office/drawing/2014/main" xmlns="" id="{0E389298-0FDB-42D1-9FB5-5F2CEB009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1900" y="2882107"/>
              <a:ext cx="1034257" cy="1164431"/>
              <a:chOff x="4911672" y="6632233"/>
              <a:chExt cx="2067770" cy="2328353"/>
            </a:xfrm>
          </p:grpSpPr>
          <p:sp>
            <p:nvSpPr>
              <p:cNvPr id="128" name="Shape">
                <a:extLst>
                  <a:ext uri="{FF2B5EF4-FFF2-40B4-BE49-F238E27FC236}">
                    <a16:creationId xmlns:a16="http://schemas.microsoft.com/office/drawing/2014/main" xmlns="" id="{CD6134FB-65EA-48A5-92C1-6A112F998BD5}"/>
                  </a:ext>
                </a:extLst>
              </p:cNvPr>
              <p:cNvSpPr/>
              <p:nvPr/>
            </p:nvSpPr>
            <p:spPr bwMode="auto">
              <a:xfrm>
                <a:off x="4911672" y="6632233"/>
                <a:ext cx="2066183" cy="232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9" name="Shape">
                <a:extLst>
                  <a:ext uri="{FF2B5EF4-FFF2-40B4-BE49-F238E27FC236}">
                    <a16:creationId xmlns:a16="http://schemas.microsoft.com/office/drawing/2014/main" xmlns="" id="{171E371C-2D50-4A4E-8697-153284F9ACEC}"/>
                  </a:ext>
                </a:extLst>
              </p:cNvPr>
              <p:cNvSpPr/>
              <p:nvPr/>
            </p:nvSpPr>
            <p:spPr bwMode="auto">
              <a:xfrm>
                <a:off x="5467097" y="7313121"/>
                <a:ext cx="1512345" cy="1582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7" h="21600" extrusionOk="0">
                    <a:moveTo>
                      <a:pt x="12970" y="0"/>
                    </a:moveTo>
                    <a:lnTo>
                      <a:pt x="21597" y="8239"/>
                    </a:lnTo>
                    <a:lnTo>
                      <a:pt x="21596" y="13056"/>
                    </a:lnTo>
                    <a:cubicBezTo>
                      <a:pt x="21600" y="13477"/>
                      <a:pt x="21505" y="13893"/>
                      <a:pt x="21319" y="14274"/>
                    </a:cubicBezTo>
                    <a:cubicBezTo>
                      <a:pt x="21076" y="14771"/>
                      <a:pt x="20689" y="15189"/>
                      <a:pt x="20203" y="15480"/>
                    </a:cubicBezTo>
                    <a:lnTo>
                      <a:pt x="9127" y="21600"/>
                    </a:lnTo>
                    <a:lnTo>
                      <a:pt x="0" y="12865"/>
                    </a:lnTo>
                    <a:lnTo>
                      <a:pt x="256" y="1255"/>
                    </a:lnTo>
                    <a:lnTo>
                      <a:pt x="879" y="1295"/>
                    </a:lnTo>
                    <a:lnTo>
                      <a:pt x="879" y="260"/>
                    </a:lnTo>
                    <a:lnTo>
                      <a:pt x="12970" y="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30" name="Shape">
                <a:extLst>
                  <a:ext uri="{FF2B5EF4-FFF2-40B4-BE49-F238E27FC236}">
                    <a16:creationId xmlns:a16="http://schemas.microsoft.com/office/drawing/2014/main" xmlns="" id="{3E5BD728-B2A9-44C9-A682-F8811EC0798A}"/>
                  </a:ext>
                </a:extLst>
              </p:cNvPr>
              <p:cNvSpPr/>
              <p:nvPr/>
            </p:nvSpPr>
            <p:spPr bwMode="auto">
              <a:xfrm>
                <a:off x="5470271" y="7308360"/>
                <a:ext cx="948984" cy="952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1" y="0"/>
                    </a:moveTo>
                    <a:lnTo>
                      <a:pt x="1101" y="1885"/>
                    </a:lnTo>
                    <a:lnTo>
                      <a:pt x="0" y="1885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85"/>
                    </a:lnTo>
                    <a:lnTo>
                      <a:pt x="20499" y="1885"/>
                    </a:lnTo>
                    <a:lnTo>
                      <a:pt x="20499" y="0"/>
                    </a:lnTo>
                    <a:lnTo>
                      <a:pt x="1101" y="0"/>
                    </a:lnTo>
                    <a:close/>
                    <a:moveTo>
                      <a:pt x="1842" y="754"/>
                    </a:moveTo>
                    <a:lnTo>
                      <a:pt x="19758" y="754"/>
                    </a:lnTo>
                    <a:lnTo>
                      <a:pt x="19758" y="1885"/>
                    </a:lnTo>
                    <a:lnTo>
                      <a:pt x="1842" y="1885"/>
                    </a:lnTo>
                    <a:lnTo>
                      <a:pt x="1842" y="754"/>
                    </a:lnTo>
                    <a:close/>
                    <a:moveTo>
                      <a:pt x="719" y="2645"/>
                    </a:moveTo>
                    <a:lnTo>
                      <a:pt x="20881" y="2645"/>
                    </a:lnTo>
                    <a:lnTo>
                      <a:pt x="20881" y="4114"/>
                    </a:lnTo>
                    <a:lnTo>
                      <a:pt x="719" y="4114"/>
                    </a:lnTo>
                    <a:lnTo>
                      <a:pt x="719" y="2645"/>
                    </a:lnTo>
                    <a:close/>
                    <a:moveTo>
                      <a:pt x="738" y="4861"/>
                    </a:moveTo>
                    <a:lnTo>
                      <a:pt x="3006" y="4861"/>
                    </a:lnTo>
                    <a:lnTo>
                      <a:pt x="3006" y="6695"/>
                    </a:lnTo>
                    <a:cubicBezTo>
                      <a:pt x="3006" y="7323"/>
                      <a:pt x="2498" y="7833"/>
                      <a:pt x="1872" y="7833"/>
                    </a:cubicBezTo>
                    <a:cubicBezTo>
                      <a:pt x="1245" y="7833"/>
                      <a:pt x="738" y="7323"/>
                      <a:pt x="738" y="6695"/>
                    </a:cubicBezTo>
                    <a:lnTo>
                      <a:pt x="738" y="4861"/>
                    </a:lnTo>
                    <a:close/>
                    <a:moveTo>
                      <a:pt x="3721" y="4861"/>
                    </a:moveTo>
                    <a:lnTo>
                      <a:pt x="5988" y="4861"/>
                    </a:lnTo>
                    <a:lnTo>
                      <a:pt x="5988" y="6695"/>
                    </a:lnTo>
                    <a:cubicBezTo>
                      <a:pt x="5988" y="7323"/>
                      <a:pt x="5480" y="7833"/>
                      <a:pt x="4854" y="7833"/>
                    </a:cubicBezTo>
                    <a:cubicBezTo>
                      <a:pt x="4228" y="7833"/>
                      <a:pt x="3721" y="7323"/>
                      <a:pt x="3721" y="6695"/>
                    </a:cubicBezTo>
                    <a:lnTo>
                      <a:pt x="3721" y="4861"/>
                    </a:lnTo>
                    <a:close/>
                    <a:moveTo>
                      <a:pt x="6704" y="4861"/>
                    </a:moveTo>
                    <a:lnTo>
                      <a:pt x="8971" y="4861"/>
                    </a:lnTo>
                    <a:lnTo>
                      <a:pt x="8971" y="6695"/>
                    </a:lnTo>
                    <a:cubicBezTo>
                      <a:pt x="8971" y="7323"/>
                      <a:pt x="8463" y="7833"/>
                      <a:pt x="7837" y="7833"/>
                    </a:cubicBezTo>
                    <a:cubicBezTo>
                      <a:pt x="7211" y="7833"/>
                      <a:pt x="6704" y="7323"/>
                      <a:pt x="6704" y="6695"/>
                    </a:cubicBezTo>
                    <a:lnTo>
                      <a:pt x="6704" y="4861"/>
                    </a:lnTo>
                    <a:close/>
                    <a:moveTo>
                      <a:pt x="9687" y="4861"/>
                    </a:moveTo>
                    <a:lnTo>
                      <a:pt x="11954" y="4861"/>
                    </a:lnTo>
                    <a:lnTo>
                      <a:pt x="11954" y="6695"/>
                    </a:lnTo>
                    <a:cubicBezTo>
                      <a:pt x="11954" y="7323"/>
                      <a:pt x="11446" y="7833"/>
                      <a:pt x="10820" y="7833"/>
                    </a:cubicBezTo>
                    <a:cubicBezTo>
                      <a:pt x="10194" y="7833"/>
                      <a:pt x="9687" y="7323"/>
                      <a:pt x="9687" y="6695"/>
                    </a:cubicBezTo>
                    <a:lnTo>
                      <a:pt x="9687" y="4861"/>
                    </a:lnTo>
                    <a:close/>
                    <a:moveTo>
                      <a:pt x="12676" y="4861"/>
                    </a:moveTo>
                    <a:lnTo>
                      <a:pt x="14943" y="4861"/>
                    </a:lnTo>
                    <a:lnTo>
                      <a:pt x="14943" y="6695"/>
                    </a:lnTo>
                    <a:cubicBezTo>
                      <a:pt x="14943" y="7323"/>
                      <a:pt x="14435" y="7833"/>
                      <a:pt x="13809" y="7833"/>
                    </a:cubicBezTo>
                    <a:cubicBezTo>
                      <a:pt x="13183" y="7833"/>
                      <a:pt x="12676" y="7323"/>
                      <a:pt x="12676" y="6695"/>
                    </a:cubicBezTo>
                    <a:lnTo>
                      <a:pt x="12676" y="4861"/>
                    </a:lnTo>
                    <a:close/>
                    <a:moveTo>
                      <a:pt x="15659" y="4861"/>
                    </a:moveTo>
                    <a:lnTo>
                      <a:pt x="17926" y="4861"/>
                    </a:lnTo>
                    <a:lnTo>
                      <a:pt x="17926" y="6695"/>
                    </a:lnTo>
                    <a:cubicBezTo>
                      <a:pt x="17926" y="7323"/>
                      <a:pt x="17418" y="7833"/>
                      <a:pt x="16792" y="7833"/>
                    </a:cubicBezTo>
                    <a:cubicBezTo>
                      <a:pt x="16166" y="7833"/>
                      <a:pt x="15659" y="7323"/>
                      <a:pt x="15659" y="6695"/>
                    </a:cubicBezTo>
                    <a:lnTo>
                      <a:pt x="15659" y="4861"/>
                    </a:lnTo>
                    <a:close/>
                    <a:moveTo>
                      <a:pt x="18641" y="4861"/>
                    </a:moveTo>
                    <a:lnTo>
                      <a:pt x="20881" y="4861"/>
                    </a:lnTo>
                    <a:lnTo>
                      <a:pt x="20881" y="6941"/>
                    </a:lnTo>
                    <a:cubicBezTo>
                      <a:pt x="20769" y="7451"/>
                      <a:pt x="20317" y="7833"/>
                      <a:pt x="19775" y="7833"/>
                    </a:cubicBezTo>
                    <a:cubicBezTo>
                      <a:pt x="19149" y="7833"/>
                      <a:pt x="18641" y="7323"/>
                      <a:pt x="18641" y="6695"/>
                    </a:cubicBezTo>
                    <a:lnTo>
                      <a:pt x="18641" y="4861"/>
                    </a:lnTo>
                    <a:close/>
                    <a:moveTo>
                      <a:pt x="12315" y="7816"/>
                    </a:moveTo>
                    <a:cubicBezTo>
                      <a:pt x="12650" y="8281"/>
                      <a:pt x="13193" y="8585"/>
                      <a:pt x="13809" y="8585"/>
                    </a:cubicBezTo>
                    <a:cubicBezTo>
                      <a:pt x="14423" y="8585"/>
                      <a:pt x="14965" y="8283"/>
                      <a:pt x="15301" y="7820"/>
                    </a:cubicBezTo>
                    <a:cubicBezTo>
                      <a:pt x="15636" y="8283"/>
                      <a:pt x="16178" y="8585"/>
                      <a:pt x="16792" y="8585"/>
                    </a:cubicBezTo>
                    <a:cubicBezTo>
                      <a:pt x="17406" y="8585"/>
                      <a:pt x="17949" y="8283"/>
                      <a:pt x="18284" y="7820"/>
                    </a:cubicBezTo>
                    <a:cubicBezTo>
                      <a:pt x="18619" y="8283"/>
                      <a:pt x="19161" y="8585"/>
                      <a:pt x="19775" y="8585"/>
                    </a:cubicBezTo>
                    <a:cubicBezTo>
                      <a:pt x="20190" y="8585"/>
                      <a:pt x="20573" y="8445"/>
                      <a:pt x="20881" y="8213"/>
                    </a:cubicBezTo>
                    <a:lnTo>
                      <a:pt x="20881" y="20840"/>
                    </a:lnTo>
                    <a:lnTo>
                      <a:pt x="18252" y="20840"/>
                    </a:lnTo>
                    <a:lnTo>
                      <a:pt x="18252" y="9691"/>
                    </a:lnTo>
                    <a:lnTo>
                      <a:pt x="4849" y="9691"/>
                    </a:lnTo>
                    <a:lnTo>
                      <a:pt x="4849" y="20840"/>
                    </a:lnTo>
                    <a:lnTo>
                      <a:pt x="3712" y="20840"/>
                    </a:lnTo>
                    <a:lnTo>
                      <a:pt x="3712" y="12719"/>
                    </a:lnTo>
                    <a:lnTo>
                      <a:pt x="2991" y="12719"/>
                    </a:lnTo>
                    <a:lnTo>
                      <a:pt x="2991" y="12243"/>
                    </a:lnTo>
                    <a:cubicBezTo>
                      <a:pt x="3239" y="12178"/>
                      <a:pt x="3474" y="12050"/>
                      <a:pt x="3668" y="11856"/>
                    </a:cubicBezTo>
                    <a:cubicBezTo>
                      <a:pt x="4251" y="11275"/>
                      <a:pt x="4251" y="10333"/>
                      <a:pt x="3668" y="9752"/>
                    </a:cubicBezTo>
                    <a:cubicBezTo>
                      <a:pt x="3377" y="9462"/>
                      <a:pt x="2995" y="9316"/>
                      <a:pt x="2613" y="9316"/>
                    </a:cubicBezTo>
                    <a:cubicBezTo>
                      <a:pt x="2231" y="9316"/>
                      <a:pt x="1849" y="9462"/>
                      <a:pt x="1558" y="9752"/>
                    </a:cubicBezTo>
                    <a:cubicBezTo>
                      <a:pt x="975" y="10333"/>
                      <a:pt x="975" y="11275"/>
                      <a:pt x="1558" y="11856"/>
                    </a:cubicBezTo>
                    <a:cubicBezTo>
                      <a:pt x="1752" y="12050"/>
                      <a:pt x="1987" y="12178"/>
                      <a:pt x="2235" y="12243"/>
                    </a:cubicBezTo>
                    <a:lnTo>
                      <a:pt x="2235" y="12719"/>
                    </a:lnTo>
                    <a:lnTo>
                      <a:pt x="1513" y="12719"/>
                    </a:lnTo>
                    <a:lnTo>
                      <a:pt x="1513" y="20840"/>
                    </a:lnTo>
                    <a:lnTo>
                      <a:pt x="719" y="20840"/>
                    </a:lnTo>
                    <a:lnTo>
                      <a:pt x="719" y="8178"/>
                    </a:lnTo>
                    <a:cubicBezTo>
                      <a:pt x="1035" y="8432"/>
                      <a:pt x="1435" y="8585"/>
                      <a:pt x="1872" y="8585"/>
                    </a:cubicBezTo>
                    <a:cubicBezTo>
                      <a:pt x="2485" y="8585"/>
                      <a:pt x="3028" y="8283"/>
                      <a:pt x="3363" y="7820"/>
                    </a:cubicBezTo>
                    <a:cubicBezTo>
                      <a:pt x="3698" y="8283"/>
                      <a:pt x="4240" y="8585"/>
                      <a:pt x="4854" y="8585"/>
                    </a:cubicBezTo>
                    <a:cubicBezTo>
                      <a:pt x="5468" y="8585"/>
                      <a:pt x="6010" y="8283"/>
                      <a:pt x="6346" y="7820"/>
                    </a:cubicBezTo>
                    <a:cubicBezTo>
                      <a:pt x="6681" y="8283"/>
                      <a:pt x="7223" y="8585"/>
                      <a:pt x="7837" y="8585"/>
                    </a:cubicBezTo>
                    <a:cubicBezTo>
                      <a:pt x="8451" y="8585"/>
                      <a:pt x="8994" y="8283"/>
                      <a:pt x="9329" y="7820"/>
                    </a:cubicBezTo>
                    <a:cubicBezTo>
                      <a:pt x="9665" y="8283"/>
                      <a:pt x="10206" y="8585"/>
                      <a:pt x="10820" y="8585"/>
                    </a:cubicBezTo>
                    <a:cubicBezTo>
                      <a:pt x="11436" y="8585"/>
                      <a:pt x="11980" y="8281"/>
                      <a:pt x="12315" y="7816"/>
                    </a:cubicBezTo>
                    <a:close/>
                    <a:moveTo>
                      <a:pt x="2613" y="10066"/>
                    </a:moveTo>
                    <a:cubicBezTo>
                      <a:pt x="2803" y="10066"/>
                      <a:pt x="2991" y="10139"/>
                      <a:pt x="3136" y="10283"/>
                    </a:cubicBezTo>
                    <a:cubicBezTo>
                      <a:pt x="3425" y="10571"/>
                      <a:pt x="3425" y="11038"/>
                      <a:pt x="3136" y="11326"/>
                    </a:cubicBezTo>
                    <a:cubicBezTo>
                      <a:pt x="2847" y="11614"/>
                      <a:pt x="2379" y="11614"/>
                      <a:pt x="2090" y="11326"/>
                    </a:cubicBezTo>
                    <a:cubicBezTo>
                      <a:pt x="1801" y="11038"/>
                      <a:pt x="1801" y="10571"/>
                      <a:pt x="2090" y="10283"/>
                    </a:cubicBezTo>
                    <a:cubicBezTo>
                      <a:pt x="2235" y="10139"/>
                      <a:pt x="2424" y="10066"/>
                      <a:pt x="2613" y="10066"/>
                    </a:cubicBezTo>
                    <a:close/>
                    <a:moveTo>
                      <a:pt x="5566" y="10432"/>
                    </a:moveTo>
                    <a:lnTo>
                      <a:pt x="11173" y="10432"/>
                    </a:lnTo>
                    <a:lnTo>
                      <a:pt x="11173" y="20840"/>
                    </a:lnTo>
                    <a:lnTo>
                      <a:pt x="5566" y="20840"/>
                    </a:lnTo>
                    <a:lnTo>
                      <a:pt x="5566" y="10432"/>
                    </a:lnTo>
                    <a:close/>
                    <a:moveTo>
                      <a:pt x="11912" y="10432"/>
                    </a:moveTo>
                    <a:lnTo>
                      <a:pt x="17535" y="10432"/>
                    </a:lnTo>
                    <a:lnTo>
                      <a:pt x="17535" y="20840"/>
                    </a:lnTo>
                    <a:lnTo>
                      <a:pt x="11912" y="20840"/>
                    </a:lnTo>
                    <a:lnTo>
                      <a:pt x="11912" y="10432"/>
                    </a:lnTo>
                    <a:close/>
                    <a:moveTo>
                      <a:pt x="8207" y="12288"/>
                    </a:moveTo>
                    <a:cubicBezTo>
                      <a:pt x="8113" y="12288"/>
                      <a:pt x="8019" y="12323"/>
                      <a:pt x="7948" y="12394"/>
                    </a:cubicBezTo>
                    <a:lnTo>
                      <a:pt x="7201" y="13140"/>
                    </a:lnTo>
                    <a:cubicBezTo>
                      <a:pt x="7058" y="13282"/>
                      <a:pt x="7058" y="13512"/>
                      <a:pt x="7201" y="13654"/>
                    </a:cubicBezTo>
                    <a:cubicBezTo>
                      <a:pt x="7343" y="13796"/>
                      <a:pt x="7574" y="13796"/>
                      <a:pt x="7716" y="13654"/>
                    </a:cubicBezTo>
                    <a:lnTo>
                      <a:pt x="8464" y="12908"/>
                    </a:lnTo>
                    <a:cubicBezTo>
                      <a:pt x="8607" y="12766"/>
                      <a:pt x="8607" y="12536"/>
                      <a:pt x="8464" y="12394"/>
                    </a:cubicBezTo>
                    <a:cubicBezTo>
                      <a:pt x="8393" y="12323"/>
                      <a:pt x="8300" y="12288"/>
                      <a:pt x="8207" y="12288"/>
                    </a:cubicBezTo>
                    <a:close/>
                    <a:moveTo>
                      <a:pt x="13418" y="12288"/>
                    </a:moveTo>
                    <a:cubicBezTo>
                      <a:pt x="13324" y="12288"/>
                      <a:pt x="13230" y="12323"/>
                      <a:pt x="13159" y="12394"/>
                    </a:cubicBezTo>
                    <a:lnTo>
                      <a:pt x="12412" y="13140"/>
                    </a:lnTo>
                    <a:cubicBezTo>
                      <a:pt x="12269" y="13282"/>
                      <a:pt x="12269" y="13512"/>
                      <a:pt x="12412" y="13654"/>
                    </a:cubicBezTo>
                    <a:cubicBezTo>
                      <a:pt x="12554" y="13796"/>
                      <a:pt x="12785" y="13796"/>
                      <a:pt x="12927" y="13654"/>
                    </a:cubicBezTo>
                    <a:lnTo>
                      <a:pt x="13675" y="12908"/>
                    </a:lnTo>
                    <a:cubicBezTo>
                      <a:pt x="13818" y="12766"/>
                      <a:pt x="13818" y="12536"/>
                      <a:pt x="13675" y="12394"/>
                    </a:cubicBezTo>
                    <a:cubicBezTo>
                      <a:pt x="13604" y="12323"/>
                      <a:pt x="13511" y="12288"/>
                      <a:pt x="13418" y="12288"/>
                    </a:cubicBezTo>
                    <a:close/>
                    <a:moveTo>
                      <a:pt x="10448" y="12291"/>
                    </a:moveTo>
                    <a:cubicBezTo>
                      <a:pt x="10354" y="12291"/>
                      <a:pt x="10261" y="12326"/>
                      <a:pt x="10190" y="12397"/>
                    </a:cubicBezTo>
                    <a:lnTo>
                      <a:pt x="7178" y="15400"/>
                    </a:lnTo>
                    <a:cubicBezTo>
                      <a:pt x="7036" y="15542"/>
                      <a:pt x="7036" y="15772"/>
                      <a:pt x="7178" y="15914"/>
                    </a:cubicBezTo>
                    <a:cubicBezTo>
                      <a:pt x="7320" y="16056"/>
                      <a:pt x="7551" y="16056"/>
                      <a:pt x="7693" y="15914"/>
                    </a:cubicBezTo>
                    <a:lnTo>
                      <a:pt x="10705" y="12911"/>
                    </a:lnTo>
                    <a:cubicBezTo>
                      <a:pt x="10848" y="12769"/>
                      <a:pt x="10848" y="12539"/>
                      <a:pt x="10705" y="12397"/>
                    </a:cubicBezTo>
                    <a:cubicBezTo>
                      <a:pt x="10634" y="12326"/>
                      <a:pt x="10541" y="12291"/>
                      <a:pt x="10448" y="12291"/>
                    </a:cubicBezTo>
                    <a:close/>
                    <a:moveTo>
                      <a:pt x="15659" y="12291"/>
                    </a:moveTo>
                    <a:cubicBezTo>
                      <a:pt x="15565" y="12291"/>
                      <a:pt x="15472" y="12326"/>
                      <a:pt x="15401" y="12397"/>
                    </a:cubicBezTo>
                    <a:lnTo>
                      <a:pt x="12389" y="15400"/>
                    </a:lnTo>
                    <a:cubicBezTo>
                      <a:pt x="12247" y="15542"/>
                      <a:pt x="12247" y="15772"/>
                      <a:pt x="12389" y="15914"/>
                    </a:cubicBezTo>
                    <a:cubicBezTo>
                      <a:pt x="12531" y="16056"/>
                      <a:pt x="12762" y="16056"/>
                      <a:pt x="12904" y="15914"/>
                    </a:cubicBezTo>
                    <a:lnTo>
                      <a:pt x="15916" y="12911"/>
                    </a:lnTo>
                    <a:cubicBezTo>
                      <a:pt x="16059" y="12769"/>
                      <a:pt x="16059" y="12539"/>
                      <a:pt x="15916" y="12397"/>
                    </a:cubicBezTo>
                    <a:cubicBezTo>
                      <a:pt x="15845" y="12326"/>
                      <a:pt x="15752" y="12291"/>
                      <a:pt x="15659" y="12291"/>
                    </a:cubicBezTo>
                    <a:close/>
                    <a:moveTo>
                      <a:pt x="2243" y="13404"/>
                    </a:moveTo>
                    <a:lnTo>
                      <a:pt x="2982" y="13404"/>
                    </a:lnTo>
                    <a:lnTo>
                      <a:pt x="2982" y="14060"/>
                    </a:lnTo>
                    <a:lnTo>
                      <a:pt x="2243" y="14797"/>
                    </a:lnTo>
                    <a:lnTo>
                      <a:pt x="2243" y="13404"/>
                    </a:lnTo>
                    <a:close/>
                    <a:moveTo>
                      <a:pt x="10424" y="14539"/>
                    </a:moveTo>
                    <a:cubicBezTo>
                      <a:pt x="10331" y="14539"/>
                      <a:pt x="10238" y="14575"/>
                      <a:pt x="10166" y="14646"/>
                    </a:cubicBezTo>
                    <a:lnTo>
                      <a:pt x="7212" y="17592"/>
                    </a:lnTo>
                    <a:cubicBezTo>
                      <a:pt x="7070" y="17734"/>
                      <a:pt x="7070" y="17964"/>
                      <a:pt x="7212" y="18106"/>
                    </a:cubicBezTo>
                    <a:cubicBezTo>
                      <a:pt x="7354" y="18248"/>
                      <a:pt x="7585" y="18248"/>
                      <a:pt x="7728" y="18106"/>
                    </a:cubicBezTo>
                    <a:lnTo>
                      <a:pt x="10682" y="15160"/>
                    </a:lnTo>
                    <a:cubicBezTo>
                      <a:pt x="10824" y="15018"/>
                      <a:pt x="10824" y="14788"/>
                      <a:pt x="10682" y="14646"/>
                    </a:cubicBezTo>
                    <a:cubicBezTo>
                      <a:pt x="10611" y="14575"/>
                      <a:pt x="10517" y="14539"/>
                      <a:pt x="10424" y="14539"/>
                    </a:cubicBezTo>
                    <a:close/>
                    <a:moveTo>
                      <a:pt x="15635" y="14539"/>
                    </a:moveTo>
                    <a:cubicBezTo>
                      <a:pt x="15542" y="14539"/>
                      <a:pt x="15449" y="14575"/>
                      <a:pt x="15377" y="14646"/>
                    </a:cubicBezTo>
                    <a:lnTo>
                      <a:pt x="12423" y="17592"/>
                    </a:lnTo>
                    <a:cubicBezTo>
                      <a:pt x="12281" y="17734"/>
                      <a:pt x="12281" y="17964"/>
                      <a:pt x="12423" y="18106"/>
                    </a:cubicBezTo>
                    <a:cubicBezTo>
                      <a:pt x="12565" y="18248"/>
                      <a:pt x="12796" y="18248"/>
                      <a:pt x="12939" y="18106"/>
                    </a:cubicBezTo>
                    <a:lnTo>
                      <a:pt x="15893" y="15160"/>
                    </a:lnTo>
                    <a:cubicBezTo>
                      <a:pt x="16035" y="15018"/>
                      <a:pt x="16035" y="14788"/>
                      <a:pt x="15893" y="14646"/>
                    </a:cubicBezTo>
                    <a:cubicBezTo>
                      <a:pt x="15822" y="14575"/>
                      <a:pt x="15728" y="14539"/>
                      <a:pt x="15635" y="14539"/>
                    </a:cubicBezTo>
                    <a:close/>
                    <a:moveTo>
                      <a:pt x="2982" y="15138"/>
                    </a:moveTo>
                    <a:lnTo>
                      <a:pt x="2982" y="16275"/>
                    </a:lnTo>
                    <a:lnTo>
                      <a:pt x="2243" y="17013"/>
                    </a:lnTo>
                    <a:lnTo>
                      <a:pt x="2243" y="15874"/>
                    </a:lnTo>
                    <a:lnTo>
                      <a:pt x="2982" y="15138"/>
                    </a:lnTo>
                    <a:close/>
                    <a:moveTo>
                      <a:pt x="2982" y="17353"/>
                    </a:moveTo>
                    <a:lnTo>
                      <a:pt x="2982" y="18491"/>
                    </a:lnTo>
                    <a:lnTo>
                      <a:pt x="2243" y="19228"/>
                    </a:lnTo>
                    <a:lnTo>
                      <a:pt x="2243" y="18090"/>
                    </a:lnTo>
                    <a:lnTo>
                      <a:pt x="2982" y="17353"/>
                    </a:lnTo>
                    <a:close/>
                    <a:moveTo>
                      <a:pt x="2982" y="19569"/>
                    </a:moveTo>
                    <a:lnTo>
                      <a:pt x="2982" y="20840"/>
                    </a:lnTo>
                    <a:lnTo>
                      <a:pt x="2243" y="20840"/>
                    </a:lnTo>
                    <a:lnTo>
                      <a:pt x="2243" y="20305"/>
                    </a:lnTo>
                    <a:lnTo>
                      <a:pt x="2982" y="1956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4" name="Group 10">
              <a:extLst>
                <a:ext uri="{FF2B5EF4-FFF2-40B4-BE49-F238E27FC236}">
                  <a16:creationId xmlns:a16="http://schemas.microsoft.com/office/drawing/2014/main" xmlns="" id="{FD857A60-533F-4D81-878C-84B36A58B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0800" y="2882107"/>
              <a:ext cx="1033463" cy="1164431"/>
              <a:chOff x="20328904" y="6632233"/>
              <a:chExt cx="2067770" cy="2328353"/>
            </a:xfrm>
          </p:grpSpPr>
          <p:sp>
            <p:nvSpPr>
              <p:cNvPr id="125" name="Shape">
                <a:extLst>
                  <a:ext uri="{FF2B5EF4-FFF2-40B4-BE49-F238E27FC236}">
                    <a16:creationId xmlns:a16="http://schemas.microsoft.com/office/drawing/2014/main" xmlns="" id="{46FE54F1-F5EA-402A-8381-436506B6CB9C}"/>
                  </a:ext>
                </a:extLst>
              </p:cNvPr>
              <p:cNvSpPr/>
              <p:nvPr/>
            </p:nvSpPr>
            <p:spPr bwMode="auto">
              <a:xfrm>
                <a:off x="20328904" y="6632233"/>
                <a:ext cx="2066182" cy="2328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6" name="Shape">
                <a:extLst>
                  <a:ext uri="{FF2B5EF4-FFF2-40B4-BE49-F238E27FC236}">
                    <a16:creationId xmlns:a16="http://schemas.microsoft.com/office/drawing/2014/main" xmlns="" id="{04C5D9B6-1E39-4EBF-B081-320B65BC7054}"/>
                  </a:ext>
                </a:extLst>
              </p:cNvPr>
              <p:cNvSpPr/>
              <p:nvPr/>
            </p:nvSpPr>
            <p:spPr bwMode="auto">
              <a:xfrm>
                <a:off x="20659239" y="7194085"/>
                <a:ext cx="1737435" cy="167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4" h="21600" extrusionOk="0">
                    <a:moveTo>
                      <a:pt x="21570" y="6899"/>
                    </a:moveTo>
                    <a:lnTo>
                      <a:pt x="14877" y="0"/>
                    </a:lnTo>
                    <a:lnTo>
                      <a:pt x="13677" y="1262"/>
                    </a:lnTo>
                    <a:lnTo>
                      <a:pt x="7820" y="1228"/>
                    </a:lnTo>
                    <a:lnTo>
                      <a:pt x="238" y="8912"/>
                    </a:lnTo>
                    <a:cubicBezTo>
                      <a:pt x="94" y="9069"/>
                      <a:pt x="10" y="9276"/>
                      <a:pt x="1" y="9493"/>
                    </a:cubicBezTo>
                    <a:cubicBezTo>
                      <a:pt x="-8" y="9702"/>
                      <a:pt x="54" y="9907"/>
                      <a:pt x="176" y="10074"/>
                    </a:cubicBezTo>
                    <a:lnTo>
                      <a:pt x="11267" y="21600"/>
                    </a:lnTo>
                    <a:lnTo>
                      <a:pt x="20279" y="16200"/>
                    </a:lnTo>
                    <a:cubicBezTo>
                      <a:pt x="20721" y="15922"/>
                      <a:pt x="21077" y="15519"/>
                      <a:pt x="21306" y="15038"/>
                    </a:cubicBezTo>
                    <a:cubicBezTo>
                      <a:pt x="21497" y="14636"/>
                      <a:pt x="21592" y="14191"/>
                      <a:pt x="21583" y="13743"/>
                    </a:cubicBezTo>
                    <a:lnTo>
                      <a:pt x="21570" y="6899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7" name="Shape">
                <a:extLst>
                  <a:ext uri="{FF2B5EF4-FFF2-40B4-BE49-F238E27FC236}">
                    <a16:creationId xmlns:a16="http://schemas.microsoft.com/office/drawing/2014/main" xmlns="" id="{A8255FD4-FB76-467D-B716-7201E1A90168}"/>
                  </a:ext>
                </a:extLst>
              </p:cNvPr>
              <p:cNvSpPr/>
              <p:nvPr/>
            </p:nvSpPr>
            <p:spPr bwMode="auto">
              <a:xfrm rot="2700000">
                <a:off x="21005681" y="6990492"/>
                <a:ext cx="718981" cy="1395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10474" y="0"/>
                      <a:pt x="10209" y="137"/>
                      <a:pt x="10209" y="305"/>
                    </a:cubicBezTo>
                    <a:lnTo>
                      <a:pt x="10209" y="1997"/>
                    </a:lnTo>
                    <a:lnTo>
                      <a:pt x="8" y="7222"/>
                    </a:lnTo>
                    <a:lnTo>
                      <a:pt x="0" y="19822"/>
                    </a:lnTo>
                    <a:cubicBezTo>
                      <a:pt x="0" y="20078"/>
                      <a:pt x="0" y="20271"/>
                      <a:pt x="21" y="20433"/>
                    </a:cubicBezTo>
                    <a:cubicBezTo>
                      <a:pt x="43" y="20596"/>
                      <a:pt x="86" y="20729"/>
                      <a:pt x="170" y="20865"/>
                    </a:cubicBezTo>
                    <a:cubicBezTo>
                      <a:pt x="276" y="21016"/>
                      <a:pt x="443" y="21150"/>
                      <a:pt x="658" y="21261"/>
                    </a:cubicBezTo>
                    <a:cubicBezTo>
                      <a:pt x="872" y="21371"/>
                      <a:pt x="1133" y="21458"/>
                      <a:pt x="1425" y="21513"/>
                    </a:cubicBezTo>
                    <a:cubicBezTo>
                      <a:pt x="1691" y="21556"/>
                      <a:pt x="1949" y="21578"/>
                      <a:pt x="2265" y="21589"/>
                    </a:cubicBezTo>
                    <a:cubicBezTo>
                      <a:pt x="2581" y="21600"/>
                      <a:pt x="2954" y="21600"/>
                      <a:pt x="3448" y="21600"/>
                    </a:cubicBezTo>
                    <a:lnTo>
                      <a:pt x="10760" y="21600"/>
                    </a:lnTo>
                    <a:lnTo>
                      <a:pt x="10840" y="21600"/>
                    </a:lnTo>
                    <a:lnTo>
                      <a:pt x="18152" y="21600"/>
                    </a:lnTo>
                    <a:cubicBezTo>
                      <a:pt x="18646" y="21600"/>
                      <a:pt x="19019" y="21600"/>
                      <a:pt x="19335" y="21589"/>
                    </a:cubicBezTo>
                    <a:cubicBezTo>
                      <a:pt x="19651" y="21578"/>
                      <a:pt x="19909" y="21556"/>
                      <a:pt x="20175" y="21513"/>
                    </a:cubicBezTo>
                    <a:cubicBezTo>
                      <a:pt x="20467" y="21458"/>
                      <a:pt x="20728" y="21371"/>
                      <a:pt x="20942" y="21261"/>
                    </a:cubicBezTo>
                    <a:cubicBezTo>
                      <a:pt x="21157" y="21150"/>
                      <a:pt x="21324" y="21016"/>
                      <a:pt x="21430" y="20865"/>
                    </a:cubicBezTo>
                    <a:cubicBezTo>
                      <a:pt x="21514" y="20729"/>
                      <a:pt x="21557" y="20596"/>
                      <a:pt x="21579" y="20433"/>
                    </a:cubicBezTo>
                    <a:cubicBezTo>
                      <a:pt x="21600" y="20271"/>
                      <a:pt x="21600" y="20078"/>
                      <a:pt x="21600" y="19822"/>
                    </a:cubicBezTo>
                    <a:lnTo>
                      <a:pt x="21592" y="7222"/>
                    </a:lnTo>
                    <a:lnTo>
                      <a:pt x="11391" y="1997"/>
                    </a:lnTo>
                    <a:lnTo>
                      <a:pt x="11391" y="305"/>
                    </a:lnTo>
                    <a:cubicBezTo>
                      <a:pt x="11391" y="137"/>
                      <a:pt x="11126" y="0"/>
                      <a:pt x="10800" y="0"/>
                    </a:cubicBezTo>
                    <a:close/>
                    <a:moveTo>
                      <a:pt x="10209" y="2842"/>
                    </a:moveTo>
                    <a:lnTo>
                      <a:pt x="10209" y="5070"/>
                    </a:lnTo>
                    <a:cubicBezTo>
                      <a:pt x="9628" y="5128"/>
                      <a:pt x="9073" y="5273"/>
                      <a:pt x="8624" y="5505"/>
                    </a:cubicBezTo>
                    <a:cubicBezTo>
                      <a:pt x="7421" y="6125"/>
                      <a:pt x="7421" y="7130"/>
                      <a:pt x="8624" y="7750"/>
                    </a:cubicBezTo>
                    <a:cubicBezTo>
                      <a:pt x="9826" y="8370"/>
                      <a:pt x="11774" y="8370"/>
                      <a:pt x="12976" y="7750"/>
                    </a:cubicBezTo>
                    <a:cubicBezTo>
                      <a:pt x="14179" y="7130"/>
                      <a:pt x="14179" y="6125"/>
                      <a:pt x="12976" y="5505"/>
                    </a:cubicBezTo>
                    <a:cubicBezTo>
                      <a:pt x="12527" y="5273"/>
                      <a:pt x="11972" y="5128"/>
                      <a:pt x="11391" y="5070"/>
                    </a:cubicBezTo>
                    <a:lnTo>
                      <a:pt x="11391" y="2842"/>
                    </a:lnTo>
                    <a:lnTo>
                      <a:pt x="20392" y="7501"/>
                    </a:lnTo>
                    <a:lnTo>
                      <a:pt x="20412" y="20092"/>
                    </a:lnTo>
                    <a:cubicBezTo>
                      <a:pt x="20412" y="20216"/>
                      <a:pt x="20412" y="20310"/>
                      <a:pt x="20402" y="20389"/>
                    </a:cubicBezTo>
                    <a:cubicBezTo>
                      <a:pt x="20392" y="20468"/>
                      <a:pt x="20371" y="20533"/>
                      <a:pt x="20330" y="20600"/>
                    </a:cubicBezTo>
                    <a:cubicBezTo>
                      <a:pt x="20278" y="20673"/>
                      <a:pt x="20195" y="20738"/>
                      <a:pt x="20091" y="20792"/>
                    </a:cubicBezTo>
                    <a:cubicBezTo>
                      <a:pt x="19986" y="20846"/>
                      <a:pt x="19859" y="20888"/>
                      <a:pt x="19717" y="20915"/>
                    </a:cubicBezTo>
                    <a:cubicBezTo>
                      <a:pt x="19587" y="20936"/>
                      <a:pt x="19461" y="20947"/>
                      <a:pt x="19308" y="20952"/>
                    </a:cubicBezTo>
                    <a:cubicBezTo>
                      <a:pt x="19154" y="20957"/>
                      <a:pt x="18973" y="20957"/>
                      <a:pt x="18732" y="20957"/>
                    </a:cubicBezTo>
                    <a:lnTo>
                      <a:pt x="10840" y="20957"/>
                    </a:lnTo>
                    <a:lnTo>
                      <a:pt x="10760" y="20957"/>
                    </a:lnTo>
                    <a:lnTo>
                      <a:pt x="2868" y="20957"/>
                    </a:lnTo>
                    <a:cubicBezTo>
                      <a:pt x="2627" y="20957"/>
                      <a:pt x="2446" y="20957"/>
                      <a:pt x="2292" y="20952"/>
                    </a:cubicBezTo>
                    <a:cubicBezTo>
                      <a:pt x="2139" y="20947"/>
                      <a:pt x="2013" y="20936"/>
                      <a:pt x="1883" y="20915"/>
                    </a:cubicBezTo>
                    <a:cubicBezTo>
                      <a:pt x="1741" y="20888"/>
                      <a:pt x="1614" y="20846"/>
                      <a:pt x="1509" y="20792"/>
                    </a:cubicBezTo>
                    <a:cubicBezTo>
                      <a:pt x="1405" y="20738"/>
                      <a:pt x="1322" y="20673"/>
                      <a:pt x="1270" y="20600"/>
                    </a:cubicBezTo>
                    <a:cubicBezTo>
                      <a:pt x="1229" y="20533"/>
                      <a:pt x="1208" y="20468"/>
                      <a:pt x="1198" y="20389"/>
                    </a:cubicBezTo>
                    <a:cubicBezTo>
                      <a:pt x="1188" y="20310"/>
                      <a:pt x="1188" y="20216"/>
                      <a:pt x="1188" y="20092"/>
                    </a:cubicBezTo>
                    <a:lnTo>
                      <a:pt x="1208" y="7501"/>
                    </a:lnTo>
                    <a:lnTo>
                      <a:pt x="10209" y="2842"/>
                    </a:lnTo>
                    <a:close/>
                    <a:moveTo>
                      <a:pt x="10209" y="5738"/>
                    </a:moveTo>
                    <a:lnTo>
                      <a:pt x="10209" y="6631"/>
                    </a:lnTo>
                    <a:cubicBezTo>
                      <a:pt x="10209" y="6799"/>
                      <a:pt x="10474" y="6935"/>
                      <a:pt x="10800" y="6935"/>
                    </a:cubicBezTo>
                    <a:cubicBezTo>
                      <a:pt x="11126" y="6935"/>
                      <a:pt x="11391" y="6799"/>
                      <a:pt x="11391" y="6631"/>
                    </a:cubicBezTo>
                    <a:lnTo>
                      <a:pt x="11391" y="5738"/>
                    </a:lnTo>
                    <a:cubicBezTo>
                      <a:pt x="11647" y="5783"/>
                      <a:pt x="11889" y="5855"/>
                      <a:pt x="12094" y="5960"/>
                    </a:cubicBezTo>
                    <a:cubicBezTo>
                      <a:pt x="12808" y="6329"/>
                      <a:pt x="12808" y="6926"/>
                      <a:pt x="12094" y="7295"/>
                    </a:cubicBezTo>
                    <a:cubicBezTo>
                      <a:pt x="11379" y="7663"/>
                      <a:pt x="10221" y="7663"/>
                      <a:pt x="9506" y="7295"/>
                    </a:cubicBezTo>
                    <a:cubicBezTo>
                      <a:pt x="8792" y="6926"/>
                      <a:pt x="8792" y="6329"/>
                      <a:pt x="9506" y="5960"/>
                    </a:cubicBezTo>
                    <a:cubicBezTo>
                      <a:pt x="9711" y="5855"/>
                      <a:pt x="9953" y="5783"/>
                      <a:pt x="10209" y="5738"/>
                    </a:cubicBezTo>
                    <a:close/>
                    <a:moveTo>
                      <a:pt x="10800" y="8804"/>
                    </a:moveTo>
                    <a:cubicBezTo>
                      <a:pt x="10474" y="8804"/>
                      <a:pt x="10209" y="8941"/>
                      <a:pt x="10209" y="9109"/>
                    </a:cubicBezTo>
                    <a:lnTo>
                      <a:pt x="10209" y="9457"/>
                    </a:lnTo>
                    <a:cubicBezTo>
                      <a:pt x="9047" y="9521"/>
                      <a:pt x="7931" y="9772"/>
                      <a:pt x="7037" y="10196"/>
                    </a:cubicBezTo>
                    <a:cubicBezTo>
                      <a:pt x="6197" y="10571"/>
                      <a:pt x="5717" y="11118"/>
                      <a:pt x="5728" y="11692"/>
                    </a:cubicBezTo>
                    <a:cubicBezTo>
                      <a:pt x="5739" y="12321"/>
                      <a:pt x="6331" y="12908"/>
                      <a:pt x="7322" y="13274"/>
                    </a:cubicBezTo>
                    <a:lnTo>
                      <a:pt x="10209" y="14432"/>
                    </a:lnTo>
                    <a:lnTo>
                      <a:pt x="10209" y="18485"/>
                    </a:lnTo>
                    <a:cubicBezTo>
                      <a:pt x="9823" y="18456"/>
                      <a:pt x="9446" y="18402"/>
                      <a:pt x="9089" y="18322"/>
                    </a:cubicBezTo>
                    <a:cubicBezTo>
                      <a:pt x="7867" y="18048"/>
                      <a:pt x="6892" y="17497"/>
                      <a:pt x="6557" y="16736"/>
                    </a:cubicBezTo>
                    <a:cubicBezTo>
                      <a:pt x="6490" y="16583"/>
                      <a:pt x="6452" y="16428"/>
                      <a:pt x="6447" y="16272"/>
                    </a:cubicBezTo>
                    <a:cubicBezTo>
                      <a:pt x="6450" y="16113"/>
                      <a:pt x="6217" y="15980"/>
                      <a:pt x="5911" y="15965"/>
                    </a:cubicBezTo>
                    <a:cubicBezTo>
                      <a:pt x="5549" y="15947"/>
                      <a:pt x="5237" y="16094"/>
                      <a:pt x="5242" y="16281"/>
                    </a:cubicBezTo>
                    <a:cubicBezTo>
                      <a:pt x="5222" y="16390"/>
                      <a:pt x="5226" y="16499"/>
                      <a:pt x="5252" y="16608"/>
                    </a:cubicBezTo>
                    <a:cubicBezTo>
                      <a:pt x="5277" y="16713"/>
                      <a:pt x="5323" y="16815"/>
                      <a:pt x="5379" y="16917"/>
                    </a:cubicBezTo>
                    <a:cubicBezTo>
                      <a:pt x="5725" y="17547"/>
                      <a:pt x="6432" y="18112"/>
                      <a:pt x="7441" y="18509"/>
                    </a:cubicBezTo>
                    <a:cubicBezTo>
                      <a:pt x="8258" y="18831"/>
                      <a:pt x="9216" y="19024"/>
                      <a:pt x="10209" y="19082"/>
                    </a:cubicBezTo>
                    <a:lnTo>
                      <a:pt x="10209" y="19633"/>
                    </a:lnTo>
                    <a:cubicBezTo>
                      <a:pt x="10209" y="19801"/>
                      <a:pt x="10474" y="19938"/>
                      <a:pt x="10800" y="19938"/>
                    </a:cubicBezTo>
                    <a:cubicBezTo>
                      <a:pt x="11126" y="19938"/>
                      <a:pt x="11391" y="19801"/>
                      <a:pt x="11391" y="19633"/>
                    </a:cubicBezTo>
                    <a:lnTo>
                      <a:pt x="11391" y="19086"/>
                    </a:lnTo>
                    <a:cubicBezTo>
                      <a:pt x="11802" y="19065"/>
                      <a:pt x="12209" y="19022"/>
                      <a:pt x="12609" y="18954"/>
                    </a:cubicBezTo>
                    <a:cubicBezTo>
                      <a:pt x="14216" y="18679"/>
                      <a:pt x="15515" y="18029"/>
                      <a:pt x="15790" y="17174"/>
                    </a:cubicBezTo>
                    <a:cubicBezTo>
                      <a:pt x="16037" y="16409"/>
                      <a:pt x="15381" y="15640"/>
                      <a:pt x="14121" y="15216"/>
                    </a:cubicBezTo>
                    <a:lnTo>
                      <a:pt x="11391" y="14122"/>
                    </a:lnTo>
                    <a:lnTo>
                      <a:pt x="11391" y="10081"/>
                    </a:lnTo>
                    <a:cubicBezTo>
                      <a:pt x="11553" y="10092"/>
                      <a:pt x="11713" y="10107"/>
                      <a:pt x="11873" y="10128"/>
                    </a:cubicBezTo>
                    <a:cubicBezTo>
                      <a:pt x="13769" y="10380"/>
                      <a:pt x="15107" y="11253"/>
                      <a:pt x="15145" y="12262"/>
                    </a:cubicBezTo>
                    <a:cubicBezTo>
                      <a:pt x="15142" y="12398"/>
                      <a:pt x="15316" y="12518"/>
                      <a:pt x="15570" y="12555"/>
                    </a:cubicBezTo>
                    <a:cubicBezTo>
                      <a:pt x="15982" y="12615"/>
                      <a:pt x="16387" y="12450"/>
                      <a:pt x="16370" y="12229"/>
                    </a:cubicBezTo>
                    <a:cubicBezTo>
                      <a:pt x="16302" y="11085"/>
                      <a:pt x="14925" y="10071"/>
                      <a:pt x="12864" y="9646"/>
                    </a:cubicBezTo>
                    <a:cubicBezTo>
                      <a:pt x="12385" y="9547"/>
                      <a:pt x="11890" y="9485"/>
                      <a:pt x="11391" y="9458"/>
                    </a:cubicBezTo>
                    <a:lnTo>
                      <a:pt x="11391" y="9109"/>
                    </a:lnTo>
                    <a:cubicBezTo>
                      <a:pt x="11391" y="8941"/>
                      <a:pt x="11126" y="8804"/>
                      <a:pt x="10800" y="8804"/>
                    </a:cubicBezTo>
                    <a:close/>
                    <a:moveTo>
                      <a:pt x="10209" y="10079"/>
                    </a:moveTo>
                    <a:lnTo>
                      <a:pt x="10209" y="13647"/>
                    </a:lnTo>
                    <a:lnTo>
                      <a:pt x="7811" y="12686"/>
                    </a:lnTo>
                    <a:cubicBezTo>
                      <a:pt x="7328" y="12459"/>
                      <a:pt x="7024" y="12148"/>
                      <a:pt x="6954" y="11813"/>
                    </a:cubicBezTo>
                    <a:cubicBezTo>
                      <a:pt x="6884" y="11478"/>
                      <a:pt x="7056" y="11142"/>
                      <a:pt x="7427" y="10864"/>
                    </a:cubicBezTo>
                    <a:cubicBezTo>
                      <a:pt x="7926" y="10491"/>
                      <a:pt x="8680" y="10266"/>
                      <a:pt x="9491" y="10149"/>
                    </a:cubicBezTo>
                    <a:cubicBezTo>
                      <a:pt x="9724" y="10116"/>
                      <a:pt x="9965" y="10094"/>
                      <a:pt x="10209" y="10079"/>
                    </a:cubicBezTo>
                    <a:close/>
                    <a:moveTo>
                      <a:pt x="11391" y="14906"/>
                    </a:moveTo>
                    <a:lnTo>
                      <a:pt x="13616" y="15799"/>
                    </a:lnTo>
                    <a:cubicBezTo>
                      <a:pt x="14330" y="16070"/>
                      <a:pt x="14688" y="16499"/>
                      <a:pt x="14639" y="16927"/>
                    </a:cubicBezTo>
                    <a:cubicBezTo>
                      <a:pt x="14589" y="17350"/>
                      <a:pt x="14146" y="17743"/>
                      <a:pt x="13458" y="18028"/>
                    </a:cubicBezTo>
                    <a:cubicBezTo>
                      <a:pt x="12821" y="18292"/>
                      <a:pt x="12110" y="18440"/>
                      <a:pt x="11391" y="18490"/>
                    </a:cubicBezTo>
                    <a:lnTo>
                      <a:pt x="11391" y="14906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115" name="Group 14">
              <a:extLst>
                <a:ext uri="{FF2B5EF4-FFF2-40B4-BE49-F238E27FC236}">
                  <a16:creationId xmlns:a16="http://schemas.microsoft.com/office/drawing/2014/main" xmlns="" id="{9BD3D345-DD6E-4034-BDE8-ED983B301C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157" y="2882107"/>
              <a:ext cx="1034256" cy="1164431"/>
              <a:chOff x="7995842" y="6632233"/>
              <a:chExt cx="2067770" cy="2329559"/>
            </a:xfrm>
          </p:grpSpPr>
          <p:sp>
            <p:nvSpPr>
              <p:cNvPr id="122" name="Shape">
                <a:extLst>
                  <a:ext uri="{FF2B5EF4-FFF2-40B4-BE49-F238E27FC236}">
                    <a16:creationId xmlns:a16="http://schemas.microsoft.com/office/drawing/2014/main" xmlns="" id="{F5A6FAF1-0FA3-4BD9-9397-6072EF755B2E}"/>
                  </a:ext>
                </a:extLst>
              </p:cNvPr>
              <p:cNvSpPr/>
              <p:nvPr/>
            </p:nvSpPr>
            <p:spPr bwMode="auto">
              <a:xfrm>
                <a:off x="7995842" y="6632233"/>
                <a:ext cx="2066184" cy="2329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593" extrusionOk="0">
                    <a:moveTo>
                      <a:pt x="1025" y="4763"/>
                    </a:moveTo>
                    <a:lnTo>
                      <a:pt x="9916" y="188"/>
                    </a:lnTo>
                    <a:cubicBezTo>
                      <a:pt x="10192" y="59"/>
                      <a:pt x="10500" y="-6"/>
                      <a:pt x="10812" y="0"/>
                    </a:cubicBezTo>
                    <a:cubicBezTo>
                      <a:pt x="11097" y="5"/>
                      <a:pt x="11377" y="70"/>
                      <a:pt x="11629" y="188"/>
                    </a:cubicBezTo>
                    <a:lnTo>
                      <a:pt x="20500" y="4757"/>
                    </a:lnTo>
                    <a:cubicBezTo>
                      <a:pt x="20805" y="4903"/>
                      <a:pt x="21063" y="5113"/>
                      <a:pt x="21253" y="5370"/>
                    </a:cubicBezTo>
                    <a:cubicBezTo>
                      <a:pt x="21466" y="5657"/>
                      <a:pt x="21584" y="5990"/>
                      <a:pt x="21596" y="6333"/>
                    </a:cubicBezTo>
                    <a:lnTo>
                      <a:pt x="21596" y="15181"/>
                    </a:lnTo>
                    <a:cubicBezTo>
                      <a:pt x="21600" y="15494"/>
                      <a:pt x="21518" y="15803"/>
                      <a:pt x="21356" y="16082"/>
                    </a:cubicBezTo>
                    <a:cubicBezTo>
                      <a:pt x="21183" y="16379"/>
                      <a:pt x="20926" y="16631"/>
                      <a:pt x="20610" y="16813"/>
                    </a:cubicBezTo>
                    <a:lnTo>
                      <a:pt x="11746" y="21362"/>
                    </a:lnTo>
                    <a:cubicBezTo>
                      <a:pt x="11441" y="21515"/>
                      <a:pt x="11097" y="21594"/>
                      <a:pt x="10748" y="21592"/>
                    </a:cubicBezTo>
                    <a:cubicBezTo>
                      <a:pt x="10406" y="21590"/>
                      <a:pt x="10071" y="21511"/>
                      <a:pt x="9773" y="21362"/>
                    </a:cubicBezTo>
                    <a:lnTo>
                      <a:pt x="993" y="16851"/>
                    </a:lnTo>
                    <a:cubicBezTo>
                      <a:pt x="677" y="16656"/>
                      <a:pt x="420" y="16394"/>
                      <a:pt x="246" y="16088"/>
                    </a:cubicBezTo>
                    <a:cubicBezTo>
                      <a:pt x="89" y="15812"/>
                      <a:pt x="5" y="15507"/>
                      <a:pt x="0" y="15198"/>
                    </a:cubicBezTo>
                    <a:lnTo>
                      <a:pt x="0" y="6282"/>
                    </a:lnTo>
                    <a:cubicBezTo>
                      <a:pt x="5" y="5974"/>
                      <a:pt x="100" y="5673"/>
                      <a:pt x="277" y="5409"/>
                    </a:cubicBezTo>
                    <a:cubicBezTo>
                      <a:pt x="457" y="5138"/>
                      <a:pt x="715" y="4916"/>
                      <a:pt x="1025" y="4763"/>
                    </a:cubicBezTo>
                    <a:close/>
                  </a:path>
                </a:pathLst>
              </a:custGeom>
              <a:solidFill>
                <a:srgbClr val="E23931"/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3" name="Shape">
                <a:extLst>
                  <a:ext uri="{FF2B5EF4-FFF2-40B4-BE49-F238E27FC236}">
                    <a16:creationId xmlns:a16="http://schemas.microsoft.com/office/drawing/2014/main" xmlns="" id="{B3E84A14-FF0E-4631-AF07-770CD1CFF10C}"/>
                  </a:ext>
                </a:extLst>
              </p:cNvPr>
              <p:cNvSpPr/>
              <p:nvPr/>
            </p:nvSpPr>
            <p:spPr bwMode="auto">
              <a:xfrm>
                <a:off x="8546506" y="7302359"/>
                <a:ext cx="1517106" cy="1602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4" y="9650"/>
                    </a:moveTo>
                    <a:lnTo>
                      <a:pt x="11418" y="0"/>
                    </a:lnTo>
                    <a:lnTo>
                      <a:pt x="2460" y="91"/>
                    </a:lnTo>
                    <a:lnTo>
                      <a:pt x="161" y="3646"/>
                    </a:lnTo>
                    <a:lnTo>
                      <a:pt x="0" y="13144"/>
                    </a:lnTo>
                    <a:lnTo>
                      <a:pt x="8942" y="21600"/>
                    </a:lnTo>
                    <a:lnTo>
                      <a:pt x="20411" y="15326"/>
                    </a:lnTo>
                    <a:cubicBezTo>
                      <a:pt x="20773" y="15062"/>
                      <a:pt x="21068" y="14725"/>
                      <a:pt x="21275" y="14339"/>
                    </a:cubicBezTo>
                    <a:cubicBezTo>
                      <a:pt x="21463" y="13987"/>
                      <a:pt x="21574" y="13603"/>
                      <a:pt x="21600" y="13209"/>
                    </a:cubicBezTo>
                    <a:lnTo>
                      <a:pt x="21584" y="965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254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24" name="Shape">
                <a:extLst>
                  <a:ext uri="{FF2B5EF4-FFF2-40B4-BE49-F238E27FC236}">
                    <a16:creationId xmlns:a16="http://schemas.microsoft.com/office/drawing/2014/main" xmlns="" id="{AD1041AB-EC5E-47E7-9BDF-1103EAA4ADD6}"/>
                  </a:ext>
                </a:extLst>
              </p:cNvPr>
              <p:cNvSpPr/>
              <p:nvPr/>
            </p:nvSpPr>
            <p:spPr bwMode="auto">
              <a:xfrm>
                <a:off x="8541746" y="7302359"/>
                <a:ext cx="975962" cy="973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75" y="0"/>
                    </a:moveTo>
                    <a:lnTo>
                      <a:pt x="0" y="598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6007"/>
                    </a:lnTo>
                    <a:lnTo>
                      <a:pt x="17816" y="0"/>
                    </a:lnTo>
                    <a:lnTo>
                      <a:pt x="3775" y="0"/>
                    </a:lnTo>
                    <a:close/>
                    <a:moveTo>
                      <a:pt x="4138" y="705"/>
                    </a:moveTo>
                    <a:lnTo>
                      <a:pt x="10440" y="705"/>
                    </a:lnTo>
                    <a:lnTo>
                      <a:pt x="10440" y="5763"/>
                    </a:lnTo>
                    <a:lnTo>
                      <a:pt x="1013" y="5763"/>
                    </a:lnTo>
                    <a:lnTo>
                      <a:pt x="4138" y="705"/>
                    </a:lnTo>
                    <a:close/>
                    <a:moveTo>
                      <a:pt x="11127" y="705"/>
                    </a:moveTo>
                    <a:lnTo>
                      <a:pt x="17421" y="705"/>
                    </a:lnTo>
                    <a:lnTo>
                      <a:pt x="20602" y="5763"/>
                    </a:lnTo>
                    <a:lnTo>
                      <a:pt x="11127" y="5763"/>
                    </a:lnTo>
                    <a:lnTo>
                      <a:pt x="11127" y="705"/>
                    </a:lnTo>
                    <a:close/>
                    <a:moveTo>
                      <a:pt x="722" y="6454"/>
                    </a:moveTo>
                    <a:lnTo>
                      <a:pt x="20875" y="6454"/>
                    </a:lnTo>
                    <a:lnTo>
                      <a:pt x="20875" y="20899"/>
                    </a:lnTo>
                    <a:lnTo>
                      <a:pt x="698" y="20899"/>
                    </a:lnTo>
                    <a:lnTo>
                      <a:pt x="722" y="6454"/>
                    </a:lnTo>
                    <a:close/>
                    <a:moveTo>
                      <a:pt x="8632" y="8262"/>
                    </a:moveTo>
                    <a:cubicBezTo>
                      <a:pt x="8044" y="8262"/>
                      <a:pt x="7567" y="8739"/>
                      <a:pt x="7567" y="9329"/>
                    </a:cubicBezTo>
                    <a:cubicBezTo>
                      <a:pt x="7567" y="9918"/>
                      <a:pt x="8044" y="10396"/>
                      <a:pt x="8632" y="10396"/>
                    </a:cubicBezTo>
                    <a:lnTo>
                      <a:pt x="12947" y="10396"/>
                    </a:lnTo>
                    <a:cubicBezTo>
                      <a:pt x="13535" y="10396"/>
                      <a:pt x="14012" y="9918"/>
                      <a:pt x="14012" y="9329"/>
                    </a:cubicBezTo>
                    <a:cubicBezTo>
                      <a:pt x="14012" y="8739"/>
                      <a:pt x="13535" y="8262"/>
                      <a:pt x="12947" y="8262"/>
                    </a:cubicBezTo>
                    <a:lnTo>
                      <a:pt x="8632" y="8262"/>
                    </a:lnTo>
                    <a:close/>
                    <a:moveTo>
                      <a:pt x="8637" y="8944"/>
                    </a:moveTo>
                    <a:lnTo>
                      <a:pt x="12942" y="8944"/>
                    </a:lnTo>
                    <a:cubicBezTo>
                      <a:pt x="13155" y="8944"/>
                      <a:pt x="13327" y="9116"/>
                      <a:pt x="13327" y="9329"/>
                    </a:cubicBezTo>
                    <a:cubicBezTo>
                      <a:pt x="13327" y="9542"/>
                      <a:pt x="13155" y="9714"/>
                      <a:pt x="12942" y="9714"/>
                    </a:cubicBezTo>
                    <a:lnTo>
                      <a:pt x="8637" y="9714"/>
                    </a:lnTo>
                    <a:cubicBezTo>
                      <a:pt x="8424" y="9714"/>
                      <a:pt x="8252" y="9542"/>
                      <a:pt x="8252" y="9329"/>
                    </a:cubicBezTo>
                    <a:cubicBezTo>
                      <a:pt x="8252" y="9116"/>
                      <a:pt x="8424" y="8944"/>
                      <a:pt x="8637" y="8944"/>
                    </a:cubicBezTo>
                    <a:close/>
                    <a:moveTo>
                      <a:pt x="8990" y="14043"/>
                    </a:moveTo>
                    <a:cubicBezTo>
                      <a:pt x="8903" y="14043"/>
                      <a:pt x="8816" y="14076"/>
                      <a:pt x="8750" y="14142"/>
                    </a:cubicBezTo>
                    <a:lnTo>
                      <a:pt x="7661" y="15234"/>
                    </a:lnTo>
                    <a:cubicBezTo>
                      <a:pt x="7528" y="15366"/>
                      <a:pt x="7528" y="15582"/>
                      <a:pt x="7661" y="15715"/>
                    </a:cubicBezTo>
                    <a:cubicBezTo>
                      <a:pt x="7793" y="15848"/>
                      <a:pt x="8009" y="15848"/>
                      <a:pt x="8141" y="15715"/>
                    </a:cubicBezTo>
                    <a:lnTo>
                      <a:pt x="8651" y="15204"/>
                    </a:lnTo>
                    <a:lnTo>
                      <a:pt x="8651" y="17631"/>
                    </a:lnTo>
                    <a:cubicBezTo>
                      <a:pt x="8651" y="17819"/>
                      <a:pt x="8803" y="17971"/>
                      <a:pt x="8990" y="17971"/>
                    </a:cubicBezTo>
                    <a:cubicBezTo>
                      <a:pt x="9178" y="17971"/>
                      <a:pt x="9330" y="17819"/>
                      <a:pt x="9330" y="17631"/>
                    </a:cubicBezTo>
                    <a:lnTo>
                      <a:pt x="9330" y="15204"/>
                    </a:lnTo>
                    <a:lnTo>
                      <a:pt x="9840" y="15715"/>
                    </a:lnTo>
                    <a:cubicBezTo>
                      <a:pt x="9972" y="15848"/>
                      <a:pt x="10188" y="15848"/>
                      <a:pt x="10320" y="15715"/>
                    </a:cubicBezTo>
                    <a:cubicBezTo>
                      <a:pt x="10453" y="15582"/>
                      <a:pt x="10453" y="15366"/>
                      <a:pt x="10320" y="15234"/>
                    </a:cubicBezTo>
                    <a:lnTo>
                      <a:pt x="9234" y="14146"/>
                    </a:lnTo>
                    <a:lnTo>
                      <a:pt x="9230" y="14142"/>
                    </a:lnTo>
                    <a:cubicBezTo>
                      <a:pt x="9180" y="14093"/>
                      <a:pt x="9120" y="14062"/>
                      <a:pt x="9056" y="14049"/>
                    </a:cubicBezTo>
                    <a:cubicBezTo>
                      <a:pt x="9055" y="14049"/>
                      <a:pt x="9055" y="14049"/>
                      <a:pt x="9055" y="14049"/>
                    </a:cubicBezTo>
                    <a:cubicBezTo>
                      <a:pt x="9034" y="14045"/>
                      <a:pt x="9012" y="14043"/>
                      <a:pt x="8990" y="14043"/>
                    </a:cubicBezTo>
                    <a:close/>
                    <a:moveTo>
                      <a:pt x="12595" y="14043"/>
                    </a:moveTo>
                    <a:cubicBezTo>
                      <a:pt x="12508" y="14043"/>
                      <a:pt x="12421" y="14076"/>
                      <a:pt x="12354" y="14142"/>
                    </a:cubicBezTo>
                    <a:lnTo>
                      <a:pt x="11265" y="15234"/>
                    </a:lnTo>
                    <a:cubicBezTo>
                      <a:pt x="11132" y="15366"/>
                      <a:pt x="11132" y="15582"/>
                      <a:pt x="11265" y="15715"/>
                    </a:cubicBezTo>
                    <a:cubicBezTo>
                      <a:pt x="11397" y="15848"/>
                      <a:pt x="11613" y="15848"/>
                      <a:pt x="11745" y="15715"/>
                    </a:cubicBezTo>
                    <a:lnTo>
                      <a:pt x="12255" y="15204"/>
                    </a:lnTo>
                    <a:lnTo>
                      <a:pt x="12255" y="17631"/>
                    </a:lnTo>
                    <a:cubicBezTo>
                      <a:pt x="12255" y="17819"/>
                      <a:pt x="12407" y="17971"/>
                      <a:pt x="12595" y="17971"/>
                    </a:cubicBezTo>
                    <a:cubicBezTo>
                      <a:pt x="12782" y="17971"/>
                      <a:pt x="12934" y="17819"/>
                      <a:pt x="12934" y="17631"/>
                    </a:cubicBezTo>
                    <a:lnTo>
                      <a:pt x="12934" y="15204"/>
                    </a:lnTo>
                    <a:lnTo>
                      <a:pt x="13444" y="15715"/>
                    </a:lnTo>
                    <a:cubicBezTo>
                      <a:pt x="13576" y="15848"/>
                      <a:pt x="13792" y="15848"/>
                      <a:pt x="13924" y="15715"/>
                    </a:cubicBezTo>
                    <a:cubicBezTo>
                      <a:pt x="14057" y="15582"/>
                      <a:pt x="14057" y="15366"/>
                      <a:pt x="13924" y="15234"/>
                    </a:cubicBezTo>
                    <a:lnTo>
                      <a:pt x="12838" y="14146"/>
                    </a:lnTo>
                    <a:lnTo>
                      <a:pt x="12834" y="14142"/>
                    </a:lnTo>
                    <a:cubicBezTo>
                      <a:pt x="12785" y="14093"/>
                      <a:pt x="12724" y="14062"/>
                      <a:pt x="12660" y="14049"/>
                    </a:cubicBezTo>
                    <a:cubicBezTo>
                      <a:pt x="12660" y="14049"/>
                      <a:pt x="12659" y="14049"/>
                      <a:pt x="12659" y="14049"/>
                    </a:cubicBezTo>
                    <a:cubicBezTo>
                      <a:pt x="12638" y="14045"/>
                      <a:pt x="12616" y="14043"/>
                      <a:pt x="12595" y="14043"/>
                    </a:cubicBezTo>
                    <a:close/>
                    <a:moveTo>
                      <a:pt x="7899" y="18749"/>
                    </a:moveTo>
                    <a:cubicBezTo>
                      <a:pt x="7712" y="18749"/>
                      <a:pt x="7559" y="18901"/>
                      <a:pt x="7559" y="19089"/>
                    </a:cubicBezTo>
                    <a:cubicBezTo>
                      <a:pt x="7559" y="19277"/>
                      <a:pt x="7712" y="19429"/>
                      <a:pt x="7899" y="19429"/>
                    </a:cubicBezTo>
                    <a:lnTo>
                      <a:pt x="13680" y="19429"/>
                    </a:lnTo>
                    <a:cubicBezTo>
                      <a:pt x="13867" y="19429"/>
                      <a:pt x="14020" y="19277"/>
                      <a:pt x="14020" y="19089"/>
                    </a:cubicBezTo>
                    <a:cubicBezTo>
                      <a:pt x="14020" y="18901"/>
                      <a:pt x="13867" y="18749"/>
                      <a:pt x="13680" y="18749"/>
                    </a:cubicBezTo>
                    <a:lnTo>
                      <a:pt x="7899" y="18749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160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2">
            <a:extLst>
              <a:ext uri="{FF2B5EF4-FFF2-40B4-BE49-F238E27FC236}">
                <a16:creationId xmlns:a16="http://schemas.microsoft.com/office/drawing/2014/main" xmlns="" id="{122D7912-B5CB-4EAA-B867-F73F1FF36CC9}"/>
              </a:ext>
            </a:extLst>
          </p:cNvPr>
          <p:cNvSpPr txBox="1"/>
          <p:nvPr/>
        </p:nvSpPr>
        <p:spPr>
          <a:xfrm>
            <a:off x="5011127" y="3183076"/>
            <a:ext cx="21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EASY EDITABLE</a:t>
            </a:r>
          </a:p>
          <a:p>
            <a:endParaRPr lang="en-US" sz="900" dirty="0">
              <a:latin typeface="Agency FB" panose="020B0503020202020204" pitchFamily="34" charset="0"/>
              <a:ea typeface="FZYaoTi" panose="02010601030101010101" pitchFamily="2" charset="-122"/>
              <a:cs typeface="Open Sans" panose="020B0606030504020204" pitchFamily="34" charset="0"/>
              <a:sym typeface="Agency FB" panose="020B0503020202020204" pitchFamily="34" charset="0"/>
            </a:endParaRPr>
          </a:p>
          <a:p>
            <a:r>
              <a:rPr lang="en-US" sz="900" dirty="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0" name="Folded Corner 1">
            <a:extLst>
              <a:ext uri="{FF2B5EF4-FFF2-40B4-BE49-F238E27FC236}">
                <a16:creationId xmlns:a16="http://schemas.microsoft.com/office/drawing/2014/main" xmlns="" id="{7E015F53-54BE-456C-8A98-807D4A7018D0}"/>
              </a:ext>
            </a:extLst>
          </p:cNvPr>
          <p:cNvSpPr/>
          <p:nvPr/>
        </p:nvSpPr>
        <p:spPr>
          <a:xfrm>
            <a:off x="657890" y="1308100"/>
            <a:ext cx="2175244" cy="583905"/>
          </a:xfrm>
          <a:prstGeom prst="foldedCorner">
            <a:avLst/>
          </a:prstGeom>
          <a:solidFill>
            <a:srgbClr val="E2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</a:t>
            </a:r>
            <a:r>
              <a:rPr lang="zh-CN" altLang="en-US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1" name="Folded Corner 5">
            <a:extLst>
              <a:ext uri="{FF2B5EF4-FFF2-40B4-BE49-F238E27FC236}">
                <a16:creationId xmlns:a16="http://schemas.microsoft.com/office/drawing/2014/main" xmlns="" id="{8FC6F06F-EB80-4352-937A-581D9390D63E}"/>
              </a:ext>
            </a:extLst>
          </p:cNvPr>
          <p:cNvSpPr/>
          <p:nvPr/>
        </p:nvSpPr>
        <p:spPr>
          <a:xfrm>
            <a:off x="2833134" y="1892005"/>
            <a:ext cx="2175244" cy="583905"/>
          </a:xfrm>
          <a:prstGeom prst="foldedCorner">
            <a:avLst/>
          </a:prstGeom>
          <a:solidFill>
            <a:srgbClr val="E2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2017</a:t>
            </a:r>
            <a:r>
              <a:rPr lang="zh-CN" altLang="en-US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2" name="Folded Corner 8">
            <a:extLst>
              <a:ext uri="{FF2B5EF4-FFF2-40B4-BE49-F238E27FC236}">
                <a16:creationId xmlns:a16="http://schemas.microsoft.com/office/drawing/2014/main" xmlns="" id="{DD79D880-CCB0-4A4E-BF82-0C2C41A4619F}"/>
              </a:ext>
            </a:extLst>
          </p:cNvPr>
          <p:cNvSpPr/>
          <p:nvPr/>
        </p:nvSpPr>
        <p:spPr>
          <a:xfrm>
            <a:off x="5008378" y="2475910"/>
            <a:ext cx="2175244" cy="583905"/>
          </a:xfrm>
          <a:prstGeom prst="foldedCorner">
            <a:avLst/>
          </a:prstGeom>
          <a:solidFill>
            <a:srgbClr val="E2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</a:t>
            </a:r>
            <a:r>
              <a:rPr lang="zh-CN" altLang="en-US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3" name="Folded Corner 9">
            <a:extLst>
              <a:ext uri="{FF2B5EF4-FFF2-40B4-BE49-F238E27FC236}">
                <a16:creationId xmlns:a16="http://schemas.microsoft.com/office/drawing/2014/main" xmlns="" id="{0AA361AE-CFDA-4BB7-87CB-8BA7BE36DAE4}"/>
              </a:ext>
            </a:extLst>
          </p:cNvPr>
          <p:cNvSpPr/>
          <p:nvPr/>
        </p:nvSpPr>
        <p:spPr>
          <a:xfrm>
            <a:off x="7183622" y="3059815"/>
            <a:ext cx="2175244" cy="583905"/>
          </a:xfrm>
          <a:prstGeom prst="foldedCorner">
            <a:avLst/>
          </a:prstGeom>
          <a:solidFill>
            <a:srgbClr val="E2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2019</a:t>
            </a:r>
            <a:r>
              <a:rPr lang="zh-CN" altLang="en-US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4" name="Folded Corner 10">
            <a:extLst>
              <a:ext uri="{FF2B5EF4-FFF2-40B4-BE49-F238E27FC236}">
                <a16:creationId xmlns:a16="http://schemas.microsoft.com/office/drawing/2014/main" xmlns="" id="{489AED82-3258-45C7-92C5-4B0A4B6B0547}"/>
              </a:ext>
            </a:extLst>
          </p:cNvPr>
          <p:cNvSpPr/>
          <p:nvPr/>
        </p:nvSpPr>
        <p:spPr>
          <a:xfrm>
            <a:off x="9358866" y="3643720"/>
            <a:ext cx="2175244" cy="583905"/>
          </a:xfrm>
          <a:prstGeom prst="foldedCorner">
            <a:avLst/>
          </a:prstGeom>
          <a:solidFill>
            <a:srgbClr val="E2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altLang="zh-CN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2020</a:t>
            </a:r>
            <a:r>
              <a:rPr lang="zh-CN" altLang="en-US" dirty="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xmlns="" id="{0CA850B4-B84B-4344-B969-B9CBBAF0995F}"/>
              </a:ext>
            </a:extLst>
          </p:cNvPr>
          <p:cNvSpPr txBox="1"/>
          <p:nvPr/>
        </p:nvSpPr>
        <p:spPr>
          <a:xfrm>
            <a:off x="657890" y="2015266"/>
            <a:ext cx="21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COSTUMER GIFTS</a:t>
            </a:r>
          </a:p>
          <a:p>
            <a:endParaRPr lang="en-US" sz="900" dirty="0">
              <a:latin typeface="Agency FB" panose="020B0503020202020204" pitchFamily="34" charset="0"/>
              <a:ea typeface="FZYaoTi" panose="02010601030101010101" pitchFamily="2" charset="-122"/>
              <a:cs typeface="Open Sans" panose="020B0606030504020204" pitchFamily="34" charset="0"/>
              <a:sym typeface="Agency FB" panose="020B0503020202020204" pitchFamily="34" charset="0"/>
            </a:endParaRPr>
          </a:p>
          <a:p>
            <a:r>
              <a:rPr lang="en-US" sz="900" dirty="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xmlns="" id="{2C0DAFA2-E8D8-418E-94D8-FE284B4A3200}"/>
              </a:ext>
            </a:extLst>
          </p:cNvPr>
          <p:cNvSpPr txBox="1"/>
          <p:nvPr/>
        </p:nvSpPr>
        <p:spPr>
          <a:xfrm>
            <a:off x="2835883" y="2599171"/>
            <a:ext cx="21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CLOUD SYSTEM</a:t>
            </a:r>
          </a:p>
          <a:p>
            <a:endParaRPr lang="en-US" sz="900">
              <a:latin typeface="Agency FB" panose="020B0503020202020204" pitchFamily="34" charset="0"/>
              <a:ea typeface="FZYaoTi" panose="02010601030101010101" pitchFamily="2" charset="-122"/>
              <a:cs typeface="Open Sans" panose="020B0606030504020204" pitchFamily="34" charset="0"/>
              <a:sym typeface="Agency FB" panose="020B0503020202020204" pitchFamily="34" charset="0"/>
            </a:endParaRPr>
          </a:p>
          <a:p>
            <a:r>
              <a:rPr lang="en-US" sz="90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xmlns="" id="{1437CFF5-F518-4AE1-9EB4-1CF71715A2FC}"/>
              </a:ext>
            </a:extLst>
          </p:cNvPr>
          <p:cNvSpPr txBox="1"/>
          <p:nvPr/>
        </p:nvSpPr>
        <p:spPr>
          <a:xfrm>
            <a:off x="7230538" y="3702397"/>
            <a:ext cx="21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WORK BOOK</a:t>
            </a:r>
          </a:p>
          <a:p>
            <a:endParaRPr lang="en-US" sz="900" dirty="0">
              <a:latin typeface="Agency FB" panose="020B0503020202020204" pitchFamily="34" charset="0"/>
              <a:ea typeface="FZYaoTi" panose="02010601030101010101" pitchFamily="2" charset="-122"/>
              <a:cs typeface="Open Sans" panose="020B0606030504020204" pitchFamily="34" charset="0"/>
              <a:sym typeface="Agency FB" panose="020B0503020202020204" pitchFamily="34" charset="0"/>
            </a:endParaRPr>
          </a:p>
          <a:p>
            <a:r>
              <a:rPr lang="en-US" sz="900" dirty="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xmlns="" id="{0A805BF5-030C-477D-88AF-932E0633F40D}"/>
              </a:ext>
            </a:extLst>
          </p:cNvPr>
          <p:cNvSpPr txBox="1"/>
          <p:nvPr/>
        </p:nvSpPr>
        <p:spPr>
          <a:xfrm>
            <a:off x="9404407" y="4286302"/>
            <a:ext cx="2129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THE NEW VOICE</a:t>
            </a:r>
          </a:p>
          <a:p>
            <a:endParaRPr lang="en-US" sz="900">
              <a:latin typeface="Agency FB" panose="020B0503020202020204" pitchFamily="34" charset="0"/>
              <a:ea typeface="FZYaoTi" panose="02010601030101010101" pitchFamily="2" charset="-122"/>
              <a:cs typeface="Open Sans" panose="020B0606030504020204" pitchFamily="34" charset="0"/>
              <a:sym typeface="Agency FB" panose="020B0503020202020204" pitchFamily="34" charset="0"/>
            </a:endParaRPr>
          </a:p>
          <a:p>
            <a:r>
              <a:rPr lang="en-US" sz="900">
                <a:latin typeface="Agency FB" panose="020B0503020202020204" pitchFamily="34" charset="0"/>
                <a:ea typeface="FZYaoTi" panose="02010601030101010101" pitchFamily="2" charset="-122"/>
                <a:cs typeface="Open Sans" panose="020B0606030504020204" pitchFamily="34" charset="0"/>
                <a:sym typeface="Agency FB" panose="020B0503020202020204" pitchFamily="34" charset="0"/>
              </a:rPr>
              <a:t>Conveniently procrastinate client-centric technology via highly efficient manufactured products. </a:t>
            </a:r>
          </a:p>
        </p:txBody>
      </p:sp>
      <p:sp>
        <p:nvSpPr>
          <p:cNvPr id="39" name="Freeform 4">
            <a:extLst>
              <a:ext uri="{FF2B5EF4-FFF2-40B4-BE49-F238E27FC236}">
                <a16:creationId xmlns:a16="http://schemas.microsoft.com/office/drawing/2014/main" xmlns="" id="{205F87D8-51FA-4BA7-B844-0552994A71DB}"/>
              </a:ext>
            </a:extLst>
          </p:cNvPr>
          <p:cNvSpPr/>
          <p:nvPr/>
        </p:nvSpPr>
        <p:spPr>
          <a:xfrm>
            <a:off x="1401459" y="2923357"/>
            <a:ext cx="9067799" cy="2850872"/>
          </a:xfrm>
          <a:custGeom>
            <a:avLst/>
            <a:gdLst>
              <a:gd name="connsiteX0" fmla="*/ 0 w 9067799"/>
              <a:gd name="connsiteY0" fmla="*/ 0 h 2850872"/>
              <a:gd name="connsiteX1" fmla="*/ 861237 w 9067799"/>
              <a:gd name="connsiteY1" fmla="*/ 1180214 h 2850872"/>
              <a:gd name="connsiteX2" fmla="*/ 2137144 w 9067799"/>
              <a:gd name="connsiteY2" fmla="*/ 701749 h 2850872"/>
              <a:gd name="connsiteX3" fmla="*/ 3444949 w 9067799"/>
              <a:gd name="connsiteY3" fmla="*/ 1860698 h 2850872"/>
              <a:gd name="connsiteX4" fmla="*/ 4572000 w 9067799"/>
              <a:gd name="connsiteY4" fmla="*/ 1222745 h 2850872"/>
              <a:gd name="connsiteX5" fmla="*/ 6390168 w 9067799"/>
              <a:gd name="connsiteY5" fmla="*/ 2477386 h 2850872"/>
              <a:gd name="connsiteX6" fmla="*/ 6911163 w 9067799"/>
              <a:gd name="connsiteY6" fmla="*/ 1775638 h 2850872"/>
              <a:gd name="connsiteX7" fmla="*/ 8739963 w 9067799"/>
              <a:gd name="connsiteY7" fmla="*/ 2838893 h 2850872"/>
              <a:gd name="connsiteX8" fmla="*/ 9058940 w 9067799"/>
              <a:gd name="connsiteY8" fmla="*/ 2254103 h 285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67799" h="2850872">
                <a:moveTo>
                  <a:pt x="0" y="0"/>
                </a:moveTo>
                <a:cubicBezTo>
                  <a:pt x="252523" y="531628"/>
                  <a:pt x="505046" y="1063256"/>
                  <a:pt x="861237" y="1180214"/>
                </a:cubicBezTo>
                <a:cubicBezTo>
                  <a:pt x="1217428" y="1297172"/>
                  <a:pt x="1706525" y="588335"/>
                  <a:pt x="2137144" y="701749"/>
                </a:cubicBezTo>
                <a:cubicBezTo>
                  <a:pt x="2567763" y="815163"/>
                  <a:pt x="3039140" y="1773865"/>
                  <a:pt x="3444949" y="1860698"/>
                </a:cubicBezTo>
                <a:cubicBezTo>
                  <a:pt x="3850758" y="1947531"/>
                  <a:pt x="4081130" y="1119964"/>
                  <a:pt x="4572000" y="1222745"/>
                </a:cubicBezTo>
                <a:cubicBezTo>
                  <a:pt x="5062870" y="1325526"/>
                  <a:pt x="6000307" y="2385237"/>
                  <a:pt x="6390168" y="2477386"/>
                </a:cubicBezTo>
                <a:cubicBezTo>
                  <a:pt x="6780029" y="2569535"/>
                  <a:pt x="6519531" y="1715387"/>
                  <a:pt x="6911163" y="1775638"/>
                </a:cubicBezTo>
                <a:cubicBezTo>
                  <a:pt x="7302795" y="1835889"/>
                  <a:pt x="8382000" y="2759149"/>
                  <a:pt x="8739963" y="2838893"/>
                </a:cubicBezTo>
                <a:cubicBezTo>
                  <a:pt x="9097926" y="2918637"/>
                  <a:pt x="9078433" y="2586370"/>
                  <a:pt x="9058940" y="2254103"/>
                </a:cubicBezTo>
              </a:path>
            </a:pathLst>
          </a:custGeom>
          <a:noFill/>
          <a:ln>
            <a:solidFill>
              <a:srgbClr val="E23931"/>
            </a:solidFill>
            <a:prstDash val="lgDashDot"/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1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/>
      <p:bldP spid="36" grpId="0" build="p"/>
      <p:bldP spid="37" grpId="0" build="p"/>
      <p:bldP spid="38" grpId="0" build="p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2831254" y="3263843"/>
            <a:ext cx="1632373" cy="330315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zh-CN" sz="1467" b="1" dirty="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</a:t>
            </a:r>
            <a:endParaRPr lang="en-US" sz="1467" b="1" dirty="0">
              <a:solidFill>
                <a:prstClr val="white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463627" y="3263843"/>
            <a:ext cx="1632373" cy="330315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zh-CN" sz="1467" b="1" dirty="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2017</a:t>
            </a:r>
            <a:endParaRPr lang="en-US" sz="1467" b="1" dirty="0">
              <a:solidFill>
                <a:prstClr val="white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6096000" y="3263843"/>
            <a:ext cx="1632373" cy="330315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zh-CN" sz="1467" b="1" dirty="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</a:t>
            </a:r>
            <a:endParaRPr lang="en-US" sz="1467" b="1" dirty="0">
              <a:solidFill>
                <a:prstClr val="white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728374" y="3263843"/>
            <a:ext cx="1632373" cy="330315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zh-CN" sz="1467" b="1" dirty="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2019</a:t>
            </a:r>
            <a:endParaRPr lang="en-US" sz="1467" b="1" dirty="0">
              <a:solidFill>
                <a:prstClr val="white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360747" y="3263843"/>
            <a:ext cx="1632373" cy="330315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zh-CN" sz="1467" b="1" dirty="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2020</a:t>
            </a:r>
            <a:endParaRPr lang="en-US" sz="1467" b="1" dirty="0">
              <a:solidFill>
                <a:prstClr val="white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198880" y="3263843"/>
            <a:ext cx="1632373" cy="330315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altLang="zh-CN" sz="1467" b="1" dirty="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2015</a:t>
            </a:r>
            <a:endParaRPr lang="en-US" sz="1467" b="1" dirty="0">
              <a:solidFill>
                <a:prstClr val="white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2907" y="4249843"/>
            <a:ext cx="16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0B7D283D-E075-4885-8216-E5E0DE8B6B2D}"/>
              </a:ext>
            </a:extLst>
          </p:cNvPr>
          <p:cNvGrpSpPr/>
          <p:nvPr/>
        </p:nvGrpSpPr>
        <p:grpSpPr>
          <a:xfrm>
            <a:off x="1481141" y="1476589"/>
            <a:ext cx="1033988" cy="1668949"/>
            <a:chOff x="1481141" y="1476589"/>
            <a:chExt cx="1033988" cy="1668949"/>
          </a:xfrm>
        </p:grpSpPr>
        <p:sp>
          <p:nvSpPr>
            <p:cNvPr id="39" name="Oval 38"/>
            <p:cNvSpPr/>
            <p:nvPr/>
          </p:nvSpPr>
          <p:spPr>
            <a:xfrm>
              <a:off x="1481141" y="1476589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0" name="Freeform 478"/>
            <p:cNvSpPr>
              <a:spLocks noEditPoints="1"/>
            </p:cNvSpPr>
            <p:nvPr/>
          </p:nvSpPr>
          <p:spPr bwMode="auto">
            <a:xfrm>
              <a:off x="1844132" y="1814503"/>
              <a:ext cx="308003" cy="376324"/>
            </a:xfrm>
            <a:custGeom>
              <a:avLst/>
              <a:gdLst>
                <a:gd name="T0" fmla="*/ 50 w 151"/>
                <a:gd name="T1" fmla="*/ 105 h 185"/>
                <a:gd name="T2" fmla="*/ 59 w 151"/>
                <a:gd name="T3" fmla="*/ 105 h 185"/>
                <a:gd name="T4" fmla="*/ 75 w 151"/>
                <a:gd name="T5" fmla="*/ 118 h 185"/>
                <a:gd name="T6" fmla="*/ 75 w 151"/>
                <a:gd name="T7" fmla="*/ 135 h 185"/>
                <a:gd name="T8" fmla="*/ 75 w 151"/>
                <a:gd name="T9" fmla="*/ 118 h 185"/>
                <a:gd name="T10" fmla="*/ 33 w 151"/>
                <a:gd name="T11" fmla="*/ 143 h 185"/>
                <a:gd name="T12" fmla="*/ 50 w 151"/>
                <a:gd name="T13" fmla="*/ 143 h 185"/>
                <a:gd name="T14" fmla="*/ 118 w 151"/>
                <a:gd name="T15" fmla="*/ 67 h 185"/>
                <a:gd name="T16" fmla="*/ 126 w 151"/>
                <a:gd name="T17" fmla="*/ 25 h 185"/>
                <a:gd name="T18" fmla="*/ 135 w 151"/>
                <a:gd name="T19" fmla="*/ 8 h 185"/>
                <a:gd name="T20" fmla="*/ 25 w 151"/>
                <a:gd name="T21" fmla="*/ 0 h 185"/>
                <a:gd name="T22" fmla="*/ 16 w 151"/>
                <a:gd name="T23" fmla="*/ 17 h 185"/>
                <a:gd name="T24" fmla="*/ 33 w 151"/>
                <a:gd name="T25" fmla="*/ 25 h 185"/>
                <a:gd name="T26" fmla="*/ 0 w 151"/>
                <a:gd name="T27" fmla="*/ 131 h 185"/>
                <a:gd name="T28" fmla="*/ 128 w 151"/>
                <a:gd name="T29" fmla="*/ 185 h 185"/>
                <a:gd name="T30" fmla="*/ 118 w 151"/>
                <a:gd name="T31" fmla="*/ 67 h 185"/>
                <a:gd name="T32" fmla="*/ 25 w 151"/>
                <a:gd name="T33" fmla="*/ 8 h 185"/>
                <a:gd name="T34" fmla="*/ 126 w 151"/>
                <a:gd name="T35" fmla="*/ 17 h 185"/>
                <a:gd name="T36" fmla="*/ 109 w 151"/>
                <a:gd name="T37" fmla="*/ 25 h 185"/>
                <a:gd name="T38" fmla="*/ 78 w 151"/>
                <a:gd name="T39" fmla="*/ 46 h 185"/>
                <a:gd name="T40" fmla="*/ 42 w 151"/>
                <a:gd name="T41" fmla="*/ 25 h 185"/>
                <a:gd name="T42" fmla="*/ 124 w 151"/>
                <a:gd name="T43" fmla="*/ 177 h 185"/>
                <a:gd name="T44" fmla="*/ 8 w 151"/>
                <a:gd name="T45" fmla="*/ 131 h 185"/>
                <a:gd name="T46" fmla="*/ 42 w 151"/>
                <a:gd name="T47" fmla="*/ 67 h 185"/>
                <a:gd name="T48" fmla="*/ 59 w 151"/>
                <a:gd name="T49" fmla="*/ 59 h 185"/>
                <a:gd name="T50" fmla="*/ 109 w 151"/>
                <a:gd name="T51" fmla="*/ 46 h 185"/>
                <a:gd name="T52" fmla="*/ 113 w 151"/>
                <a:gd name="T53" fmla="*/ 74 h 185"/>
                <a:gd name="T54" fmla="*/ 124 w 151"/>
                <a:gd name="T55" fmla="*/ 177 h 185"/>
                <a:gd name="T56" fmla="*/ 109 w 151"/>
                <a:gd name="T57" fmla="*/ 139 h 185"/>
                <a:gd name="T58" fmla="*/ 118 w 151"/>
                <a:gd name="T59" fmla="*/ 139 h 185"/>
                <a:gd name="T60" fmla="*/ 88 w 151"/>
                <a:gd name="T61" fmla="*/ 76 h 185"/>
                <a:gd name="T62" fmla="*/ 88 w 151"/>
                <a:gd name="T63" fmla="*/ 101 h 185"/>
                <a:gd name="T64" fmla="*/ 88 w 151"/>
                <a:gd name="T65" fmla="*/ 76 h 185"/>
                <a:gd name="T66" fmla="*/ 84 w 151"/>
                <a:gd name="T67" fmla="*/ 88 h 185"/>
                <a:gd name="T68" fmla="*/ 92 w 151"/>
                <a:gd name="T69" fmla="*/ 88 h 185"/>
                <a:gd name="T70" fmla="*/ 88 w 151"/>
                <a:gd name="T71" fmla="*/ 152 h 185"/>
                <a:gd name="T72" fmla="*/ 88 w 151"/>
                <a:gd name="T73" fmla="*/ 160 h 185"/>
                <a:gd name="T74" fmla="*/ 88 w 151"/>
                <a:gd name="T75" fmla="*/ 1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" h="185">
                  <a:moveTo>
                    <a:pt x="54" y="101"/>
                  </a:moveTo>
                  <a:cubicBezTo>
                    <a:pt x="52" y="101"/>
                    <a:pt x="50" y="103"/>
                    <a:pt x="50" y="105"/>
                  </a:cubicBezTo>
                  <a:cubicBezTo>
                    <a:pt x="50" y="108"/>
                    <a:pt x="52" y="109"/>
                    <a:pt x="54" y="109"/>
                  </a:cubicBezTo>
                  <a:cubicBezTo>
                    <a:pt x="57" y="109"/>
                    <a:pt x="59" y="108"/>
                    <a:pt x="59" y="105"/>
                  </a:cubicBezTo>
                  <a:cubicBezTo>
                    <a:pt x="59" y="103"/>
                    <a:pt x="57" y="101"/>
                    <a:pt x="54" y="101"/>
                  </a:cubicBezTo>
                  <a:close/>
                  <a:moveTo>
                    <a:pt x="75" y="118"/>
                  </a:moveTo>
                  <a:cubicBezTo>
                    <a:pt x="71" y="118"/>
                    <a:pt x="67" y="122"/>
                    <a:pt x="67" y="126"/>
                  </a:cubicBezTo>
                  <a:cubicBezTo>
                    <a:pt x="67" y="131"/>
                    <a:pt x="71" y="135"/>
                    <a:pt x="75" y="135"/>
                  </a:cubicBezTo>
                  <a:cubicBezTo>
                    <a:pt x="80" y="135"/>
                    <a:pt x="84" y="131"/>
                    <a:pt x="84" y="126"/>
                  </a:cubicBezTo>
                  <a:cubicBezTo>
                    <a:pt x="84" y="122"/>
                    <a:pt x="80" y="118"/>
                    <a:pt x="75" y="118"/>
                  </a:cubicBezTo>
                  <a:close/>
                  <a:moveTo>
                    <a:pt x="42" y="135"/>
                  </a:moveTo>
                  <a:cubicBezTo>
                    <a:pt x="37" y="135"/>
                    <a:pt x="33" y="139"/>
                    <a:pt x="33" y="143"/>
                  </a:cubicBezTo>
                  <a:cubicBezTo>
                    <a:pt x="33" y="148"/>
                    <a:pt x="37" y="152"/>
                    <a:pt x="42" y="152"/>
                  </a:cubicBezTo>
                  <a:cubicBezTo>
                    <a:pt x="46" y="152"/>
                    <a:pt x="50" y="148"/>
                    <a:pt x="50" y="143"/>
                  </a:cubicBezTo>
                  <a:cubicBezTo>
                    <a:pt x="50" y="139"/>
                    <a:pt x="46" y="135"/>
                    <a:pt x="42" y="135"/>
                  </a:cubicBezTo>
                  <a:close/>
                  <a:moveTo>
                    <a:pt x="118" y="67"/>
                  </a:moveTo>
                  <a:cubicBezTo>
                    <a:pt x="118" y="25"/>
                    <a:pt x="118" y="25"/>
                    <a:pt x="118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1"/>
                    <a:pt x="20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3" y="81"/>
                    <a:pt x="0" y="104"/>
                    <a:pt x="0" y="131"/>
                  </a:cubicBezTo>
                  <a:cubicBezTo>
                    <a:pt x="0" y="152"/>
                    <a:pt x="9" y="172"/>
                    <a:pt x="23" y="185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2" y="172"/>
                    <a:pt x="151" y="152"/>
                    <a:pt x="151" y="131"/>
                  </a:cubicBezTo>
                  <a:cubicBezTo>
                    <a:pt x="151" y="104"/>
                    <a:pt x="138" y="81"/>
                    <a:pt x="118" y="67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109" y="25"/>
                  </a:moveTo>
                  <a:cubicBezTo>
                    <a:pt x="109" y="37"/>
                    <a:pt x="109" y="37"/>
                    <a:pt x="109" y="37"/>
                  </a:cubicBezTo>
                  <a:cubicBezTo>
                    <a:pt x="101" y="37"/>
                    <a:pt x="90" y="39"/>
                    <a:pt x="78" y="46"/>
                  </a:cubicBezTo>
                  <a:cubicBezTo>
                    <a:pt x="64" y="54"/>
                    <a:pt x="51" y="51"/>
                    <a:pt x="42" y="47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109" y="25"/>
                  </a:lnTo>
                  <a:close/>
                  <a:moveTo>
                    <a:pt x="124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15" y="164"/>
                    <a:pt x="8" y="148"/>
                    <a:pt x="8" y="131"/>
                  </a:cubicBezTo>
                  <a:cubicBezTo>
                    <a:pt x="8" y="108"/>
                    <a:pt x="19" y="87"/>
                    <a:pt x="38" y="74"/>
                  </a:cubicBezTo>
                  <a:cubicBezTo>
                    <a:pt x="40" y="73"/>
                    <a:pt x="42" y="70"/>
                    <a:pt x="42" y="67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7" y="58"/>
                    <a:pt x="53" y="59"/>
                    <a:pt x="59" y="59"/>
                  </a:cubicBezTo>
                  <a:cubicBezTo>
                    <a:pt x="66" y="59"/>
                    <a:pt x="74" y="58"/>
                    <a:pt x="82" y="53"/>
                  </a:cubicBezTo>
                  <a:cubicBezTo>
                    <a:pt x="93" y="47"/>
                    <a:pt x="102" y="45"/>
                    <a:pt x="109" y="4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70"/>
                    <a:pt x="111" y="73"/>
                    <a:pt x="113" y="74"/>
                  </a:cubicBezTo>
                  <a:cubicBezTo>
                    <a:pt x="132" y="87"/>
                    <a:pt x="143" y="108"/>
                    <a:pt x="143" y="131"/>
                  </a:cubicBezTo>
                  <a:cubicBezTo>
                    <a:pt x="143" y="148"/>
                    <a:pt x="136" y="164"/>
                    <a:pt x="124" y="177"/>
                  </a:cubicBezTo>
                  <a:close/>
                  <a:moveTo>
                    <a:pt x="113" y="135"/>
                  </a:moveTo>
                  <a:cubicBezTo>
                    <a:pt x="111" y="135"/>
                    <a:pt x="109" y="137"/>
                    <a:pt x="109" y="139"/>
                  </a:cubicBezTo>
                  <a:cubicBezTo>
                    <a:pt x="109" y="141"/>
                    <a:pt x="111" y="143"/>
                    <a:pt x="113" y="143"/>
                  </a:cubicBezTo>
                  <a:cubicBezTo>
                    <a:pt x="116" y="143"/>
                    <a:pt x="118" y="141"/>
                    <a:pt x="118" y="139"/>
                  </a:cubicBezTo>
                  <a:cubicBezTo>
                    <a:pt x="118" y="137"/>
                    <a:pt x="116" y="135"/>
                    <a:pt x="113" y="135"/>
                  </a:cubicBezTo>
                  <a:close/>
                  <a:moveTo>
                    <a:pt x="88" y="76"/>
                  </a:moveTo>
                  <a:cubicBezTo>
                    <a:pt x="81" y="76"/>
                    <a:pt x="75" y="81"/>
                    <a:pt x="75" y="88"/>
                  </a:cubicBezTo>
                  <a:cubicBezTo>
                    <a:pt x="75" y="95"/>
                    <a:pt x="81" y="101"/>
                    <a:pt x="88" y="101"/>
                  </a:cubicBezTo>
                  <a:cubicBezTo>
                    <a:pt x="95" y="101"/>
                    <a:pt x="101" y="95"/>
                    <a:pt x="101" y="88"/>
                  </a:cubicBezTo>
                  <a:cubicBezTo>
                    <a:pt x="101" y="81"/>
                    <a:pt x="95" y="76"/>
                    <a:pt x="88" y="76"/>
                  </a:cubicBezTo>
                  <a:close/>
                  <a:moveTo>
                    <a:pt x="88" y="93"/>
                  </a:moveTo>
                  <a:cubicBezTo>
                    <a:pt x="86" y="93"/>
                    <a:pt x="84" y="91"/>
                    <a:pt x="84" y="88"/>
                  </a:cubicBezTo>
                  <a:cubicBezTo>
                    <a:pt x="84" y="86"/>
                    <a:pt x="86" y="84"/>
                    <a:pt x="88" y="84"/>
                  </a:cubicBezTo>
                  <a:cubicBezTo>
                    <a:pt x="90" y="84"/>
                    <a:pt x="92" y="86"/>
                    <a:pt x="92" y="88"/>
                  </a:cubicBezTo>
                  <a:cubicBezTo>
                    <a:pt x="92" y="91"/>
                    <a:pt x="90" y="93"/>
                    <a:pt x="88" y="93"/>
                  </a:cubicBezTo>
                  <a:close/>
                  <a:moveTo>
                    <a:pt x="88" y="152"/>
                  </a:moveTo>
                  <a:cubicBezTo>
                    <a:pt x="86" y="152"/>
                    <a:pt x="84" y="154"/>
                    <a:pt x="84" y="156"/>
                  </a:cubicBezTo>
                  <a:cubicBezTo>
                    <a:pt x="84" y="158"/>
                    <a:pt x="86" y="160"/>
                    <a:pt x="88" y="160"/>
                  </a:cubicBezTo>
                  <a:cubicBezTo>
                    <a:pt x="90" y="160"/>
                    <a:pt x="92" y="158"/>
                    <a:pt x="92" y="156"/>
                  </a:cubicBezTo>
                  <a:cubicBezTo>
                    <a:pt x="92" y="154"/>
                    <a:pt x="90" y="152"/>
                    <a:pt x="88" y="152"/>
                  </a:cubicBezTo>
                  <a:close/>
                </a:path>
              </a:pathLst>
            </a:custGeom>
            <a:solidFill>
              <a:srgbClr val="E23931"/>
            </a:solidFill>
            <a:ln>
              <a:solidFill>
                <a:srgbClr val="E2393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998133" y="2716107"/>
              <a:ext cx="0" cy="429431"/>
            </a:xfrm>
            <a:prstGeom prst="line">
              <a:avLst/>
            </a:prstGeom>
            <a:ln w="9525">
              <a:solidFill>
                <a:srgbClr val="E239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629399" y="1476590"/>
            <a:ext cx="16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40A8F51-DBAE-434C-89FE-0EBA466F2012}"/>
              </a:ext>
            </a:extLst>
          </p:cNvPr>
          <p:cNvGrpSpPr/>
          <p:nvPr/>
        </p:nvGrpSpPr>
        <p:grpSpPr>
          <a:xfrm>
            <a:off x="3052554" y="3712462"/>
            <a:ext cx="1033988" cy="1589533"/>
            <a:chOff x="3052554" y="3712462"/>
            <a:chExt cx="1033988" cy="1589533"/>
          </a:xfrm>
        </p:grpSpPr>
        <p:sp>
          <p:nvSpPr>
            <p:cNvPr id="41" name="Oval 40"/>
            <p:cNvSpPr/>
            <p:nvPr/>
          </p:nvSpPr>
          <p:spPr>
            <a:xfrm>
              <a:off x="3052554" y="4249843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3569547" y="3712462"/>
              <a:ext cx="0" cy="429431"/>
            </a:xfrm>
            <a:prstGeom prst="line">
              <a:avLst/>
            </a:prstGeom>
            <a:ln w="9525">
              <a:solidFill>
                <a:srgbClr val="E239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7"/>
            <p:cNvSpPr>
              <a:spLocks noEditPoints="1"/>
            </p:cNvSpPr>
            <p:nvPr/>
          </p:nvSpPr>
          <p:spPr bwMode="auto">
            <a:xfrm>
              <a:off x="3373518" y="4586140"/>
              <a:ext cx="378439" cy="379557"/>
            </a:xfrm>
            <a:custGeom>
              <a:avLst/>
              <a:gdLst>
                <a:gd name="T0" fmla="*/ 46 w 186"/>
                <a:gd name="T1" fmla="*/ 139 h 186"/>
                <a:gd name="T2" fmla="*/ 82 w 186"/>
                <a:gd name="T3" fmla="*/ 133 h 186"/>
                <a:gd name="T4" fmla="*/ 179 w 186"/>
                <a:gd name="T5" fmla="*/ 36 h 186"/>
                <a:gd name="T6" fmla="*/ 186 w 186"/>
                <a:gd name="T7" fmla="*/ 21 h 186"/>
                <a:gd name="T8" fmla="*/ 165 w 186"/>
                <a:gd name="T9" fmla="*/ 0 h 186"/>
                <a:gd name="T10" fmla="*/ 150 w 186"/>
                <a:gd name="T11" fmla="*/ 6 h 186"/>
                <a:gd name="T12" fmla="*/ 53 w 186"/>
                <a:gd name="T13" fmla="*/ 103 h 186"/>
                <a:gd name="T14" fmla="*/ 46 w 186"/>
                <a:gd name="T15" fmla="*/ 139 h 186"/>
                <a:gd name="T16" fmla="*/ 156 w 186"/>
                <a:gd name="T17" fmla="*/ 12 h 186"/>
                <a:gd name="T18" fmla="*/ 165 w 186"/>
                <a:gd name="T19" fmla="*/ 9 h 186"/>
                <a:gd name="T20" fmla="*/ 177 w 186"/>
                <a:gd name="T21" fmla="*/ 21 h 186"/>
                <a:gd name="T22" fmla="*/ 174 w 186"/>
                <a:gd name="T23" fmla="*/ 30 h 186"/>
                <a:gd name="T24" fmla="*/ 168 w 186"/>
                <a:gd name="T25" fmla="*/ 36 h 186"/>
                <a:gd name="T26" fmla="*/ 150 w 186"/>
                <a:gd name="T27" fmla="*/ 18 h 186"/>
                <a:gd name="T28" fmla="*/ 156 w 186"/>
                <a:gd name="T29" fmla="*/ 12 h 186"/>
                <a:gd name="T30" fmla="*/ 144 w 186"/>
                <a:gd name="T31" fmla="*/ 24 h 186"/>
                <a:gd name="T32" fmla="*/ 162 w 186"/>
                <a:gd name="T33" fmla="*/ 42 h 186"/>
                <a:gd name="T34" fmla="*/ 84 w 186"/>
                <a:gd name="T35" fmla="*/ 119 h 186"/>
                <a:gd name="T36" fmla="*/ 84 w 186"/>
                <a:gd name="T37" fmla="*/ 102 h 186"/>
                <a:gd name="T38" fmla="*/ 67 w 186"/>
                <a:gd name="T39" fmla="*/ 102 h 186"/>
                <a:gd name="T40" fmla="*/ 144 w 186"/>
                <a:gd name="T41" fmla="*/ 24 h 186"/>
                <a:gd name="T42" fmla="*/ 60 w 186"/>
                <a:gd name="T43" fmla="*/ 110 h 186"/>
                <a:gd name="T44" fmla="*/ 76 w 186"/>
                <a:gd name="T45" fmla="*/ 110 h 186"/>
                <a:gd name="T46" fmla="*/ 76 w 186"/>
                <a:gd name="T47" fmla="*/ 126 h 186"/>
                <a:gd name="T48" fmla="*/ 57 w 186"/>
                <a:gd name="T49" fmla="*/ 129 h 186"/>
                <a:gd name="T50" fmla="*/ 60 w 186"/>
                <a:gd name="T51" fmla="*/ 110 h 186"/>
                <a:gd name="T52" fmla="*/ 181 w 186"/>
                <a:gd name="T53" fmla="*/ 64 h 186"/>
                <a:gd name="T54" fmla="*/ 177 w 186"/>
                <a:gd name="T55" fmla="*/ 68 h 186"/>
                <a:gd name="T56" fmla="*/ 177 w 186"/>
                <a:gd name="T57" fmla="*/ 161 h 186"/>
                <a:gd name="T58" fmla="*/ 160 w 186"/>
                <a:gd name="T59" fmla="*/ 177 h 186"/>
                <a:gd name="T60" fmla="*/ 25 w 186"/>
                <a:gd name="T61" fmla="*/ 177 h 186"/>
                <a:gd name="T62" fmla="*/ 8 w 186"/>
                <a:gd name="T63" fmla="*/ 161 h 186"/>
                <a:gd name="T64" fmla="*/ 8 w 186"/>
                <a:gd name="T65" fmla="*/ 26 h 186"/>
                <a:gd name="T66" fmla="*/ 25 w 186"/>
                <a:gd name="T67" fmla="*/ 9 h 186"/>
                <a:gd name="T68" fmla="*/ 118 w 186"/>
                <a:gd name="T69" fmla="*/ 9 h 186"/>
                <a:gd name="T70" fmla="*/ 122 w 186"/>
                <a:gd name="T71" fmla="*/ 4 h 186"/>
                <a:gd name="T72" fmla="*/ 118 w 186"/>
                <a:gd name="T73" fmla="*/ 0 h 186"/>
                <a:gd name="T74" fmla="*/ 25 w 186"/>
                <a:gd name="T75" fmla="*/ 0 h 186"/>
                <a:gd name="T76" fmla="*/ 0 w 186"/>
                <a:gd name="T77" fmla="*/ 26 h 186"/>
                <a:gd name="T78" fmla="*/ 0 w 186"/>
                <a:gd name="T79" fmla="*/ 161 h 186"/>
                <a:gd name="T80" fmla="*/ 25 w 186"/>
                <a:gd name="T81" fmla="*/ 186 h 186"/>
                <a:gd name="T82" fmla="*/ 160 w 186"/>
                <a:gd name="T83" fmla="*/ 186 h 186"/>
                <a:gd name="T84" fmla="*/ 186 w 186"/>
                <a:gd name="T85" fmla="*/ 161 h 186"/>
                <a:gd name="T86" fmla="*/ 186 w 186"/>
                <a:gd name="T87" fmla="*/ 68 h 186"/>
                <a:gd name="T88" fmla="*/ 181 w 186"/>
                <a:gd name="T89" fmla="*/ 6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86">
                  <a:moveTo>
                    <a:pt x="46" y="139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83" y="32"/>
                    <a:pt x="186" y="27"/>
                    <a:pt x="186" y="21"/>
                  </a:cubicBezTo>
                  <a:cubicBezTo>
                    <a:pt x="186" y="10"/>
                    <a:pt x="176" y="0"/>
                    <a:pt x="165" y="0"/>
                  </a:cubicBezTo>
                  <a:cubicBezTo>
                    <a:pt x="159" y="0"/>
                    <a:pt x="153" y="3"/>
                    <a:pt x="150" y="6"/>
                  </a:cubicBezTo>
                  <a:cubicBezTo>
                    <a:pt x="53" y="103"/>
                    <a:pt x="53" y="103"/>
                    <a:pt x="53" y="103"/>
                  </a:cubicBezTo>
                  <a:lnTo>
                    <a:pt x="46" y="139"/>
                  </a:lnTo>
                  <a:close/>
                  <a:moveTo>
                    <a:pt x="156" y="12"/>
                  </a:moveTo>
                  <a:cubicBezTo>
                    <a:pt x="158" y="10"/>
                    <a:pt x="161" y="9"/>
                    <a:pt x="165" y="9"/>
                  </a:cubicBezTo>
                  <a:cubicBezTo>
                    <a:pt x="172" y="9"/>
                    <a:pt x="177" y="14"/>
                    <a:pt x="177" y="21"/>
                  </a:cubicBezTo>
                  <a:cubicBezTo>
                    <a:pt x="177" y="25"/>
                    <a:pt x="176" y="28"/>
                    <a:pt x="174" y="30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lnTo>
                    <a:pt x="156" y="12"/>
                  </a:lnTo>
                  <a:close/>
                  <a:moveTo>
                    <a:pt x="144" y="24"/>
                  </a:moveTo>
                  <a:cubicBezTo>
                    <a:pt x="162" y="42"/>
                    <a:pt x="162" y="42"/>
                    <a:pt x="162" y="42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67" y="102"/>
                    <a:pt x="67" y="102"/>
                    <a:pt x="67" y="102"/>
                  </a:cubicBezTo>
                  <a:lnTo>
                    <a:pt x="144" y="24"/>
                  </a:lnTo>
                  <a:close/>
                  <a:moveTo>
                    <a:pt x="60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57" y="129"/>
                    <a:pt x="57" y="129"/>
                    <a:pt x="57" y="129"/>
                  </a:cubicBezTo>
                  <a:lnTo>
                    <a:pt x="60" y="110"/>
                  </a:lnTo>
                  <a:close/>
                  <a:moveTo>
                    <a:pt x="181" y="64"/>
                  </a:moveTo>
                  <a:cubicBezTo>
                    <a:pt x="179" y="64"/>
                    <a:pt x="177" y="65"/>
                    <a:pt x="177" y="68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70"/>
                    <a:pt x="170" y="177"/>
                    <a:pt x="160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9"/>
                    <a:pt x="25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9"/>
                    <a:pt x="122" y="7"/>
                    <a:pt x="122" y="4"/>
                  </a:cubicBezTo>
                  <a:cubicBezTo>
                    <a:pt x="122" y="2"/>
                    <a:pt x="120" y="0"/>
                    <a:pt x="1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5"/>
                    <a:pt x="11" y="186"/>
                    <a:pt x="25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74" y="186"/>
                    <a:pt x="186" y="175"/>
                    <a:pt x="186" y="161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5"/>
                    <a:pt x="184" y="64"/>
                    <a:pt x="181" y="64"/>
                  </a:cubicBezTo>
                  <a:close/>
                </a:path>
              </a:pathLst>
            </a:custGeom>
            <a:solidFill>
              <a:srgbClr val="E23931"/>
            </a:solidFill>
            <a:ln>
              <a:solidFill>
                <a:srgbClr val="E2393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3B2C942-F301-4DDA-B82C-397277147BB9}"/>
              </a:ext>
            </a:extLst>
          </p:cNvPr>
          <p:cNvGrpSpPr/>
          <p:nvPr/>
        </p:nvGrpSpPr>
        <p:grpSpPr>
          <a:xfrm>
            <a:off x="4734559" y="1476589"/>
            <a:ext cx="1033988" cy="1668949"/>
            <a:chOff x="4734559" y="1476589"/>
            <a:chExt cx="1033988" cy="1668949"/>
          </a:xfrm>
        </p:grpSpPr>
        <p:sp>
          <p:nvSpPr>
            <p:cNvPr id="63" name="Oval 62"/>
            <p:cNvSpPr/>
            <p:nvPr/>
          </p:nvSpPr>
          <p:spPr>
            <a:xfrm>
              <a:off x="4734559" y="1476589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5251552" y="2716107"/>
              <a:ext cx="0" cy="429431"/>
            </a:xfrm>
            <a:prstGeom prst="line">
              <a:avLst/>
            </a:prstGeom>
            <a:ln w="9525">
              <a:solidFill>
                <a:srgbClr val="E239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9"/>
            <p:cNvSpPr>
              <a:spLocks noEditPoints="1"/>
            </p:cNvSpPr>
            <p:nvPr/>
          </p:nvSpPr>
          <p:spPr bwMode="auto">
            <a:xfrm>
              <a:off x="5064055" y="1827072"/>
              <a:ext cx="377319" cy="342609"/>
            </a:xfrm>
            <a:custGeom>
              <a:avLst/>
              <a:gdLst>
                <a:gd name="T0" fmla="*/ 93 w 185"/>
                <a:gd name="T1" fmla="*/ 0 h 168"/>
                <a:gd name="T2" fmla="*/ 0 w 185"/>
                <a:gd name="T3" fmla="*/ 76 h 168"/>
                <a:gd name="T4" fmla="*/ 26 w 185"/>
                <a:gd name="T5" fmla="*/ 128 h 168"/>
                <a:gd name="T6" fmla="*/ 17 w 185"/>
                <a:gd name="T7" fmla="*/ 168 h 168"/>
                <a:gd name="T8" fmla="*/ 67 w 185"/>
                <a:gd name="T9" fmla="*/ 148 h 168"/>
                <a:gd name="T10" fmla="*/ 93 w 185"/>
                <a:gd name="T11" fmla="*/ 152 h 168"/>
                <a:gd name="T12" fmla="*/ 185 w 185"/>
                <a:gd name="T13" fmla="*/ 76 h 168"/>
                <a:gd name="T14" fmla="*/ 93 w 185"/>
                <a:gd name="T15" fmla="*/ 0 h 168"/>
                <a:gd name="T16" fmla="*/ 93 w 185"/>
                <a:gd name="T17" fmla="*/ 143 h 168"/>
                <a:gd name="T18" fmla="*/ 69 w 185"/>
                <a:gd name="T19" fmla="*/ 140 h 168"/>
                <a:gd name="T20" fmla="*/ 67 w 185"/>
                <a:gd name="T21" fmla="*/ 140 h 168"/>
                <a:gd name="T22" fmla="*/ 63 w 185"/>
                <a:gd name="T23" fmla="*/ 141 h 168"/>
                <a:gd name="T24" fmla="*/ 29 w 185"/>
                <a:gd name="T25" fmla="*/ 155 h 168"/>
                <a:gd name="T26" fmla="*/ 34 w 185"/>
                <a:gd name="T27" fmla="*/ 130 h 168"/>
                <a:gd name="T28" fmla="*/ 31 w 185"/>
                <a:gd name="T29" fmla="*/ 122 h 168"/>
                <a:gd name="T30" fmla="*/ 8 w 185"/>
                <a:gd name="T31" fmla="*/ 76 h 168"/>
                <a:gd name="T32" fmla="*/ 93 w 185"/>
                <a:gd name="T33" fmla="*/ 8 h 168"/>
                <a:gd name="T34" fmla="*/ 177 w 185"/>
                <a:gd name="T35" fmla="*/ 76 h 168"/>
                <a:gd name="T36" fmla="*/ 93 w 185"/>
                <a:gd name="T37" fmla="*/ 14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68">
                  <a:moveTo>
                    <a:pt x="93" y="0"/>
                  </a:moveTo>
                  <a:cubicBezTo>
                    <a:pt x="41" y="0"/>
                    <a:pt x="0" y="34"/>
                    <a:pt x="0" y="76"/>
                  </a:cubicBezTo>
                  <a:cubicBezTo>
                    <a:pt x="0" y="96"/>
                    <a:pt x="10" y="115"/>
                    <a:pt x="26" y="12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5" y="150"/>
                    <a:pt x="84" y="152"/>
                    <a:pt x="93" y="152"/>
                  </a:cubicBezTo>
                  <a:cubicBezTo>
                    <a:pt x="144" y="152"/>
                    <a:pt x="185" y="118"/>
                    <a:pt x="185" y="76"/>
                  </a:cubicBezTo>
                  <a:cubicBezTo>
                    <a:pt x="185" y="34"/>
                    <a:pt x="144" y="0"/>
                    <a:pt x="93" y="0"/>
                  </a:cubicBezTo>
                  <a:close/>
                  <a:moveTo>
                    <a:pt x="93" y="143"/>
                  </a:moveTo>
                  <a:cubicBezTo>
                    <a:pt x="85" y="143"/>
                    <a:pt x="76" y="142"/>
                    <a:pt x="69" y="140"/>
                  </a:cubicBezTo>
                  <a:cubicBezTo>
                    <a:pt x="68" y="140"/>
                    <a:pt x="67" y="140"/>
                    <a:pt x="67" y="140"/>
                  </a:cubicBezTo>
                  <a:cubicBezTo>
                    <a:pt x="65" y="140"/>
                    <a:pt x="64" y="140"/>
                    <a:pt x="63" y="141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5" y="127"/>
                    <a:pt x="34" y="124"/>
                    <a:pt x="31" y="122"/>
                  </a:cubicBezTo>
                  <a:cubicBezTo>
                    <a:pt x="16" y="109"/>
                    <a:pt x="8" y="93"/>
                    <a:pt x="8" y="76"/>
                  </a:cubicBezTo>
                  <a:cubicBezTo>
                    <a:pt x="8" y="38"/>
                    <a:pt x="46" y="8"/>
                    <a:pt x="93" y="8"/>
                  </a:cubicBezTo>
                  <a:cubicBezTo>
                    <a:pt x="139" y="8"/>
                    <a:pt x="177" y="38"/>
                    <a:pt x="177" y="76"/>
                  </a:cubicBezTo>
                  <a:cubicBezTo>
                    <a:pt x="177" y="113"/>
                    <a:pt x="139" y="143"/>
                    <a:pt x="93" y="143"/>
                  </a:cubicBezTo>
                  <a:close/>
                </a:path>
              </a:pathLst>
            </a:custGeom>
            <a:solidFill>
              <a:srgbClr val="E23931"/>
            </a:solidFill>
            <a:ln>
              <a:solidFill>
                <a:srgbClr val="E2393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8399CB2-5D55-4C8E-8684-A7CDAA793378}"/>
              </a:ext>
            </a:extLst>
          </p:cNvPr>
          <p:cNvGrpSpPr/>
          <p:nvPr/>
        </p:nvGrpSpPr>
        <p:grpSpPr>
          <a:xfrm>
            <a:off x="9584833" y="3712462"/>
            <a:ext cx="1033988" cy="1589533"/>
            <a:chOff x="9584833" y="3712462"/>
            <a:chExt cx="1033988" cy="1589533"/>
          </a:xfrm>
        </p:grpSpPr>
        <p:sp>
          <p:nvSpPr>
            <p:cNvPr id="78" name="Oval 77"/>
            <p:cNvSpPr/>
            <p:nvPr/>
          </p:nvSpPr>
          <p:spPr>
            <a:xfrm>
              <a:off x="9584833" y="4249843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0101825" y="3712462"/>
              <a:ext cx="0" cy="429431"/>
            </a:xfrm>
            <a:prstGeom prst="line">
              <a:avLst/>
            </a:prstGeom>
            <a:ln w="9525">
              <a:solidFill>
                <a:srgbClr val="E239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167"/>
            <p:cNvSpPr>
              <a:spLocks noEditPoints="1"/>
            </p:cNvSpPr>
            <p:nvPr/>
          </p:nvSpPr>
          <p:spPr bwMode="auto">
            <a:xfrm>
              <a:off x="9992010" y="4589788"/>
              <a:ext cx="206013" cy="379557"/>
            </a:xfrm>
            <a:custGeom>
              <a:avLst/>
              <a:gdLst>
                <a:gd name="T0" fmla="*/ 101 w 101"/>
                <a:gd name="T1" fmla="*/ 72 h 186"/>
                <a:gd name="T2" fmla="*/ 97 w 101"/>
                <a:gd name="T3" fmla="*/ 68 h 186"/>
                <a:gd name="T4" fmla="*/ 64 w 101"/>
                <a:gd name="T5" fmla="*/ 68 h 186"/>
                <a:gd name="T6" fmla="*/ 84 w 101"/>
                <a:gd name="T7" fmla="*/ 6 h 186"/>
                <a:gd name="T8" fmla="*/ 84 w 101"/>
                <a:gd name="T9" fmla="*/ 6 h 186"/>
                <a:gd name="T10" fmla="*/ 85 w 101"/>
                <a:gd name="T11" fmla="*/ 4 h 186"/>
                <a:gd name="T12" fmla="*/ 80 w 101"/>
                <a:gd name="T13" fmla="*/ 0 h 186"/>
                <a:gd name="T14" fmla="*/ 38 w 101"/>
                <a:gd name="T15" fmla="*/ 0 h 186"/>
                <a:gd name="T16" fmla="*/ 34 w 101"/>
                <a:gd name="T17" fmla="*/ 3 h 186"/>
                <a:gd name="T18" fmla="*/ 34 w 101"/>
                <a:gd name="T19" fmla="*/ 3 h 186"/>
                <a:gd name="T20" fmla="*/ 0 w 101"/>
                <a:gd name="T21" fmla="*/ 104 h 186"/>
                <a:gd name="T22" fmla="*/ 0 w 101"/>
                <a:gd name="T23" fmla="*/ 104 h 186"/>
                <a:gd name="T24" fmla="*/ 0 w 101"/>
                <a:gd name="T25" fmla="*/ 106 h 186"/>
                <a:gd name="T26" fmla="*/ 4 w 101"/>
                <a:gd name="T27" fmla="*/ 110 h 186"/>
                <a:gd name="T28" fmla="*/ 42 w 101"/>
                <a:gd name="T29" fmla="*/ 110 h 186"/>
                <a:gd name="T30" fmla="*/ 34 w 101"/>
                <a:gd name="T31" fmla="*/ 181 h 186"/>
                <a:gd name="T32" fmla="*/ 34 w 101"/>
                <a:gd name="T33" fmla="*/ 181 h 186"/>
                <a:gd name="T34" fmla="*/ 34 w 101"/>
                <a:gd name="T35" fmla="*/ 182 h 186"/>
                <a:gd name="T36" fmla="*/ 38 w 101"/>
                <a:gd name="T37" fmla="*/ 186 h 186"/>
                <a:gd name="T38" fmla="*/ 42 w 101"/>
                <a:gd name="T39" fmla="*/ 183 h 186"/>
                <a:gd name="T40" fmla="*/ 42 w 101"/>
                <a:gd name="T41" fmla="*/ 183 h 186"/>
                <a:gd name="T42" fmla="*/ 101 w 101"/>
                <a:gd name="T43" fmla="*/ 74 h 186"/>
                <a:gd name="T44" fmla="*/ 101 w 101"/>
                <a:gd name="T45" fmla="*/ 74 h 186"/>
                <a:gd name="T46" fmla="*/ 101 w 101"/>
                <a:gd name="T47" fmla="*/ 72 h 186"/>
                <a:gd name="T48" fmla="*/ 45 w 101"/>
                <a:gd name="T49" fmla="*/ 160 h 186"/>
                <a:gd name="T50" fmla="*/ 51 w 101"/>
                <a:gd name="T51" fmla="*/ 106 h 186"/>
                <a:gd name="T52" fmla="*/ 51 w 101"/>
                <a:gd name="T53" fmla="*/ 106 h 186"/>
                <a:gd name="T54" fmla="*/ 51 w 101"/>
                <a:gd name="T55" fmla="*/ 106 h 186"/>
                <a:gd name="T56" fmla="*/ 47 w 101"/>
                <a:gd name="T57" fmla="*/ 101 h 186"/>
                <a:gd name="T58" fmla="*/ 10 w 101"/>
                <a:gd name="T59" fmla="*/ 101 h 186"/>
                <a:gd name="T60" fmla="*/ 41 w 101"/>
                <a:gd name="T61" fmla="*/ 9 h 186"/>
                <a:gd name="T62" fmla="*/ 75 w 101"/>
                <a:gd name="T63" fmla="*/ 9 h 186"/>
                <a:gd name="T64" fmla="*/ 54 w 101"/>
                <a:gd name="T65" fmla="*/ 71 h 186"/>
                <a:gd name="T66" fmla="*/ 54 w 101"/>
                <a:gd name="T67" fmla="*/ 71 h 186"/>
                <a:gd name="T68" fmla="*/ 54 w 101"/>
                <a:gd name="T69" fmla="*/ 72 h 186"/>
                <a:gd name="T70" fmla="*/ 58 w 101"/>
                <a:gd name="T71" fmla="*/ 76 h 186"/>
                <a:gd name="T72" fmla="*/ 90 w 101"/>
                <a:gd name="T73" fmla="*/ 76 h 186"/>
                <a:gd name="T74" fmla="*/ 45 w 101"/>
                <a:gd name="T75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86">
                  <a:moveTo>
                    <a:pt x="101" y="72"/>
                  </a:moveTo>
                  <a:cubicBezTo>
                    <a:pt x="101" y="70"/>
                    <a:pt x="100" y="68"/>
                    <a:pt x="97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5" y="5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5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6"/>
                  </a:cubicBezTo>
                  <a:cubicBezTo>
                    <a:pt x="0" y="108"/>
                    <a:pt x="2" y="110"/>
                    <a:pt x="4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2"/>
                  </a:cubicBezTo>
                  <a:cubicBezTo>
                    <a:pt x="34" y="184"/>
                    <a:pt x="36" y="186"/>
                    <a:pt x="38" y="186"/>
                  </a:cubicBezTo>
                  <a:cubicBezTo>
                    <a:pt x="40" y="186"/>
                    <a:pt x="41" y="185"/>
                    <a:pt x="42" y="183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3"/>
                    <a:pt x="101" y="73"/>
                    <a:pt x="101" y="72"/>
                  </a:cubicBezTo>
                  <a:close/>
                  <a:moveTo>
                    <a:pt x="45" y="160"/>
                  </a:move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3"/>
                    <a:pt x="49" y="101"/>
                    <a:pt x="47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2"/>
                  </a:cubicBezTo>
                  <a:cubicBezTo>
                    <a:pt x="54" y="74"/>
                    <a:pt x="56" y="76"/>
                    <a:pt x="58" y="76"/>
                  </a:cubicBezTo>
                  <a:cubicBezTo>
                    <a:pt x="90" y="76"/>
                    <a:pt x="90" y="76"/>
                    <a:pt x="90" y="76"/>
                  </a:cubicBezTo>
                  <a:lnTo>
                    <a:pt x="45" y="160"/>
                  </a:lnTo>
                  <a:close/>
                </a:path>
              </a:pathLst>
            </a:custGeom>
            <a:solidFill>
              <a:srgbClr val="E23931"/>
            </a:solidFill>
            <a:ln>
              <a:solidFill>
                <a:srgbClr val="E2393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A556CA8-3CF4-48B4-A7A3-21C977A1FDB1}"/>
              </a:ext>
            </a:extLst>
          </p:cNvPr>
          <p:cNvGrpSpPr/>
          <p:nvPr/>
        </p:nvGrpSpPr>
        <p:grpSpPr>
          <a:xfrm>
            <a:off x="6364853" y="3655159"/>
            <a:ext cx="1033988" cy="1589533"/>
            <a:chOff x="6317301" y="3712462"/>
            <a:chExt cx="1033988" cy="1589533"/>
          </a:xfrm>
        </p:grpSpPr>
        <p:sp>
          <p:nvSpPr>
            <p:cNvPr id="68" name="Oval 67"/>
            <p:cNvSpPr/>
            <p:nvPr/>
          </p:nvSpPr>
          <p:spPr>
            <a:xfrm>
              <a:off x="6317301" y="4249843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834293" y="3712462"/>
              <a:ext cx="0" cy="429431"/>
            </a:xfrm>
            <a:prstGeom prst="line">
              <a:avLst/>
            </a:prstGeom>
            <a:ln w="9525">
              <a:solidFill>
                <a:srgbClr val="E239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169"/>
            <p:cNvSpPr>
              <a:spLocks noEditPoints="1"/>
            </p:cNvSpPr>
            <p:nvPr/>
          </p:nvSpPr>
          <p:spPr bwMode="auto">
            <a:xfrm>
              <a:off x="6672414" y="4574944"/>
              <a:ext cx="310140" cy="379557"/>
            </a:xfrm>
            <a:custGeom>
              <a:avLst/>
              <a:gdLst>
                <a:gd name="T0" fmla="*/ 152 w 152"/>
                <a:gd name="T1" fmla="*/ 131 h 186"/>
                <a:gd name="T2" fmla="*/ 118 w 152"/>
                <a:gd name="T3" fmla="*/ 59 h 186"/>
                <a:gd name="T4" fmla="*/ 92 w 152"/>
                <a:gd name="T5" fmla="*/ 20 h 186"/>
                <a:gd name="T6" fmla="*/ 92 w 152"/>
                <a:gd name="T7" fmla="*/ 17 h 186"/>
                <a:gd name="T8" fmla="*/ 76 w 152"/>
                <a:gd name="T9" fmla="*/ 0 h 186"/>
                <a:gd name="T10" fmla="*/ 59 w 152"/>
                <a:gd name="T11" fmla="*/ 17 h 186"/>
                <a:gd name="T12" fmla="*/ 59 w 152"/>
                <a:gd name="T13" fmla="*/ 20 h 186"/>
                <a:gd name="T14" fmla="*/ 33 w 152"/>
                <a:gd name="T15" fmla="*/ 59 h 186"/>
                <a:gd name="T16" fmla="*/ 0 w 152"/>
                <a:gd name="T17" fmla="*/ 131 h 186"/>
                <a:gd name="T18" fmla="*/ 50 w 152"/>
                <a:gd name="T19" fmla="*/ 159 h 186"/>
                <a:gd name="T20" fmla="*/ 50 w 152"/>
                <a:gd name="T21" fmla="*/ 161 h 186"/>
                <a:gd name="T22" fmla="*/ 76 w 152"/>
                <a:gd name="T23" fmla="*/ 186 h 186"/>
                <a:gd name="T24" fmla="*/ 101 w 152"/>
                <a:gd name="T25" fmla="*/ 161 h 186"/>
                <a:gd name="T26" fmla="*/ 101 w 152"/>
                <a:gd name="T27" fmla="*/ 159 h 186"/>
                <a:gd name="T28" fmla="*/ 152 w 152"/>
                <a:gd name="T29" fmla="*/ 131 h 186"/>
                <a:gd name="T30" fmla="*/ 76 w 152"/>
                <a:gd name="T31" fmla="*/ 9 h 186"/>
                <a:gd name="T32" fmla="*/ 84 w 152"/>
                <a:gd name="T33" fmla="*/ 17 h 186"/>
                <a:gd name="T34" fmla="*/ 76 w 152"/>
                <a:gd name="T35" fmla="*/ 26 h 186"/>
                <a:gd name="T36" fmla="*/ 67 w 152"/>
                <a:gd name="T37" fmla="*/ 17 h 186"/>
                <a:gd name="T38" fmla="*/ 76 w 152"/>
                <a:gd name="T39" fmla="*/ 9 h 186"/>
                <a:gd name="T40" fmla="*/ 20 w 152"/>
                <a:gd name="T41" fmla="*/ 108 h 186"/>
                <a:gd name="T42" fmla="*/ 42 w 152"/>
                <a:gd name="T43" fmla="*/ 59 h 186"/>
                <a:gd name="T44" fmla="*/ 63 w 152"/>
                <a:gd name="T45" fmla="*/ 28 h 186"/>
                <a:gd name="T46" fmla="*/ 76 w 152"/>
                <a:gd name="T47" fmla="*/ 34 h 186"/>
                <a:gd name="T48" fmla="*/ 88 w 152"/>
                <a:gd name="T49" fmla="*/ 28 h 186"/>
                <a:gd name="T50" fmla="*/ 109 w 152"/>
                <a:gd name="T51" fmla="*/ 59 h 186"/>
                <a:gd name="T52" fmla="*/ 131 w 152"/>
                <a:gd name="T53" fmla="*/ 108 h 186"/>
                <a:gd name="T54" fmla="*/ 136 w 152"/>
                <a:gd name="T55" fmla="*/ 113 h 186"/>
                <a:gd name="T56" fmla="*/ 76 w 152"/>
                <a:gd name="T57" fmla="*/ 127 h 186"/>
                <a:gd name="T58" fmla="*/ 15 w 152"/>
                <a:gd name="T59" fmla="*/ 114 h 186"/>
                <a:gd name="T60" fmla="*/ 20 w 152"/>
                <a:gd name="T61" fmla="*/ 108 h 186"/>
                <a:gd name="T62" fmla="*/ 76 w 152"/>
                <a:gd name="T63" fmla="*/ 177 h 186"/>
                <a:gd name="T64" fmla="*/ 59 w 152"/>
                <a:gd name="T65" fmla="*/ 161 h 186"/>
                <a:gd name="T66" fmla="*/ 59 w 152"/>
                <a:gd name="T67" fmla="*/ 160 h 186"/>
                <a:gd name="T68" fmla="*/ 76 w 152"/>
                <a:gd name="T69" fmla="*/ 161 h 186"/>
                <a:gd name="T70" fmla="*/ 92 w 152"/>
                <a:gd name="T71" fmla="*/ 160 h 186"/>
                <a:gd name="T72" fmla="*/ 92 w 152"/>
                <a:gd name="T73" fmla="*/ 161 h 186"/>
                <a:gd name="T74" fmla="*/ 76 w 152"/>
                <a:gd name="T75" fmla="*/ 177 h 186"/>
                <a:gd name="T76" fmla="*/ 76 w 152"/>
                <a:gd name="T77" fmla="*/ 152 h 186"/>
                <a:gd name="T78" fmla="*/ 8 w 152"/>
                <a:gd name="T79" fmla="*/ 131 h 186"/>
                <a:gd name="T80" fmla="*/ 11 w 152"/>
                <a:gd name="T81" fmla="*/ 120 h 186"/>
                <a:gd name="T82" fmla="*/ 76 w 152"/>
                <a:gd name="T83" fmla="*/ 135 h 186"/>
                <a:gd name="T84" fmla="*/ 140 w 152"/>
                <a:gd name="T85" fmla="*/ 120 h 186"/>
                <a:gd name="T86" fmla="*/ 143 w 152"/>
                <a:gd name="T87" fmla="*/ 131 h 186"/>
                <a:gd name="T88" fmla="*/ 76 w 152"/>
                <a:gd name="T89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86">
                  <a:moveTo>
                    <a:pt x="152" y="131"/>
                  </a:moveTo>
                  <a:cubicBezTo>
                    <a:pt x="152" y="101"/>
                    <a:pt x="118" y="101"/>
                    <a:pt x="118" y="59"/>
                  </a:cubicBezTo>
                  <a:cubicBezTo>
                    <a:pt x="118" y="42"/>
                    <a:pt x="107" y="27"/>
                    <a:pt x="92" y="20"/>
                  </a:cubicBezTo>
                  <a:cubicBezTo>
                    <a:pt x="92" y="19"/>
                    <a:pt x="92" y="18"/>
                    <a:pt x="92" y="17"/>
                  </a:cubicBezTo>
                  <a:cubicBezTo>
                    <a:pt x="92" y="8"/>
                    <a:pt x="85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59" y="18"/>
                    <a:pt x="59" y="19"/>
                    <a:pt x="59" y="20"/>
                  </a:cubicBezTo>
                  <a:cubicBezTo>
                    <a:pt x="44" y="27"/>
                    <a:pt x="33" y="42"/>
                    <a:pt x="33" y="59"/>
                  </a:cubicBezTo>
                  <a:cubicBezTo>
                    <a:pt x="33" y="101"/>
                    <a:pt x="0" y="101"/>
                    <a:pt x="0" y="131"/>
                  </a:cubicBezTo>
                  <a:cubicBezTo>
                    <a:pt x="0" y="144"/>
                    <a:pt x="21" y="155"/>
                    <a:pt x="50" y="159"/>
                  </a:cubicBezTo>
                  <a:cubicBezTo>
                    <a:pt x="50" y="159"/>
                    <a:pt x="50" y="160"/>
                    <a:pt x="50" y="161"/>
                  </a:cubicBezTo>
                  <a:cubicBezTo>
                    <a:pt x="50" y="174"/>
                    <a:pt x="62" y="186"/>
                    <a:pt x="76" y="186"/>
                  </a:cubicBezTo>
                  <a:cubicBezTo>
                    <a:pt x="90" y="186"/>
                    <a:pt x="101" y="174"/>
                    <a:pt x="101" y="161"/>
                  </a:cubicBezTo>
                  <a:cubicBezTo>
                    <a:pt x="101" y="160"/>
                    <a:pt x="101" y="159"/>
                    <a:pt x="101" y="159"/>
                  </a:cubicBezTo>
                  <a:cubicBezTo>
                    <a:pt x="130" y="155"/>
                    <a:pt x="152" y="144"/>
                    <a:pt x="152" y="131"/>
                  </a:cubicBezTo>
                  <a:close/>
                  <a:moveTo>
                    <a:pt x="76" y="9"/>
                  </a:moveTo>
                  <a:cubicBezTo>
                    <a:pt x="80" y="9"/>
                    <a:pt x="84" y="12"/>
                    <a:pt x="84" y="17"/>
                  </a:cubicBezTo>
                  <a:cubicBezTo>
                    <a:pt x="84" y="22"/>
                    <a:pt x="80" y="26"/>
                    <a:pt x="76" y="26"/>
                  </a:cubicBezTo>
                  <a:cubicBezTo>
                    <a:pt x="71" y="26"/>
                    <a:pt x="67" y="22"/>
                    <a:pt x="67" y="17"/>
                  </a:cubicBezTo>
                  <a:cubicBezTo>
                    <a:pt x="67" y="12"/>
                    <a:pt x="71" y="9"/>
                    <a:pt x="76" y="9"/>
                  </a:cubicBezTo>
                  <a:close/>
                  <a:moveTo>
                    <a:pt x="20" y="108"/>
                  </a:moveTo>
                  <a:cubicBezTo>
                    <a:pt x="30" y="98"/>
                    <a:pt x="42" y="86"/>
                    <a:pt x="42" y="59"/>
                  </a:cubicBezTo>
                  <a:cubicBezTo>
                    <a:pt x="42" y="45"/>
                    <a:pt x="51" y="33"/>
                    <a:pt x="63" y="28"/>
                  </a:cubicBezTo>
                  <a:cubicBezTo>
                    <a:pt x="66" y="32"/>
                    <a:pt x="70" y="34"/>
                    <a:pt x="76" y="34"/>
                  </a:cubicBezTo>
                  <a:cubicBezTo>
                    <a:pt x="81" y="34"/>
                    <a:pt x="85" y="32"/>
                    <a:pt x="88" y="28"/>
                  </a:cubicBezTo>
                  <a:cubicBezTo>
                    <a:pt x="101" y="33"/>
                    <a:pt x="109" y="45"/>
                    <a:pt x="109" y="59"/>
                  </a:cubicBezTo>
                  <a:cubicBezTo>
                    <a:pt x="109" y="86"/>
                    <a:pt x="121" y="98"/>
                    <a:pt x="131" y="108"/>
                  </a:cubicBezTo>
                  <a:cubicBezTo>
                    <a:pt x="133" y="110"/>
                    <a:pt x="134" y="112"/>
                    <a:pt x="136" y="113"/>
                  </a:cubicBezTo>
                  <a:cubicBezTo>
                    <a:pt x="128" y="121"/>
                    <a:pt x="104" y="127"/>
                    <a:pt x="76" y="127"/>
                  </a:cubicBezTo>
                  <a:cubicBezTo>
                    <a:pt x="47" y="127"/>
                    <a:pt x="23" y="121"/>
                    <a:pt x="15" y="114"/>
                  </a:cubicBezTo>
                  <a:cubicBezTo>
                    <a:pt x="17" y="112"/>
                    <a:pt x="19" y="110"/>
                    <a:pt x="20" y="108"/>
                  </a:cubicBezTo>
                  <a:close/>
                  <a:moveTo>
                    <a:pt x="76" y="177"/>
                  </a:moveTo>
                  <a:cubicBezTo>
                    <a:pt x="66" y="177"/>
                    <a:pt x="59" y="170"/>
                    <a:pt x="59" y="161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4" y="160"/>
                    <a:pt x="70" y="161"/>
                    <a:pt x="76" y="161"/>
                  </a:cubicBezTo>
                  <a:cubicBezTo>
                    <a:pt x="81" y="161"/>
                    <a:pt x="87" y="160"/>
                    <a:pt x="92" y="160"/>
                  </a:cubicBezTo>
                  <a:cubicBezTo>
                    <a:pt x="92" y="160"/>
                    <a:pt x="92" y="160"/>
                    <a:pt x="92" y="161"/>
                  </a:cubicBezTo>
                  <a:cubicBezTo>
                    <a:pt x="92" y="170"/>
                    <a:pt x="85" y="177"/>
                    <a:pt x="76" y="177"/>
                  </a:cubicBezTo>
                  <a:close/>
                  <a:moveTo>
                    <a:pt x="76" y="152"/>
                  </a:moveTo>
                  <a:cubicBezTo>
                    <a:pt x="32" y="152"/>
                    <a:pt x="8" y="138"/>
                    <a:pt x="8" y="131"/>
                  </a:cubicBezTo>
                  <a:cubicBezTo>
                    <a:pt x="8" y="126"/>
                    <a:pt x="9" y="123"/>
                    <a:pt x="11" y="120"/>
                  </a:cubicBezTo>
                  <a:cubicBezTo>
                    <a:pt x="23" y="129"/>
                    <a:pt x="47" y="135"/>
                    <a:pt x="76" y="135"/>
                  </a:cubicBezTo>
                  <a:cubicBezTo>
                    <a:pt x="104" y="135"/>
                    <a:pt x="129" y="129"/>
                    <a:pt x="140" y="120"/>
                  </a:cubicBezTo>
                  <a:cubicBezTo>
                    <a:pt x="142" y="123"/>
                    <a:pt x="143" y="126"/>
                    <a:pt x="143" y="131"/>
                  </a:cubicBezTo>
                  <a:cubicBezTo>
                    <a:pt x="143" y="138"/>
                    <a:pt x="119" y="152"/>
                    <a:pt x="76" y="152"/>
                  </a:cubicBezTo>
                  <a:close/>
                </a:path>
              </a:pathLst>
            </a:custGeom>
            <a:solidFill>
              <a:srgbClr val="E23931"/>
            </a:solidFill>
            <a:ln>
              <a:solidFill>
                <a:srgbClr val="E2393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64535A5D-AB10-4624-BF03-194ECA759965}"/>
              </a:ext>
            </a:extLst>
          </p:cNvPr>
          <p:cNvGrpSpPr/>
          <p:nvPr/>
        </p:nvGrpSpPr>
        <p:grpSpPr>
          <a:xfrm>
            <a:off x="7999306" y="1476589"/>
            <a:ext cx="1033988" cy="1668949"/>
            <a:chOff x="7999306" y="1476589"/>
            <a:chExt cx="1033988" cy="1668949"/>
          </a:xfrm>
        </p:grpSpPr>
        <p:sp>
          <p:nvSpPr>
            <p:cNvPr id="73" name="Oval 72"/>
            <p:cNvSpPr/>
            <p:nvPr/>
          </p:nvSpPr>
          <p:spPr>
            <a:xfrm>
              <a:off x="7999306" y="1476589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8516299" y="2716107"/>
              <a:ext cx="0" cy="429431"/>
            </a:xfrm>
            <a:prstGeom prst="line">
              <a:avLst/>
            </a:prstGeom>
            <a:ln w="9525">
              <a:solidFill>
                <a:srgbClr val="E2393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170"/>
            <p:cNvSpPr>
              <a:spLocks noEditPoints="1"/>
            </p:cNvSpPr>
            <p:nvPr/>
          </p:nvSpPr>
          <p:spPr bwMode="auto">
            <a:xfrm>
              <a:off x="8327079" y="1827071"/>
              <a:ext cx="378439" cy="379557"/>
            </a:xfrm>
            <a:custGeom>
              <a:avLst/>
              <a:gdLst>
                <a:gd name="T0" fmla="*/ 186 w 186"/>
                <a:gd name="T1" fmla="*/ 55 h 186"/>
                <a:gd name="T2" fmla="*/ 185 w 186"/>
                <a:gd name="T3" fmla="*/ 53 h 186"/>
                <a:gd name="T4" fmla="*/ 185 w 186"/>
                <a:gd name="T5" fmla="*/ 53 h 186"/>
                <a:gd name="T6" fmla="*/ 185 w 186"/>
                <a:gd name="T7" fmla="*/ 52 h 186"/>
                <a:gd name="T8" fmla="*/ 184 w 186"/>
                <a:gd name="T9" fmla="*/ 52 h 186"/>
                <a:gd name="T10" fmla="*/ 134 w 186"/>
                <a:gd name="T11" fmla="*/ 2 h 186"/>
                <a:gd name="T12" fmla="*/ 134 w 186"/>
                <a:gd name="T13" fmla="*/ 2 h 186"/>
                <a:gd name="T14" fmla="*/ 131 w 186"/>
                <a:gd name="T15" fmla="*/ 0 h 186"/>
                <a:gd name="T16" fmla="*/ 55 w 186"/>
                <a:gd name="T17" fmla="*/ 0 h 186"/>
                <a:gd name="T18" fmla="*/ 52 w 186"/>
                <a:gd name="T19" fmla="*/ 2 h 186"/>
                <a:gd name="T20" fmla="*/ 52 w 186"/>
                <a:gd name="T21" fmla="*/ 2 h 186"/>
                <a:gd name="T22" fmla="*/ 2 w 186"/>
                <a:gd name="T23" fmla="*/ 52 h 186"/>
                <a:gd name="T24" fmla="*/ 1 w 186"/>
                <a:gd name="T25" fmla="*/ 52 h 186"/>
                <a:gd name="T26" fmla="*/ 1 w 186"/>
                <a:gd name="T27" fmla="*/ 53 h 186"/>
                <a:gd name="T28" fmla="*/ 1 w 186"/>
                <a:gd name="T29" fmla="*/ 53 h 186"/>
                <a:gd name="T30" fmla="*/ 0 w 186"/>
                <a:gd name="T31" fmla="*/ 55 h 186"/>
                <a:gd name="T32" fmla="*/ 1 w 186"/>
                <a:gd name="T33" fmla="*/ 58 h 186"/>
                <a:gd name="T34" fmla="*/ 1 w 186"/>
                <a:gd name="T35" fmla="*/ 58 h 186"/>
                <a:gd name="T36" fmla="*/ 90 w 186"/>
                <a:gd name="T37" fmla="*/ 184 h 186"/>
                <a:gd name="T38" fmla="*/ 90 w 186"/>
                <a:gd name="T39" fmla="*/ 184 h 186"/>
                <a:gd name="T40" fmla="*/ 93 w 186"/>
                <a:gd name="T41" fmla="*/ 186 h 186"/>
                <a:gd name="T42" fmla="*/ 96 w 186"/>
                <a:gd name="T43" fmla="*/ 184 h 186"/>
                <a:gd name="T44" fmla="*/ 96 w 186"/>
                <a:gd name="T45" fmla="*/ 184 h 186"/>
                <a:gd name="T46" fmla="*/ 185 w 186"/>
                <a:gd name="T47" fmla="*/ 58 h 186"/>
                <a:gd name="T48" fmla="*/ 185 w 186"/>
                <a:gd name="T49" fmla="*/ 58 h 186"/>
                <a:gd name="T50" fmla="*/ 186 w 186"/>
                <a:gd name="T51" fmla="*/ 55 h 186"/>
                <a:gd name="T52" fmla="*/ 129 w 186"/>
                <a:gd name="T53" fmla="*/ 9 h 186"/>
                <a:gd name="T54" fmla="*/ 171 w 186"/>
                <a:gd name="T55" fmla="*/ 51 h 186"/>
                <a:gd name="T56" fmla="*/ 134 w 186"/>
                <a:gd name="T57" fmla="*/ 51 h 186"/>
                <a:gd name="T58" fmla="*/ 112 w 186"/>
                <a:gd name="T59" fmla="*/ 9 h 186"/>
                <a:gd name="T60" fmla="*/ 129 w 186"/>
                <a:gd name="T61" fmla="*/ 9 h 186"/>
                <a:gd name="T62" fmla="*/ 103 w 186"/>
                <a:gd name="T63" fmla="*/ 9 h 186"/>
                <a:gd name="T64" fmla="*/ 124 w 186"/>
                <a:gd name="T65" fmla="*/ 51 h 186"/>
                <a:gd name="T66" fmla="*/ 62 w 186"/>
                <a:gd name="T67" fmla="*/ 51 h 186"/>
                <a:gd name="T68" fmla="*/ 83 w 186"/>
                <a:gd name="T69" fmla="*/ 9 h 186"/>
                <a:gd name="T70" fmla="*/ 103 w 186"/>
                <a:gd name="T71" fmla="*/ 9 h 186"/>
                <a:gd name="T72" fmla="*/ 57 w 186"/>
                <a:gd name="T73" fmla="*/ 9 h 186"/>
                <a:gd name="T74" fmla="*/ 74 w 186"/>
                <a:gd name="T75" fmla="*/ 9 h 186"/>
                <a:gd name="T76" fmla="*/ 52 w 186"/>
                <a:gd name="T77" fmla="*/ 51 h 186"/>
                <a:gd name="T78" fmla="*/ 14 w 186"/>
                <a:gd name="T79" fmla="*/ 51 h 186"/>
                <a:gd name="T80" fmla="*/ 57 w 186"/>
                <a:gd name="T81" fmla="*/ 9 h 186"/>
                <a:gd name="T82" fmla="*/ 12 w 186"/>
                <a:gd name="T83" fmla="*/ 59 h 186"/>
                <a:gd name="T84" fmla="*/ 52 w 186"/>
                <a:gd name="T85" fmla="*/ 59 h 186"/>
                <a:gd name="T86" fmla="*/ 81 w 186"/>
                <a:gd name="T87" fmla="*/ 158 h 186"/>
                <a:gd name="T88" fmla="*/ 12 w 186"/>
                <a:gd name="T89" fmla="*/ 59 h 186"/>
                <a:gd name="T90" fmla="*/ 93 w 186"/>
                <a:gd name="T91" fmla="*/ 167 h 186"/>
                <a:gd name="T92" fmla="*/ 61 w 186"/>
                <a:gd name="T93" fmla="*/ 59 h 186"/>
                <a:gd name="T94" fmla="*/ 125 w 186"/>
                <a:gd name="T95" fmla="*/ 59 h 186"/>
                <a:gd name="T96" fmla="*/ 93 w 186"/>
                <a:gd name="T97" fmla="*/ 167 h 186"/>
                <a:gd name="T98" fmla="*/ 105 w 186"/>
                <a:gd name="T99" fmla="*/ 158 h 186"/>
                <a:gd name="T100" fmla="*/ 134 w 186"/>
                <a:gd name="T101" fmla="*/ 59 h 186"/>
                <a:gd name="T102" fmla="*/ 173 w 186"/>
                <a:gd name="T103" fmla="*/ 59 h 186"/>
                <a:gd name="T104" fmla="*/ 105 w 186"/>
                <a:gd name="T10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86">
                  <a:moveTo>
                    <a:pt x="186" y="55"/>
                  </a:moveTo>
                  <a:cubicBezTo>
                    <a:pt x="186" y="54"/>
                    <a:pt x="185" y="53"/>
                    <a:pt x="185" y="5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4" y="52"/>
                    <a:pt x="184" y="5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5"/>
                    <a:pt x="92" y="186"/>
                    <a:pt x="93" y="186"/>
                  </a:cubicBezTo>
                  <a:cubicBezTo>
                    <a:pt x="94" y="186"/>
                    <a:pt x="95" y="185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7"/>
                    <a:pt x="186" y="56"/>
                    <a:pt x="186" y="55"/>
                  </a:cubicBezTo>
                  <a:close/>
                  <a:moveTo>
                    <a:pt x="129" y="9"/>
                  </a:moveTo>
                  <a:cubicBezTo>
                    <a:pt x="171" y="51"/>
                    <a:pt x="171" y="51"/>
                    <a:pt x="171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12" y="9"/>
                    <a:pt x="112" y="9"/>
                    <a:pt x="112" y="9"/>
                  </a:cubicBezTo>
                  <a:lnTo>
                    <a:pt x="129" y="9"/>
                  </a:lnTo>
                  <a:close/>
                  <a:moveTo>
                    <a:pt x="103" y="9"/>
                  </a:moveTo>
                  <a:cubicBezTo>
                    <a:pt x="124" y="51"/>
                    <a:pt x="124" y="51"/>
                    <a:pt x="124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3" y="9"/>
                    <a:pt x="83" y="9"/>
                    <a:pt x="83" y="9"/>
                  </a:cubicBezTo>
                  <a:lnTo>
                    <a:pt x="103" y="9"/>
                  </a:lnTo>
                  <a:close/>
                  <a:moveTo>
                    <a:pt x="57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57" y="9"/>
                  </a:lnTo>
                  <a:close/>
                  <a:moveTo>
                    <a:pt x="1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81" y="158"/>
                    <a:pt x="81" y="158"/>
                    <a:pt x="81" y="158"/>
                  </a:cubicBezTo>
                  <a:lnTo>
                    <a:pt x="12" y="59"/>
                  </a:lnTo>
                  <a:close/>
                  <a:moveTo>
                    <a:pt x="93" y="167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125" y="59"/>
                    <a:pt x="125" y="59"/>
                    <a:pt x="125" y="59"/>
                  </a:cubicBezTo>
                  <a:lnTo>
                    <a:pt x="93" y="167"/>
                  </a:lnTo>
                  <a:close/>
                  <a:moveTo>
                    <a:pt x="105" y="158"/>
                  </a:moveTo>
                  <a:cubicBezTo>
                    <a:pt x="134" y="59"/>
                    <a:pt x="134" y="59"/>
                    <a:pt x="134" y="59"/>
                  </a:cubicBezTo>
                  <a:cubicBezTo>
                    <a:pt x="173" y="59"/>
                    <a:pt x="173" y="59"/>
                    <a:pt x="173" y="59"/>
                  </a:cubicBezTo>
                  <a:lnTo>
                    <a:pt x="105" y="158"/>
                  </a:lnTo>
                  <a:close/>
                </a:path>
              </a:pathLst>
            </a:custGeom>
            <a:solidFill>
              <a:srgbClr val="E23931"/>
            </a:solidFill>
            <a:ln>
              <a:solidFill>
                <a:srgbClr val="E2393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614463" y="4249843"/>
            <a:ext cx="16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00955" y="1476590"/>
            <a:ext cx="16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889331" y="4249843"/>
            <a:ext cx="16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75823" y="1476590"/>
            <a:ext cx="1632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968633" y="318520"/>
            <a:ext cx="4030673" cy="732611"/>
            <a:chOff x="4080664" y="536324"/>
            <a:chExt cx="4030673" cy="73261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43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24" grpId="0" animBg="1"/>
      <p:bldP spid="26" grpId="0" animBg="1"/>
      <p:bldP spid="28" grpId="0" animBg="1"/>
      <p:bldP spid="51" grpId="0"/>
      <p:bldP spid="62" grpId="0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2831254" y="3374548"/>
            <a:ext cx="1632373" cy="257289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4463627" y="3374548"/>
            <a:ext cx="1632373" cy="257289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6096000" y="3374548"/>
            <a:ext cx="1632373" cy="257289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728374" y="3374548"/>
            <a:ext cx="1632373" cy="257289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9360747" y="3374548"/>
            <a:ext cx="1632373" cy="257289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198880" y="3374548"/>
            <a:ext cx="1632373" cy="257289"/>
          </a:xfrm>
          <a:prstGeom prst="chevron">
            <a:avLst/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schemeClr val="tx1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81950" y="3712462"/>
            <a:ext cx="1632373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</a:t>
            </a:r>
            <a:endParaRPr lang="en-US" sz="1200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endParaRPr lang="en-US" sz="6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2E581D0-3554-498F-A4CF-343D6CE9986C}"/>
              </a:ext>
            </a:extLst>
          </p:cNvPr>
          <p:cNvGrpSpPr/>
          <p:nvPr/>
        </p:nvGrpSpPr>
        <p:grpSpPr>
          <a:xfrm>
            <a:off x="1498072" y="1476589"/>
            <a:ext cx="1033988" cy="1668949"/>
            <a:chOff x="1498072" y="1476589"/>
            <a:chExt cx="1033988" cy="1668949"/>
          </a:xfrm>
        </p:grpSpPr>
        <p:sp>
          <p:nvSpPr>
            <p:cNvPr id="39" name="Oval 38"/>
            <p:cNvSpPr/>
            <p:nvPr/>
          </p:nvSpPr>
          <p:spPr>
            <a:xfrm>
              <a:off x="1498072" y="1476589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0" name="Freeform 478"/>
            <p:cNvSpPr>
              <a:spLocks noEditPoints="1"/>
            </p:cNvSpPr>
            <p:nvPr/>
          </p:nvSpPr>
          <p:spPr bwMode="auto">
            <a:xfrm>
              <a:off x="1844132" y="1814503"/>
              <a:ext cx="308003" cy="376324"/>
            </a:xfrm>
            <a:custGeom>
              <a:avLst/>
              <a:gdLst>
                <a:gd name="T0" fmla="*/ 50 w 151"/>
                <a:gd name="T1" fmla="*/ 105 h 185"/>
                <a:gd name="T2" fmla="*/ 59 w 151"/>
                <a:gd name="T3" fmla="*/ 105 h 185"/>
                <a:gd name="T4" fmla="*/ 75 w 151"/>
                <a:gd name="T5" fmla="*/ 118 h 185"/>
                <a:gd name="T6" fmla="*/ 75 w 151"/>
                <a:gd name="T7" fmla="*/ 135 h 185"/>
                <a:gd name="T8" fmla="*/ 75 w 151"/>
                <a:gd name="T9" fmla="*/ 118 h 185"/>
                <a:gd name="T10" fmla="*/ 33 w 151"/>
                <a:gd name="T11" fmla="*/ 143 h 185"/>
                <a:gd name="T12" fmla="*/ 50 w 151"/>
                <a:gd name="T13" fmla="*/ 143 h 185"/>
                <a:gd name="T14" fmla="*/ 118 w 151"/>
                <a:gd name="T15" fmla="*/ 67 h 185"/>
                <a:gd name="T16" fmla="*/ 126 w 151"/>
                <a:gd name="T17" fmla="*/ 25 h 185"/>
                <a:gd name="T18" fmla="*/ 135 w 151"/>
                <a:gd name="T19" fmla="*/ 8 h 185"/>
                <a:gd name="T20" fmla="*/ 25 w 151"/>
                <a:gd name="T21" fmla="*/ 0 h 185"/>
                <a:gd name="T22" fmla="*/ 16 w 151"/>
                <a:gd name="T23" fmla="*/ 17 h 185"/>
                <a:gd name="T24" fmla="*/ 33 w 151"/>
                <a:gd name="T25" fmla="*/ 25 h 185"/>
                <a:gd name="T26" fmla="*/ 0 w 151"/>
                <a:gd name="T27" fmla="*/ 131 h 185"/>
                <a:gd name="T28" fmla="*/ 128 w 151"/>
                <a:gd name="T29" fmla="*/ 185 h 185"/>
                <a:gd name="T30" fmla="*/ 118 w 151"/>
                <a:gd name="T31" fmla="*/ 67 h 185"/>
                <a:gd name="T32" fmla="*/ 25 w 151"/>
                <a:gd name="T33" fmla="*/ 8 h 185"/>
                <a:gd name="T34" fmla="*/ 126 w 151"/>
                <a:gd name="T35" fmla="*/ 17 h 185"/>
                <a:gd name="T36" fmla="*/ 109 w 151"/>
                <a:gd name="T37" fmla="*/ 25 h 185"/>
                <a:gd name="T38" fmla="*/ 78 w 151"/>
                <a:gd name="T39" fmla="*/ 46 h 185"/>
                <a:gd name="T40" fmla="*/ 42 w 151"/>
                <a:gd name="T41" fmla="*/ 25 h 185"/>
                <a:gd name="T42" fmla="*/ 124 w 151"/>
                <a:gd name="T43" fmla="*/ 177 h 185"/>
                <a:gd name="T44" fmla="*/ 8 w 151"/>
                <a:gd name="T45" fmla="*/ 131 h 185"/>
                <a:gd name="T46" fmla="*/ 42 w 151"/>
                <a:gd name="T47" fmla="*/ 67 h 185"/>
                <a:gd name="T48" fmla="*/ 59 w 151"/>
                <a:gd name="T49" fmla="*/ 59 h 185"/>
                <a:gd name="T50" fmla="*/ 109 w 151"/>
                <a:gd name="T51" fmla="*/ 46 h 185"/>
                <a:gd name="T52" fmla="*/ 113 w 151"/>
                <a:gd name="T53" fmla="*/ 74 h 185"/>
                <a:gd name="T54" fmla="*/ 124 w 151"/>
                <a:gd name="T55" fmla="*/ 177 h 185"/>
                <a:gd name="T56" fmla="*/ 109 w 151"/>
                <a:gd name="T57" fmla="*/ 139 h 185"/>
                <a:gd name="T58" fmla="*/ 118 w 151"/>
                <a:gd name="T59" fmla="*/ 139 h 185"/>
                <a:gd name="T60" fmla="*/ 88 w 151"/>
                <a:gd name="T61" fmla="*/ 76 h 185"/>
                <a:gd name="T62" fmla="*/ 88 w 151"/>
                <a:gd name="T63" fmla="*/ 101 h 185"/>
                <a:gd name="T64" fmla="*/ 88 w 151"/>
                <a:gd name="T65" fmla="*/ 76 h 185"/>
                <a:gd name="T66" fmla="*/ 84 w 151"/>
                <a:gd name="T67" fmla="*/ 88 h 185"/>
                <a:gd name="T68" fmla="*/ 92 w 151"/>
                <a:gd name="T69" fmla="*/ 88 h 185"/>
                <a:gd name="T70" fmla="*/ 88 w 151"/>
                <a:gd name="T71" fmla="*/ 152 h 185"/>
                <a:gd name="T72" fmla="*/ 88 w 151"/>
                <a:gd name="T73" fmla="*/ 160 h 185"/>
                <a:gd name="T74" fmla="*/ 88 w 151"/>
                <a:gd name="T75" fmla="*/ 15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1" h="185">
                  <a:moveTo>
                    <a:pt x="54" y="101"/>
                  </a:moveTo>
                  <a:cubicBezTo>
                    <a:pt x="52" y="101"/>
                    <a:pt x="50" y="103"/>
                    <a:pt x="50" y="105"/>
                  </a:cubicBezTo>
                  <a:cubicBezTo>
                    <a:pt x="50" y="108"/>
                    <a:pt x="52" y="109"/>
                    <a:pt x="54" y="109"/>
                  </a:cubicBezTo>
                  <a:cubicBezTo>
                    <a:pt x="57" y="109"/>
                    <a:pt x="59" y="108"/>
                    <a:pt x="59" y="105"/>
                  </a:cubicBezTo>
                  <a:cubicBezTo>
                    <a:pt x="59" y="103"/>
                    <a:pt x="57" y="101"/>
                    <a:pt x="54" y="101"/>
                  </a:cubicBezTo>
                  <a:close/>
                  <a:moveTo>
                    <a:pt x="75" y="118"/>
                  </a:moveTo>
                  <a:cubicBezTo>
                    <a:pt x="71" y="118"/>
                    <a:pt x="67" y="122"/>
                    <a:pt x="67" y="126"/>
                  </a:cubicBezTo>
                  <a:cubicBezTo>
                    <a:pt x="67" y="131"/>
                    <a:pt x="71" y="135"/>
                    <a:pt x="75" y="135"/>
                  </a:cubicBezTo>
                  <a:cubicBezTo>
                    <a:pt x="80" y="135"/>
                    <a:pt x="84" y="131"/>
                    <a:pt x="84" y="126"/>
                  </a:cubicBezTo>
                  <a:cubicBezTo>
                    <a:pt x="84" y="122"/>
                    <a:pt x="80" y="118"/>
                    <a:pt x="75" y="118"/>
                  </a:cubicBezTo>
                  <a:close/>
                  <a:moveTo>
                    <a:pt x="42" y="135"/>
                  </a:moveTo>
                  <a:cubicBezTo>
                    <a:pt x="37" y="135"/>
                    <a:pt x="33" y="139"/>
                    <a:pt x="33" y="143"/>
                  </a:cubicBezTo>
                  <a:cubicBezTo>
                    <a:pt x="33" y="148"/>
                    <a:pt x="37" y="152"/>
                    <a:pt x="42" y="152"/>
                  </a:cubicBezTo>
                  <a:cubicBezTo>
                    <a:pt x="46" y="152"/>
                    <a:pt x="50" y="148"/>
                    <a:pt x="50" y="143"/>
                  </a:cubicBezTo>
                  <a:cubicBezTo>
                    <a:pt x="50" y="139"/>
                    <a:pt x="46" y="135"/>
                    <a:pt x="42" y="135"/>
                  </a:cubicBezTo>
                  <a:close/>
                  <a:moveTo>
                    <a:pt x="118" y="67"/>
                  </a:moveTo>
                  <a:cubicBezTo>
                    <a:pt x="118" y="25"/>
                    <a:pt x="118" y="25"/>
                    <a:pt x="118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31" y="25"/>
                    <a:pt x="135" y="21"/>
                    <a:pt x="135" y="17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4"/>
                    <a:pt x="131" y="0"/>
                    <a:pt x="1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21"/>
                    <a:pt x="20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3" y="81"/>
                    <a:pt x="0" y="104"/>
                    <a:pt x="0" y="131"/>
                  </a:cubicBezTo>
                  <a:cubicBezTo>
                    <a:pt x="0" y="152"/>
                    <a:pt x="9" y="172"/>
                    <a:pt x="23" y="185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42" y="172"/>
                    <a:pt x="151" y="152"/>
                    <a:pt x="151" y="131"/>
                  </a:cubicBezTo>
                  <a:cubicBezTo>
                    <a:pt x="151" y="104"/>
                    <a:pt x="138" y="81"/>
                    <a:pt x="118" y="67"/>
                  </a:cubicBezTo>
                  <a:close/>
                  <a:moveTo>
                    <a:pt x="25" y="17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17"/>
                    <a:pt x="126" y="17"/>
                    <a:pt x="126" y="17"/>
                  </a:cubicBezTo>
                  <a:lnTo>
                    <a:pt x="25" y="17"/>
                  </a:lnTo>
                  <a:close/>
                  <a:moveTo>
                    <a:pt x="109" y="25"/>
                  </a:moveTo>
                  <a:cubicBezTo>
                    <a:pt x="109" y="37"/>
                    <a:pt x="109" y="37"/>
                    <a:pt x="109" y="37"/>
                  </a:cubicBezTo>
                  <a:cubicBezTo>
                    <a:pt x="101" y="37"/>
                    <a:pt x="90" y="39"/>
                    <a:pt x="78" y="46"/>
                  </a:cubicBezTo>
                  <a:cubicBezTo>
                    <a:pt x="64" y="54"/>
                    <a:pt x="51" y="51"/>
                    <a:pt x="42" y="47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109" y="25"/>
                  </a:lnTo>
                  <a:close/>
                  <a:moveTo>
                    <a:pt x="124" y="177"/>
                  </a:moveTo>
                  <a:cubicBezTo>
                    <a:pt x="27" y="177"/>
                    <a:pt x="27" y="177"/>
                    <a:pt x="27" y="177"/>
                  </a:cubicBezTo>
                  <a:cubicBezTo>
                    <a:pt x="15" y="164"/>
                    <a:pt x="8" y="148"/>
                    <a:pt x="8" y="131"/>
                  </a:cubicBezTo>
                  <a:cubicBezTo>
                    <a:pt x="8" y="108"/>
                    <a:pt x="19" y="87"/>
                    <a:pt x="38" y="74"/>
                  </a:cubicBezTo>
                  <a:cubicBezTo>
                    <a:pt x="40" y="73"/>
                    <a:pt x="42" y="70"/>
                    <a:pt x="42" y="67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7" y="58"/>
                    <a:pt x="53" y="59"/>
                    <a:pt x="59" y="59"/>
                  </a:cubicBezTo>
                  <a:cubicBezTo>
                    <a:pt x="66" y="59"/>
                    <a:pt x="74" y="58"/>
                    <a:pt x="82" y="53"/>
                  </a:cubicBezTo>
                  <a:cubicBezTo>
                    <a:pt x="93" y="47"/>
                    <a:pt x="102" y="45"/>
                    <a:pt x="109" y="4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9" y="70"/>
                    <a:pt x="111" y="73"/>
                    <a:pt x="113" y="74"/>
                  </a:cubicBezTo>
                  <a:cubicBezTo>
                    <a:pt x="132" y="87"/>
                    <a:pt x="143" y="108"/>
                    <a:pt x="143" y="131"/>
                  </a:cubicBezTo>
                  <a:cubicBezTo>
                    <a:pt x="143" y="148"/>
                    <a:pt x="136" y="164"/>
                    <a:pt x="124" y="177"/>
                  </a:cubicBezTo>
                  <a:close/>
                  <a:moveTo>
                    <a:pt x="113" y="135"/>
                  </a:moveTo>
                  <a:cubicBezTo>
                    <a:pt x="111" y="135"/>
                    <a:pt x="109" y="137"/>
                    <a:pt x="109" y="139"/>
                  </a:cubicBezTo>
                  <a:cubicBezTo>
                    <a:pt x="109" y="141"/>
                    <a:pt x="111" y="143"/>
                    <a:pt x="113" y="143"/>
                  </a:cubicBezTo>
                  <a:cubicBezTo>
                    <a:pt x="116" y="143"/>
                    <a:pt x="118" y="141"/>
                    <a:pt x="118" y="139"/>
                  </a:cubicBezTo>
                  <a:cubicBezTo>
                    <a:pt x="118" y="137"/>
                    <a:pt x="116" y="135"/>
                    <a:pt x="113" y="135"/>
                  </a:cubicBezTo>
                  <a:close/>
                  <a:moveTo>
                    <a:pt x="88" y="76"/>
                  </a:moveTo>
                  <a:cubicBezTo>
                    <a:pt x="81" y="76"/>
                    <a:pt x="75" y="81"/>
                    <a:pt x="75" y="88"/>
                  </a:cubicBezTo>
                  <a:cubicBezTo>
                    <a:pt x="75" y="95"/>
                    <a:pt x="81" y="101"/>
                    <a:pt x="88" y="101"/>
                  </a:cubicBezTo>
                  <a:cubicBezTo>
                    <a:pt x="95" y="101"/>
                    <a:pt x="101" y="95"/>
                    <a:pt x="101" y="88"/>
                  </a:cubicBezTo>
                  <a:cubicBezTo>
                    <a:pt x="101" y="81"/>
                    <a:pt x="95" y="76"/>
                    <a:pt x="88" y="76"/>
                  </a:cubicBezTo>
                  <a:close/>
                  <a:moveTo>
                    <a:pt x="88" y="93"/>
                  </a:moveTo>
                  <a:cubicBezTo>
                    <a:pt x="86" y="93"/>
                    <a:pt x="84" y="91"/>
                    <a:pt x="84" y="88"/>
                  </a:cubicBezTo>
                  <a:cubicBezTo>
                    <a:pt x="84" y="86"/>
                    <a:pt x="86" y="84"/>
                    <a:pt x="88" y="84"/>
                  </a:cubicBezTo>
                  <a:cubicBezTo>
                    <a:pt x="90" y="84"/>
                    <a:pt x="92" y="86"/>
                    <a:pt x="92" y="88"/>
                  </a:cubicBezTo>
                  <a:cubicBezTo>
                    <a:pt x="92" y="91"/>
                    <a:pt x="90" y="93"/>
                    <a:pt x="88" y="93"/>
                  </a:cubicBezTo>
                  <a:close/>
                  <a:moveTo>
                    <a:pt x="88" y="152"/>
                  </a:moveTo>
                  <a:cubicBezTo>
                    <a:pt x="86" y="152"/>
                    <a:pt x="84" y="154"/>
                    <a:pt x="84" y="156"/>
                  </a:cubicBezTo>
                  <a:cubicBezTo>
                    <a:pt x="84" y="158"/>
                    <a:pt x="86" y="160"/>
                    <a:pt x="88" y="160"/>
                  </a:cubicBezTo>
                  <a:cubicBezTo>
                    <a:pt x="90" y="160"/>
                    <a:pt x="92" y="158"/>
                    <a:pt x="92" y="156"/>
                  </a:cubicBezTo>
                  <a:cubicBezTo>
                    <a:pt x="92" y="154"/>
                    <a:pt x="90" y="152"/>
                    <a:pt x="88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2015066" y="2716107"/>
              <a:ext cx="0" cy="42943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2746551" y="1742685"/>
            <a:ext cx="1632373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  <a:p>
            <a:pPr algn="ctr" defTabSz="609585"/>
            <a:endParaRPr lang="en-US" sz="6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r>
              <a:rPr lang="en-US" sz="16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2017</a:t>
            </a:r>
            <a:endParaRPr lang="en-US" sz="10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35368" y="3712462"/>
            <a:ext cx="1632373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</a:t>
            </a:r>
            <a:endParaRPr lang="en-US" sz="1200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endParaRPr lang="en-US" sz="6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11298" y="1742685"/>
            <a:ext cx="1632373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  <a:p>
            <a:pPr algn="ctr" defTabSz="609585"/>
            <a:endParaRPr lang="en-US" sz="6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r>
              <a:rPr lang="en-US" sz="16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2019</a:t>
            </a:r>
            <a:endParaRPr lang="en-US" sz="10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700115" y="3712462"/>
            <a:ext cx="1632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6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2020</a:t>
            </a:r>
            <a:endParaRPr lang="en-US" sz="6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78830" y="1742685"/>
            <a:ext cx="1632373" cy="1179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Dessert tiramisu sweet cotton candy bear claw lollipop. Chocolate bar sweet </a:t>
            </a:r>
            <a:r>
              <a:rPr lang="en-US" sz="1200" dirty="0" err="1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sweet</a:t>
            </a:r>
            <a:r>
              <a:rPr lang="en-US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roll croissant</a:t>
            </a:r>
          </a:p>
          <a:p>
            <a:pPr algn="ctr" defTabSz="609585"/>
            <a:endParaRPr lang="en-US" sz="6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  <a:p>
            <a:pPr algn="ctr" defTabSz="609585"/>
            <a:r>
              <a:rPr lang="en-US" sz="16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2021</a:t>
            </a:r>
            <a:endParaRPr lang="en-US" sz="1067" dirty="0"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5B3D1AE7-AA15-4D6B-9869-B3B6FAFDD28B}"/>
              </a:ext>
            </a:extLst>
          </p:cNvPr>
          <p:cNvGrpSpPr/>
          <p:nvPr/>
        </p:nvGrpSpPr>
        <p:grpSpPr>
          <a:xfrm>
            <a:off x="3052554" y="3712462"/>
            <a:ext cx="1033988" cy="1589533"/>
            <a:chOff x="3052554" y="3712462"/>
            <a:chExt cx="1033988" cy="1589533"/>
          </a:xfrm>
        </p:grpSpPr>
        <p:sp>
          <p:nvSpPr>
            <p:cNvPr id="41" name="Oval 40"/>
            <p:cNvSpPr/>
            <p:nvPr/>
          </p:nvSpPr>
          <p:spPr>
            <a:xfrm>
              <a:off x="3052554" y="4249843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3569547" y="3712462"/>
              <a:ext cx="0" cy="42943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Freeform 87"/>
            <p:cNvSpPr>
              <a:spLocks noEditPoints="1"/>
            </p:cNvSpPr>
            <p:nvPr/>
          </p:nvSpPr>
          <p:spPr bwMode="auto">
            <a:xfrm>
              <a:off x="3373518" y="4586140"/>
              <a:ext cx="378439" cy="379557"/>
            </a:xfrm>
            <a:custGeom>
              <a:avLst/>
              <a:gdLst>
                <a:gd name="T0" fmla="*/ 46 w 186"/>
                <a:gd name="T1" fmla="*/ 139 h 186"/>
                <a:gd name="T2" fmla="*/ 82 w 186"/>
                <a:gd name="T3" fmla="*/ 133 h 186"/>
                <a:gd name="T4" fmla="*/ 179 w 186"/>
                <a:gd name="T5" fmla="*/ 36 h 186"/>
                <a:gd name="T6" fmla="*/ 186 w 186"/>
                <a:gd name="T7" fmla="*/ 21 h 186"/>
                <a:gd name="T8" fmla="*/ 165 w 186"/>
                <a:gd name="T9" fmla="*/ 0 h 186"/>
                <a:gd name="T10" fmla="*/ 150 w 186"/>
                <a:gd name="T11" fmla="*/ 6 h 186"/>
                <a:gd name="T12" fmla="*/ 53 w 186"/>
                <a:gd name="T13" fmla="*/ 103 h 186"/>
                <a:gd name="T14" fmla="*/ 46 w 186"/>
                <a:gd name="T15" fmla="*/ 139 h 186"/>
                <a:gd name="T16" fmla="*/ 156 w 186"/>
                <a:gd name="T17" fmla="*/ 12 h 186"/>
                <a:gd name="T18" fmla="*/ 165 w 186"/>
                <a:gd name="T19" fmla="*/ 9 h 186"/>
                <a:gd name="T20" fmla="*/ 177 w 186"/>
                <a:gd name="T21" fmla="*/ 21 h 186"/>
                <a:gd name="T22" fmla="*/ 174 w 186"/>
                <a:gd name="T23" fmla="*/ 30 h 186"/>
                <a:gd name="T24" fmla="*/ 168 w 186"/>
                <a:gd name="T25" fmla="*/ 36 h 186"/>
                <a:gd name="T26" fmla="*/ 150 w 186"/>
                <a:gd name="T27" fmla="*/ 18 h 186"/>
                <a:gd name="T28" fmla="*/ 156 w 186"/>
                <a:gd name="T29" fmla="*/ 12 h 186"/>
                <a:gd name="T30" fmla="*/ 144 w 186"/>
                <a:gd name="T31" fmla="*/ 24 h 186"/>
                <a:gd name="T32" fmla="*/ 162 w 186"/>
                <a:gd name="T33" fmla="*/ 42 h 186"/>
                <a:gd name="T34" fmla="*/ 84 w 186"/>
                <a:gd name="T35" fmla="*/ 119 h 186"/>
                <a:gd name="T36" fmla="*/ 84 w 186"/>
                <a:gd name="T37" fmla="*/ 102 h 186"/>
                <a:gd name="T38" fmla="*/ 67 w 186"/>
                <a:gd name="T39" fmla="*/ 102 h 186"/>
                <a:gd name="T40" fmla="*/ 144 w 186"/>
                <a:gd name="T41" fmla="*/ 24 h 186"/>
                <a:gd name="T42" fmla="*/ 60 w 186"/>
                <a:gd name="T43" fmla="*/ 110 h 186"/>
                <a:gd name="T44" fmla="*/ 76 w 186"/>
                <a:gd name="T45" fmla="*/ 110 h 186"/>
                <a:gd name="T46" fmla="*/ 76 w 186"/>
                <a:gd name="T47" fmla="*/ 126 h 186"/>
                <a:gd name="T48" fmla="*/ 57 w 186"/>
                <a:gd name="T49" fmla="*/ 129 h 186"/>
                <a:gd name="T50" fmla="*/ 60 w 186"/>
                <a:gd name="T51" fmla="*/ 110 h 186"/>
                <a:gd name="T52" fmla="*/ 181 w 186"/>
                <a:gd name="T53" fmla="*/ 64 h 186"/>
                <a:gd name="T54" fmla="*/ 177 w 186"/>
                <a:gd name="T55" fmla="*/ 68 h 186"/>
                <a:gd name="T56" fmla="*/ 177 w 186"/>
                <a:gd name="T57" fmla="*/ 161 h 186"/>
                <a:gd name="T58" fmla="*/ 160 w 186"/>
                <a:gd name="T59" fmla="*/ 177 h 186"/>
                <a:gd name="T60" fmla="*/ 25 w 186"/>
                <a:gd name="T61" fmla="*/ 177 h 186"/>
                <a:gd name="T62" fmla="*/ 8 w 186"/>
                <a:gd name="T63" fmla="*/ 161 h 186"/>
                <a:gd name="T64" fmla="*/ 8 w 186"/>
                <a:gd name="T65" fmla="*/ 26 h 186"/>
                <a:gd name="T66" fmla="*/ 25 w 186"/>
                <a:gd name="T67" fmla="*/ 9 h 186"/>
                <a:gd name="T68" fmla="*/ 118 w 186"/>
                <a:gd name="T69" fmla="*/ 9 h 186"/>
                <a:gd name="T70" fmla="*/ 122 w 186"/>
                <a:gd name="T71" fmla="*/ 4 h 186"/>
                <a:gd name="T72" fmla="*/ 118 w 186"/>
                <a:gd name="T73" fmla="*/ 0 h 186"/>
                <a:gd name="T74" fmla="*/ 25 w 186"/>
                <a:gd name="T75" fmla="*/ 0 h 186"/>
                <a:gd name="T76" fmla="*/ 0 w 186"/>
                <a:gd name="T77" fmla="*/ 26 h 186"/>
                <a:gd name="T78" fmla="*/ 0 w 186"/>
                <a:gd name="T79" fmla="*/ 161 h 186"/>
                <a:gd name="T80" fmla="*/ 25 w 186"/>
                <a:gd name="T81" fmla="*/ 186 h 186"/>
                <a:gd name="T82" fmla="*/ 160 w 186"/>
                <a:gd name="T83" fmla="*/ 186 h 186"/>
                <a:gd name="T84" fmla="*/ 186 w 186"/>
                <a:gd name="T85" fmla="*/ 161 h 186"/>
                <a:gd name="T86" fmla="*/ 186 w 186"/>
                <a:gd name="T87" fmla="*/ 68 h 186"/>
                <a:gd name="T88" fmla="*/ 181 w 186"/>
                <a:gd name="T89" fmla="*/ 6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6" h="186">
                  <a:moveTo>
                    <a:pt x="46" y="139"/>
                  </a:moveTo>
                  <a:cubicBezTo>
                    <a:pt x="82" y="133"/>
                    <a:pt x="82" y="133"/>
                    <a:pt x="82" y="133"/>
                  </a:cubicBezTo>
                  <a:cubicBezTo>
                    <a:pt x="179" y="36"/>
                    <a:pt x="179" y="36"/>
                    <a:pt x="179" y="36"/>
                  </a:cubicBezTo>
                  <a:cubicBezTo>
                    <a:pt x="183" y="32"/>
                    <a:pt x="186" y="27"/>
                    <a:pt x="186" y="21"/>
                  </a:cubicBezTo>
                  <a:cubicBezTo>
                    <a:pt x="186" y="10"/>
                    <a:pt x="176" y="0"/>
                    <a:pt x="165" y="0"/>
                  </a:cubicBezTo>
                  <a:cubicBezTo>
                    <a:pt x="159" y="0"/>
                    <a:pt x="153" y="3"/>
                    <a:pt x="150" y="6"/>
                  </a:cubicBezTo>
                  <a:cubicBezTo>
                    <a:pt x="53" y="103"/>
                    <a:pt x="53" y="103"/>
                    <a:pt x="53" y="103"/>
                  </a:cubicBezTo>
                  <a:lnTo>
                    <a:pt x="46" y="139"/>
                  </a:lnTo>
                  <a:close/>
                  <a:moveTo>
                    <a:pt x="156" y="12"/>
                  </a:moveTo>
                  <a:cubicBezTo>
                    <a:pt x="158" y="10"/>
                    <a:pt x="161" y="9"/>
                    <a:pt x="165" y="9"/>
                  </a:cubicBezTo>
                  <a:cubicBezTo>
                    <a:pt x="172" y="9"/>
                    <a:pt x="177" y="14"/>
                    <a:pt x="177" y="21"/>
                  </a:cubicBezTo>
                  <a:cubicBezTo>
                    <a:pt x="177" y="25"/>
                    <a:pt x="176" y="28"/>
                    <a:pt x="174" y="30"/>
                  </a:cubicBezTo>
                  <a:cubicBezTo>
                    <a:pt x="168" y="36"/>
                    <a:pt x="168" y="36"/>
                    <a:pt x="168" y="36"/>
                  </a:cubicBezTo>
                  <a:cubicBezTo>
                    <a:pt x="150" y="18"/>
                    <a:pt x="150" y="18"/>
                    <a:pt x="150" y="18"/>
                  </a:cubicBezTo>
                  <a:lnTo>
                    <a:pt x="156" y="12"/>
                  </a:lnTo>
                  <a:close/>
                  <a:moveTo>
                    <a:pt x="144" y="24"/>
                  </a:moveTo>
                  <a:cubicBezTo>
                    <a:pt x="162" y="42"/>
                    <a:pt x="162" y="42"/>
                    <a:pt x="162" y="42"/>
                  </a:cubicBezTo>
                  <a:cubicBezTo>
                    <a:pt x="84" y="119"/>
                    <a:pt x="84" y="119"/>
                    <a:pt x="84" y="119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67" y="102"/>
                    <a:pt x="67" y="102"/>
                    <a:pt x="67" y="102"/>
                  </a:cubicBezTo>
                  <a:lnTo>
                    <a:pt x="144" y="24"/>
                  </a:lnTo>
                  <a:close/>
                  <a:moveTo>
                    <a:pt x="60" y="110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57" y="129"/>
                    <a:pt x="57" y="129"/>
                    <a:pt x="57" y="129"/>
                  </a:cubicBezTo>
                  <a:lnTo>
                    <a:pt x="60" y="110"/>
                  </a:lnTo>
                  <a:close/>
                  <a:moveTo>
                    <a:pt x="181" y="64"/>
                  </a:moveTo>
                  <a:cubicBezTo>
                    <a:pt x="179" y="64"/>
                    <a:pt x="177" y="65"/>
                    <a:pt x="177" y="68"/>
                  </a:cubicBezTo>
                  <a:cubicBezTo>
                    <a:pt x="177" y="161"/>
                    <a:pt x="177" y="161"/>
                    <a:pt x="177" y="161"/>
                  </a:cubicBezTo>
                  <a:cubicBezTo>
                    <a:pt x="177" y="170"/>
                    <a:pt x="170" y="177"/>
                    <a:pt x="160" y="177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7"/>
                    <a:pt x="8" y="170"/>
                    <a:pt x="8" y="16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9"/>
                    <a:pt x="25" y="9"/>
                  </a:cubicBezTo>
                  <a:cubicBezTo>
                    <a:pt x="118" y="9"/>
                    <a:pt x="118" y="9"/>
                    <a:pt x="118" y="9"/>
                  </a:cubicBezTo>
                  <a:cubicBezTo>
                    <a:pt x="120" y="9"/>
                    <a:pt x="122" y="7"/>
                    <a:pt x="122" y="4"/>
                  </a:cubicBezTo>
                  <a:cubicBezTo>
                    <a:pt x="122" y="2"/>
                    <a:pt x="120" y="0"/>
                    <a:pt x="11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75"/>
                    <a:pt x="11" y="186"/>
                    <a:pt x="25" y="186"/>
                  </a:cubicBezTo>
                  <a:cubicBezTo>
                    <a:pt x="160" y="186"/>
                    <a:pt x="160" y="186"/>
                    <a:pt x="160" y="186"/>
                  </a:cubicBezTo>
                  <a:cubicBezTo>
                    <a:pt x="174" y="186"/>
                    <a:pt x="186" y="175"/>
                    <a:pt x="186" y="161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5"/>
                    <a:pt x="184" y="64"/>
                    <a:pt x="181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54A129C-61B3-4D03-9F61-AE3E8B46B5C6}"/>
              </a:ext>
            </a:extLst>
          </p:cNvPr>
          <p:cNvGrpSpPr/>
          <p:nvPr/>
        </p:nvGrpSpPr>
        <p:grpSpPr>
          <a:xfrm>
            <a:off x="4734559" y="1476589"/>
            <a:ext cx="1033988" cy="1668949"/>
            <a:chOff x="4734559" y="1476589"/>
            <a:chExt cx="1033988" cy="1668949"/>
          </a:xfrm>
        </p:grpSpPr>
        <p:sp>
          <p:nvSpPr>
            <p:cNvPr id="63" name="Oval 62"/>
            <p:cNvSpPr/>
            <p:nvPr/>
          </p:nvSpPr>
          <p:spPr>
            <a:xfrm>
              <a:off x="4734559" y="1476589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5251552" y="2716107"/>
              <a:ext cx="0" cy="42943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89"/>
            <p:cNvSpPr>
              <a:spLocks noEditPoints="1"/>
            </p:cNvSpPr>
            <p:nvPr/>
          </p:nvSpPr>
          <p:spPr bwMode="auto">
            <a:xfrm>
              <a:off x="5064055" y="1827072"/>
              <a:ext cx="377319" cy="342609"/>
            </a:xfrm>
            <a:custGeom>
              <a:avLst/>
              <a:gdLst>
                <a:gd name="T0" fmla="*/ 93 w 185"/>
                <a:gd name="T1" fmla="*/ 0 h 168"/>
                <a:gd name="T2" fmla="*/ 0 w 185"/>
                <a:gd name="T3" fmla="*/ 76 h 168"/>
                <a:gd name="T4" fmla="*/ 26 w 185"/>
                <a:gd name="T5" fmla="*/ 128 h 168"/>
                <a:gd name="T6" fmla="*/ 17 w 185"/>
                <a:gd name="T7" fmla="*/ 168 h 168"/>
                <a:gd name="T8" fmla="*/ 67 w 185"/>
                <a:gd name="T9" fmla="*/ 148 h 168"/>
                <a:gd name="T10" fmla="*/ 93 w 185"/>
                <a:gd name="T11" fmla="*/ 152 h 168"/>
                <a:gd name="T12" fmla="*/ 185 w 185"/>
                <a:gd name="T13" fmla="*/ 76 h 168"/>
                <a:gd name="T14" fmla="*/ 93 w 185"/>
                <a:gd name="T15" fmla="*/ 0 h 168"/>
                <a:gd name="T16" fmla="*/ 93 w 185"/>
                <a:gd name="T17" fmla="*/ 143 h 168"/>
                <a:gd name="T18" fmla="*/ 69 w 185"/>
                <a:gd name="T19" fmla="*/ 140 h 168"/>
                <a:gd name="T20" fmla="*/ 67 w 185"/>
                <a:gd name="T21" fmla="*/ 140 h 168"/>
                <a:gd name="T22" fmla="*/ 63 w 185"/>
                <a:gd name="T23" fmla="*/ 141 h 168"/>
                <a:gd name="T24" fmla="*/ 29 w 185"/>
                <a:gd name="T25" fmla="*/ 155 h 168"/>
                <a:gd name="T26" fmla="*/ 34 w 185"/>
                <a:gd name="T27" fmla="*/ 130 h 168"/>
                <a:gd name="T28" fmla="*/ 31 w 185"/>
                <a:gd name="T29" fmla="*/ 122 h 168"/>
                <a:gd name="T30" fmla="*/ 8 w 185"/>
                <a:gd name="T31" fmla="*/ 76 h 168"/>
                <a:gd name="T32" fmla="*/ 93 w 185"/>
                <a:gd name="T33" fmla="*/ 8 h 168"/>
                <a:gd name="T34" fmla="*/ 177 w 185"/>
                <a:gd name="T35" fmla="*/ 76 h 168"/>
                <a:gd name="T36" fmla="*/ 93 w 185"/>
                <a:gd name="T37" fmla="*/ 14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68">
                  <a:moveTo>
                    <a:pt x="93" y="0"/>
                  </a:moveTo>
                  <a:cubicBezTo>
                    <a:pt x="41" y="0"/>
                    <a:pt x="0" y="34"/>
                    <a:pt x="0" y="76"/>
                  </a:cubicBezTo>
                  <a:cubicBezTo>
                    <a:pt x="0" y="96"/>
                    <a:pt x="10" y="115"/>
                    <a:pt x="26" y="12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5" y="150"/>
                    <a:pt x="84" y="152"/>
                    <a:pt x="93" y="152"/>
                  </a:cubicBezTo>
                  <a:cubicBezTo>
                    <a:pt x="144" y="152"/>
                    <a:pt x="185" y="118"/>
                    <a:pt x="185" y="76"/>
                  </a:cubicBezTo>
                  <a:cubicBezTo>
                    <a:pt x="185" y="34"/>
                    <a:pt x="144" y="0"/>
                    <a:pt x="93" y="0"/>
                  </a:cubicBezTo>
                  <a:close/>
                  <a:moveTo>
                    <a:pt x="93" y="143"/>
                  </a:moveTo>
                  <a:cubicBezTo>
                    <a:pt x="85" y="143"/>
                    <a:pt x="76" y="142"/>
                    <a:pt x="69" y="140"/>
                  </a:cubicBezTo>
                  <a:cubicBezTo>
                    <a:pt x="68" y="140"/>
                    <a:pt x="67" y="140"/>
                    <a:pt x="67" y="140"/>
                  </a:cubicBezTo>
                  <a:cubicBezTo>
                    <a:pt x="65" y="140"/>
                    <a:pt x="64" y="140"/>
                    <a:pt x="63" y="141"/>
                  </a:cubicBezTo>
                  <a:cubicBezTo>
                    <a:pt x="29" y="155"/>
                    <a:pt x="29" y="155"/>
                    <a:pt x="29" y="15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5" y="127"/>
                    <a:pt x="34" y="124"/>
                    <a:pt x="31" y="122"/>
                  </a:cubicBezTo>
                  <a:cubicBezTo>
                    <a:pt x="16" y="109"/>
                    <a:pt x="8" y="93"/>
                    <a:pt x="8" y="76"/>
                  </a:cubicBezTo>
                  <a:cubicBezTo>
                    <a:pt x="8" y="38"/>
                    <a:pt x="46" y="8"/>
                    <a:pt x="93" y="8"/>
                  </a:cubicBezTo>
                  <a:cubicBezTo>
                    <a:pt x="139" y="8"/>
                    <a:pt x="177" y="38"/>
                    <a:pt x="177" y="76"/>
                  </a:cubicBezTo>
                  <a:cubicBezTo>
                    <a:pt x="177" y="113"/>
                    <a:pt x="139" y="143"/>
                    <a:pt x="93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66509B01-9164-4AAD-9927-7B869CED41A2}"/>
              </a:ext>
            </a:extLst>
          </p:cNvPr>
          <p:cNvGrpSpPr/>
          <p:nvPr/>
        </p:nvGrpSpPr>
        <p:grpSpPr>
          <a:xfrm>
            <a:off x="9584833" y="3712462"/>
            <a:ext cx="1033988" cy="1589533"/>
            <a:chOff x="9584833" y="3712462"/>
            <a:chExt cx="1033988" cy="1589533"/>
          </a:xfrm>
        </p:grpSpPr>
        <p:sp>
          <p:nvSpPr>
            <p:cNvPr id="78" name="Oval 77"/>
            <p:cNvSpPr/>
            <p:nvPr/>
          </p:nvSpPr>
          <p:spPr>
            <a:xfrm>
              <a:off x="9584833" y="4249843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10101825" y="3712462"/>
              <a:ext cx="0" cy="42943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167"/>
            <p:cNvSpPr>
              <a:spLocks noEditPoints="1"/>
            </p:cNvSpPr>
            <p:nvPr/>
          </p:nvSpPr>
          <p:spPr bwMode="auto">
            <a:xfrm>
              <a:off x="9992010" y="4589788"/>
              <a:ext cx="206013" cy="379557"/>
            </a:xfrm>
            <a:custGeom>
              <a:avLst/>
              <a:gdLst>
                <a:gd name="T0" fmla="*/ 101 w 101"/>
                <a:gd name="T1" fmla="*/ 72 h 186"/>
                <a:gd name="T2" fmla="*/ 97 w 101"/>
                <a:gd name="T3" fmla="*/ 68 h 186"/>
                <a:gd name="T4" fmla="*/ 64 w 101"/>
                <a:gd name="T5" fmla="*/ 68 h 186"/>
                <a:gd name="T6" fmla="*/ 84 w 101"/>
                <a:gd name="T7" fmla="*/ 6 h 186"/>
                <a:gd name="T8" fmla="*/ 84 w 101"/>
                <a:gd name="T9" fmla="*/ 6 h 186"/>
                <a:gd name="T10" fmla="*/ 85 w 101"/>
                <a:gd name="T11" fmla="*/ 4 h 186"/>
                <a:gd name="T12" fmla="*/ 80 w 101"/>
                <a:gd name="T13" fmla="*/ 0 h 186"/>
                <a:gd name="T14" fmla="*/ 38 w 101"/>
                <a:gd name="T15" fmla="*/ 0 h 186"/>
                <a:gd name="T16" fmla="*/ 34 w 101"/>
                <a:gd name="T17" fmla="*/ 3 h 186"/>
                <a:gd name="T18" fmla="*/ 34 w 101"/>
                <a:gd name="T19" fmla="*/ 3 h 186"/>
                <a:gd name="T20" fmla="*/ 0 w 101"/>
                <a:gd name="T21" fmla="*/ 104 h 186"/>
                <a:gd name="T22" fmla="*/ 0 w 101"/>
                <a:gd name="T23" fmla="*/ 104 h 186"/>
                <a:gd name="T24" fmla="*/ 0 w 101"/>
                <a:gd name="T25" fmla="*/ 106 h 186"/>
                <a:gd name="T26" fmla="*/ 4 w 101"/>
                <a:gd name="T27" fmla="*/ 110 h 186"/>
                <a:gd name="T28" fmla="*/ 42 w 101"/>
                <a:gd name="T29" fmla="*/ 110 h 186"/>
                <a:gd name="T30" fmla="*/ 34 w 101"/>
                <a:gd name="T31" fmla="*/ 181 h 186"/>
                <a:gd name="T32" fmla="*/ 34 w 101"/>
                <a:gd name="T33" fmla="*/ 181 h 186"/>
                <a:gd name="T34" fmla="*/ 34 w 101"/>
                <a:gd name="T35" fmla="*/ 182 h 186"/>
                <a:gd name="T36" fmla="*/ 38 w 101"/>
                <a:gd name="T37" fmla="*/ 186 h 186"/>
                <a:gd name="T38" fmla="*/ 42 w 101"/>
                <a:gd name="T39" fmla="*/ 183 h 186"/>
                <a:gd name="T40" fmla="*/ 42 w 101"/>
                <a:gd name="T41" fmla="*/ 183 h 186"/>
                <a:gd name="T42" fmla="*/ 101 w 101"/>
                <a:gd name="T43" fmla="*/ 74 h 186"/>
                <a:gd name="T44" fmla="*/ 101 w 101"/>
                <a:gd name="T45" fmla="*/ 74 h 186"/>
                <a:gd name="T46" fmla="*/ 101 w 101"/>
                <a:gd name="T47" fmla="*/ 72 h 186"/>
                <a:gd name="T48" fmla="*/ 45 w 101"/>
                <a:gd name="T49" fmla="*/ 160 h 186"/>
                <a:gd name="T50" fmla="*/ 51 w 101"/>
                <a:gd name="T51" fmla="*/ 106 h 186"/>
                <a:gd name="T52" fmla="*/ 51 w 101"/>
                <a:gd name="T53" fmla="*/ 106 h 186"/>
                <a:gd name="T54" fmla="*/ 51 w 101"/>
                <a:gd name="T55" fmla="*/ 106 h 186"/>
                <a:gd name="T56" fmla="*/ 47 w 101"/>
                <a:gd name="T57" fmla="*/ 101 h 186"/>
                <a:gd name="T58" fmla="*/ 10 w 101"/>
                <a:gd name="T59" fmla="*/ 101 h 186"/>
                <a:gd name="T60" fmla="*/ 41 w 101"/>
                <a:gd name="T61" fmla="*/ 9 h 186"/>
                <a:gd name="T62" fmla="*/ 75 w 101"/>
                <a:gd name="T63" fmla="*/ 9 h 186"/>
                <a:gd name="T64" fmla="*/ 54 w 101"/>
                <a:gd name="T65" fmla="*/ 71 h 186"/>
                <a:gd name="T66" fmla="*/ 54 w 101"/>
                <a:gd name="T67" fmla="*/ 71 h 186"/>
                <a:gd name="T68" fmla="*/ 54 w 101"/>
                <a:gd name="T69" fmla="*/ 72 h 186"/>
                <a:gd name="T70" fmla="*/ 58 w 101"/>
                <a:gd name="T71" fmla="*/ 76 h 186"/>
                <a:gd name="T72" fmla="*/ 90 w 101"/>
                <a:gd name="T73" fmla="*/ 76 h 186"/>
                <a:gd name="T74" fmla="*/ 45 w 101"/>
                <a:gd name="T75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86">
                  <a:moveTo>
                    <a:pt x="101" y="72"/>
                  </a:moveTo>
                  <a:cubicBezTo>
                    <a:pt x="101" y="70"/>
                    <a:pt x="100" y="68"/>
                    <a:pt x="97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5" y="5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5" y="1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5"/>
                    <a:pt x="0" y="105"/>
                    <a:pt x="0" y="106"/>
                  </a:cubicBezTo>
                  <a:cubicBezTo>
                    <a:pt x="0" y="108"/>
                    <a:pt x="2" y="110"/>
                    <a:pt x="4" y="110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1"/>
                  </a:cubicBezTo>
                  <a:cubicBezTo>
                    <a:pt x="34" y="181"/>
                    <a:pt x="34" y="181"/>
                    <a:pt x="34" y="182"/>
                  </a:cubicBezTo>
                  <a:cubicBezTo>
                    <a:pt x="34" y="184"/>
                    <a:pt x="36" y="186"/>
                    <a:pt x="38" y="186"/>
                  </a:cubicBezTo>
                  <a:cubicBezTo>
                    <a:pt x="40" y="186"/>
                    <a:pt x="41" y="185"/>
                    <a:pt x="42" y="183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73"/>
                    <a:pt x="101" y="73"/>
                    <a:pt x="101" y="72"/>
                  </a:cubicBezTo>
                  <a:close/>
                  <a:moveTo>
                    <a:pt x="45" y="160"/>
                  </a:move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1" y="103"/>
                    <a:pt x="49" y="101"/>
                    <a:pt x="47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4" y="71"/>
                    <a:pt x="54" y="72"/>
                  </a:cubicBezTo>
                  <a:cubicBezTo>
                    <a:pt x="54" y="74"/>
                    <a:pt x="56" y="76"/>
                    <a:pt x="58" y="76"/>
                  </a:cubicBezTo>
                  <a:cubicBezTo>
                    <a:pt x="90" y="76"/>
                    <a:pt x="90" y="76"/>
                    <a:pt x="90" y="76"/>
                  </a:cubicBezTo>
                  <a:lnTo>
                    <a:pt x="45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35D7942-179C-4CB6-81B1-7865FCC02395}"/>
              </a:ext>
            </a:extLst>
          </p:cNvPr>
          <p:cNvGrpSpPr/>
          <p:nvPr/>
        </p:nvGrpSpPr>
        <p:grpSpPr>
          <a:xfrm>
            <a:off x="6317301" y="3712462"/>
            <a:ext cx="1033988" cy="1589533"/>
            <a:chOff x="6317301" y="3712462"/>
            <a:chExt cx="1033988" cy="1589533"/>
          </a:xfrm>
        </p:grpSpPr>
        <p:sp>
          <p:nvSpPr>
            <p:cNvPr id="68" name="Oval 67"/>
            <p:cNvSpPr/>
            <p:nvPr/>
          </p:nvSpPr>
          <p:spPr>
            <a:xfrm>
              <a:off x="6317301" y="4249843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6834293" y="3712462"/>
              <a:ext cx="0" cy="42943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169"/>
            <p:cNvSpPr>
              <a:spLocks noEditPoints="1"/>
            </p:cNvSpPr>
            <p:nvPr/>
          </p:nvSpPr>
          <p:spPr bwMode="auto">
            <a:xfrm>
              <a:off x="6672414" y="4574944"/>
              <a:ext cx="310140" cy="379557"/>
            </a:xfrm>
            <a:custGeom>
              <a:avLst/>
              <a:gdLst>
                <a:gd name="T0" fmla="*/ 152 w 152"/>
                <a:gd name="T1" fmla="*/ 131 h 186"/>
                <a:gd name="T2" fmla="*/ 118 w 152"/>
                <a:gd name="T3" fmla="*/ 59 h 186"/>
                <a:gd name="T4" fmla="*/ 92 w 152"/>
                <a:gd name="T5" fmla="*/ 20 h 186"/>
                <a:gd name="T6" fmla="*/ 92 w 152"/>
                <a:gd name="T7" fmla="*/ 17 h 186"/>
                <a:gd name="T8" fmla="*/ 76 w 152"/>
                <a:gd name="T9" fmla="*/ 0 h 186"/>
                <a:gd name="T10" fmla="*/ 59 w 152"/>
                <a:gd name="T11" fmla="*/ 17 h 186"/>
                <a:gd name="T12" fmla="*/ 59 w 152"/>
                <a:gd name="T13" fmla="*/ 20 h 186"/>
                <a:gd name="T14" fmla="*/ 33 w 152"/>
                <a:gd name="T15" fmla="*/ 59 h 186"/>
                <a:gd name="T16" fmla="*/ 0 w 152"/>
                <a:gd name="T17" fmla="*/ 131 h 186"/>
                <a:gd name="T18" fmla="*/ 50 w 152"/>
                <a:gd name="T19" fmla="*/ 159 h 186"/>
                <a:gd name="T20" fmla="*/ 50 w 152"/>
                <a:gd name="T21" fmla="*/ 161 h 186"/>
                <a:gd name="T22" fmla="*/ 76 w 152"/>
                <a:gd name="T23" fmla="*/ 186 h 186"/>
                <a:gd name="T24" fmla="*/ 101 w 152"/>
                <a:gd name="T25" fmla="*/ 161 h 186"/>
                <a:gd name="T26" fmla="*/ 101 w 152"/>
                <a:gd name="T27" fmla="*/ 159 h 186"/>
                <a:gd name="T28" fmla="*/ 152 w 152"/>
                <a:gd name="T29" fmla="*/ 131 h 186"/>
                <a:gd name="T30" fmla="*/ 76 w 152"/>
                <a:gd name="T31" fmla="*/ 9 h 186"/>
                <a:gd name="T32" fmla="*/ 84 w 152"/>
                <a:gd name="T33" fmla="*/ 17 h 186"/>
                <a:gd name="T34" fmla="*/ 76 w 152"/>
                <a:gd name="T35" fmla="*/ 26 h 186"/>
                <a:gd name="T36" fmla="*/ 67 w 152"/>
                <a:gd name="T37" fmla="*/ 17 h 186"/>
                <a:gd name="T38" fmla="*/ 76 w 152"/>
                <a:gd name="T39" fmla="*/ 9 h 186"/>
                <a:gd name="T40" fmla="*/ 20 w 152"/>
                <a:gd name="T41" fmla="*/ 108 h 186"/>
                <a:gd name="T42" fmla="*/ 42 w 152"/>
                <a:gd name="T43" fmla="*/ 59 h 186"/>
                <a:gd name="T44" fmla="*/ 63 w 152"/>
                <a:gd name="T45" fmla="*/ 28 h 186"/>
                <a:gd name="T46" fmla="*/ 76 w 152"/>
                <a:gd name="T47" fmla="*/ 34 h 186"/>
                <a:gd name="T48" fmla="*/ 88 w 152"/>
                <a:gd name="T49" fmla="*/ 28 h 186"/>
                <a:gd name="T50" fmla="*/ 109 w 152"/>
                <a:gd name="T51" fmla="*/ 59 h 186"/>
                <a:gd name="T52" fmla="*/ 131 w 152"/>
                <a:gd name="T53" fmla="*/ 108 h 186"/>
                <a:gd name="T54" fmla="*/ 136 w 152"/>
                <a:gd name="T55" fmla="*/ 113 h 186"/>
                <a:gd name="T56" fmla="*/ 76 w 152"/>
                <a:gd name="T57" fmla="*/ 127 h 186"/>
                <a:gd name="T58" fmla="*/ 15 w 152"/>
                <a:gd name="T59" fmla="*/ 114 h 186"/>
                <a:gd name="T60" fmla="*/ 20 w 152"/>
                <a:gd name="T61" fmla="*/ 108 h 186"/>
                <a:gd name="T62" fmla="*/ 76 w 152"/>
                <a:gd name="T63" fmla="*/ 177 h 186"/>
                <a:gd name="T64" fmla="*/ 59 w 152"/>
                <a:gd name="T65" fmla="*/ 161 h 186"/>
                <a:gd name="T66" fmla="*/ 59 w 152"/>
                <a:gd name="T67" fmla="*/ 160 h 186"/>
                <a:gd name="T68" fmla="*/ 76 w 152"/>
                <a:gd name="T69" fmla="*/ 161 h 186"/>
                <a:gd name="T70" fmla="*/ 92 w 152"/>
                <a:gd name="T71" fmla="*/ 160 h 186"/>
                <a:gd name="T72" fmla="*/ 92 w 152"/>
                <a:gd name="T73" fmla="*/ 161 h 186"/>
                <a:gd name="T74" fmla="*/ 76 w 152"/>
                <a:gd name="T75" fmla="*/ 177 h 186"/>
                <a:gd name="T76" fmla="*/ 76 w 152"/>
                <a:gd name="T77" fmla="*/ 152 h 186"/>
                <a:gd name="T78" fmla="*/ 8 w 152"/>
                <a:gd name="T79" fmla="*/ 131 h 186"/>
                <a:gd name="T80" fmla="*/ 11 w 152"/>
                <a:gd name="T81" fmla="*/ 120 h 186"/>
                <a:gd name="T82" fmla="*/ 76 w 152"/>
                <a:gd name="T83" fmla="*/ 135 h 186"/>
                <a:gd name="T84" fmla="*/ 140 w 152"/>
                <a:gd name="T85" fmla="*/ 120 h 186"/>
                <a:gd name="T86" fmla="*/ 143 w 152"/>
                <a:gd name="T87" fmla="*/ 131 h 186"/>
                <a:gd name="T88" fmla="*/ 76 w 152"/>
                <a:gd name="T89" fmla="*/ 15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186">
                  <a:moveTo>
                    <a:pt x="152" y="131"/>
                  </a:moveTo>
                  <a:cubicBezTo>
                    <a:pt x="152" y="101"/>
                    <a:pt x="118" y="101"/>
                    <a:pt x="118" y="59"/>
                  </a:cubicBezTo>
                  <a:cubicBezTo>
                    <a:pt x="118" y="42"/>
                    <a:pt x="107" y="27"/>
                    <a:pt x="92" y="20"/>
                  </a:cubicBezTo>
                  <a:cubicBezTo>
                    <a:pt x="92" y="19"/>
                    <a:pt x="92" y="18"/>
                    <a:pt x="92" y="17"/>
                  </a:cubicBezTo>
                  <a:cubicBezTo>
                    <a:pt x="92" y="8"/>
                    <a:pt x="85" y="0"/>
                    <a:pt x="76" y="0"/>
                  </a:cubicBezTo>
                  <a:cubicBezTo>
                    <a:pt x="66" y="0"/>
                    <a:pt x="59" y="8"/>
                    <a:pt x="59" y="17"/>
                  </a:cubicBezTo>
                  <a:cubicBezTo>
                    <a:pt x="59" y="18"/>
                    <a:pt x="59" y="19"/>
                    <a:pt x="59" y="20"/>
                  </a:cubicBezTo>
                  <a:cubicBezTo>
                    <a:pt x="44" y="27"/>
                    <a:pt x="33" y="42"/>
                    <a:pt x="33" y="59"/>
                  </a:cubicBezTo>
                  <a:cubicBezTo>
                    <a:pt x="33" y="101"/>
                    <a:pt x="0" y="101"/>
                    <a:pt x="0" y="131"/>
                  </a:cubicBezTo>
                  <a:cubicBezTo>
                    <a:pt x="0" y="144"/>
                    <a:pt x="21" y="155"/>
                    <a:pt x="50" y="159"/>
                  </a:cubicBezTo>
                  <a:cubicBezTo>
                    <a:pt x="50" y="159"/>
                    <a:pt x="50" y="160"/>
                    <a:pt x="50" y="161"/>
                  </a:cubicBezTo>
                  <a:cubicBezTo>
                    <a:pt x="50" y="174"/>
                    <a:pt x="62" y="186"/>
                    <a:pt x="76" y="186"/>
                  </a:cubicBezTo>
                  <a:cubicBezTo>
                    <a:pt x="90" y="186"/>
                    <a:pt x="101" y="174"/>
                    <a:pt x="101" y="161"/>
                  </a:cubicBezTo>
                  <a:cubicBezTo>
                    <a:pt x="101" y="160"/>
                    <a:pt x="101" y="159"/>
                    <a:pt x="101" y="159"/>
                  </a:cubicBezTo>
                  <a:cubicBezTo>
                    <a:pt x="130" y="155"/>
                    <a:pt x="152" y="144"/>
                    <a:pt x="152" y="131"/>
                  </a:cubicBezTo>
                  <a:close/>
                  <a:moveTo>
                    <a:pt x="76" y="9"/>
                  </a:moveTo>
                  <a:cubicBezTo>
                    <a:pt x="80" y="9"/>
                    <a:pt x="84" y="12"/>
                    <a:pt x="84" y="17"/>
                  </a:cubicBezTo>
                  <a:cubicBezTo>
                    <a:pt x="84" y="22"/>
                    <a:pt x="80" y="26"/>
                    <a:pt x="76" y="26"/>
                  </a:cubicBezTo>
                  <a:cubicBezTo>
                    <a:pt x="71" y="26"/>
                    <a:pt x="67" y="22"/>
                    <a:pt x="67" y="17"/>
                  </a:cubicBezTo>
                  <a:cubicBezTo>
                    <a:pt x="67" y="12"/>
                    <a:pt x="71" y="9"/>
                    <a:pt x="76" y="9"/>
                  </a:cubicBezTo>
                  <a:close/>
                  <a:moveTo>
                    <a:pt x="20" y="108"/>
                  </a:moveTo>
                  <a:cubicBezTo>
                    <a:pt x="30" y="98"/>
                    <a:pt x="42" y="86"/>
                    <a:pt x="42" y="59"/>
                  </a:cubicBezTo>
                  <a:cubicBezTo>
                    <a:pt x="42" y="45"/>
                    <a:pt x="51" y="33"/>
                    <a:pt x="63" y="28"/>
                  </a:cubicBezTo>
                  <a:cubicBezTo>
                    <a:pt x="66" y="32"/>
                    <a:pt x="70" y="34"/>
                    <a:pt x="76" y="34"/>
                  </a:cubicBezTo>
                  <a:cubicBezTo>
                    <a:pt x="81" y="34"/>
                    <a:pt x="85" y="32"/>
                    <a:pt x="88" y="28"/>
                  </a:cubicBezTo>
                  <a:cubicBezTo>
                    <a:pt x="101" y="33"/>
                    <a:pt x="109" y="45"/>
                    <a:pt x="109" y="59"/>
                  </a:cubicBezTo>
                  <a:cubicBezTo>
                    <a:pt x="109" y="86"/>
                    <a:pt x="121" y="98"/>
                    <a:pt x="131" y="108"/>
                  </a:cubicBezTo>
                  <a:cubicBezTo>
                    <a:pt x="133" y="110"/>
                    <a:pt x="134" y="112"/>
                    <a:pt x="136" y="113"/>
                  </a:cubicBezTo>
                  <a:cubicBezTo>
                    <a:pt x="128" y="121"/>
                    <a:pt x="104" y="127"/>
                    <a:pt x="76" y="127"/>
                  </a:cubicBezTo>
                  <a:cubicBezTo>
                    <a:pt x="47" y="127"/>
                    <a:pt x="23" y="121"/>
                    <a:pt x="15" y="114"/>
                  </a:cubicBezTo>
                  <a:cubicBezTo>
                    <a:pt x="17" y="112"/>
                    <a:pt x="19" y="110"/>
                    <a:pt x="20" y="108"/>
                  </a:cubicBezTo>
                  <a:close/>
                  <a:moveTo>
                    <a:pt x="76" y="177"/>
                  </a:moveTo>
                  <a:cubicBezTo>
                    <a:pt x="66" y="177"/>
                    <a:pt x="59" y="170"/>
                    <a:pt x="59" y="161"/>
                  </a:cubicBezTo>
                  <a:cubicBezTo>
                    <a:pt x="59" y="160"/>
                    <a:pt x="59" y="160"/>
                    <a:pt x="59" y="160"/>
                  </a:cubicBezTo>
                  <a:cubicBezTo>
                    <a:pt x="64" y="160"/>
                    <a:pt x="70" y="161"/>
                    <a:pt x="76" y="161"/>
                  </a:cubicBezTo>
                  <a:cubicBezTo>
                    <a:pt x="81" y="161"/>
                    <a:pt x="87" y="160"/>
                    <a:pt x="92" y="160"/>
                  </a:cubicBezTo>
                  <a:cubicBezTo>
                    <a:pt x="92" y="160"/>
                    <a:pt x="92" y="160"/>
                    <a:pt x="92" y="161"/>
                  </a:cubicBezTo>
                  <a:cubicBezTo>
                    <a:pt x="92" y="170"/>
                    <a:pt x="85" y="177"/>
                    <a:pt x="76" y="177"/>
                  </a:cubicBezTo>
                  <a:close/>
                  <a:moveTo>
                    <a:pt x="76" y="152"/>
                  </a:moveTo>
                  <a:cubicBezTo>
                    <a:pt x="32" y="152"/>
                    <a:pt x="8" y="138"/>
                    <a:pt x="8" y="131"/>
                  </a:cubicBezTo>
                  <a:cubicBezTo>
                    <a:pt x="8" y="126"/>
                    <a:pt x="9" y="123"/>
                    <a:pt x="11" y="120"/>
                  </a:cubicBezTo>
                  <a:cubicBezTo>
                    <a:pt x="23" y="129"/>
                    <a:pt x="47" y="135"/>
                    <a:pt x="76" y="135"/>
                  </a:cubicBezTo>
                  <a:cubicBezTo>
                    <a:pt x="104" y="135"/>
                    <a:pt x="129" y="129"/>
                    <a:pt x="140" y="120"/>
                  </a:cubicBezTo>
                  <a:cubicBezTo>
                    <a:pt x="142" y="123"/>
                    <a:pt x="143" y="126"/>
                    <a:pt x="143" y="131"/>
                  </a:cubicBezTo>
                  <a:cubicBezTo>
                    <a:pt x="143" y="138"/>
                    <a:pt x="119" y="152"/>
                    <a:pt x="76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756F0981-4A28-4656-9381-3569B20819AE}"/>
              </a:ext>
            </a:extLst>
          </p:cNvPr>
          <p:cNvGrpSpPr/>
          <p:nvPr/>
        </p:nvGrpSpPr>
        <p:grpSpPr>
          <a:xfrm>
            <a:off x="7999306" y="1476589"/>
            <a:ext cx="1033988" cy="1668949"/>
            <a:chOff x="7999306" y="1476589"/>
            <a:chExt cx="1033988" cy="1668949"/>
          </a:xfrm>
        </p:grpSpPr>
        <p:sp>
          <p:nvSpPr>
            <p:cNvPr id="73" name="Oval 72"/>
            <p:cNvSpPr/>
            <p:nvPr/>
          </p:nvSpPr>
          <p:spPr>
            <a:xfrm>
              <a:off x="7999306" y="1476589"/>
              <a:ext cx="1033988" cy="1052152"/>
            </a:xfrm>
            <a:prstGeom prst="ellipse">
              <a:avLst/>
            </a:prstGeom>
            <a:noFill/>
            <a:ln w="12700">
              <a:solidFill>
                <a:srgbClr val="E2393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schemeClr val="tx1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8516299" y="2716107"/>
              <a:ext cx="0" cy="429431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reeform 170"/>
            <p:cNvSpPr>
              <a:spLocks noEditPoints="1"/>
            </p:cNvSpPr>
            <p:nvPr/>
          </p:nvSpPr>
          <p:spPr bwMode="auto">
            <a:xfrm>
              <a:off x="8327079" y="1827071"/>
              <a:ext cx="378439" cy="379557"/>
            </a:xfrm>
            <a:custGeom>
              <a:avLst/>
              <a:gdLst>
                <a:gd name="T0" fmla="*/ 186 w 186"/>
                <a:gd name="T1" fmla="*/ 55 h 186"/>
                <a:gd name="T2" fmla="*/ 185 w 186"/>
                <a:gd name="T3" fmla="*/ 53 h 186"/>
                <a:gd name="T4" fmla="*/ 185 w 186"/>
                <a:gd name="T5" fmla="*/ 53 h 186"/>
                <a:gd name="T6" fmla="*/ 185 w 186"/>
                <a:gd name="T7" fmla="*/ 52 h 186"/>
                <a:gd name="T8" fmla="*/ 184 w 186"/>
                <a:gd name="T9" fmla="*/ 52 h 186"/>
                <a:gd name="T10" fmla="*/ 134 w 186"/>
                <a:gd name="T11" fmla="*/ 2 h 186"/>
                <a:gd name="T12" fmla="*/ 134 w 186"/>
                <a:gd name="T13" fmla="*/ 2 h 186"/>
                <a:gd name="T14" fmla="*/ 131 w 186"/>
                <a:gd name="T15" fmla="*/ 0 h 186"/>
                <a:gd name="T16" fmla="*/ 55 w 186"/>
                <a:gd name="T17" fmla="*/ 0 h 186"/>
                <a:gd name="T18" fmla="*/ 52 w 186"/>
                <a:gd name="T19" fmla="*/ 2 h 186"/>
                <a:gd name="T20" fmla="*/ 52 w 186"/>
                <a:gd name="T21" fmla="*/ 2 h 186"/>
                <a:gd name="T22" fmla="*/ 2 w 186"/>
                <a:gd name="T23" fmla="*/ 52 h 186"/>
                <a:gd name="T24" fmla="*/ 1 w 186"/>
                <a:gd name="T25" fmla="*/ 52 h 186"/>
                <a:gd name="T26" fmla="*/ 1 w 186"/>
                <a:gd name="T27" fmla="*/ 53 h 186"/>
                <a:gd name="T28" fmla="*/ 1 w 186"/>
                <a:gd name="T29" fmla="*/ 53 h 186"/>
                <a:gd name="T30" fmla="*/ 0 w 186"/>
                <a:gd name="T31" fmla="*/ 55 h 186"/>
                <a:gd name="T32" fmla="*/ 1 w 186"/>
                <a:gd name="T33" fmla="*/ 58 h 186"/>
                <a:gd name="T34" fmla="*/ 1 w 186"/>
                <a:gd name="T35" fmla="*/ 58 h 186"/>
                <a:gd name="T36" fmla="*/ 90 w 186"/>
                <a:gd name="T37" fmla="*/ 184 h 186"/>
                <a:gd name="T38" fmla="*/ 90 w 186"/>
                <a:gd name="T39" fmla="*/ 184 h 186"/>
                <a:gd name="T40" fmla="*/ 93 w 186"/>
                <a:gd name="T41" fmla="*/ 186 h 186"/>
                <a:gd name="T42" fmla="*/ 96 w 186"/>
                <a:gd name="T43" fmla="*/ 184 h 186"/>
                <a:gd name="T44" fmla="*/ 96 w 186"/>
                <a:gd name="T45" fmla="*/ 184 h 186"/>
                <a:gd name="T46" fmla="*/ 185 w 186"/>
                <a:gd name="T47" fmla="*/ 58 h 186"/>
                <a:gd name="T48" fmla="*/ 185 w 186"/>
                <a:gd name="T49" fmla="*/ 58 h 186"/>
                <a:gd name="T50" fmla="*/ 186 w 186"/>
                <a:gd name="T51" fmla="*/ 55 h 186"/>
                <a:gd name="T52" fmla="*/ 129 w 186"/>
                <a:gd name="T53" fmla="*/ 9 h 186"/>
                <a:gd name="T54" fmla="*/ 171 w 186"/>
                <a:gd name="T55" fmla="*/ 51 h 186"/>
                <a:gd name="T56" fmla="*/ 134 w 186"/>
                <a:gd name="T57" fmla="*/ 51 h 186"/>
                <a:gd name="T58" fmla="*/ 112 w 186"/>
                <a:gd name="T59" fmla="*/ 9 h 186"/>
                <a:gd name="T60" fmla="*/ 129 w 186"/>
                <a:gd name="T61" fmla="*/ 9 h 186"/>
                <a:gd name="T62" fmla="*/ 103 w 186"/>
                <a:gd name="T63" fmla="*/ 9 h 186"/>
                <a:gd name="T64" fmla="*/ 124 w 186"/>
                <a:gd name="T65" fmla="*/ 51 h 186"/>
                <a:gd name="T66" fmla="*/ 62 w 186"/>
                <a:gd name="T67" fmla="*/ 51 h 186"/>
                <a:gd name="T68" fmla="*/ 83 w 186"/>
                <a:gd name="T69" fmla="*/ 9 h 186"/>
                <a:gd name="T70" fmla="*/ 103 w 186"/>
                <a:gd name="T71" fmla="*/ 9 h 186"/>
                <a:gd name="T72" fmla="*/ 57 w 186"/>
                <a:gd name="T73" fmla="*/ 9 h 186"/>
                <a:gd name="T74" fmla="*/ 74 w 186"/>
                <a:gd name="T75" fmla="*/ 9 h 186"/>
                <a:gd name="T76" fmla="*/ 52 w 186"/>
                <a:gd name="T77" fmla="*/ 51 h 186"/>
                <a:gd name="T78" fmla="*/ 14 w 186"/>
                <a:gd name="T79" fmla="*/ 51 h 186"/>
                <a:gd name="T80" fmla="*/ 57 w 186"/>
                <a:gd name="T81" fmla="*/ 9 h 186"/>
                <a:gd name="T82" fmla="*/ 12 w 186"/>
                <a:gd name="T83" fmla="*/ 59 h 186"/>
                <a:gd name="T84" fmla="*/ 52 w 186"/>
                <a:gd name="T85" fmla="*/ 59 h 186"/>
                <a:gd name="T86" fmla="*/ 81 w 186"/>
                <a:gd name="T87" fmla="*/ 158 h 186"/>
                <a:gd name="T88" fmla="*/ 12 w 186"/>
                <a:gd name="T89" fmla="*/ 59 h 186"/>
                <a:gd name="T90" fmla="*/ 93 w 186"/>
                <a:gd name="T91" fmla="*/ 167 h 186"/>
                <a:gd name="T92" fmla="*/ 61 w 186"/>
                <a:gd name="T93" fmla="*/ 59 h 186"/>
                <a:gd name="T94" fmla="*/ 125 w 186"/>
                <a:gd name="T95" fmla="*/ 59 h 186"/>
                <a:gd name="T96" fmla="*/ 93 w 186"/>
                <a:gd name="T97" fmla="*/ 167 h 186"/>
                <a:gd name="T98" fmla="*/ 105 w 186"/>
                <a:gd name="T99" fmla="*/ 158 h 186"/>
                <a:gd name="T100" fmla="*/ 134 w 186"/>
                <a:gd name="T101" fmla="*/ 59 h 186"/>
                <a:gd name="T102" fmla="*/ 173 w 186"/>
                <a:gd name="T103" fmla="*/ 59 h 186"/>
                <a:gd name="T104" fmla="*/ 105 w 186"/>
                <a:gd name="T105" fmla="*/ 15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6" h="186">
                  <a:moveTo>
                    <a:pt x="186" y="55"/>
                  </a:moveTo>
                  <a:cubicBezTo>
                    <a:pt x="186" y="54"/>
                    <a:pt x="185" y="53"/>
                    <a:pt x="185" y="53"/>
                  </a:cubicBezTo>
                  <a:cubicBezTo>
                    <a:pt x="185" y="53"/>
                    <a:pt x="185" y="53"/>
                    <a:pt x="185" y="53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4" y="52"/>
                    <a:pt x="184" y="5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3" y="1"/>
                    <a:pt x="132" y="0"/>
                    <a:pt x="13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0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0" y="54"/>
                    <a:pt x="0" y="55"/>
                  </a:cubicBezTo>
                  <a:cubicBezTo>
                    <a:pt x="0" y="56"/>
                    <a:pt x="1" y="57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4"/>
                    <a:pt x="90" y="184"/>
                    <a:pt x="90" y="184"/>
                  </a:cubicBezTo>
                  <a:cubicBezTo>
                    <a:pt x="90" y="185"/>
                    <a:pt x="92" y="186"/>
                    <a:pt x="93" y="186"/>
                  </a:cubicBezTo>
                  <a:cubicBezTo>
                    <a:pt x="94" y="186"/>
                    <a:pt x="95" y="185"/>
                    <a:pt x="96" y="184"/>
                  </a:cubicBezTo>
                  <a:cubicBezTo>
                    <a:pt x="96" y="184"/>
                    <a:pt x="96" y="184"/>
                    <a:pt x="96" y="184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57"/>
                    <a:pt x="186" y="56"/>
                    <a:pt x="186" y="55"/>
                  </a:cubicBezTo>
                  <a:close/>
                  <a:moveTo>
                    <a:pt x="129" y="9"/>
                  </a:moveTo>
                  <a:cubicBezTo>
                    <a:pt x="171" y="51"/>
                    <a:pt x="171" y="51"/>
                    <a:pt x="171" y="51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12" y="9"/>
                    <a:pt x="112" y="9"/>
                    <a:pt x="112" y="9"/>
                  </a:cubicBezTo>
                  <a:lnTo>
                    <a:pt x="129" y="9"/>
                  </a:lnTo>
                  <a:close/>
                  <a:moveTo>
                    <a:pt x="103" y="9"/>
                  </a:moveTo>
                  <a:cubicBezTo>
                    <a:pt x="124" y="51"/>
                    <a:pt x="124" y="51"/>
                    <a:pt x="124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3" y="9"/>
                    <a:pt x="83" y="9"/>
                    <a:pt x="83" y="9"/>
                  </a:cubicBezTo>
                  <a:lnTo>
                    <a:pt x="103" y="9"/>
                  </a:lnTo>
                  <a:close/>
                  <a:moveTo>
                    <a:pt x="57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14" y="51"/>
                    <a:pt x="14" y="51"/>
                    <a:pt x="14" y="51"/>
                  </a:cubicBezTo>
                  <a:lnTo>
                    <a:pt x="57" y="9"/>
                  </a:lnTo>
                  <a:close/>
                  <a:moveTo>
                    <a:pt x="12" y="59"/>
                  </a:moveTo>
                  <a:cubicBezTo>
                    <a:pt x="52" y="59"/>
                    <a:pt x="52" y="59"/>
                    <a:pt x="52" y="59"/>
                  </a:cubicBezTo>
                  <a:cubicBezTo>
                    <a:pt x="81" y="158"/>
                    <a:pt x="81" y="158"/>
                    <a:pt x="81" y="158"/>
                  </a:cubicBezTo>
                  <a:lnTo>
                    <a:pt x="12" y="59"/>
                  </a:lnTo>
                  <a:close/>
                  <a:moveTo>
                    <a:pt x="93" y="167"/>
                  </a:moveTo>
                  <a:cubicBezTo>
                    <a:pt x="61" y="59"/>
                    <a:pt x="61" y="59"/>
                    <a:pt x="61" y="59"/>
                  </a:cubicBezTo>
                  <a:cubicBezTo>
                    <a:pt x="125" y="59"/>
                    <a:pt x="125" y="59"/>
                    <a:pt x="125" y="59"/>
                  </a:cubicBezTo>
                  <a:lnTo>
                    <a:pt x="93" y="167"/>
                  </a:lnTo>
                  <a:close/>
                  <a:moveTo>
                    <a:pt x="105" y="158"/>
                  </a:moveTo>
                  <a:cubicBezTo>
                    <a:pt x="134" y="59"/>
                    <a:pt x="134" y="59"/>
                    <a:pt x="134" y="59"/>
                  </a:cubicBezTo>
                  <a:cubicBezTo>
                    <a:pt x="173" y="59"/>
                    <a:pt x="173" y="59"/>
                    <a:pt x="173" y="59"/>
                  </a:cubicBezTo>
                  <a:lnTo>
                    <a:pt x="105" y="1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60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2" grpId="0" animBg="1"/>
      <p:bldP spid="24" grpId="0" animBg="1"/>
      <p:bldP spid="26" grpId="0" animBg="1"/>
      <p:bldP spid="28" grpId="0" animBg="1"/>
      <p:bldP spid="51" grpId="0"/>
      <p:bldP spid="62" grpId="0"/>
      <p:bldP spid="65" grpId="0"/>
      <p:bldP spid="71" grpId="0"/>
      <p:bldP spid="75" grpId="0"/>
      <p:bldP spid="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ḻïḓé">
            <a:extLst>
              <a:ext uri="{FF2B5EF4-FFF2-40B4-BE49-F238E27FC236}">
                <a16:creationId xmlns:a16="http://schemas.microsoft.com/office/drawing/2014/main" xmlns="" id="{ACD2A956-AFE2-44BB-9FD6-70F369DF000B}"/>
              </a:ext>
            </a:extLst>
          </p:cNvPr>
          <p:cNvSpPr>
            <a:spLocks/>
          </p:cNvSpPr>
          <p:nvPr/>
        </p:nvSpPr>
        <p:spPr bwMode="auto">
          <a:xfrm>
            <a:off x="0" y="2723998"/>
            <a:ext cx="9401328" cy="3701846"/>
          </a:xfrm>
          <a:custGeom>
            <a:avLst/>
            <a:gdLst>
              <a:gd name="T0" fmla="*/ 0 w 5671"/>
              <a:gd name="T1" fmla="*/ 2098 h 2233"/>
              <a:gd name="T2" fmla="*/ 1067 w 5671"/>
              <a:gd name="T3" fmla="*/ 1187 h 2233"/>
              <a:gd name="T4" fmla="*/ 1091 w 5671"/>
              <a:gd name="T5" fmla="*/ 1166 h 2233"/>
              <a:gd name="T6" fmla="*/ 1123 w 5671"/>
              <a:gd name="T7" fmla="*/ 1178 h 2233"/>
              <a:gd name="T8" fmla="*/ 2035 w 5671"/>
              <a:gd name="T9" fmla="*/ 1736 h 2233"/>
              <a:gd name="T10" fmla="*/ 3141 w 5671"/>
              <a:gd name="T11" fmla="*/ 674 h 2233"/>
              <a:gd name="T12" fmla="*/ 3175 w 5671"/>
              <a:gd name="T13" fmla="*/ 622 h 2233"/>
              <a:gd name="T14" fmla="*/ 3223 w 5671"/>
              <a:gd name="T15" fmla="*/ 664 h 2233"/>
              <a:gd name="T16" fmla="*/ 4454 w 5671"/>
              <a:gd name="T17" fmla="*/ 880 h 2233"/>
              <a:gd name="T18" fmla="*/ 5606 w 5671"/>
              <a:gd name="T19" fmla="*/ 0 h 2233"/>
              <a:gd name="T20" fmla="*/ 5671 w 5671"/>
              <a:gd name="T21" fmla="*/ 78 h 2233"/>
              <a:gd name="T22" fmla="*/ 4481 w 5671"/>
              <a:gd name="T23" fmla="*/ 986 h 2233"/>
              <a:gd name="T24" fmla="*/ 4447 w 5671"/>
              <a:gd name="T25" fmla="*/ 1012 h 2233"/>
              <a:gd name="T26" fmla="*/ 4413 w 5671"/>
              <a:gd name="T27" fmla="*/ 984 h 2233"/>
              <a:gd name="T28" fmla="*/ 3196 w 5671"/>
              <a:gd name="T29" fmla="*/ 780 h 2233"/>
              <a:gd name="T30" fmla="*/ 2098 w 5671"/>
              <a:gd name="T31" fmla="*/ 1829 h 2233"/>
              <a:gd name="T32" fmla="*/ 2076 w 5671"/>
              <a:gd name="T33" fmla="*/ 1864 h 2233"/>
              <a:gd name="T34" fmla="*/ 2035 w 5671"/>
              <a:gd name="T35" fmla="*/ 1848 h 2233"/>
              <a:gd name="T36" fmla="*/ 1111 w 5671"/>
              <a:gd name="T37" fmla="*/ 1284 h 2233"/>
              <a:gd name="T38" fmla="*/ 0 w 5671"/>
              <a:gd name="T39" fmla="*/ 2233 h 2233"/>
              <a:gd name="T40" fmla="*/ 0 w 5671"/>
              <a:gd name="T41" fmla="*/ 2098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671" h="2233">
                <a:moveTo>
                  <a:pt x="0" y="2098"/>
                </a:moveTo>
                <a:lnTo>
                  <a:pt x="1067" y="1187"/>
                </a:lnTo>
                <a:lnTo>
                  <a:pt x="1091" y="1166"/>
                </a:lnTo>
                <a:lnTo>
                  <a:pt x="1123" y="1178"/>
                </a:lnTo>
                <a:lnTo>
                  <a:pt x="2035" y="1736"/>
                </a:lnTo>
                <a:lnTo>
                  <a:pt x="3141" y="674"/>
                </a:lnTo>
                <a:lnTo>
                  <a:pt x="3175" y="622"/>
                </a:lnTo>
                <a:lnTo>
                  <a:pt x="3223" y="664"/>
                </a:lnTo>
                <a:lnTo>
                  <a:pt x="4454" y="880"/>
                </a:lnTo>
                <a:lnTo>
                  <a:pt x="5606" y="0"/>
                </a:lnTo>
                <a:lnTo>
                  <a:pt x="5671" y="78"/>
                </a:lnTo>
                <a:lnTo>
                  <a:pt x="4481" y="986"/>
                </a:lnTo>
                <a:lnTo>
                  <a:pt x="4447" y="1012"/>
                </a:lnTo>
                <a:lnTo>
                  <a:pt x="4413" y="984"/>
                </a:lnTo>
                <a:lnTo>
                  <a:pt x="3196" y="780"/>
                </a:lnTo>
                <a:lnTo>
                  <a:pt x="2098" y="1829"/>
                </a:lnTo>
                <a:lnTo>
                  <a:pt x="2076" y="1864"/>
                </a:lnTo>
                <a:lnTo>
                  <a:pt x="2035" y="1848"/>
                </a:lnTo>
                <a:lnTo>
                  <a:pt x="1111" y="1284"/>
                </a:lnTo>
                <a:lnTo>
                  <a:pt x="0" y="2233"/>
                </a:lnTo>
                <a:lnTo>
                  <a:pt x="0" y="2098"/>
                </a:lnTo>
                <a:close/>
              </a:path>
            </a:pathLst>
          </a:custGeom>
          <a:solidFill>
            <a:srgbClr val="E23931"/>
          </a:solidFill>
          <a:ln>
            <a:solidFill>
              <a:srgbClr val="E23931"/>
            </a:solidFill>
          </a:ln>
        </p:spPr>
        <p:txBody>
          <a:bodyPr anchor="ctr"/>
          <a:lstStyle/>
          <a:p>
            <a:pPr algn="ctr"/>
            <a:endParaRPr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1FDC569E-A638-4952-AB6E-05D27D0EB8CF}"/>
              </a:ext>
            </a:extLst>
          </p:cNvPr>
          <p:cNvCxnSpPr/>
          <p:nvPr/>
        </p:nvCxnSpPr>
        <p:spPr>
          <a:xfrm flipH="1" flipV="1">
            <a:off x="1545963" y="4322791"/>
            <a:ext cx="667066" cy="402184"/>
          </a:xfrm>
          <a:prstGeom prst="line">
            <a:avLst/>
          </a:prstGeom>
          <a:ln w="34925">
            <a:solidFill>
              <a:schemeClr val="bg1"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BC7591FD-EEA1-490C-B1A9-E2C4790A28E8}"/>
              </a:ext>
            </a:extLst>
          </p:cNvPr>
          <p:cNvCxnSpPr>
            <a:cxnSpLocks/>
          </p:cNvCxnSpPr>
          <p:nvPr/>
        </p:nvCxnSpPr>
        <p:spPr>
          <a:xfrm>
            <a:off x="5303591" y="4168270"/>
            <a:ext cx="1237771" cy="846922"/>
          </a:xfrm>
          <a:prstGeom prst="line">
            <a:avLst/>
          </a:prstGeom>
          <a:ln w="34925">
            <a:solidFill>
              <a:schemeClr val="bg1">
                <a:alpha val="48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ṡlíde">
            <a:extLst>
              <a:ext uri="{FF2B5EF4-FFF2-40B4-BE49-F238E27FC236}">
                <a16:creationId xmlns:a16="http://schemas.microsoft.com/office/drawing/2014/main" xmlns="" id="{CBC36F2C-ED42-46B4-8119-C22E635CC983}"/>
              </a:ext>
            </a:extLst>
          </p:cNvPr>
          <p:cNvSpPr>
            <a:spLocks/>
          </p:cNvSpPr>
          <p:nvPr/>
        </p:nvSpPr>
        <p:spPr bwMode="auto">
          <a:xfrm>
            <a:off x="6997402" y="3772471"/>
            <a:ext cx="785471" cy="783694"/>
          </a:xfrm>
          <a:prstGeom prst="ellipse">
            <a:avLst/>
          </a:prstGeom>
          <a:solidFill>
            <a:schemeClr val="bg1"/>
          </a:solidFill>
          <a:ln w="50800">
            <a:solidFill>
              <a:srgbClr val="E23931"/>
            </a:solidFill>
          </a:ln>
        </p:spPr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2019</a:t>
            </a:r>
          </a:p>
        </p:txBody>
      </p:sp>
      <p:sp>
        <p:nvSpPr>
          <p:cNvPr id="11" name="ïślíḑe">
            <a:extLst>
              <a:ext uri="{FF2B5EF4-FFF2-40B4-BE49-F238E27FC236}">
                <a16:creationId xmlns:a16="http://schemas.microsoft.com/office/drawing/2014/main" xmlns="" id="{7194F79B-D9F3-4DB0-B378-67F9A0F324A6}"/>
              </a:ext>
            </a:extLst>
          </p:cNvPr>
          <p:cNvSpPr>
            <a:spLocks/>
          </p:cNvSpPr>
          <p:nvPr/>
        </p:nvSpPr>
        <p:spPr bwMode="auto">
          <a:xfrm>
            <a:off x="4910855" y="3539097"/>
            <a:ext cx="785471" cy="783694"/>
          </a:xfrm>
          <a:prstGeom prst="ellipse">
            <a:avLst/>
          </a:prstGeom>
          <a:solidFill>
            <a:schemeClr val="bg1"/>
          </a:solidFill>
          <a:ln w="50800">
            <a:solidFill>
              <a:srgbClr val="E23931"/>
            </a:solidFill>
          </a:ln>
        </p:spPr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</a:t>
            </a:r>
          </a:p>
        </p:txBody>
      </p:sp>
      <p:sp>
        <p:nvSpPr>
          <p:cNvPr id="12" name="îşļîḓê">
            <a:extLst>
              <a:ext uri="{FF2B5EF4-FFF2-40B4-BE49-F238E27FC236}">
                <a16:creationId xmlns:a16="http://schemas.microsoft.com/office/drawing/2014/main" xmlns="" id="{0C454A34-0EDB-49CA-8AB9-A9BA59B4519B}"/>
              </a:ext>
            </a:extLst>
          </p:cNvPr>
          <p:cNvSpPr>
            <a:spLocks/>
          </p:cNvSpPr>
          <p:nvPr/>
        </p:nvSpPr>
        <p:spPr bwMode="auto">
          <a:xfrm>
            <a:off x="2976095" y="5157192"/>
            <a:ext cx="785471" cy="783694"/>
          </a:xfrm>
          <a:prstGeom prst="ellipse">
            <a:avLst/>
          </a:prstGeom>
          <a:solidFill>
            <a:schemeClr val="bg1"/>
          </a:solidFill>
          <a:ln w="50800">
            <a:solidFill>
              <a:srgbClr val="E23931"/>
            </a:solidFill>
          </a:ln>
        </p:spPr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2017</a:t>
            </a:r>
          </a:p>
        </p:txBody>
      </p:sp>
      <p:sp>
        <p:nvSpPr>
          <p:cNvPr id="13" name="ïşlîḍê">
            <a:extLst>
              <a:ext uri="{FF2B5EF4-FFF2-40B4-BE49-F238E27FC236}">
                <a16:creationId xmlns:a16="http://schemas.microsoft.com/office/drawing/2014/main" xmlns="" id="{78729F0B-A74E-41EC-97B3-B0584006CBFA}"/>
              </a:ext>
            </a:extLst>
          </p:cNvPr>
          <p:cNvSpPr>
            <a:spLocks/>
          </p:cNvSpPr>
          <p:nvPr/>
        </p:nvSpPr>
        <p:spPr bwMode="auto">
          <a:xfrm>
            <a:off x="1435298" y="4477874"/>
            <a:ext cx="785471" cy="783694"/>
          </a:xfrm>
          <a:prstGeom prst="ellipse">
            <a:avLst/>
          </a:prstGeom>
          <a:solidFill>
            <a:schemeClr val="bg1"/>
          </a:solidFill>
          <a:ln w="50800">
            <a:solidFill>
              <a:srgbClr val="E23931"/>
            </a:solidFill>
          </a:ln>
        </p:spPr>
        <p:txBody>
          <a:bodyPr wrap="none" tIns="46800" bIns="46800" anchor="ctr">
            <a:normAutofit/>
          </a:bodyPr>
          <a:lstStyle/>
          <a:p>
            <a:pPr algn="ctr"/>
            <a:r>
              <a:rPr lang="en-US" altLang="zh-CN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</a:t>
            </a:r>
          </a:p>
        </p:txBody>
      </p:sp>
      <p:sp>
        <p:nvSpPr>
          <p:cNvPr id="14" name="íṥ1îḓé">
            <a:extLst>
              <a:ext uri="{FF2B5EF4-FFF2-40B4-BE49-F238E27FC236}">
                <a16:creationId xmlns:a16="http://schemas.microsoft.com/office/drawing/2014/main" xmlns="" id="{7F2BE4EE-3016-453E-BE19-AF1DC5DF2BFA}"/>
              </a:ext>
            </a:extLst>
          </p:cNvPr>
          <p:cNvSpPr>
            <a:spLocks/>
          </p:cNvSpPr>
          <p:nvPr/>
        </p:nvSpPr>
        <p:spPr bwMode="auto">
          <a:xfrm>
            <a:off x="8915595" y="2538325"/>
            <a:ext cx="759268" cy="706219"/>
          </a:xfrm>
          <a:custGeom>
            <a:avLst/>
            <a:gdLst>
              <a:gd name="T0" fmla="*/ 458 w 458"/>
              <a:gd name="T1" fmla="*/ 0 h 426"/>
              <a:gd name="T2" fmla="*/ 0 w 458"/>
              <a:gd name="T3" fmla="*/ 127 h 426"/>
              <a:gd name="T4" fmla="*/ 115 w 458"/>
              <a:gd name="T5" fmla="*/ 276 h 426"/>
              <a:gd name="T6" fmla="*/ 233 w 458"/>
              <a:gd name="T7" fmla="*/ 426 h 426"/>
              <a:gd name="T8" fmla="*/ 458 w 45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" h="426">
                <a:moveTo>
                  <a:pt x="458" y="0"/>
                </a:moveTo>
                <a:lnTo>
                  <a:pt x="0" y="127"/>
                </a:lnTo>
                <a:lnTo>
                  <a:pt x="115" y="276"/>
                </a:lnTo>
                <a:lnTo>
                  <a:pt x="233" y="426"/>
                </a:lnTo>
                <a:lnTo>
                  <a:pt x="458" y="0"/>
                </a:lnTo>
                <a:close/>
              </a:path>
            </a:pathLst>
          </a:custGeom>
          <a:solidFill>
            <a:srgbClr val="E23931"/>
          </a:solidFill>
          <a:ln>
            <a:solidFill>
              <a:srgbClr val="E23931"/>
            </a:solidFill>
          </a:ln>
        </p:spPr>
        <p:txBody>
          <a:bodyPr anchor="ctr"/>
          <a:lstStyle/>
          <a:p>
            <a:pPr algn="ctr"/>
            <a:endParaRPr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15" name="iSḻîḓe">
            <a:extLst>
              <a:ext uri="{FF2B5EF4-FFF2-40B4-BE49-F238E27FC236}">
                <a16:creationId xmlns:a16="http://schemas.microsoft.com/office/drawing/2014/main" xmlns="" id="{212CFAA3-721D-47EC-8D48-85CCE2E01439}"/>
              </a:ext>
            </a:extLst>
          </p:cNvPr>
          <p:cNvGrpSpPr/>
          <p:nvPr/>
        </p:nvGrpSpPr>
        <p:grpSpPr>
          <a:xfrm>
            <a:off x="9349978" y="28710"/>
            <a:ext cx="2842022" cy="2657475"/>
            <a:chOff x="9346137" y="-26218"/>
            <a:chExt cx="2842022" cy="2657475"/>
          </a:xfrm>
        </p:grpSpPr>
        <p:grpSp>
          <p:nvGrpSpPr>
            <p:cNvPr id="31" name="íşḻïḍé">
              <a:extLst>
                <a:ext uri="{FF2B5EF4-FFF2-40B4-BE49-F238E27FC236}">
                  <a16:creationId xmlns:a16="http://schemas.microsoft.com/office/drawing/2014/main" xmlns="" id="{D31769EF-9DFF-4EAC-B333-7DF3CDDADAC5}"/>
                </a:ext>
              </a:extLst>
            </p:cNvPr>
            <p:cNvGrpSpPr/>
            <p:nvPr/>
          </p:nvGrpSpPr>
          <p:grpSpPr>
            <a:xfrm>
              <a:off x="9346137" y="-26218"/>
              <a:ext cx="2842022" cy="2657475"/>
              <a:chOff x="8546540" y="-891384"/>
              <a:chExt cx="3789356" cy="3543308"/>
            </a:xfrm>
          </p:grpSpPr>
          <p:grpSp>
            <p:nvGrpSpPr>
              <p:cNvPr id="41" name="ïṡ1îḓe">
                <a:extLst>
                  <a:ext uri="{FF2B5EF4-FFF2-40B4-BE49-F238E27FC236}">
                    <a16:creationId xmlns:a16="http://schemas.microsoft.com/office/drawing/2014/main" xmlns="" id="{D12FBDD9-DBC9-4898-902C-6FBF15A6F27E}"/>
                  </a:ext>
                </a:extLst>
              </p:cNvPr>
              <p:cNvGrpSpPr/>
              <p:nvPr/>
            </p:nvGrpSpPr>
            <p:grpSpPr>
              <a:xfrm>
                <a:off x="8546540" y="-891384"/>
                <a:ext cx="3789356" cy="3543308"/>
                <a:chOff x="8546547" y="-713581"/>
                <a:chExt cx="3789358" cy="3543296"/>
              </a:xfrm>
            </p:grpSpPr>
            <p:sp>
              <p:nvSpPr>
                <p:cNvPr id="43" name="îṥḻiḋè">
                  <a:extLst>
                    <a:ext uri="{FF2B5EF4-FFF2-40B4-BE49-F238E27FC236}">
                      <a16:creationId xmlns:a16="http://schemas.microsoft.com/office/drawing/2014/main" xmlns="" id="{85A46ED6-80D7-46ED-939B-0FBBB03223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46547" y="499268"/>
                  <a:ext cx="2465386" cy="2330447"/>
                </a:xfrm>
                <a:custGeom>
                  <a:avLst/>
                  <a:gdLst>
                    <a:gd name="T0" fmla="*/ 0 w 656"/>
                    <a:gd name="T1" fmla="*/ 337 h 621"/>
                    <a:gd name="T2" fmla="*/ 57 w 656"/>
                    <a:gd name="T3" fmla="*/ 219 h 621"/>
                    <a:gd name="T4" fmla="*/ 132 w 656"/>
                    <a:gd name="T5" fmla="*/ 72 h 621"/>
                    <a:gd name="T6" fmla="*/ 223 w 656"/>
                    <a:gd name="T7" fmla="*/ 48 h 621"/>
                    <a:gd name="T8" fmla="*/ 541 w 656"/>
                    <a:gd name="T9" fmla="*/ 39 h 621"/>
                    <a:gd name="T10" fmla="*/ 656 w 656"/>
                    <a:gd name="T11" fmla="*/ 0 h 621"/>
                    <a:gd name="T12" fmla="*/ 632 w 656"/>
                    <a:gd name="T13" fmla="*/ 290 h 621"/>
                    <a:gd name="T14" fmla="*/ 508 w 656"/>
                    <a:gd name="T15" fmla="*/ 372 h 621"/>
                    <a:gd name="T16" fmla="*/ 413 w 656"/>
                    <a:gd name="T17" fmla="*/ 392 h 621"/>
                    <a:gd name="T18" fmla="*/ 422 w 656"/>
                    <a:gd name="T19" fmla="*/ 429 h 621"/>
                    <a:gd name="T20" fmla="*/ 363 w 656"/>
                    <a:gd name="T21" fmla="*/ 453 h 621"/>
                    <a:gd name="T22" fmla="*/ 352 w 656"/>
                    <a:gd name="T23" fmla="*/ 496 h 621"/>
                    <a:gd name="T24" fmla="*/ 267 w 656"/>
                    <a:gd name="T25" fmla="*/ 497 h 621"/>
                    <a:gd name="T26" fmla="*/ 201 w 656"/>
                    <a:gd name="T27" fmla="*/ 552 h 621"/>
                    <a:gd name="T28" fmla="*/ 162 w 656"/>
                    <a:gd name="T29" fmla="*/ 577 h 621"/>
                    <a:gd name="T30" fmla="*/ 149 w 656"/>
                    <a:gd name="T31" fmla="*/ 584 h 621"/>
                    <a:gd name="T32" fmla="*/ 115 w 656"/>
                    <a:gd name="T33" fmla="*/ 617 h 621"/>
                    <a:gd name="T34" fmla="*/ 90 w 656"/>
                    <a:gd name="T35" fmla="*/ 594 h 621"/>
                    <a:gd name="T36" fmla="*/ 72 w 656"/>
                    <a:gd name="T37" fmla="*/ 579 h 621"/>
                    <a:gd name="T38" fmla="*/ 67 w 656"/>
                    <a:gd name="T39" fmla="*/ 556 h 621"/>
                    <a:gd name="T40" fmla="*/ 63 w 656"/>
                    <a:gd name="T41" fmla="*/ 549 h 621"/>
                    <a:gd name="T42" fmla="*/ 26 w 656"/>
                    <a:gd name="T43" fmla="*/ 446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56" h="621">
                      <a:moveTo>
                        <a:pt x="0" y="337"/>
                      </a:moveTo>
                      <a:cubicBezTo>
                        <a:pt x="6" y="316"/>
                        <a:pt x="41" y="250"/>
                        <a:pt x="57" y="219"/>
                      </a:cubicBezTo>
                      <a:cubicBezTo>
                        <a:pt x="74" y="187"/>
                        <a:pt x="107" y="85"/>
                        <a:pt x="132" y="72"/>
                      </a:cubicBezTo>
                      <a:cubicBezTo>
                        <a:pt x="156" y="58"/>
                        <a:pt x="166" y="47"/>
                        <a:pt x="223" y="48"/>
                      </a:cubicBezTo>
                      <a:cubicBezTo>
                        <a:pt x="279" y="50"/>
                        <a:pt x="441" y="58"/>
                        <a:pt x="541" y="39"/>
                      </a:cubicBezTo>
                      <a:cubicBezTo>
                        <a:pt x="566" y="34"/>
                        <a:pt x="607" y="20"/>
                        <a:pt x="656" y="0"/>
                      </a:cubicBezTo>
                      <a:cubicBezTo>
                        <a:pt x="632" y="290"/>
                        <a:pt x="632" y="290"/>
                        <a:pt x="632" y="290"/>
                      </a:cubicBezTo>
                      <a:cubicBezTo>
                        <a:pt x="595" y="316"/>
                        <a:pt x="557" y="343"/>
                        <a:pt x="508" y="372"/>
                      </a:cubicBezTo>
                      <a:cubicBezTo>
                        <a:pt x="481" y="388"/>
                        <a:pt x="413" y="392"/>
                        <a:pt x="413" y="392"/>
                      </a:cubicBezTo>
                      <a:cubicBezTo>
                        <a:pt x="413" y="392"/>
                        <a:pt x="440" y="407"/>
                        <a:pt x="422" y="429"/>
                      </a:cubicBezTo>
                      <a:cubicBezTo>
                        <a:pt x="405" y="451"/>
                        <a:pt x="363" y="453"/>
                        <a:pt x="363" y="453"/>
                      </a:cubicBezTo>
                      <a:cubicBezTo>
                        <a:pt x="363" y="453"/>
                        <a:pt x="376" y="486"/>
                        <a:pt x="352" y="496"/>
                      </a:cubicBezTo>
                      <a:cubicBezTo>
                        <a:pt x="328" y="506"/>
                        <a:pt x="267" y="497"/>
                        <a:pt x="267" y="497"/>
                      </a:cubicBezTo>
                      <a:cubicBezTo>
                        <a:pt x="267" y="497"/>
                        <a:pt x="234" y="528"/>
                        <a:pt x="201" y="552"/>
                      </a:cubicBezTo>
                      <a:cubicBezTo>
                        <a:pt x="184" y="564"/>
                        <a:pt x="171" y="572"/>
                        <a:pt x="162" y="577"/>
                      </a:cubicBezTo>
                      <a:cubicBezTo>
                        <a:pt x="157" y="579"/>
                        <a:pt x="153" y="582"/>
                        <a:pt x="149" y="584"/>
                      </a:cubicBezTo>
                      <a:cubicBezTo>
                        <a:pt x="146" y="590"/>
                        <a:pt x="134" y="621"/>
                        <a:pt x="115" y="617"/>
                      </a:cubicBezTo>
                      <a:cubicBezTo>
                        <a:pt x="106" y="615"/>
                        <a:pt x="98" y="606"/>
                        <a:pt x="90" y="594"/>
                      </a:cubicBezTo>
                      <a:cubicBezTo>
                        <a:pt x="83" y="591"/>
                        <a:pt x="77" y="587"/>
                        <a:pt x="72" y="579"/>
                      </a:cubicBezTo>
                      <a:cubicBezTo>
                        <a:pt x="68" y="572"/>
                        <a:pt x="66" y="565"/>
                        <a:pt x="67" y="556"/>
                      </a:cubicBezTo>
                      <a:cubicBezTo>
                        <a:pt x="66" y="554"/>
                        <a:pt x="64" y="551"/>
                        <a:pt x="63" y="549"/>
                      </a:cubicBezTo>
                      <a:cubicBezTo>
                        <a:pt x="48" y="528"/>
                        <a:pt x="33" y="491"/>
                        <a:pt x="26" y="446"/>
                      </a:cubicBezTo>
                    </a:path>
                  </a:pathLst>
                </a:custGeom>
                <a:solidFill>
                  <a:srgbClr val="FEC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4" name="íṥlíḓê">
                  <a:extLst>
                    <a:ext uri="{FF2B5EF4-FFF2-40B4-BE49-F238E27FC236}">
                      <a16:creationId xmlns:a16="http://schemas.microsoft.com/office/drawing/2014/main" xmlns="" id="{6AFAE164-7053-46D0-BD18-24E8569429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4508" y="983455"/>
                  <a:ext cx="1017587" cy="1576385"/>
                </a:xfrm>
                <a:custGeom>
                  <a:avLst/>
                  <a:gdLst>
                    <a:gd name="T0" fmla="*/ 271 w 271"/>
                    <a:gd name="T1" fmla="*/ 145 h 420"/>
                    <a:gd name="T2" fmla="*/ 252 w 271"/>
                    <a:gd name="T3" fmla="*/ 111 h 420"/>
                    <a:gd name="T4" fmla="*/ 239 w 271"/>
                    <a:gd name="T5" fmla="*/ 106 h 420"/>
                    <a:gd name="T6" fmla="*/ 227 w 271"/>
                    <a:gd name="T7" fmla="*/ 148 h 420"/>
                    <a:gd name="T8" fmla="*/ 156 w 271"/>
                    <a:gd name="T9" fmla="*/ 33 h 420"/>
                    <a:gd name="T10" fmla="*/ 164 w 271"/>
                    <a:gd name="T11" fmla="*/ 121 h 420"/>
                    <a:gd name="T12" fmla="*/ 97 w 271"/>
                    <a:gd name="T13" fmla="*/ 97 h 420"/>
                    <a:gd name="T14" fmla="*/ 90 w 271"/>
                    <a:gd name="T15" fmla="*/ 116 h 420"/>
                    <a:gd name="T16" fmla="*/ 64 w 271"/>
                    <a:gd name="T17" fmla="*/ 205 h 420"/>
                    <a:gd name="T18" fmla="*/ 12 w 271"/>
                    <a:gd name="T19" fmla="*/ 221 h 420"/>
                    <a:gd name="T20" fmla="*/ 43 w 271"/>
                    <a:gd name="T21" fmla="*/ 250 h 420"/>
                    <a:gd name="T22" fmla="*/ 47 w 271"/>
                    <a:gd name="T23" fmla="*/ 317 h 420"/>
                    <a:gd name="T24" fmla="*/ 25 w 271"/>
                    <a:gd name="T25" fmla="*/ 340 h 420"/>
                    <a:gd name="T26" fmla="*/ 37 w 271"/>
                    <a:gd name="T27" fmla="*/ 353 h 420"/>
                    <a:gd name="T28" fmla="*/ 8 w 271"/>
                    <a:gd name="T29" fmla="*/ 420 h 420"/>
                    <a:gd name="T30" fmla="*/ 113 w 271"/>
                    <a:gd name="T31" fmla="*/ 293 h 420"/>
                    <a:gd name="T32" fmla="*/ 196 w 271"/>
                    <a:gd name="T33" fmla="*/ 222 h 420"/>
                    <a:gd name="T34" fmla="*/ 271 w 271"/>
                    <a:gd name="T35" fmla="*/ 145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71" h="420">
                      <a:moveTo>
                        <a:pt x="271" y="145"/>
                      </a:moveTo>
                      <a:cubicBezTo>
                        <a:pt x="251" y="151"/>
                        <a:pt x="245" y="138"/>
                        <a:pt x="252" y="111"/>
                      </a:cubicBezTo>
                      <a:cubicBezTo>
                        <a:pt x="259" y="83"/>
                        <a:pt x="250" y="82"/>
                        <a:pt x="239" y="106"/>
                      </a:cubicBezTo>
                      <a:cubicBezTo>
                        <a:pt x="227" y="130"/>
                        <a:pt x="245" y="179"/>
                        <a:pt x="227" y="148"/>
                      </a:cubicBezTo>
                      <a:cubicBezTo>
                        <a:pt x="209" y="117"/>
                        <a:pt x="147" y="0"/>
                        <a:pt x="156" y="33"/>
                      </a:cubicBezTo>
                      <a:cubicBezTo>
                        <a:pt x="165" y="67"/>
                        <a:pt x="194" y="99"/>
                        <a:pt x="164" y="121"/>
                      </a:cubicBezTo>
                      <a:cubicBezTo>
                        <a:pt x="134" y="144"/>
                        <a:pt x="109" y="121"/>
                        <a:pt x="97" y="97"/>
                      </a:cubicBezTo>
                      <a:cubicBezTo>
                        <a:pt x="84" y="73"/>
                        <a:pt x="85" y="89"/>
                        <a:pt x="90" y="116"/>
                      </a:cubicBezTo>
                      <a:cubicBezTo>
                        <a:pt x="96" y="144"/>
                        <a:pt x="77" y="187"/>
                        <a:pt x="64" y="205"/>
                      </a:cubicBezTo>
                      <a:cubicBezTo>
                        <a:pt x="52" y="223"/>
                        <a:pt x="0" y="212"/>
                        <a:pt x="12" y="221"/>
                      </a:cubicBezTo>
                      <a:cubicBezTo>
                        <a:pt x="24" y="231"/>
                        <a:pt x="38" y="231"/>
                        <a:pt x="43" y="250"/>
                      </a:cubicBezTo>
                      <a:cubicBezTo>
                        <a:pt x="48" y="269"/>
                        <a:pt x="50" y="301"/>
                        <a:pt x="47" y="317"/>
                      </a:cubicBezTo>
                      <a:cubicBezTo>
                        <a:pt x="44" y="332"/>
                        <a:pt x="43" y="332"/>
                        <a:pt x="25" y="340"/>
                      </a:cubicBezTo>
                      <a:cubicBezTo>
                        <a:pt x="7" y="348"/>
                        <a:pt x="50" y="335"/>
                        <a:pt x="37" y="353"/>
                      </a:cubicBezTo>
                      <a:cubicBezTo>
                        <a:pt x="25" y="371"/>
                        <a:pt x="13" y="403"/>
                        <a:pt x="8" y="420"/>
                      </a:cubicBezTo>
                      <a:cubicBezTo>
                        <a:pt x="24" y="395"/>
                        <a:pt x="31" y="369"/>
                        <a:pt x="113" y="293"/>
                      </a:cubicBezTo>
                      <a:cubicBezTo>
                        <a:pt x="147" y="262"/>
                        <a:pt x="177" y="241"/>
                        <a:pt x="196" y="222"/>
                      </a:cubicBezTo>
                      <a:cubicBezTo>
                        <a:pt x="228" y="191"/>
                        <a:pt x="241" y="168"/>
                        <a:pt x="271" y="145"/>
                      </a:cubicBezTo>
                      <a:close/>
                    </a:path>
                  </a:pathLst>
                </a:custGeom>
                <a:solidFill>
                  <a:srgbClr val="DBAD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5" name="í$líḍè">
                  <a:extLst>
                    <a:ext uri="{FF2B5EF4-FFF2-40B4-BE49-F238E27FC236}">
                      <a16:creationId xmlns:a16="http://schemas.microsoft.com/office/drawing/2014/main" xmlns="" id="{C9313995-708F-4430-A3ED-2C851C1DF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49846" y="1970877"/>
                  <a:ext cx="650874" cy="427038"/>
                </a:xfrm>
                <a:custGeom>
                  <a:avLst/>
                  <a:gdLst>
                    <a:gd name="T0" fmla="*/ 146 w 173"/>
                    <a:gd name="T1" fmla="*/ 0 h 114"/>
                    <a:gd name="T2" fmla="*/ 155 w 173"/>
                    <a:gd name="T3" fmla="*/ 37 h 114"/>
                    <a:gd name="T4" fmla="*/ 96 w 173"/>
                    <a:gd name="T5" fmla="*/ 61 h 114"/>
                    <a:gd name="T6" fmla="*/ 85 w 173"/>
                    <a:gd name="T7" fmla="*/ 104 h 114"/>
                    <a:gd name="T8" fmla="*/ 0 w 173"/>
                    <a:gd name="T9" fmla="*/ 105 h 114"/>
                    <a:gd name="T10" fmla="*/ 146 w 173"/>
                    <a:gd name="T11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3" h="114">
                      <a:moveTo>
                        <a:pt x="146" y="0"/>
                      </a:moveTo>
                      <a:cubicBezTo>
                        <a:pt x="146" y="0"/>
                        <a:pt x="173" y="15"/>
                        <a:pt x="155" y="37"/>
                      </a:cubicBezTo>
                      <a:cubicBezTo>
                        <a:pt x="138" y="59"/>
                        <a:pt x="96" y="61"/>
                        <a:pt x="96" y="61"/>
                      </a:cubicBezTo>
                      <a:cubicBezTo>
                        <a:pt x="96" y="61"/>
                        <a:pt x="109" y="94"/>
                        <a:pt x="85" y="104"/>
                      </a:cubicBezTo>
                      <a:cubicBezTo>
                        <a:pt x="61" y="114"/>
                        <a:pt x="0" y="105"/>
                        <a:pt x="0" y="105"/>
                      </a:cubicBezTo>
                      <a:cubicBezTo>
                        <a:pt x="26" y="83"/>
                        <a:pt x="101" y="17"/>
                        <a:pt x="146" y="0"/>
                      </a:cubicBezTo>
                      <a:close/>
                    </a:path>
                  </a:pathLst>
                </a:custGeom>
                <a:solidFill>
                  <a:srgbClr val="DBAD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6" name="îṩľïḓè">
                  <a:extLst>
                    <a:ext uri="{FF2B5EF4-FFF2-40B4-BE49-F238E27FC236}">
                      <a16:creationId xmlns:a16="http://schemas.microsoft.com/office/drawing/2014/main" xmlns="" id="{3A5B688A-7FE3-4760-8F9C-46103330E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261044" y="-402431"/>
                  <a:ext cx="2074861" cy="2114547"/>
                </a:xfrm>
                <a:custGeom>
                  <a:avLst/>
                  <a:gdLst>
                    <a:gd name="T0" fmla="*/ 129 w 552"/>
                    <a:gd name="T1" fmla="*/ 563 h 563"/>
                    <a:gd name="T2" fmla="*/ 261 w 552"/>
                    <a:gd name="T3" fmla="*/ 461 h 563"/>
                    <a:gd name="T4" fmla="*/ 552 w 552"/>
                    <a:gd name="T5" fmla="*/ 321 h 563"/>
                    <a:gd name="T6" fmla="*/ 552 w 552"/>
                    <a:gd name="T7" fmla="*/ 0 h 563"/>
                    <a:gd name="T8" fmla="*/ 200 w 552"/>
                    <a:gd name="T9" fmla="*/ 240 h 563"/>
                    <a:gd name="T10" fmla="*/ 129 w 552"/>
                    <a:gd name="T11" fmla="*/ 563 h 5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52" h="563">
                      <a:moveTo>
                        <a:pt x="129" y="563"/>
                      </a:moveTo>
                      <a:cubicBezTo>
                        <a:pt x="195" y="522"/>
                        <a:pt x="226" y="487"/>
                        <a:pt x="261" y="461"/>
                      </a:cubicBezTo>
                      <a:cubicBezTo>
                        <a:pt x="282" y="446"/>
                        <a:pt x="410" y="383"/>
                        <a:pt x="552" y="321"/>
                      </a:cubicBezTo>
                      <a:cubicBezTo>
                        <a:pt x="552" y="0"/>
                        <a:pt x="552" y="0"/>
                        <a:pt x="552" y="0"/>
                      </a:cubicBezTo>
                      <a:cubicBezTo>
                        <a:pt x="395" y="118"/>
                        <a:pt x="248" y="224"/>
                        <a:pt x="200" y="240"/>
                      </a:cubicBezTo>
                      <a:cubicBezTo>
                        <a:pt x="85" y="279"/>
                        <a:pt x="0" y="434"/>
                        <a:pt x="129" y="563"/>
                      </a:cubicBezTo>
                      <a:close/>
                    </a:path>
                  </a:pathLst>
                </a:custGeom>
                <a:solidFill>
                  <a:srgbClr val="FEC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7" name="îş1íďé">
                  <a:extLst>
                    <a:ext uri="{FF2B5EF4-FFF2-40B4-BE49-F238E27FC236}">
                      <a16:creationId xmlns:a16="http://schemas.microsoft.com/office/drawing/2014/main" xmlns="" id="{1A4672B7-DEE8-4E63-A340-29153534E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43654" y="-537368"/>
                  <a:ext cx="1492248" cy="1903410"/>
                </a:xfrm>
                <a:custGeom>
                  <a:avLst/>
                  <a:gdLst>
                    <a:gd name="T0" fmla="*/ 139 w 397"/>
                    <a:gd name="T1" fmla="*/ 507 h 507"/>
                    <a:gd name="T2" fmla="*/ 397 w 397"/>
                    <a:gd name="T3" fmla="*/ 389 h 507"/>
                    <a:gd name="T4" fmla="*/ 397 w 397"/>
                    <a:gd name="T5" fmla="*/ 0 h 507"/>
                    <a:gd name="T6" fmla="*/ 0 w 397"/>
                    <a:gd name="T7" fmla="*/ 281 h 507"/>
                    <a:gd name="T8" fmla="*/ 139 w 397"/>
                    <a:gd name="T9" fmla="*/ 507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7" h="507">
                      <a:moveTo>
                        <a:pt x="139" y="507"/>
                      </a:moveTo>
                      <a:cubicBezTo>
                        <a:pt x="208" y="474"/>
                        <a:pt x="300" y="431"/>
                        <a:pt x="397" y="389"/>
                      </a:cubicBezTo>
                      <a:cubicBezTo>
                        <a:pt x="397" y="0"/>
                        <a:pt x="397" y="0"/>
                        <a:pt x="397" y="0"/>
                      </a:cubicBezTo>
                      <a:cubicBezTo>
                        <a:pt x="237" y="121"/>
                        <a:pt x="82" y="234"/>
                        <a:pt x="0" y="281"/>
                      </a:cubicBezTo>
                      <a:cubicBezTo>
                        <a:pt x="22" y="346"/>
                        <a:pt x="65" y="422"/>
                        <a:pt x="139" y="50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8" name="ï$ļïḑê">
                  <a:extLst>
                    <a:ext uri="{FF2B5EF4-FFF2-40B4-BE49-F238E27FC236}">
                      <a16:creationId xmlns:a16="http://schemas.microsoft.com/office/drawing/2014/main" xmlns="" id="{B313D0E7-D439-4674-9144-388029AD32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92877" y="-713581"/>
                  <a:ext cx="1343024" cy="2030410"/>
                </a:xfrm>
                <a:custGeom>
                  <a:avLst/>
                  <a:gdLst>
                    <a:gd name="T0" fmla="*/ 182 w 357"/>
                    <a:gd name="T1" fmla="*/ 541 h 541"/>
                    <a:gd name="T2" fmla="*/ 357 w 357"/>
                    <a:gd name="T3" fmla="*/ 459 h 541"/>
                    <a:gd name="T4" fmla="*/ 357 w 357"/>
                    <a:gd name="T5" fmla="*/ 0 h 541"/>
                    <a:gd name="T6" fmla="*/ 0 w 357"/>
                    <a:gd name="T7" fmla="*/ 248 h 541"/>
                    <a:gd name="T8" fmla="*/ 182 w 357"/>
                    <a:gd name="T9" fmla="*/ 541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7" h="541">
                      <a:moveTo>
                        <a:pt x="182" y="541"/>
                      </a:moveTo>
                      <a:cubicBezTo>
                        <a:pt x="233" y="516"/>
                        <a:pt x="292" y="488"/>
                        <a:pt x="357" y="459"/>
                      </a:cubicBez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211" y="109"/>
                        <a:pt x="77" y="204"/>
                        <a:pt x="0" y="248"/>
                      </a:cubicBezTo>
                      <a:cubicBezTo>
                        <a:pt x="25" y="322"/>
                        <a:pt x="98" y="445"/>
                        <a:pt x="182" y="541"/>
                      </a:cubicBezTo>
                      <a:close/>
                    </a:path>
                  </a:pathLst>
                </a:custGeom>
                <a:solidFill>
                  <a:srgbClr val="E23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9" name="iṩļíḋe">
                  <a:extLst>
                    <a:ext uri="{FF2B5EF4-FFF2-40B4-BE49-F238E27FC236}">
                      <a16:creationId xmlns:a16="http://schemas.microsoft.com/office/drawing/2014/main" xmlns="" id="{3A1D54DB-CEC7-4BB9-BC34-E5E86E41E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48451" y="56356"/>
                  <a:ext cx="800099" cy="566738"/>
                </a:xfrm>
                <a:custGeom>
                  <a:avLst/>
                  <a:gdLst>
                    <a:gd name="T0" fmla="*/ 10 w 213"/>
                    <a:gd name="T1" fmla="*/ 151 h 151"/>
                    <a:gd name="T2" fmla="*/ 213 w 213"/>
                    <a:gd name="T3" fmla="*/ 18 h 151"/>
                    <a:gd name="T4" fmla="*/ 201 w 213"/>
                    <a:gd name="T5" fmla="*/ 0 h 151"/>
                    <a:gd name="T6" fmla="*/ 0 w 213"/>
                    <a:gd name="T7" fmla="*/ 132 h 151"/>
                    <a:gd name="T8" fmla="*/ 10 w 213"/>
                    <a:gd name="T9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151">
                      <a:moveTo>
                        <a:pt x="10" y="151"/>
                      </a:moveTo>
                      <a:cubicBezTo>
                        <a:pt x="213" y="18"/>
                        <a:pt x="213" y="18"/>
                        <a:pt x="213" y="18"/>
                      </a:cubicBezTo>
                      <a:cubicBezTo>
                        <a:pt x="201" y="0"/>
                        <a:pt x="201" y="0"/>
                        <a:pt x="201" y="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3" y="138"/>
                        <a:pt x="7" y="145"/>
                        <a:pt x="10" y="15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0" name="îṩlíḍe">
                  <a:extLst>
                    <a:ext uri="{FF2B5EF4-FFF2-40B4-BE49-F238E27FC236}">
                      <a16:creationId xmlns:a16="http://schemas.microsoft.com/office/drawing/2014/main" xmlns="" id="{DF2671EC-38B1-49A8-9CC2-BC9732D13C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1955" y="213517"/>
                  <a:ext cx="157163" cy="15398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1" name="îSlïdè">
                  <a:extLst>
                    <a:ext uri="{FF2B5EF4-FFF2-40B4-BE49-F238E27FC236}">
                      <a16:creationId xmlns:a16="http://schemas.microsoft.com/office/drawing/2014/main" xmlns="" id="{2CDBD3E9-9289-4D8E-B670-90454AE2F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99292" y="94456"/>
                  <a:ext cx="153988" cy="152400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2" name="iŝḻîḑè">
                  <a:extLst>
                    <a:ext uri="{FF2B5EF4-FFF2-40B4-BE49-F238E27FC236}">
                      <a16:creationId xmlns:a16="http://schemas.microsoft.com/office/drawing/2014/main" xmlns="" id="{1E47545C-315C-4198-B214-6FCFCB18C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88205" y="-30957"/>
                  <a:ext cx="153988" cy="153988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42" name="í$ļîḑé">
                <a:extLst>
                  <a:ext uri="{FF2B5EF4-FFF2-40B4-BE49-F238E27FC236}">
                    <a16:creationId xmlns:a16="http://schemas.microsoft.com/office/drawing/2014/main" xmlns="" id="{AA92A817-C0B5-4521-A36B-81C7E93CC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1516" y="2509044"/>
                <a:ext cx="225425" cy="142875"/>
              </a:xfrm>
              <a:custGeom>
                <a:avLst/>
                <a:gdLst>
                  <a:gd name="T0" fmla="*/ 60 w 60"/>
                  <a:gd name="T1" fmla="*/ 0 h 38"/>
                  <a:gd name="T2" fmla="*/ 26 w 60"/>
                  <a:gd name="T3" fmla="*/ 34 h 38"/>
                  <a:gd name="T4" fmla="*/ 0 w 60"/>
                  <a:gd name="T5" fmla="*/ 10 h 38"/>
                  <a:gd name="T6" fmla="*/ 60 w 60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8">
                    <a:moveTo>
                      <a:pt x="60" y="0"/>
                    </a:moveTo>
                    <a:cubicBezTo>
                      <a:pt x="58" y="5"/>
                      <a:pt x="46" y="38"/>
                      <a:pt x="26" y="34"/>
                    </a:cubicBezTo>
                    <a:cubicBezTo>
                      <a:pt x="17" y="32"/>
                      <a:pt x="8" y="22"/>
                      <a:pt x="0" y="10"/>
                    </a:cubicBezTo>
                    <a:cubicBezTo>
                      <a:pt x="23" y="20"/>
                      <a:pt x="46" y="8"/>
                      <a:pt x="60" y="0"/>
                    </a:cubicBezTo>
                    <a:close/>
                  </a:path>
                </a:pathLst>
              </a:custGeom>
              <a:solidFill>
                <a:srgbClr val="D9A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32" name="îṣ1íḓê">
              <a:extLst>
                <a:ext uri="{FF2B5EF4-FFF2-40B4-BE49-F238E27FC236}">
                  <a16:creationId xmlns:a16="http://schemas.microsoft.com/office/drawing/2014/main" xmlns="" id="{82873F6B-4ADD-4F35-8A8A-337977B0CE52}"/>
                </a:ext>
              </a:extLst>
            </p:cNvPr>
            <p:cNvGrpSpPr/>
            <p:nvPr/>
          </p:nvGrpSpPr>
          <p:grpSpPr>
            <a:xfrm>
              <a:off x="9511213" y="1729711"/>
              <a:ext cx="915591" cy="859877"/>
              <a:chOff x="8766656" y="1449855"/>
              <a:chExt cx="1220788" cy="1146501"/>
            </a:xfrm>
          </p:grpSpPr>
          <p:sp>
            <p:nvSpPr>
              <p:cNvPr id="33" name="íṥḷíḋê">
                <a:extLst>
                  <a:ext uri="{FF2B5EF4-FFF2-40B4-BE49-F238E27FC236}">
                    <a16:creationId xmlns:a16="http://schemas.microsoft.com/office/drawing/2014/main" xmlns="" id="{59664948-0C98-4249-BC39-F09E1A3CE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805" y="2167731"/>
                <a:ext cx="428625" cy="428625"/>
              </a:xfrm>
              <a:custGeom>
                <a:avLst/>
                <a:gdLst>
                  <a:gd name="T0" fmla="*/ 96 w 114"/>
                  <a:gd name="T1" fmla="*/ 34 h 114"/>
                  <a:gd name="T2" fmla="*/ 51 w 114"/>
                  <a:gd name="T3" fmla="*/ 10 h 114"/>
                  <a:gd name="T4" fmla="*/ 20 w 114"/>
                  <a:gd name="T5" fmla="*/ 84 h 114"/>
                  <a:gd name="T6" fmla="*/ 94 w 114"/>
                  <a:gd name="T7" fmla="*/ 76 h 114"/>
                  <a:gd name="T8" fmla="*/ 96 w 114"/>
                  <a:gd name="T9" fmla="*/ 3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4">
                    <a:moveTo>
                      <a:pt x="96" y="34"/>
                    </a:moveTo>
                    <a:cubicBezTo>
                      <a:pt x="81" y="18"/>
                      <a:pt x="65" y="0"/>
                      <a:pt x="51" y="10"/>
                    </a:cubicBezTo>
                    <a:cubicBezTo>
                      <a:pt x="37" y="20"/>
                      <a:pt x="0" y="54"/>
                      <a:pt x="20" y="84"/>
                    </a:cubicBezTo>
                    <a:cubicBezTo>
                      <a:pt x="40" y="114"/>
                      <a:pt x="75" y="95"/>
                      <a:pt x="94" y="76"/>
                    </a:cubicBezTo>
                    <a:cubicBezTo>
                      <a:pt x="114" y="56"/>
                      <a:pt x="110" y="51"/>
                      <a:pt x="96" y="34"/>
                    </a:cubicBezTo>
                    <a:close/>
                  </a:path>
                </a:pathLst>
              </a:custGeom>
              <a:solidFill>
                <a:srgbClr val="DBBC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ï$líḋe">
                <a:extLst>
                  <a:ext uri="{FF2B5EF4-FFF2-40B4-BE49-F238E27FC236}">
                    <a16:creationId xmlns:a16="http://schemas.microsoft.com/office/drawing/2014/main" xmlns="" id="{B684B880-B3F1-407C-86EF-4F7E63F63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255" y="1934370"/>
                <a:ext cx="300039" cy="296863"/>
              </a:xfrm>
              <a:custGeom>
                <a:avLst/>
                <a:gdLst>
                  <a:gd name="T0" fmla="*/ 41 w 80"/>
                  <a:gd name="T1" fmla="*/ 6 h 79"/>
                  <a:gd name="T2" fmla="*/ 80 w 80"/>
                  <a:gd name="T3" fmla="*/ 53 h 79"/>
                  <a:gd name="T4" fmla="*/ 41 w 80"/>
                  <a:gd name="T5" fmla="*/ 10 h 79"/>
                  <a:gd name="T6" fmla="*/ 41 w 80"/>
                  <a:gd name="T7" fmla="*/ 6 h 79"/>
                  <a:gd name="T8" fmla="*/ 41 w 80"/>
                  <a:gd name="T9" fmla="*/ 72 h 79"/>
                  <a:gd name="T10" fmla="*/ 41 w 80"/>
                  <a:gd name="T11" fmla="*/ 67 h 79"/>
                  <a:gd name="T12" fmla="*/ 53 w 80"/>
                  <a:gd name="T13" fmla="*/ 79 h 79"/>
                  <a:gd name="T14" fmla="*/ 41 w 80"/>
                  <a:gd name="T15" fmla="*/ 72 h 79"/>
                  <a:gd name="T16" fmla="*/ 30 w 80"/>
                  <a:gd name="T17" fmla="*/ 0 h 79"/>
                  <a:gd name="T18" fmla="*/ 41 w 80"/>
                  <a:gd name="T19" fmla="*/ 6 h 79"/>
                  <a:gd name="T20" fmla="*/ 41 w 80"/>
                  <a:gd name="T21" fmla="*/ 10 h 79"/>
                  <a:gd name="T22" fmla="*/ 30 w 80"/>
                  <a:gd name="T23" fmla="*/ 0 h 79"/>
                  <a:gd name="T24" fmla="*/ 41 w 80"/>
                  <a:gd name="T25" fmla="*/ 67 h 79"/>
                  <a:gd name="T26" fmla="*/ 41 w 80"/>
                  <a:gd name="T27" fmla="*/ 72 h 79"/>
                  <a:gd name="T28" fmla="*/ 0 w 80"/>
                  <a:gd name="T29" fmla="*/ 18 h 79"/>
                  <a:gd name="T30" fmla="*/ 41 w 80"/>
                  <a:gd name="T31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79">
                    <a:moveTo>
                      <a:pt x="41" y="6"/>
                    </a:moveTo>
                    <a:cubicBezTo>
                      <a:pt x="59" y="18"/>
                      <a:pt x="75" y="38"/>
                      <a:pt x="80" y="53"/>
                    </a:cubicBezTo>
                    <a:cubicBezTo>
                      <a:pt x="72" y="43"/>
                      <a:pt x="56" y="25"/>
                      <a:pt x="41" y="10"/>
                    </a:cubicBezTo>
                    <a:cubicBezTo>
                      <a:pt x="41" y="6"/>
                      <a:pt x="41" y="6"/>
                      <a:pt x="41" y="6"/>
                    </a:cubicBezTo>
                    <a:close/>
                    <a:moveTo>
                      <a:pt x="41" y="72"/>
                    </a:moveTo>
                    <a:cubicBezTo>
                      <a:pt x="41" y="67"/>
                      <a:pt x="41" y="67"/>
                      <a:pt x="41" y="67"/>
                    </a:cubicBezTo>
                    <a:cubicBezTo>
                      <a:pt x="45" y="71"/>
                      <a:pt x="49" y="75"/>
                      <a:pt x="53" y="79"/>
                    </a:cubicBezTo>
                    <a:cubicBezTo>
                      <a:pt x="49" y="77"/>
                      <a:pt x="45" y="75"/>
                      <a:pt x="41" y="72"/>
                    </a:cubicBezTo>
                    <a:close/>
                    <a:moveTo>
                      <a:pt x="30" y="0"/>
                    </a:moveTo>
                    <a:cubicBezTo>
                      <a:pt x="34" y="1"/>
                      <a:pt x="38" y="4"/>
                      <a:pt x="41" y="6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8" y="7"/>
                      <a:pt x="34" y="3"/>
                      <a:pt x="30" y="0"/>
                    </a:cubicBezTo>
                    <a:close/>
                    <a:moveTo>
                      <a:pt x="41" y="67"/>
                    </a:moveTo>
                    <a:cubicBezTo>
                      <a:pt x="41" y="72"/>
                      <a:pt x="41" y="72"/>
                      <a:pt x="41" y="72"/>
                    </a:cubicBezTo>
                    <a:cubicBezTo>
                      <a:pt x="22" y="58"/>
                      <a:pt x="5" y="36"/>
                      <a:pt x="0" y="18"/>
                    </a:cubicBezTo>
                    <a:cubicBezTo>
                      <a:pt x="7" y="30"/>
                      <a:pt x="24" y="49"/>
                      <a:pt x="41" y="67"/>
                    </a:cubicBezTo>
                    <a:close/>
                  </a:path>
                </a:pathLst>
              </a:custGeom>
              <a:solidFill>
                <a:srgbClr val="AB8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5" name="iśļïḑê">
                <a:extLst>
                  <a:ext uri="{FF2B5EF4-FFF2-40B4-BE49-F238E27FC236}">
                    <a16:creationId xmlns:a16="http://schemas.microsoft.com/office/drawing/2014/main" xmlns="" id="{C8176A28-D933-4E8A-8F14-622BE93CF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8805" y="2167731"/>
                <a:ext cx="428625" cy="428625"/>
              </a:xfrm>
              <a:custGeom>
                <a:avLst/>
                <a:gdLst>
                  <a:gd name="T0" fmla="*/ 96 w 114"/>
                  <a:gd name="T1" fmla="*/ 34 h 114"/>
                  <a:gd name="T2" fmla="*/ 51 w 114"/>
                  <a:gd name="T3" fmla="*/ 10 h 114"/>
                  <a:gd name="T4" fmla="*/ 20 w 114"/>
                  <a:gd name="T5" fmla="*/ 84 h 114"/>
                  <a:gd name="T6" fmla="*/ 94 w 114"/>
                  <a:gd name="T7" fmla="*/ 76 h 114"/>
                  <a:gd name="T8" fmla="*/ 96 w 114"/>
                  <a:gd name="T9" fmla="*/ 3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4">
                    <a:moveTo>
                      <a:pt x="96" y="34"/>
                    </a:moveTo>
                    <a:cubicBezTo>
                      <a:pt x="81" y="18"/>
                      <a:pt x="65" y="0"/>
                      <a:pt x="51" y="10"/>
                    </a:cubicBezTo>
                    <a:cubicBezTo>
                      <a:pt x="37" y="20"/>
                      <a:pt x="0" y="54"/>
                      <a:pt x="20" y="84"/>
                    </a:cubicBezTo>
                    <a:cubicBezTo>
                      <a:pt x="40" y="114"/>
                      <a:pt x="75" y="95"/>
                      <a:pt x="94" y="76"/>
                    </a:cubicBezTo>
                    <a:cubicBezTo>
                      <a:pt x="114" y="56"/>
                      <a:pt x="110" y="51"/>
                      <a:pt x="96" y="34"/>
                    </a:cubicBezTo>
                    <a:close/>
                  </a:path>
                </a:pathLst>
              </a:custGeom>
              <a:solidFill>
                <a:srgbClr val="FECF99"/>
              </a:solidFill>
              <a:ln w="15875" cap="flat">
                <a:solidFill>
                  <a:srgbClr val="FFE69C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6" name="íslíḓê">
                <a:extLst>
                  <a:ext uri="{FF2B5EF4-FFF2-40B4-BE49-F238E27FC236}">
                    <a16:creationId xmlns:a16="http://schemas.microsoft.com/office/drawing/2014/main" xmlns="" id="{7AAE7709-D210-443E-992D-51D9AD9C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4255" y="1934370"/>
                <a:ext cx="300039" cy="296863"/>
              </a:xfrm>
              <a:custGeom>
                <a:avLst/>
                <a:gdLst>
                  <a:gd name="T0" fmla="*/ 41 w 80"/>
                  <a:gd name="T1" fmla="*/ 6 h 79"/>
                  <a:gd name="T2" fmla="*/ 80 w 80"/>
                  <a:gd name="T3" fmla="*/ 53 h 79"/>
                  <a:gd name="T4" fmla="*/ 41 w 80"/>
                  <a:gd name="T5" fmla="*/ 10 h 79"/>
                  <a:gd name="T6" fmla="*/ 41 w 80"/>
                  <a:gd name="T7" fmla="*/ 6 h 79"/>
                  <a:gd name="T8" fmla="*/ 41 w 80"/>
                  <a:gd name="T9" fmla="*/ 72 h 79"/>
                  <a:gd name="T10" fmla="*/ 41 w 80"/>
                  <a:gd name="T11" fmla="*/ 67 h 79"/>
                  <a:gd name="T12" fmla="*/ 53 w 80"/>
                  <a:gd name="T13" fmla="*/ 79 h 79"/>
                  <a:gd name="T14" fmla="*/ 41 w 80"/>
                  <a:gd name="T15" fmla="*/ 72 h 79"/>
                  <a:gd name="T16" fmla="*/ 30 w 80"/>
                  <a:gd name="T17" fmla="*/ 0 h 79"/>
                  <a:gd name="T18" fmla="*/ 41 w 80"/>
                  <a:gd name="T19" fmla="*/ 6 h 79"/>
                  <a:gd name="T20" fmla="*/ 41 w 80"/>
                  <a:gd name="T21" fmla="*/ 10 h 79"/>
                  <a:gd name="T22" fmla="*/ 30 w 80"/>
                  <a:gd name="T23" fmla="*/ 0 h 79"/>
                  <a:gd name="T24" fmla="*/ 41 w 80"/>
                  <a:gd name="T25" fmla="*/ 67 h 79"/>
                  <a:gd name="T26" fmla="*/ 41 w 80"/>
                  <a:gd name="T27" fmla="*/ 72 h 79"/>
                  <a:gd name="T28" fmla="*/ 0 w 80"/>
                  <a:gd name="T29" fmla="*/ 18 h 79"/>
                  <a:gd name="T30" fmla="*/ 41 w 80"/>
                  <a:gd name="T31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0" h="79">
                    <a:moveTo>
                      <a:pt x="41" y="6"/>
                    </a:moveTo>
                    <a:cubicBezTo>
                      <a:pt x="59" y="18"/>
                      <a:pt x="75" y="38"/>
                      <a:pt x="80" y="53"/>
                    </a:cubicBezTo>
                    <a:cubicBezTo>
                      <a:pt x="72" y="43"/>
                      <a:pt x="56" y="25"/>
                      <a:pt x="41" y="10"/>
                    </a:cubicBezTo>
                    <a:cubicBezTo>
                      <a:pt x="41" y="6"/>
                      <a:pt x="41" y="6"/>
                      <a:pt x="41" y="6"/>
                    </a:cubicBezTo>
                    <a:close/>
                    <a:moveTo>
                      <a:pt x="41" y="72"/>
                    </a:moveTo>
                    <a:cubicBezTo>
                      <a:pt x="41" y="67"/>
                      <a:pt x="41" y="67"/>
                      <a:pt x="41" y="67"/>
                    </a:cubicBezTo>
                    <a:cubicBezTo>
                      <a:pt x="45" y="71"/>
                      <a:pt x="49" y="75"/>
                      <a:pt x="53" y="79"/>
                    </a:cubicBezTo>
                    <a:cubicBezTo>
                      <a:pt x="49" y="77"/>
                      <a:pt x="45" y="75"/>
                      <a:pt x="41" y="72"/>
                    </a:cubicBezTo>
                    <a:close/>
                    <a:moveTo>
                      <a:pt x="30" y="0"/>
                    </a:moveTo>
                    <a:cubicBezTo>
                      <a:pt x="34" y="1"/>
                      <a:pt x="38" y="4"/>
                      <a:pt x="41" y="6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38" y="7"/>
                      <a:pt x="34" y="3"/>
                      <a:pt x="30" y="0"/>
                    </a:cubicBezTo>
                    <a:close/>
                    <a:moveTo>
                      <a:pt x="41" y="67"/>
                    </a:moveTo>
                    <a:cubicBezTo>
                      <a:pt x="41" y="72"/>
                      <a:pt x="41" y="72"/>
                      <a:pt x="41" y="72"/>
                    </a:cubicBezTo>
                    <a:cubicBezTo>
                      <a:pt x="22" y="58"/>
                      <a:pt x="5" y="36"/>
                      <a:pt x="0" y="18"/>
                    </a:cubicBezTo>
                    <a:cubicBezTo>
                      <a:pt x="7" y="30"/>
                      <a:pt x="24" y="49"/>
                      <a:pt x="41" y="67"/>
                    </a:cubicBezTo>
                    <a:close/>
                  </a:path>
                </a:pathLst>
              </a:custGeom>
              <a:solidFill>
                <a:srgbClr val="FECF99"/>
              </a:solidFill>
              <a:ln w="15875" cap="flat">
                <a:solidFill>
                  <a:srgbClr val="FFE69C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grpSp>
            <p:nvGrpSpPr>
              <p:cNvPr id="37" name="îšḷîďè">
                <a:extLst>
                  <a:ext uri="{FF2B5EF4-FFF2-40B4-BE49-F238E27FC236}">
                    <a16:creationId xmlns:a16="http://schemas.microsoft.com/office/drawing/2014/main" xmlns="" id="{10FCE64E-65DA-4DE2-9C89-00287C6D5258}"/>
                  </a:ext>
                </a:extLst>
              </p:cNvPr>
              <p:cNvGrpSpPr/>
              <p:nvPr/>
            </p:nvGrpSpPr>
            <p:grpSpPr>
              <a:xfrm>
                <a:off x="8766656" y="1449855"/>
                <a:ext cx="1220788" cy="1146501"/>
                <a:chOff x="8766656" y="1627655"/>
                <a:chExt cx="1220788" cy="1146501"/>
              </a:xfrm>
            </p:grpSpPr>
            <p:sp>
              <p:nvSpPr>
                <p:cNvPr id="38" name="iṩḻide">
                  <a:extLst>
                    <a:ext uri="{FF2B5EF4-FFF2-40B4-BE49-F238E27FC236}">
                      <a16:creationId xmlns:a16="http://schemas.microsoft.com/office/drawing/2014/main" xmlns="" id="{844A5A04-4484-4481-AED0-922EF4F69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6656" y="1627655"/>
                  <a:ext cx="1220788" cy="1133475"/>
                </a:xfrm>
                <a:custGeom>
                  <a:avLst/>
                  <a:gdLst>
                    <a:gd name="T0" fmla="*/ 143 w 325"/>
                    <a:gd name="T1" fmla="*/ 251 h 302"/>
                    <a:gd name="T2" fmla="*/ 104 w 325"/>
                    <a:gd name="T3" fmla="*/ 276 h 302"/>
                    <a:gd name="T4" fmla="*/ 31 w 325"/>
                    <a:gd name="T5" fmla="*/ 293 h 302"/>
                    <a:gd name="T6" fmla="*/ 14 w 325"/>
                    <a:gd name="T7" fmla="*/ 278 h 302"/>
                    <a:gd name="T8" fmla="*/ 21 w 325"/>
                    <a:gd name="T9" fmla="*/ 210 h 302"/>
                    <a:gd name="T10" fmla="*/ 127 w 325"/>
                    <a:gd name="T11" fmla="*/ 100 h 302"/>
                    <a:gd name="T12" fmla="*/ 239 w 325"/>
                    <a:gd name="T13" fmla="*/ 0 h 302"/>
                    <a:gd name="T14" fmla="*/ 325 w 325"/>
                    <a:gd name="T15" fmla="*/ 106 h 302"/>
                    <a:gd name="T16" fmla="*/ 267 w 325"/>
                    <a:gd name="T17" fmla="*/ 153 h 302"/>
                    <a:gd name="T18" fmla="*/ 143 w 325"/>
                    <a:gd name="T19" fmla="*/ 251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5" h="302">
                      <a:moveTo>
                        <a:pt x="143" y="251"/>
                      </a:moveTo>
                      <a:cubicBezTo>
                        <a:pt x="126" y="263"/>
                        <a:pt x="113" y="271"/>
                        <a:pt x="104" y="276"/>
                      </a:cubicBezTo>
                      <a:cubicBezTo>
                        <a:pt x="82" y="288"/>
                        <a:pt x="59" y="302"/>
                        <a:pt x="31" y="293"/>
                      </a:cubicBezTo>
                      <a:cubicBezTo>
                        <a:pt x="24" y="290"/>
                        <a:pt x="19" y="285"/>
                        <a:pt x="14" y="278"/>
                      </a:cubicBezTo>
                      <a:cubicBezTo>
                        <a:pt x="0" y="257"/>
                        <a:pt x="12" y="230"/>
                        <a:pt x="21" y="210"/>
                      </a:cubicBezTo>
                      <a:cubicBezTo>
                        <a:pt x="44" y="160"/>
                        <a:pt x="108" y="116"/>
                        <a:pt x="127" y="100"/>
                      </a:cubicBezTo>
                      <a:cubicBezTo>
                        <a:pt x="150" y="80"/>
                        <a:pt x="223" y="18"/>
                        <a:pt x="239" y="0"/>
                      </a:cubicBezTo>
                      <a:cubicBezTo>
                        <a:pt x="325" y="106"/>
                        <a:pt x="325" y="106"/>
                        <a:pt x="325" y="106"/>
                      </a:cubicBezTo>
                      <a:cubicBezTo>
                        <a:pt x="325" y="106"/>
                        <a:pt x="287" y="136"/>
                        <a:pt x="267" y="153"/>
                      </a:cubicBezTo>
                      <a:cubicBezTo>
                        <a:pt x="231" y="183"/>
                        <a:pt x="180" y="223"/>
                        <a:pt x="143" y="251"/>
                      </a:cubicBezTo>
                      <a:close/>
                    </a:path>
                  </a:pathLst>
                </a:custGeom>
                <a:solidFill>
                  <a:srgbClr val="FEC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9" name="íSḻîďê">
                  <a:extLst>
                    <a:ext uri="{FF2B5EF4-FFF2-40B4-BE49-F238E27FC236}">
                      <a16:creationId xmlns:a16="http://schemas.microsoft.com/office/drawing/2014/main" xmlns="" id="{D1D742F9-4B53-485D-BAF8-7FDCF0E627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94255" y="2112169"/>
                  <a:ext cx="300038" cy="296863"/>
                </a:xfrm>
                <a:custGeom>
                  <a:avLst/>
                  <a:gdLst>
                    <a:gd name="T0" fmla="*/ 41 w 80"/>
                    <a:gd name="T1" fmla="*/ 6 h 79"/>
                    <a:gd name="T2" fmla="*/ 80 w 80"/>
                    <a:gd name="T3" fmla="*/ 53 h 79"/>
                    <a:gd name="T4" fmla="*/ 41 w 80"/>
                    <a:gd name="T5" fmla="*/ 10 h 79"/>
                    <a:gd name="T6" fmla="*/ 41 w 80"/>
                    <a:gd name="T7" fmla="*/ 6 h 79"/>
                    <a:gd name="T8" fmla="*/ 41 w 80"/>
                    <a:gd name="T9" fmla="*/ 72 h 79"/>
                    <a:gd name="T10" fmla="*/ 41 w 80"/>
                    <a:gd name="T11" fmla="*/ 67 h 79"/>
                    <a:gd name="T12" fmla="*/ 53 w 80"/>
                    <a:gd name="T13" fmla="*/ 79 h 79"/>
                    <a:gd name="T14" fmla="*/ 41 w 80"/>
                    <a:gd name="T15" fmla="*/ 72 h 79"/>
                    <a:gd name="T16" fmla="*/ 30 w 80"/>
                    <a:gd name="T17" fmla="*/ 0 h 79"/>
                    <a:gd name="T18" fmla="*/ 41 w 80"/>
                    <a:gd name="T19" fmla="*/ 6 h 79"/>
                    <a:gd name="T20" fmla="*/ 41 w 80"/>
                    <a:gd name="T21" fmla="*/ 10 h 79"/>
                    <a:gd name="T22" fmla="*/ 30 w 80"/>
                    <a:gd name="T23" fmla="*/ 0 h 79"/>
                    <a:gd name="T24" fmla="*/ 41 w 80"/>
                    <a:gd name="T25" fmla="*/ 67 h 79"/>
                    <a:gd name="T26" fmla="*/ 41 w 80"/>
                    <a:gd name="T27" fmla="*/ 72 h 79"/>
                    <a:gd name="T28" fmla="*/ 0 w 80"/>
                    <a:gd name="T29" fmla="*/ 18 h 79"/>
                    <a:gd name="T30" fmla="*/ 41 w 80"/>
                    <a:gd name="T31" fmla="*/ 67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0" h="79">
                      <a:moveTo>
                        <a:pt x="41" y="6"/>
                      </a:moveTo>
                      <a:cubicBezTo>
                        <a:pt x="59" y="18"/>
                        <a:pt x="75" y="38"/>
                        <a:pt x="80" y="53"/>
                      </a:cubicBezTo>
                      <a:cubicBezTo>
                        <a:pt x="72" y="43"/>
                        <a:pt x="56" y="25"/>
                        <a:pt x="41" y="10"/>
                      </a:cubicBezTo>
                      <a:cubicBezTo>
                        <a:pt x="41" y="6"/>
                        <a:pt x="41" y="6"/>
                        <a:pt x="41" y="6"/>
                      </a:cubicBezTo>
                      <a:close/>
                      <a:moveTo>
                        <a:pt x="41" y="72"/>
                      </a:moveTo>
                      <a:cubicBezTo>
                        <a:pt x="41" y="67"/>
                        <a:pt x="41" y="67"/>
                        <a:pt x="41" y="67"/>
                      </a:cubicBezTo>
                      <a:cubicBezTo>
                        <a:pt x="45" y="71"/>
                        <a:pt x="49" y="75"/>
                        <a:pt x="53" y="79"/>
                      </a:cubicBezTo>
                      <a:cubicBezTo>
                        <a:pt x="49" y="77"/>
                        <a:pt x="45" y="75"/>
                        <a:pt x="41" y="72"/>
                      </a:cubicBezTo>
                      <a:close/>
                      <a:moveTo>
                        <a:pt x="30" y="0"/>
                      </a:moveTo>
                      <a:cubicBezTo>
                        <a:pt x="34" y="1"/>
                        <a:pt x="38" y="4"/>
                        <a:pt x="41" y="6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38" y="7"/>
                        <a:pt x="34" y="3"/>
                        <a:pt x="30" y="0"/>
                      </a:cubicBezTo>
                      <a:close/>
                      <a:moveTo>
                        <a:pt x="41" y="67"/>
                      </a:move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22" y="58"/>
                        <a:pt x="5" y="36"/>
                        <a:pt x="0" y="18"/>
                      </a:cubicBezTo>
                      <a:cubicBezTo>
                        <a:pt x="7" y="30"/>
                        <a:pt x="24" y="49"/>
                        <a:pt x="41" y="67"/>
                      </a:cubicBezTo>
                      <a:close/>
                    </a:path>
                  </a:pathLst>
                </a:custGeom>
                <a:solidFill>
                  <a:srgbClr val="DBAD7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0" name="íṩḻídê">
                  <a:extLst>
                    <a:ext uri="{FF2B5EF4-FFF2-40B4-BE49-F238E27FC236}">
                      <a16:creationId xmlns:a16="http://schemas.microsoft.com/office/drawing/2014/main" xmlns="" id="{1EBC9AAC-6742-43E3-982E-9B3CC64F6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8805" y="2345531"/>
                  <a:ext cx="428625" cy="428625"/>
                </a:xfrm>
                <a:custGeom>
                  <a:avLst/>
                  <a:gdLst>
                    <a:gd name="T0" fmla="*/ 96 w 114"/>
                    <a:gd name="T1" fmla="*/ 34 h 114"/>
                    <a:gd name="T2" fmla="*/ 51 w 114"/>
                    <a:gd name="T3" fmla="*/ 10 h 114"/>
                    <a:gd name="T4" fmla="*/ 20 w 114"/>
                    <a:gd name="T5" fmla="*/ 84 h 114"/>
                    <a:gd name="T6" fmla="*/ 94 w 114"/>
                    <a:gd name="T7" fmla="*/ 76 h 114"/>
                    <a:gd name="T8" fmla="*/ 96 w 114"/>
                    <a:gd name="T9" fmla="*/ 3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14">
                      <a:moveTo>
                        <a:pt x="96" y="34"/>
                      </a:moveTo>
                      <a:cubicBezTo>
                        <a:pt x="81" y="18"/>
                        <a:pt x="65" y="0"/>
                        <a:pt x="51" y="10"/>
                      </a:cubicBezTo>
                      <a:cubicBezTo>
                        <a:pt x="37" y="20"/>
                        <a:pt x="0" y="54"/>
                        <a:pt x="20" y="84"/>
                      </a:cubicBezTo>
                      <a:cubicBezTo>
                        <a:pt x="40" y="114"/>
                        <a:pt x="75" y="95"/>
                        <a:pt x="94" y="76"/>
                      </a:cubicBezTo>
                      <a:cubicBezTo>
                        <a:pt x="114" y="56"/>
                        <a:pt x="110" y="51"/>
                        <a:pt x="96" y="34"/>
                      </a:cubicBezTo>
                      <a:close/>
                    </a:path>
                  </a:pathLst>
                </a:custGeom>
                <a:solidFill>
                  <a:srgbClr val="FFF3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</p:grpSp>
        </p:grpSp>
      </p:grpSp>
      <p:grpSp>
        <p:nvGrpSpPr>
          <p:cNvPr id="16" name="is1îḑè">
            <a:extLst>
              <a:ext uri="{FF2B5EF4-FFF2-40B4-BE49-F238E27FC236}">
                <a16:creationId xmlns:a16="http://schemas.microsoft.com/office/drawing/2014/main" xmlns="" id="{FAA82BF3-F610-4209-B359-02B48D4CC30E}"/>
              </a:ext>
            </a:extLst>
          </p:cNvPr>
          <p:cNvGrpSpPr/>
          <p:nvPr/>
        </p:nvGrpSpPr>
        <p:grpSpPr>
          <a:xfrm>
            <a:off x="420209" y="2980373"/>
            <a:ext cx="2747844" cy="970279"/>
            <a:chOff x="1486986" y="1378373"/>
            <a:chExt cx="2108063" cy="970279"/>
          </a:xfrm>
        </p:grpSpPr>
        <p:sp>
          <p:nvSpPr>
            <p:cNvPr id="29" name="iŝľîḑè">
              <a:extLst>
                <a:ext uri="{FF2B5EF4-FFF2-40B4-BE49-F238E27FC236}">
                  <a16:creationId xmlns:a16="http://schemas.microsoft.com/office/drawing/2014/main" xmlns="" id="{3F3F8BDD-E176-41BD-81FF-AB7BCF47C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0" name="ïṡḷïḋè">
              <a:extLst>
                <a:ext uri="{FF2B5EF4-FFF2-40B4-BE49-F238E27FC236}">
                  <a16:creationId xmlns:a16="http://schemas.microsoft.com/office/drawing/2014/main" xmlns="" id="{775FA645-DCA0-47E1-B4CE-325310F78C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17" name="îŝḻîḍè">
            <a:extLst>
              <a:ext uri="{FF2B5EF4-FFF2-40B4-BE49-F238E27FC236}">
                <a16:creationId xmlns:a16="http://schemas.microsoft.com/office/drawing/2014/main" xmlns="" id="{8314499A-022F-4C08-B3CE-143C10168411}"/>
              </a:ext>
            </a:extLst>
          </p:cNvPr>
          <p:cNvGrpSpPr/>
          <p:nvPr/>
        </p:nvGrpSpPr>
        <p:grpSpPr>
          <a:xfrm>
            <a:off x="4050996" y="5149282"/>
            <a:ext cx="2747844" cy="970279"/>
            <a:chOff x="1486986" y="1378373"/>
            <a:chExt cx="2108063" cy="970279"/>
          </a:xfrm>
        </p:grpSpPr>
        <p:sp>
          <p:nvSpPr>
            <p:cNvPr id="27" name="íSḻïḋé">
              <a:extLst>
                <a:ext uri="{FF2B5EF4-FFF2-40B4-BE49-F238E27FC236}">
                  <a16:creationId xmlns:a16="http://schemas.microsoft.com/office/drawing/2014/main" xmlns="" id="{6C0555EE-F671-42F2-82CD-AB39BC374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8" name="ïṥliďè">
              <a:extLst>
                <a:ext uri="{FF2B5EF4-FFF2-40B4-BE49-F238E27FC236}">
                  <a16:creationId xmlns:a16="http://schemas.microsoft.com/office/drawing/2014/main" xmlns="" id="{75DF02C1-D556-4A57-8190-C1F049F4AA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18" name="ïS1îḋê">
            <a:extLst>
              <a:ext uri="{FF2B5EF4-FFF2-40B4-BE49-F238E27FC236}">
                <a16:creationId xmlns:a16="http://schemas.microsoft.com/office/drawing/2014/main" xmlns="" id="{3356E7F9-464C-4164-B62F-E99C8CC8ECCB}"/>
              </a:ext>
            </a:extLst>
          </p:cNvPr>
          <p:cNvGrpSpPr/>
          <p:nvPr/>
        </p:nvGrpSpPr>
        <p:grpSpPr>
          <a:xfrm>
            <a:off x="3929668" y="1994606"/>
            <a:ext cx="2747844" cy="970279"/>
            <a:chOff x="1486986" y="1378373"/>
            <a:chExt cx="2108063" cy="970279"/>
          </a:xfrm>
        </p:grpSpPr>
        <p:sp>
          <p:nvSpPr>
            <p:cNvPr id="25" name="iṩlïḍe">
              <a:extLst>
                <a:ext uri="{FF2B5EF4-FFF2-40B4-BE49-F238E27FC236}">
                  <a16:creationId xmlns:a16="http://schemas.microsoft.com/office/drawing/2014/main" xmlns="" id="{20418AFF-B01C-474C-A0AC-E8C64F37E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6" name="ïS1íḋê">
              <a:extLst>
                <a:ext uri="{FF2B5EF4-FFF2-40B4-BE49-F238E27FC236}">
                  <a16:creationId xmlns:a16="http://schemas.microsoft.com/office/drawing/2014/main" xmlns="" id="{DE138037-60B2-42B5-9B21-AD2EA706B67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19" name="íş1îḓê">
            <a:extLst>
              <a:ext uri="{FF2B5EF4-FFF2-40B4-BE49-F238E27FC236}">
                <a16:creationId xmlns:a16="http://schemas.microsoft.com/office/drawing/2014/main" xmlns="" id="{91687F0B-A51A-468D-B2FB-44DC31F847A5}"/>
              </a:ext>
            </a:extLst>
          </p:cNvPr>
          <p:cNvGrpSpPr/>
          <p:nvPr/>
        </p:nvGrpSpPr>
        <p:grpSpPr>
          <a:xfrm>
            <a:off x="7842438" y="4044913"/>
            <a:ext cx="2747844" cy="970279"/>
            <a:chOff x="1486986" y="1378373"/>
            <a:chExt cx="2108063" cy="970279"/>
          </a:xfrm>
        </p:grpSpPr>
        <p:sp>
          <p:nvSpPr>
            <p:cNvPr id="23" name="íṩḻîḍé">
              <a:extLst>
                <a:ext uri="{FF2B5EF4-FFF2-40B4-BE49-F238E27FC236}">
                  <a16:creationId xmlns:a16="http://schemas.microsoft.com/office/drawing/2014/main" xmlns="" id="{0D8CEEA4-CDA5-4B4C-A848-87A667F25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986" y="1791253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1200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1200" dirty="0" err="1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1200" dirty="0"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4" name="íŝḷîḋê">
              <a:extLst>
                <a:ext uri="{FF2B5EF4-FFF2-40B4-BE49-F238E27FC236}">
                  <a16:creationId xmlns:a16="http://schemas.microsoft.com/office/drawing/2014/main" xmlns="" id="{C533B501-6036-4386-B971-8DD065A70B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86986" y="1378373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2800" b="1" dirty="0"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Text here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2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2342910" y="1128789"/>
            <a:ext cx="7796464" cy="2277835"/>
            <a:chOff x="3471261" y="587934"/>
            <a:chExt cx="4031731" cy="1288106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3471261" y="587934"/>
              <a:ext cx="4031731" cy="12658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5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企业发展历程时间轴</a:t>
              </a:r>
              <a:endParaRPr lang="en-US" altLang="zh-CN" sz="5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3832718" y="1187570"/>
              <a:ext cx="3308817" cy="6884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2800" spc="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  <p:grpSp>
        <p:nvGrpSpPr>
          <p:cNvPr id="8" name="îS1idé">
            <a:extLst>
              <a:ext uri="{FF2B5EF4-FFF2-40B4-BE49-F238E27FC236}">
                <a16:creationId xmlns:a16="http://schemas.microsoft.com/office/drawing/2014/main" xmlns="" id="{854B63F1-1F16-46A3-9F0A-CD1D35FB25CE}"/>
              </a:ext>
            </a:extLst>
          </p:cNvPr>
          <p:cNvGrpSpPr>
            <a:grpSpLocks/>
          </p:cNvGrpSpPr>
          <p:nvPr/>
        </p:nvGrpSpPr>
        <p:grpSpPr bwMode="auto">
          <a:xfrm>
            <a:off x="1101895" y="3048190"/>
            <a:ext cx="10278494" cy="3708210"/>
            <a:chOff x="-6" y="294"/>
            <a:chExt cx="5766" cy="23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isľîḋe">
              <a:extLst>
                <a:ext uri="{FF2B5EF4-FFF2-40B4-BE49-F238E27FC236}">
                  <a16:creationId xmlns:a16="http://schemas.microsoft.com/office/drawing/2014/main" xmlns="" id="{6E469876-D12D-40F9-BFD3-4ACD741B6323}"/>
                </a:ext>
              </a:extLst>
            </p:cNvPr>
            <p:cNvSpPr/>
            <p:nvPr/>
          </p:nvSpPr>
          <p:spPr bwMode="auto">
            <a:xfrm>
              <a:off x="-6" y="294"/>
              <a:ext cx="5766" cy="2395"/>
            </a:xfrm>
            <a:custGeom>
              <a:avLst/>
              <a:gdLst>
                <a:gd name="T0" fmla="*/ 2598 w 2844"/>
                <a:gd name="T1" fmla="*/ 731 h 1180"/>
                <a:gd name="T2" fmla="*/ 2416 w 2844"/>
                <a:gd name="T3" fmla="*/ 604 h 1180"/>
                <a:gd name="T4" fmla="*/ 2284 w 2844"/>
                <a:gd name="T5" fmla="*/ 556 h 1180"/>
                <a:gd name="T6" fmla="*/ 2162 w 2844"/>
                <a:gd name="T7" fmla="*/ 482 h 1180"/>
                <a:gd name="T8" fmla="*/ 2077 w 2844"/>
                <a:gd name="T9" fmla="*/ 458 h 1180"/>
                <a:gd name="T10" fmla="*/ 1861 w 2844"/>
                <a:gd name="T11" fmla="*/ 646 h 1180"/>
                <a:gd name="T12" fmla="*/ 1781 w 2844"/>
                <a:gd name="T13" fmla="*/ 461 h 1180"/>
                <a:gd name="T14" fmla="*/ 1552 w 2844"/>
                <a:gd name="T15" fmla="*/ 219 h 1180"/>
                <a:gd name="T16" fmla="*/ 1446 w 2844"/>
                <a:gd name="T17" fmla="*/ 123 h 1180"/>
                <a:gd name="T18" fmla="*/ 1341 w 2844"/>
                <a:gd name="T19" fmla="*/ 65 h 1180"/>
                <a:gd name="T20" fmla="*/ 1078 w 2844"/>
                <a:gd name="T21" fmla="*/ 497 h 1180"/>
                <a:gd name="T22" fmla="*/ 987 w 2844"/>
                <a:gd name="T23" fmla="*/ 538 h 1180"/>
                <a:gd name="T24" fmla="*/ 881 w 2844"/>
                <a:gd name="T25" fmla="*/ 481 h 1180"/>
                <a:gd name="T26" fmla="*/ 835 w 2844"/>
                <a:gd name="T27" fmla="*/ 425 h 1180"/>
                <a:gd name="T28" fmla="*/ 698 w 2844"/>
                <a:gd name="T29" fmla="*/ 313 h 1180"/>
                <a:gd name="T30" fmla="*/ 437 w 2844"/>
                <a:gd name="T31" fmla="*/ 541 h 1180"/>
                <a:gd name="T32" fmla="*/ 263 w 2844"/>
                <a:gd name="T33" fmla="*/ 535 h 1180"/>
                <a:gd name="T34" fmla="*/ 7 w 2844"/>
                <a:gd name="T35" fmla="*/ 880 h 1180"/>
                <a:gd name="T36" fmla="*/ 253 w 2844"/>
                <a:gd name="T37" fmla="*/ 628 h 1180"/>
                <a:gd name="T38" fmla="*/ 321 w 2844"/>
                <a:gd name="T39" fmla="*/ 522 h 1180"/>
                <a:gd name="T40" fmla="*/ 460 w 2844"/>
                <a:gd name="T41" fmla="*/ 572 h 1180"/>
                <a:gd name="T42" fmla="*/ 688 w 2844"/>
                <a:gd name="T43" fmla="*/ 373 h 1180"/>
                <a:gd name="T44" fmla="*/ 816 w 2844"/>
                <a:gd name="T45" fmla="*/ 469 h 1180"/>
                <a:gd name="T46" fmla="*/ 957 w 2844"/>
                <a:gd name="T47" fmla="*/ 582 h 1180"/>
                <a:gd name="T48" fmla="*/ 940 w 2844"/>
                <a:gd name="T49" fmla="*/ 601 h 1180"/>
                <a:gd name="T50" fmla="*/ 658 w 2844"/>
                <a:gd name="T51" fmla="*/ 443 h 1180"/>
                <a:gd name="T52" fmla="*/ 552 w 2844"/>
                <a:gd name="T53" fmla="*/ 549 h 1180"/>
                <a:gd name="T54" fmla="*/ 716 w 2844"/>
                <a:gd name="T55" fmla="*/ 564 h 1180"/>
                <a:gd name="T56" fmla="*/ 824 w 2844"/>
                <a:gd name="T57" fmla="*/ 614 h 1180"/>
                <a:gd name="T58" fmla="*/ 779 w 2844"/>
                <a:gd name="T59" fmla="*/ 825 h 1180"/>
                <a:gd name="T60" fmla="*/ 684 w 2844"/>
                <a:gd name="T61" fmla="*/ 875 h 1180"/>
                <a:gd name="T62" fmla="*/ 531 w 2844"/>
                <a:gd name="T63" fmla="*/ 1116 h 1180"/>
                <a:gd name="T64" fmla="*/ 528 w 2844"/>
                <a:gd name="T65" fmla="*/ 1123 h 1180"/>
                <a:gd name="T66" fmla="*/ 664 w 2844"/>
                <a:gd name="T67" fmla="*/ 967 h 1180"/>
                <a:gd name="T68" fmla="*/ 758 w 2844"/>
                <a:gd name="T69" fmla="*/ 911 h 1180"/>
                <a:gd name="T70" fmla="*/ 932 w 2844"/>
                <a:gd name="T71" fmla="*/ 705 h 1180"/>
                <a:gd name="T72" fmla="*/ 1040 w 2844"/>
                <a:gd name="T73" fmla="*/ 564 h 1180"/>
                <a:gd name="T74" fmla="*/ 1157 w 2844"/>
                <a:gd name="T75" fmla="*/ 463 h 1180"/>
                <a:gd name="T76" fmla="*/ 1361 w 2844"/>
                <a:gd name="T77" fmla="*/ 119 h 1180"/>
                <a:gd name="T78" fmla="*/ 1420 w 2844"/>
                <a:gd name="T79" fmla="*/ 156 h 1180"/>
                <a:gd name="T80" fmla="*/ 1496 w 2844"/>
                <a:gd name="T81" fmla="*/ 220 h 1180"/>
                <a:gd name="T82" fmla="*/ 1702 w 2844"/>
                <a:gd name="T83" fmla="*/ 467 h 1180"/>
                <a:gd name="T84" fmla="*/ 1778 w 2844"/>
                <a:gd name="T85" fmla="*/ 593 h 1180"/>
                <a:gd name="T86" fmla="*/ 2074 w 2844"/>
                <a:gd name="T87" fmla="*/ 921 h 1180"/>
                <a:gd name="T88" fmla="*/ 2271 w 2844"/>
                <a:gd name="T89" fmla="*/ 1146 h 1180"/>
                <a:gd name="T90" fmla="*/ 2332 w 2844"/>
                <a:gd name="T91" fmla="*/ 1165 h 1180"/>
                <a:gd name="T92" fmla="*/ 2091 w 2844"/>
                <a:gd name="T93" fmla="*/ 872 h 1180"/>
                <a:gd name="T94" fmla="*/ 1928 w 2844"/>
                <a:gd name="T95" fmla="*/ 705 h 1180"/>
                <a:gd name="T96" fmla="*/ 1983 w 2844"/>
                <a:gd name="T97" fmla="*/ 665 h 1180"/>
                <a:gd name="T98" fmla="*/ 2087 w 2844"/>
                <a:gd name="T99" fmla="*/ 524 h 1180"/>
                <a:gd name="T100" fmla="*/ 2206 w 2844"/>
                <a:gd name="T101" fmla="*/ 518 h 1180"/>
                <a:gd name="T102" fmla="*/ 2374 w 2844"/>
                <a:gd name="T103" fmla="*/ 668 h 1180"/>
                <a:gd name="T104" fmla="*/ 2547 w 2844"/>
                <a:gd name="T105" fmla="*/ 802 h 1180"/>
                <a:gd name="T106" fmla="*/ 2735 w 2844"/>
                <a:gd name="T107" fmla="*/ 891 h 1180"/>
                <a:gd name="T108" fmla="*/ 2840 w 2844"/>
                <a:gd name="T109" fmla="*/ 937 h 1180"/>
                <a:gd name="T110" fmla="*/ 663 w 2844"/>
                <a:gd name="T111" fmla="*/ 938 h 1180"/>
                <a:gd name="T112" fmla="*/ 1883 w 2844"/>
                <a:gd name="T113" fmla="*/ 70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4" h="1180">
                  <a:moveTo>
                    <a:pt x="2840" y="937"/>
                  </a:moveTo>
                  <a:cubicBezTo>
                    <a:pt x="2749" y="886"/>
                    <a:pt x="2683" y="800"/>
                    <a:pt x="2606" y="731"/>
                  </a:cubicBezTo>
                  <a:cubicBezTo>
                    <a:pt x="2604" y="729"/>
                    <a:pt x="2600" y="729"/>
                    <a:pt x="2598" y="731"/>
                  </a:cubicBezTo>
                  <a:cubicBezTo>
                    <a:pt x="2562" y="766"/>
                    <a:pt x="2510" y="711"/>
                    <a:pt x="2485" y="686"/>
                  </a:cubicBezTo>
                  <a:cubicBezTo>
                    <a:pt x="2470" y="670"/>
                    <a:pt x="2454" y="653"/>
                    <a:pt x="2442" y="635"/>
                  </a:cubicBezTo>
                  <a:cubicBezTo>
                    <a:pt x="2435" y="625"/>
                    <a:pt x="2428" y="610"/>
                    <a:pt x="2416" y="604"/>
                  </a:cubicBezTo>
                  <a:cubicBezTo>
                    <a:pt x="2407" y="599"/>
                    <a:pt x="2396" y="605"/>
                    <a:pt x="2388" y="609"/>
                  </a:cubicBezTo>
                  <a:cubicBezTo>
                    <a:pt x="2371" y="618"/>
                    <a:pt x="2360" y="624"/>
                    <a:pt x="2342" y="618"/>
                  </a:cubicBezTo>
                  <a:cubicBezTo>
                    <a:pt x="2315" y="609"/>
                    <a:pt x="2299" y="579"/>
                    <a:pt x="2284" y="556"/>
                  </a:cubicBezTo>
                  <a:cubicBezTo>
                    <a:pt x="2271" y="535"/>
                    <a:pt x="2258" y="513"/>
                    <a:pt x="2237" y="498"/>
                  </a:cubicBezTo>
                  <a:cubicBezTo>
                    <a:pt x="2224" y="489"/>
                    <a:pt x="2210" y="488"/>
                    <a:pt x="2195" y="487"/>
                  </a:cubicBezTo>
                  <a:cubicBezTo>
                    <a:pt x="2184" y="486"/>
                    <a:pt x="2173" y="485"/>
                    <a:pt x="2162" y="482"/>
                  </a:cubicBezTo>
                  <a:cubicBezTo>
                    <a:pt x="2150" y="478"/>
                    <a:pt x="2142" y="469"/>
                    <a:pt x="2134" y="460"/>
                  </a:cubicBezTo>
                  <a:cubicBezTo>
                    <a:pt x="2128" y="452"/>
                    <a:pt x="2121" y="443"/>
                    <a:pt x="2111" y="441"/>
                  </a:cubicBezTo>
                  <a:cubicBezTo>
                    <a:pt x="2098" y="438"/>
                    <a:pt x="2086" y="450"/>
                    <a:pt x="2077" y="458"/>
                  </a:cubicBezTo>
                  <a:cubicBezTo>
                    <a:pt x="2048" y="484"/>
                    <a:pt x="2029" y="520"/>
                    <a:pt x="2005" y="551"/>
                  </a:cubicBezTo>
                  <a:cubicBezTo>
                    <a:pt x="1971" y="596"/>
                    <a:pt x="1933" y="642"/>
                    <a:pt x="1886" y="673"/>
                  </a:cubicBezTo>
                  <a:cubicBezTo>
                    <a:pt x="1877" y="664"/>
                    <a:pt x="1869" y="656"/>
                    <a:pt x="1861" y="646"/>
                  </a:cubicBezTo>
                  <a:cubicBezTo>
                    <a:pt x="1837" y="618"/>
                    <a:pt x="1813" y="581"/>
                    <a:pt x="1810" y="542"/>
                  </a:cubicBezTo>
                  <a:cubicBezTo>
                    <a:pt x="1809" y="526"/>
                    <a:pt x="1813" y="506"/>
                    <a:pt x="1806" y="490"/>
                  </a:cubicBezTo>
                  <a:cubicBezTo>
                    <a:pt x="1800" y="478"/>
                    <a:pt x="1791" y="469"/>
                    <a:pt x="1781" y="461"/>
                  </a:cubicBezTo>
                  <a:cubicBezTo>
                    <a:pt x="1755" y="442"/>
                    <a:pt x="1726" y="430"/>
                    <a:pt x="1699" y="414"/>
                  </a:cubicBezTo>
                  <a:cubicBezTo>
                    <a:pt x="1666" y="393"/>
                    <a:pt x="1640" y="355"/>
                    <a:pt x="1618" y="324"/>
                  </a:cubicBezTo>
                  <a:cubicBezTo>
                    <a:pt x="1595" y="290"/>
                    <a:pt x="1574" y="254"/>
                    <a:pt x="1552" y="219"/>
                  </a:cubicBezTo>
                  <a:cubicBezTo>
                    <a:pt x="1542" y="203"/>
                    <a:pt x="1531" y="186"/>
                    <a:pt x="1520" y="170"/>
                  </a:cubicBezTo>
                  <a:cubicBezTo>
                    <a:pt x="1509" y="155"/>
                    <a:pt x="1498" y="138"/>
                    <a:pt x="1485" y="126"/>
                  </a:cubicBezTo>
                  <a:cubicBezTo>
                    <a:pt x="1470" y="113"/>
                    <a:pt x="1460" y="130"/>
                    <a:pt x="1446" y="123"/>
                  </a:cubicBezTo>
                  <a:cubicBezTo>
                    <a:pt x="1433" y="117"/>
                    <a:pt x="1429" y="94"/>
                    <a:pt x="1425" y="82"/>
                  </a:cubicBezTo>
                  <a:cubicBezTo>
                    <a:pt x="1420" y="61"/>
                    <a:pt x="1417" y="26"/>
                    <a:pt x="1397" y="13"/>
                  </a:cubicBezTo>
                  <a:cubicBezTo>
                    <a:pt x="1377" y="0"/>
                    <a:pt x="1348" y="55"/>
                    <a:pt x="1341" y="65"/>
                  </a:cubicBezTo>
                  <a:cubicBezTo>
                    <a:pt x="1314" y="105"/>
                    <a:pt x="1291" y="147"/>
                    <a:pt x="1267" y="189"/>
                  </a:cubicBezTo>
                  <a:cubicBezTo>
                    <a:pt x="1224" y="264"/>
                    <a:pt x="1183" y="342"/>
                    <a:pt x="1138" y="416"/>
                  </a:cubicBezTo>
                  <a:cubicBezTo>
                    <a:pt x="1121" y="445"/>
                    <a:pt x="1102" y="474"/>
                    <a:pt x="1078" y="497"/>
                  </a:cubicBezTo>
                  <a:cubicBezTo>
                    <a:pt x="1067" y="507"/>
                    <a:pt x="1052" y="517"/>
                    <a:pt x="1037" y="514"/>
                  </a:cubicBezTo>
                  <a:cubicBezTo>
                    <a:pt x="1028" y="512"/>
                    <a:pt x="1022" y="506"/>
                    <a:pt x="1013" y="509"/>
                  </a:cubicBezTo>
                  <a:cubicBezTo>
                    <a:pt x="1002" y="513"/>
                    <a:pt x="993" y="529"/>
                    <a:pt x="987" y="538"/>
                  </a:cubicBezTo>
                  <a:cubicBezTo>
                    <a:pt x="984" y="542"/>
                    <a:pt x="982" y="545"/>
                    <a:pt x="980" y="548"/>
                  </a:cubicBezTo>
                  <a:cubicBezTo>
                    <a:pt x="945" y="540"/>
                    <a:pt x="915" y="518"/>
                    <a:pt x="890" y="492"/>
                  </a:cubicBezTo>
                  <a:cubicBezTo>
                    <a:pt x="887" y="488"/>
                    <a:pt x="884" y="485"/>
                    <a:pt x="881" y="481"/>
                  </a:cubicBezTo>
                  <a:cubicBezTo>
                    <a:pt x="872" y="470"/>
                    <a:pt x="866" y="457"/>
                    <a:pt x="857" y="446"/>
                  </a:cubicBezTo>
                  <a:cubicBezTo>
                    <a:pt x="852" y="439"/>
                    <a:pt x="846" y="434"/>
                    <a:pt x="839" y="429"/>
                  </a:cubicBezTo>
                  <a:cubicBezTo>
                    <a:pt x="838" y="428"/>
                    <a:pt x="837" y="427"/>
                    <a:pt x="835" y="425"/>
                  </a:cubicBezTo>
                  <a:cubicBezTo>
                    <a:pt x="820" y="410"/>
                    <a:pt x="800" y="400"/>
                    <a:pt x="784" y="386"/>
                  </a:cubicBezTo>
                  <a:cubicBezTo>
                    <a:pt x="768" y="372"/>
                    <a:pt x="754" y="357"/>
                    <a:pt x="739" y="342"/>
                  </a:cubicBezTo>
                  <a:cubicBezTo>
                    <a:pt x="727" y="330"/>
                    <a:pt x="715" y="318"/>
                    <a:pt x="698" y="313"/>
                  </a:cubicBezTo>
                  <a:cubicBezTo>
                    <a:pt x="666" y="304"/>
                    <a:pt x="641" y="341"/>
                    <a:pt x="626" y="362"/>
                  </a:cubicBezTo>
                  <a:cubicBezTo>
                    <a:pt x="591" y="410"/>
                    <a:pt x="554" y="457"/>
                    <a:pt x="510" y="498"/>
                  </a:cubicBezTo>
                  <a:cubicBezTo>
                    <a:pt x="491" y="516"/>
                    <a:pt x="466" y="538"/>
                    <a:pt x="437" y="541"/>
                  </a:cubicBezTo>
                  <a:cubicBezTo>
                    <a:pt x="410" y="545"/>
                    <a:pt x="390" y="516"/>
                    <a:pt x="373" y="499"/>
                  </a:cubicBezTo>
                  <a:cubicBezTo>
                    <a:pt x="355" y="479"/>
                    <a:pt x="331" y="456"/>
                    <a:pt x="304" y="477"/>
                  </a:cubicBezTo>
                  <a:cubicBezTo>
                    <a:pt x="286" y="491"/>
                    <a:pt x="275" y="517"/>
                    <a:pt x="263" y="535"/>
                  </a:cubicBezTo>
                  <a:cubicBezTo>
                    <a:pt x="248" y="560"/>
                    <a:pt x="233" y="584"/>
                    <a:pt x="217" y="609"/>
                  </a:cubicBezTo>
                  <a:cubicBezTo>
                    <a:pt x="157" y="707"/>
                    <a:pt x="92" y="802"/>
                    <a:pt x="3" y="876"/>
                  </a:cubicBezTo>
                  <a:cubicBezTo>
                    <a:pt x="0" y="878"/>
                    <a:pt x="4" y="882"/>
                    <a:pt x="7" y="880"/>
                  </a:cubicBezTo>
                  <a:cubicBezTo>
                    <a:pt x="7" y="880"/>
                    <a:pt x="7" y="880"/>
                    <a:pt x="7" y="880"/>
                  </a:cubicBezTo>
                  <a:cubicBezTo>
                    <a:pt x="22" y="884"/>
                    <a:pt x="87" y="828"/>
                    <a:pt x="94" y="822"/>
                  </a:cubicBezTo>
                  <a:cubicBezTo>
                    <a:pt x="158" y="765"/>
                    <a:pt x="209" y="701"/>
                    <a:pt x="253" y="628"/>
                  </a:cubicBezTo>
                  <a:cubicBezTo>
                    <a:pt x="262" y="612"/>
                    <a:pt x="273" y="597"/>
                    <a:pt x="281" y="580"/>
                  </a:cubicBezTo>
                  <a:cubicBezTo>
                    <a:pt x="288" y="566"/>
                    <a:pt x="295" y="551"/>
                    <a:pt x="304" y="537"/>
                  </a:cubicBezTo>
                  <a:cubicBezTo>
                    <a:pt x="308" y="531"/>
                    <a:pt x="313" y="523"/>
                    <a:pt x="321" y="522"/>
                  </a:cubicBezTo>
                  <a:cubicBezTo>
                    <a:pt x="330" y="521"/>
                    <a:pt x="338" y="530"/>
                    <a:pt x="343" y="536"/>
                  </a:cubicBezTo>
                  <a:cubicBezTo>
                    <a:pt x="355" y="548"/>
                    <a:pt x="364" y="561"/>
                    <a:pt x="377" y="572"/>
                  </a:cubicBezTo>
                  <a:cubicBezTo>
                    <a:pt x="404" y="594"/>
                    <a:pt x="432" y="587"/>
                    <a:pt x="460" y="572"/>
                  </a:cubicBezTo>
                  <a:cubicBezTo>
                    <a:pt x="498" y="551"/>
                    <a:pt x="532" y="524"/>
                    <a:pt x="564" y="496"/>
                  </a:cubicBezTo>
                  <a:cubicBezTo>
                    <a:pt x="600" y="465"/>
                    <a:pt x="634" y="432"/>
                    <a:pt x="665" y="397"/>
                  </a:cubicBezTo>
                  <a:cubicBezTo>
                    <a:pt x="672" y="389"/>
                    <a:pt x="680" y="381"/>
                    <a:pt x="688" y="373"/>
                  </a:cubicBezTo>
                  <a:cubicBezTo>
                    <a:pt x="700" y="362"/>
                    <a:pt x="710" y="369"/>
                    <a:pt x="719" y="378"/>
                  </a:cubicBezTo>
                  <a:cubicBezTo>
                    <a:pt x="736" y="395"/>
                    <a:pt x="751" y="414"/>
                    <a:pt x="767" y="431"/>
                  </a:cubicBezTo>
                  <a:cubicBezTo>
                    <a:pt x="782" y="447"/>
                    <a:pt x="803" y="451"/>
                    <a:pt x="816" y="469"/>
                  </a:cubicBezTo>
                  <a:cubicBezTo>
                    <a:pt x="827" y="484"/>
                    <a:pt x="834" y="502"/>
                    <a:pt x="845" y="517"/>
                  </a:cubicBezTo>
                  <a:cubicBezTo>
                    <a:pt x="871" y="550"/>
                    <a:pt x="918" y="564"/>
                    <a:pt x="955" y="581"/>
                  </a:cubicBezTo>
                  <a:cubicBezTo>
                    <a:pt x="956" y="582"/>
                    <a:pt x="956" y="582"/>
                    <a:pt x="957" y="582"/>
                  </a:cubicBezTo>
                  <a:cubicBezTo>
                    <a:pt x="954" y="587"/>
                    <a:pt x="951" y="591"/>
                    <a:pt x="948" y="596"/>
                  </a:cubicBezTo>
                  <a:cubicBezTo>
                    <a:pt x="947" y="598"/>
                    <a:pt x="946" y="599"/>
                    <a:pt x="945" y="601"/>
                  </a:cubicBezTo>
                  <a:cubicBezTo>
                    <a:pt x="943" y="600"/>
                    <a:pt x="941" y="600"/>
                    <a:pt x="940" y="601"/>
                  </a:cubicBezTo>
                  <a:cubicBezTo>
                    <a:pt x="893" y="595"/>
                    <a:pt x="852" y="571"/>
                    <a:pt x="817" y="540"/>
                  </a:cubicBezTo>
                  <a:cubicBezTo>
                    <a:pt x="783" y="511"/>
                    <a:pt x="759" y="474"/>
                    <a:pt x="728" y="442"/>
                  </a:cubicBezTo>
                  <a:cubicBezTo>
                    <a:pt x="706" y="417"/>
                    <a:pt x="682" y="422"/>
                    <a:pt x="658" y="443"/>
                  </a:cubicBezTo>
                  <a:cubicBezTo>
                    <a:pt x="640" y="458"/>
                    <a:pt x="626" y="477"/>
                    <a:pt x="610" y="493"/>
                  </a:cubicBezTo>
                  <a:cubicBezTo>
                    <a:pt x="592" y="512"/>
                    <a:pt x="572" y="527"/>
                    <a:pt x="549" y="540"/>
                  </a:cubicBezTo>
                  <a:cubicBezTo>
                    <a:pt x="545" y="542"/>
                    <a:pt x="547" y="549"/>
                    <a:pt x="552" y="549"/>
                  </a:cubicBezTo>
                  <a:cubicBezTo>
                    <a:pt x="574" y="548"/>
                    <a:pt x="596" y="545"/>
                    <a:pt x="618" y="539"/>
                  </a:cubicBezTo>
                  <a:cubicBezTo>
                    <a:pt x="638" y="534"/>
                    <a:pt x="665" y="521"/>
                    <a:pt x="685" y="531"/>
                  </a:cubicBezTo>
                  <a:cubicBezTo>
                    <a:pt x="698" y="538"/>
                    <a:pt x="707" y="553"/>
                    <a:pt x="716" y="564"/>
                  </a:cubicBezTo>
                  <a:cubicBezTo>
                    <a:pt x="726" y="576"/>
                    <a:pt x="738" y="586"/>
                    <a:pt x="753" y="591"/>
                  </a:cubicBezTo>
                  <a:cubicBezTo>
                    <a:pt x="754" y="591"/>
                    <a:pt x="756" y="591"/>
                    <a:pt x="757" y="589"/>
                  </a:cubicBezTo>
                  <a:cubicBezTo>
                    <a:pt x="771" y="572"/>
                    <a:pt x="812" y="606"/>
                    <a:pt x="824" y="614"/>
                  </a:cubicBezTo>
                  <a:cubicBezTo>
                    <a:pt x="852" y="631"/>
                    <a:pt x="885" y="639"/>
                    <a:pt x="917" y="643"/>
                  </a:cubicBezTo>
                  <a:cubicBezTo>
                    <a:pt x="901" y="668"/>
                    <a:pt x="884" y="692"/>
                    <a:pt x="867" y="716"/>
                  </a:cubicBezTo>
                  <a:cubicBezTo>
                    <a:pt x="839" y="754"/>
                    <a:pt x="810" y="790"/>
                    <a:pt x="779" y="825"/>
                  </a:cubicBezTo>
                  <a:cubicBezTo>
                    <a:pt x="765" y="840"/>
                    <a:pt x="752" y="857"/>
                    <a:pt x="736" y="870"/>
                  </a:cubicBezTo>
                  <a:cubicBezTo>
                    <a:pt x="721" y="883"/>
                    <a:pt x="705" y="877"/>
                    <a:pt x="689" y="872"/>
                  </a:cubicBezTo>
                  <a:cubicBezTo>
                    <a:pt x="686" y="871"/>
                    <a:pt x="684" y="873"/>
                    <a:pt x="684" y="875"/>
                  </a:cubicBezTo>
                  <a:cubicBezTo>
                    <a:pt x="665" y="924"/>
                    <a:pt x="637" y="967"/>
                    <a:pt x="611" y="1012"/>
                  </a:cubicBezTo>
                  <a:cubicBezTo>
                    <a:pt x="590" y="1050"/>
                    <a:pt x="568" y="1091"/>
                    <a:pt x="531" y="1116"/>
                  </a:cubicBezTo>
                  <a:cubicBezTo>
                    <a:pt x="531" y="1116"/>
                    <a:pt x="531" y="1116"/>
                    <a:pt x="531" y="1116"/>
                  </a:cubicBezTo>
                  <a:cubicBezTo>
                    <a:pt x="530" y="1117"/>
                    <a:pt x="529" y="1117"/>
                    <a:pt x="528" y="1118"/>
                  </a:cubicBezTo>
                  <a:cubicBezTo>
                    <a:pt x="528" y="1118"/>
                    <a:pt x="528" y="1118"/>
                    <a:pt x="528" y="1118"/>
                  </a:cubicBezTo>
                  <a:cubicBezTo>
                    <a:pt x="526" y="1119"/>
                    <a:pt x="527" y="1122"/>
                    <a:pt x="528" y="1123"/>
                  </a:cubicBezTo>
                  <a:cubicBezTo>
                    <a:pt x="529" y="1124"/>
                    <a:pt x="531" y="1125"/>
                    <a:pt x="533" y="1124"/>
                  </a:cubicBezTo>
                  <a:cubicBezTo>
                    <a:pt x="569" y="1114"/>
                    <a:pt x="596" y="1084"/>
                    <a:pt x="619" y="1056"/>
                  </a:cubicBezTo>
                  <a:cubicBezTo>
                    <a:pt x="640" y="1030"/>
                    <a:pt x="649" y="996"/>
                    <a:pt x="664" y="967"/>
                  </a:cubicBezTo>
                  <a:cubicBezTo>
                    <a:pt x="672" y="952"/>
                    <a:pt x="682" y="937"/>
                    <a:pt x="696" y="927"/>
                  </a:cubicBezTo>
                  <a:cubicBezTo>
                    <a:pt x="706" y="920"/>
                    <a:pt x="720" y="921"/>
                    <a:pt x="732" y="920"/>
                  </a:cubicBezTo>
                  <a:cubicBezTo>
                    <a:pt x="741" y="919"/>
                    <a:pt x="750" y="916"/>
                    <a:pt x="758" y="911"/>
                  </a:cubicBezTo>
                  <a:cubicBezTo>
                    <a:pt x="773" y="903"/>
                    <a:pt x="785" y="889"/>
                    <a:pt x="795" y="876"/>
                  </a:cubicBezTo>
                  <a:cubicBezTo>
                    <a:pt x="810" y="858"/>
                    <a:pt x="824" y="840"/>
                    <a:pt x="839" y="822"/>
                  </a:cubicBezTo>
                  <a:cubicBezTo>
                    <a:pt x="870" y="783"/>
                    <a:pt x="901" y="744"/>
                    <a:pt x="932" y="705"/>
                  </a:cubicBezTo>
                  <a:cubicBezTo>
                    <a:pt x="945" y="688"/>
                    <a:pt x="957" y="670"/>
                    <a:pt x="970" y="652"/>
                  </a:cubicBezTo>
                  <a:cubicBezTo>
                    <a:pt x="981" y="635"/>
                    <a:pt x="994" y="620"/>
                    <a:pt x="1005" y="602"/>
                  </a:cubicBezTo>
                  <a:cubicBezTo>
                    <a:pt x="1013" y="588"/>
                    <a:pt x="1023" y="570"/>
                    <a:pt x="1040" y="564"/>
                  </a:cubicBezTo>
                  <a:cubicBezTo>
                    <a:pt x="1048" y="561"/>
                    <a:pt x="1056" y="568"/>
                    <a:pt x="1064" y="567"/>
                  </a:cubicBezTo>
                  <a:cubicBezTo>
                    <a:pt x="1073" y="565"/>
                    <a:pt x="1080" y="562"/>
                    <a:pt x="1086" y="557"/>
                  </a:cubicBezTo>
                  <a:cubicBezTo>
                    <a:pt x="1116" y="532"/>
                    <a:pt x="1136" y="496"/>
                    <a:pt x="1157" y="463"/>
                  </a:cubicBezTo>
                  <a:cubicBezTo>
                    <a:pt x="1181" y="423"/>
                    <a:pt x="1209" y="385"/>
                    <a:pt x="1234" y="345"/>
                  </a:cubicBezTo>
                  <a:cubicBezTo>
                    <a:pt x="1260" y="303"/>
                    <a:pt x="1286" y="260"/>
                    <a:pt x="1310" y="217"/>
                  </a:cubicBezTo>
                  <a:cubicBezTo>
                    <a:pt x="1328" y="185"/>
                    <a:pt x="1341" y="150"/>
                    <a:pt x="1361" y="119"/>
                  </a:cubicBezTo>
                  <a:cubicBezTo>
                    <a:pt x="1366" y="111"/>
                    <a:pt x="1372" y="104"/>
                    <a:pt x="1382" y="101"/>
                  </a:cubicBezTo>
                  <a:cubicBezTo>
                    <a:pt x="1390" y="98"/>
                    <a:pt x="1396" y="109"/>
                    <a:pt x="1399" y="115"/>
                  </a:cubicBezTo>
                  <a:cubicBezTo>
                    <a:pt x="1407" y="129"/>
                    <a:pt x="1413" y="143"/>
                    <a:pt x="1420" y="156"/>
                  </a:cubicBezTo>
                  <a:cubicBezTo>
                    <a:pt x="1426" y="167"/>
                    <a:pt x="1433" y="181"/>
                    <a:pt x="1445" y="185"/>
                  </a:cubicBezTo>
                  <a:cubicBezTo>
                    <a:pt x="1456" y="188"/>
                    <a:pt x="1467" y="188"/>
                    <a:pt x="1477" y="196"/>
                  </a:cubicBezTo>
                  <a:cubicBezTo>
                    <a:pt x="1485" y="202"/>
                    <a:pt x="1491" y="212"/>
                    <a:pt x="1496" y="220"/>
                  </a:cubicBezTo>
                  <a:cubicBezTo>
                    <a:pt x="1518" y="254"/>
                    <a:pt x="1540" y="286"/>
                    <a:pt x="1566" y="316"/>
                  </a:cubicBezTo>
                  <a:cubicBezTo>
                    <a:pt x="1599" y="352"/>
                    <a:pt x="1627" y="391"/>
                    <a:pt x="1660" y="427"/>
                  </a:cubicBezTo>
                  <a:cubicBezTo>
                    <a:pt x="1673" y="442"/>
                    <a:pt x="1687" y="455"/>
                    <a:pt x="1702" y="467"/>
                  </a:cubicBezTo>
                  <a:cubicBezTo>
                    <a:pt x="1717" y="480"/>
                    <a:pt x="1736" y="490"/>
                    <a:pt x="1750" y="504"/>
                  </a:cubicBezTo>
                  <a:cubicBezTo>
                    <a:pt x="1761" y="514"/>
                    <a:pt x="1764" y="529"/>
                    <a:pt x="1767" y="543"/>
                  </a:cubicBezTo>
                  <a:cubicBezTo>
                    <a:pt x="1770" y="559"/>
                    <a:pt x="1774" y="576"/>
                    <a:pt x="1778" y="593"/>
                  </a:cubicBezTo>
                  <a:cubicBezTo>
                    <a:pt x="1787" y="623"/>
                    <a:pt x="1801" y="652"/>
                    <a:pt x="1819" y="679"/>
                  </a:cubicBezTo>
                  <a:cubicBezTo>
                    <a:pt x="1862" y="743"/>
                    <a:pt x="1926" y="791"/>
                    <a:pt x="1984" y="839"/>
                  </a:cubicBezTo>
                  <a:cubicBezTo>
                    <a:pt x="2015" y="865"/>
                    <a:pt x="2047" y="891"/>
                    <a:pt x="2074" y="921"/>
                  </a:cubicBezTo>
                  <a:cubicBezTo>
                    <a:pt x="2104" y="953"/>
                    <a:pt x="2129" y="989"/>
                    <a:pt x="2155" y="1024"/>
                  </a:cubicBezTo>
                  <a:cubicBezTo>
                    <a:pt x="2177" y="1056"/>
                    <a:pt x="2202" y="1087"/>
                    <a:pt x="2230" y="1114"/>
                  </a:cubicBezTo>
                  <a:cubicBezTo>
                    <a:pt x="2242" y="1127"/>
                    <a:pt x="2256" y="1137"/>
                    <a:pt x="2271" y="1146"/>
                  </a:cubicBezTo>
                  <a:cubicBezTo>
                    <a:pt x="2288" y="1155"/>
                    <a:pt x="2307" y="1164"/>
                    <a:pt x="2321" y="1177"/>
                  </a:cubicBezTo>
                  <a:cubicBezTo>
                    <a:pt x="2324" y="1180"/>
                    <a:pt x="2328" y="1179"/>
                    <a:pt x="2330" y="1176"/>
                  </a:cubicBezTo>
                  <a:cubicBezTo>
                    <a:pt x="2334" y="1175"/>
                    <a:pt x="2337" y="1168"/>
                    <a:pt x="2332" y="1165"/>
                  </a:cubicBezTo>
                  <a:cubicBezTo>
                    <a:pt x="2298" y="1142"/>
                    <a:pt x="2266" y="1117"/>
                    <a:pt x="2238" y="1088"/>
                  </a:cubicBezTo>
                  <a:cubicBezTo>
                    <a:pt x="2209" y="1059"/>
                    <a:pt x="2185" y="1025"/>
                    <a:pt x="2163" y="990"/>
                  </a:cubicBezTo>
                  <a:cubicBezTo>
                    <a:pt x="2138" y="951"/>
                    <a:pt x="2116" y="911"/>
                    <a:pt x="2091" y="872"/>
                  </a:cubicBezTo>
                  <a:cubicBezTo>
                    <a:pt x="2070" y="842"/>
                    <a:pt x="2046" y="815"/>
                    <a:pt x="2019" y="790"/>
                  </a:cubicBezTo>
                  <a:cubicBezTo>
                    <a:pt x="1989" y="761"/>
                    <a:pt x="1955" y="736"/>
                    <a:pt x="1923" y="708"/>
                  </a:cubicBezTo>
                  <a:cubicBezTo>
                    <a:pt x="1925" y="707"/>
                    <a:pt x="1926" y="706"/>
                    <a:pt x="1928" y="705"/>
                  </a:cubicBezTo>
                  <a:cubicBezTo>
                    <a:pt x="1945" y="696"/>
                    <a:pt x="1961" y="685"/>
                    <a:pt x="1975" y="673"/>
                  </a:cubicBezTo>
                  <a:cubicBezTo>
                    <a:pt x="1976" y="672"/>
                    <a:pt x="1977" y="672"/>
                    <a:pt x="1978" y="671"/>
                  </a:cubicBezTo>
                  <a:cubicBezTo>
                    <a:pt x="1981" y="670"/>
                    <a:pt x="1982" y="667"/>
                    <a:pt x="1983" y="665"/>
                  </a:cubicBezTo>
                  <a:cubicBezTo>
                    <a:pt x="2000" y="649"/>
                    <a:pt x="2015" y="630"/>
                    <a:pt x="2029" y="612"/>
                  </a:cubicBezTo>
                  <a:cubicBezTo>
                    <a:pt x="2038" y="600"/>
                    <a:pt x="2046" y="588"/>
                    <a:pt x="2054" y="576"/>
                  </a:cubicBezTo>
                  <a:cubicBezTo>
                    <a:pt x="2066" y="559"/>
                    <a:pt x="2077" y="542"/>
                    <a:pt x="2087" y="524"/>
                  </a:cubicBezTo>
                  <a:cubicBezTo>
                    <a:pt x="2095" y="511"/>
                    <a:pt x="2104" y="497"/>
                    <a:pt x="2110" y="482"/>
                  </a:cubicBezTo>
                  <a:cubicBezTo>
                    <a:pt x="2121" y="492"/>
                    <a:pt x="2132" y="502"/>
                    <a:pt x="2146" y="508"/>
                  </a:cubicBezTo>
                  <a:cubicBezTo>
                    <a:pt x="2165" y="517"/>
                    <a:pt x="2186" y="515"/>
                    <a:pt x="2206" y="518"/>
                  </a:cubicBezTo>
                  <a:cubicBezTo>
                    <a:pt x="2243" y="525"/>
                    <a:pt x="2266" y="571"/>
                    <a:pt x="2283" y="600"/>
                  </a:cubicBezTo>
                  <a:cubicBezTo>
                    <a:pt x="2297" y="622"/>
                    <a:pt x="2314" y="658"/>
                    <a:pt x="2340" y="668"/>
                  </a:cubicBezTo>
                  <a:cubicBezTo>
                    <a:pt x="2351" y="672"/>
                    <a:pt x="2362" y="670"/>
                    <a:pt x="2374" y="668"/>
                  </a:cubicBezTo>
                  <a:cubicBezTo>
                    <a:pt x="2387" y="665"/>
                    <a:pt x="2401" y="657"/>
                    <a:pt x="2412" y="669"/>
                  </a:cubicBezTo>
                  <a:cubicBezTo>
                    <a:pt x="2433" y="694"/>
                    <a:pt x="2448" y="723"/>
                    <a:pt x="2469" y="748"/>
                  </a:cubicBezTo>
                  <a:cubicBezTo>
                    <a:pt x="2490" y="772"/>
                    <a:pt x="2516" y="794"/>
                    <a:pt x="2547" y="802"/>
                  </a:cubicBezTo>
                  <a:cubicBezTo>
                    <a:pt x="2563" y="805"/>
                    <a:pt x="2577" y="802"/>
                    <a:pt x="2593" y="801"/>
                  </a:cubicBezTo>
                  <a:cubicBezTo>
                    <a:pt x="2608" y="800"/>
                    <a:pt x="2618" y="807"/>
                    <a:pt x="2630" y="816"/>
                  </a:cubicBezTo>
                  <a:cubicBezTo>
                    <a:pt x="2663" y="844"/>
                    <a:pt x="2699" y="867"/>
                    <a:pt x="2735" y="891"/>
                  </a:cubicBezTo>
                  <a:cubicBezTo>
                    <a:pt x="2767" y="913"/>
                    <a:pt x="2799" y="933"/>
                    <a:pt x="2832" y="953"/>
                  </a:cubicBezTo>
                  <a:cubicBezTo>
                    <a:pt x="2837" y="956"/>
                    <a:pt x="2842" y="951"/>
                    <a:pt x="2841" y="946"/>
                  </a:cubicBezTo>
                  <a:cubicBezTo>
                    <a:pt x="2844" y="944"/>
                    <a:pt x="2844" y="939"/>
                    <a:pt x="2840" y="937"/>
                  </a:cubicBezTo>
                  <a:close/>
                  <a:moveTo>
                    <a:pt x="653" y="958"/>
                  </a:moveTo>
                  <a:cubicBezTo>
                    <a:pt x="652" y="959"/>
                    <a:pt x="651" y="960"/>
                    <a:pt x="650" y="961"/>
                  </a:cubicBezTo>
                  <a:cubicBezTo>
                    <a:pt x="655" y="954"/>
                    <a:pt x="659" y="946"/>
                    <a:pt x="663" y="938"/>
                  </a:cubicBezTo>
                  <a:cubicBezTo>
                    <a:pt x="660" y="945"/>
                    <a:pt x="657" y="951"/>
                    <a:pt x="653" y="958"/>
                  </a:cubicBezTo>
                  <a:close/>
                  <a:moveTo>
                    <a:pt x="1869" y="690"/>
                  </a:moveTo>
                  <a:cubicBezTo>
                    <a:pt x="1874" y="695"/>
                    <a:pt x="1878" y="700"/>
                    <a:pt x="1883" y="704"/>
                  </a:cubicBezTo>
                  <a:cubicBezTo>
                    <a:pt x="1883" y="705"/>
                    <a:pt x="1883" y="705"/>
                    <a:pt x="1884" y="706"/>
                  </a:cubicBezTo>
                  <a:cubicBezTo>
                    <a:pt x="1879" y="701"/>
                    <a:pt x="1874" y="696"/>
                    <a:pt x="1869" y="69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iṣļíḓé">
              <a:extLst>
                <a:ext uri="{FF2B5EF4-FFF2-40B4-BE49-F238E27FC236}">
                  <a16:creationId xmlns:a16="http://schemas.microsoft.com/office/drawing/2014/main" xmlns="" id="{89D1AF50-968C-4461-8041-3AD9CF253921}"/>
                </a:ext>
              </a:extLst>
            </p:cNvPr>
            <p:cNvSpPr/>
            <p:nvPr/>
          </p:nvSpPr>
          <p:spPr bwMode="auto">
            <a:xfrm>
              <a:off x="2646" y="685"/>
              <a:ext cx="797" cy="792"/>
            </a:xfrm>
            <a:custGeom>
              <a:avLst/>
              <a:gdLst>
                <a:gd name="T0" fmla="*/ 391 w 393"/>
                <a:gd name="T1" fmla="*/ 383 h 390"/>
                <a:gd name="T2" fmla="*/ 172 w 393"/>
                <a:gd name="T3" fmla="*/ 112 h 390"/>
                <a:gd name="T4" fmla="*/ 113 w 393"/>
                <a:gd name="T5" fmla="*/ 45 h 390"/>
                <a:gd name="T6" fmla="*/ 73 w 393"/>
                <a:gd name="T7" fmla="*/ 2 h 390"/>
                <a:gd name="T8" fmla="*/ 45 w 393"/>
                <a:gd name="T9" fmla="*/ 24 h 390"/>
                <a:gd name="T10" fmla="*/ 13 w 393"/>
                <a:gd name="T11" fmla="*/ 79 h 390"/>
                <a:gd name="T12" fmla="*/ 12 w 393"/>
                <a:gd name="T13" fmla="*/ 81 h 390"/>
                <a:gd name="T14" fmla="*/ 11 w 393"/>
                <a:gd name="T15" fmla="*/ 83 h 390"/>
                <a:gd name="T16" fmla="*/ 48 w 393"/>
                <a:gd name="T17" fmla="*/ 135 h 390"/>
                <a:gd name="T18" fmla="*/ 140 w 393"/>
                <a:gd name="T19" fmla="*/ 177 h 390"/>
                <a:gd name="T20" fmla="*/ 268 w 393"/>
                <a:gd name="T21" fmla="*/ 256 h 390"/>
                <a:gd name="T22" fmla="*/ 384 w 393"/>
                <a:gd name="T23" fmla="*/ 386 h 390"/>
                <a:gd name="T24" fmla="*/ 391 w 393"/>
                <a:gd name="T25" fmla="*/ 38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390">
                  <a:moveTo>
                    <a:pt x="391" y="383"/>
                  </a:moveTo>
                  <a:cubicBezTo>
                    <a:pt x="357" y="266"/>
                    <a:pt x="265" y="184"/>
                    <a:pt x="172" y="112"/>
                  </a:cubicBezTo>
                  <a:cubicBezTo>
                    <a:pt x="147" y="92"/>
                    <a:pt x="128" y="73"/>
                    <a:pt x="113" y="45"/>
                  </a:cubicBezTo>
                  <a:cubicBezTo>
                    <a:pt x="105" y="29"/>
                    <a:pt x="94" y="5"/>
                    <a:pt x="73" y="2"/>
                  </a:cubicBezTo>
                  <a:cubicBezTo>
                    <a:pt x="59" y="0"/>
                    <a:pt x="50" y="14"/>
                    <a:pt x="45" y="24"/>
                  </a:cubicBezTo>
                  <a:cubicBezTo>
                    <a:pt x="35" y="42"/>
                    <a:pt x="30" y="66"/>
                    <a:pt x="13" y="79"/>
                  </a:cubicBezTo>
                  <a:cubicBezTo>
                    <a:pt x="12" y="79"/>
                    <a:pt x="12" y="80"/>
                    <a:pt x="12" y="81"/>
                  </a:cubicBezTo>
                  <a:cubicBezTo>
                    <a:pt x="12" y="81"/>
                    <a:pt x="11" y="82"/>
                    <a:pt x="11" y="83"/>
                  </a:cubicBezTo>
                  <a:cubicBezTo>
                    <a:pt x="0" y="106"/>
                    <a:pt x="31" y="125"/>
                    <a:pt x="48" y="135"/>
                  </a:cubicBezTo>
                  <a:cubicBezTo>
                    <a:pt x="77" y="152"/>
                    <a:pt x="109" y="164"/>
                    <a:pt x="140" y="177"/>
                  </a:cubicBezTo>
                  <a:cubicBezTo>
                    <a:pt x="187" y="195"/>
                    <a:pt x="230" y="225"/>
                    <a:pt x="268" y="256"/>
                  </a:cubicBezTo>
                  <a:cubicBezTo>
                    <a:pt x="313" y="293"/>
                    <a:pt x="352" y="337"/>
                    <a:pt x="384" y="386"/>
                  </a:cubicBezTo>
                  <a:cubicBezTo>
                    <a:pt x="386" y="390"/>
                    <a:pt x="393" y="388"/>
                    <a:pt x="391" y="38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îṥlíďé">
              <a:extLst>
                <a:ext uri="{FF2B5EF4-FFF2-40B4-BE49-F238E27FC236}">
                  <a16:creationId xmlns:a16="http://schemas.microsoft.com/office/drawing/2014/main" xmlns="" id="{34EB27EA-7674-4886-850A-35B417B702DE}"/>
                </a:ext>
              </a:extLst>
            </p:cNvPr>
            <p:cNvSpPr/>
            <p:nvPr/>
          </p:nvSpPr>
          <p:spPr bwMode="auto">
            <a:xfrm>
              <a:off x="1855" y="1091"/>
              <a:ext cx="1071" cy="835"/>
            </a:xfrm>
            <a:custGeom>
              <a:avLst/>
              <a:gdLst>
                <a:gd name="T0" fmla="*/ 526 w 528"/>
                <a:gd name="T1" fmla="*/ 304 h 411"/>
                <a:gd name="T2" fmla="*/ 467 w 528"/>
                <a:gd name="T3" fmla="*/ 257 h 411"/>
                <a:gd name="T4" fmla="*/ 429 w 528"/>
                <a:gd name="T5" fmla="*/ 168 h 411"/>
                <a:gd name="T6" fmla="*/ 380 w 528"/>
                <a:gd name="T7" fmla="*/ 98 h 411"/>
                <a:gd name="T8" fmla="*/ 393 w 528"/>
                <a:gd name="T9" fmla="*/ 23 h 411"/>
                <a:gd name="T10" fmla="*/ 395 w 528"/>
                <a:gd name="T11" fmla="*/ 20 h 411"/>
                <a:gd name="T12" fmla="*/ 406 w 528"/>
                <a:gd name="T13" fmla="*/ 7 h 411"/>
                <a:gd name="T14" fmla="*/ 403 w 528"/>
                <a:gd name="T15" fmla="*/ 0 h 411"/>
                <a:gd name="T16" fmla="*/ 308 w 528"/>
                <a:gd name="T17" fmla="*/ 66 h 411"/>
                <a:gd name="T18" fmla="*/ 228 w 528"/>
                <a:gd name="T19" fmla="*/ 180 h 411"/>
                <a:gd name="T20" fmla="*/ 171 w 528"/>
                <a:gd name="T21" fmla="*/ 229 h 411"/>
                <a:gd name="T22" fmla="*/ 148 w 528"/>
                <a:gd name="T23" fmla="*/ 227 h 411"/>
                <a:gd name="T24" fmla="*/ 130 w 528"/>
                <a:gd name="T25" fmla="*/ 246 h 411"/>
                <a:gd name="T26" fmla="*/ 113 w 528"/>
                <a:gd name="T27" fmla="*/ 275 h 411"/>
                <a:gd name="T28" fmla="*/ 69 w 528"/>
                <a:gd name="T29" fmla="*/ 333 h 411"/>
                <a:gd name="T30" fmla="*/ 6 w 528"/>
                <a:gd name="T31" fmla="*/ 401 h 411"/>
                <a:gd name="T32" fmla="*/ 2 w 528"/>
                <a:gd name="T33" fmla="*/ 406 h 411"/>
                <a:gd name="T34" fmla="*/ 2 w 528"/>
                <a:gd name="T35" fmla="*/ 407 h 411"/>
                <a:gd name="T36" fmla="*/ 3 w 528"/>
                <a:gd name="T37" fmla="*/ 410 h 411"/>
                <a:gd name="T38" fmla="*/ 6 w 528"/>
                <a:gd name="T39" fmla="*/ 411 h 411"/>
                <a:gd name="T40" fmla="*/ 171 w 528"/>
                <a:gd name="T41" fmla="*/ 307 h 411"/>
                <a:gd name="T42" fmla="*/ 320 w 528"/>
                <a:gd name="T43" fmla="*/ 172 h 411"/>
                <a:gd name="T44" fmla="*/ 327 w 528"/>
                <a:gd name="T45" fmla="*/ 161 h 411"/>
                <a:gd name="T46" fmla="*/ 331 w 528"/>
                <a:gd name="T47" fmla="*/ 153 h 411"/>
                <a:gd name="T48" fmla="*/ 522 w 528"/>
                <a:gd name="T49" fmla="*/ 312 h 411"/>
                <a:gd name="T50" fmla="*/ 526 w 528"/>
                <a:gd name="T51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11">
                  <a:moveTo>
                    <a:pt x="526" y="304"/>
                  </a:moveTo>
                  <a:cubicBezTo>
                    <a:pt x="508" y="285"/>
                    <a:pt x="485" y="275"/>
                    <a:pt x="467" y="257"/>
                  </a:cubicBezTo>
                  <a:cubicBezTo>
                    <a:pt x="443" y="234"/>
                    <a:pt x="442" y="197"/>
                    <a:pt x="429" y="168"/>
                  </a:cubicBezTo>
                  <a:cubicBezTo>
                    <a:pt x="417" y="141"/>
                    <a:pt x="390" y="125"/>
                    <a:pt x="380" y="98"/>
                  </a:cubicBezTo>
                  <a:cubicBezTo>
                    <a:pt x="371" y="74"/>
                    <a:pt x="378" y="45"/>
                    <a:pt x="393" y="23"/>
                  </a:cubicBezTo>
                  <a:cubicBezTo>
                    <a:pt x="394" y="22"/>
                    <a:pt x="394" y="21"/>
                    <a:pt x="395" y="20"/>
                  </a:cubicBezTo>
                  <a:cubicBezTo>
                    <a:pt x="398" y="15"/>
                    <a:pt x="402" y="11"/>
                    <a:pt x="406" y="7"/>
                  </a:cubicBezTo>
                  <a:cubicBezTo>
                    <a:pt x="408" y="5"/>
                    <a:pt x="407" y="0"/>
                    <a:pt x="403" y="0"/>
                  </a:cubicBezTo>
                  <a:cubicBezTo>
                    <a:pt x="362" y="5"/>
                    <a:pt x="332" y="36"/>
                    <a:pt x="308" y="66"/>
                  </a:cubicBezTo>
                  <a:cubicBezTo>
                    <a:pt x="279" y="102"/>
                    <a:pt x="256" y="143"/>
                    <a:pt x="228" y="180"/>
                  </a:cubicBezTo>
                  <a:cubicBezTo>
                    <a:pt x="218" y="194"/>
                    <a:pt x="191" y="234"/>
                    <a:pt x="171" y="229"/>
                  </a:cubicBezTo>
                  <a:cubicBezTo>
                    <a:pt x="162" y="227"/>
                    <a:pt x="157" y="222"/>
                    <a:pt x="148" y="227"/>
                  </a:cubicBezTo>
                  <a:cubicBezTo>
                    <a:pt x="140" y="231"/>
                    <a:pt x="134" y="238"/>
                    <a:pt x="130" y="246"/>
                  </a:cubicBezTo>
                  <a:cubicBezTo>
                    <a:pt x="124" y="255"/>
                    <a:pt x="119" y="265"/>
                    <a:pt x="113" y="275"/>
                  </a:cubicBezTo>
                  <a:cubicBezTo>
                    <a:pt x="99" y="295"/>
                    <a:pt x="84" y="314"/>
                    <a:pt x="69" y="333"/>
                  </a:cubicBezTo>
                  <a:cubicBezTo>
                    <a:pt x="49" y="356"/>
                    <a:pt x="27" y="378"/>
                    <a:pt x="6" y="401"/>
                  </a:cubicBezTo>
                  <a:cubicBezTo>
                    <a:pt x="4" y="402"/>
                    <a:pt x="2" y="404"/>
                    <a:pt x="2" y="406"/>
                  </a:cubicBezTo>
                  <a:cubicBezTo>
                    <a:pt x="2" y="406"/>
                    <a:pt x="2" y="407"/>
                    <a:pt x="2" y="407"/>
                  </a:cubicBezTo>
                  <a:cubicBezTo>
                    <a:pt x="0" y="408"/>
                    <a:pt x="2" y="410"/>
                    <a:pt x="3" y="410"/>
                  </a:cubicBezTo>
                  <a:cubicBezTo>
                    <a:pt x="4" y="411"/>
                    <a:pt x="5" y="411"/>
                    <a:pt x="6" y="411"/>
                  </a:cubicBezTo>
                  <a:cubicBezTo>
                    <a:pt x="77" y="402"/>
                    <a:pt x="104" y="322"/>
                    <a:pt x="171" y="307"/>
                  </a:cubicBezTo>
                  <a:cubicBezTo>
                    <a:pt x="241" y="292"/>
                    <a:pt x="289" y="234"/>
                    <a:pt x="320" y="172"/>
                  </a:cubicBezTo>
                  <a:cubicBezTo>
                    <a:pt x="323" y="168"/>
                    <a:pt x="325" y="165"/>
                    <a:pt x="327" y="161"/>
                  </a:cubicBezTo>
                  <a:cubicBezTo>
                    <a:pt x="329" y="158"/>
                    <a:pt x="330" y="156"/>
                    <a:pt x="331" y="153"/>
                  </a:cubicBezTo>
                  <a:cubicBezTo>
                    <a:pt x="402" y="200"/>
                    <a:pt x="424" y="310"/>
                    <a:pt x="522" y="312"/>
                  </a:cubicBezTo>
                  <a:cubicBezTo>
                    <a:pt x="527" y="312"/>
                    <a:pt x="528" y="307"/>
                    <a:pt x="526" y="304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îŝḻîḍè">
              <a:extLst>
                <a:ext uri="{FF2B5EF4-FFF2-40B4-BE49-F238E27FC236}">
                  <a16:creationId xmlns:a16="http://schemas.microsoft.com/office/drawing/2014/main" xmlns="" id="{C865BE21-6BF8-4635-999F-DE8773D5058E}"/>
                </a:ext>
              </a:extLst>
            </p:cNvPr>
            <p:cNvSpPr/>
            <p:nvPr/>
          </p:nvSpPr>
          <p:spPr bwMode="auto">
            <a:xfrm>
              <a:off x="176" y="1497"/>
              <a:ext cx="663" cy="579"/>
            </a:xfrm>
            <a:custGeom>
              <a:avLst/>
              <a:gdLst>
                <a:gd name="T0" fmla="*/ 327 w 327"/>
                <a:gd name="T1" fmla="*/ 73 h 285"/>
                <a:gd name="T2" fmla="*/ 257 w 327"/>
                <a:gd name="T3" fmla="*/ 3 h 285"/>
                <a:gd name="T4" fmla="*/ 224 w 327"/>
                <a:gd name="T5" fmla="*/ 20 h 285"/>
                <a:gd name="T6" fmla="*/ 213 w 327"/>
                <a:gd name="T7" fmla="*/ 46 h 285"/>
                <a:gd name="T8" fmla="*/ 194 w 327"/>
                <a:gd name="T9" fmla="*/ 84 h 285"/>
                <a:gd name="T10" fmla="*/ 109 w 327"/>
                <a:gd name="T11" fmla="*/ 199 h 285"/>
                <a:gd name="T12" fmla="*/ 5 w 327"/>
                <a:gd name="T13" fmla="*/ 271 h 285"/>
                <a:gd name="T14" fmla="*/ 3 w 327"/>
                <a:gd name="T15" fmla="*/ 276 h 285"/>
                <a:gd name="T16" fmla="*/ 4 w 327"/>
                <a:gd name="T17" fmla="*/ 283 h 285"/>
                <a:gd name="T18" fmla="*/ 24 w 327"/>
                <a:gd name="T19" fmla="*/ 281 h 285"/>
                <a:gd name="T20" fmla="*/ 60 w 327"/>
                <a:gd name="T21" fmla="*/ 268 h 285"/>
                <a:gd name="T22" fmla="*/ 157 w 327"/>
                <a:gd name="T23" fmla="*/ 203 h 285"/>
                <a:gd name="T24" fmla="*/ 233 w 327"/>
                <a:gd name="T25" fmla="*/ 124 h 285"/>
                <a:gd name="T26" fmla="*/ 263 w 327"/>
                <a:gd name="T27" fmla="*/ 86 h 285"/>
                <a:gd name="T28" fmla="*/ 324 w 327"/>
                <a:gd name="T29" fmla="*/ 78 h 285"/>
                <a:gd name="T30" fmla="*/ 327 w 327"/>
                <a:gd name="T31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5">
                  <a:moveTo>
                    <a:pt x="327" y="73"/>
                  </a:moveTo>
                  <a:cubicBezTo>
                    <a:pt x="317" y="44"/>
                    <a:pt x="287" y="11"/>
                    <a:pt x="257" y="3"/>
                  </a:cubicBezTo>
                  <a:cubicBezTo>
                    <a:pt x="242" y="0"/>
                    <a:pt x="231" y="8"/>
                    <a:pt x="224" y="20"/>
                  </a:cubicBezTo>
                  <a:cubicBezTo>
                    <a:pt x="219" y="28"/>
                    <a:pt x="216" y="37"/>
                    <a:pt x="213" y="46"/>
                  </a:cubicBezTo>
                  <a:cubicBezTo>
                    <a:pt x="209" y="60"/>
                    <a:pt x="202" y="72"/>
                    <a:pt x="194" y="84"/>
                  </a:cubicBezTo>
                  <a:cubicBezTo>
                    <a:pt x="168" y="123"/>
                    <a:pt x="139" y="162"/>
                    <a:pt x="109" y="199"/>
                  </a:cubicBezTo>
                  <a:cubicBezTo>
                    <a:pt x="84" y="229"/>
                    <a:pt x="48" y="272"/>
                    <a:pt x="5" y="271"/>
                  </a:cubicBezTo>
                  <a:cubicBezTo>
                    <a:pt x="2" y="271"/>
                    <a:pt x="1" y="274"/>
                    <a:pt x="3" y="276"/>
                  </a:cubicBezTo>
                  <a:cubicBezTo>
                    <a:pt x="0" y="277"/>
                    <a:pt x="0" y="281"/>
                    <a:pt x="4" y="283"/>
                  </a:cubicBezTo>
                  <a:cubicBezTo>
                    <a:pt x="9" y="285"/>
                    <a:pt x="19" y="282"/>
                    <a:pt x="24" y="281"/>
                  </a:cubicBezTo>
                  <a:cubicBezTo>
                    <a:pt x="37" y="279"/>
                    <a:pt x="49" y="274"/>
                    <a:pt x="60" y="268"/>
                  </a:cubicBezTo>
                  <a:cubicBezTo>
                    <a:pt x="95" y="252"/>
                    <a:pt x="128" y="227"/>
                    <a:pt x="157" y="203"/>
                  </a:cubicBezTo>
                  <a:cubicBezTo>
                    <a:pt x="186" y="180"/>
                    <a:pt x="211" y="153"/>
                    <a:pt x="233" y="124"/>
                  </a:cubicBezTo>
                  <a:cubicBezTo>
                    <a:pt x="242" y="111"/>
                    <a:pt x="251" y="97"/>
                    <a:pt x="263" y="86"/>
                  </a:cubicBezTo>
                  <a:cubicBezTo>
                    <a:pt x="280" y="69"/>
                    <a:pt x="303" y="83"/>
                    <a:pt x="324" y="78"/>
                  </a:cubicBezTo>
                  <a:cubicBezTo>
                    <a:pt x="326" y="78"/>
                    <a:pt x="327" y="75"/>
                    <a:pt x="327" y="7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išľîďé">
              <a:extLst>
                <a:ext uri="{FF2B5EF4-FFF2-40B4-BE49-F238E27FC236}">
                  <a16:creationId xmlns:a16="http://schemas.microsoft.com/office/drawing/2014/main" xmlns="" id="{4EE0420B-489D-48A2-B2F9-2C8EED9908E2}"/>
                </a:ext>
              </a:extLst>
            </p:cNvPr>
            <p:cNvSpPr/>
            <p:nvPr/>
          </p:nvSpPr>
          <p:spPr bwMode="auto">
            <a:xfrm>
              <a:off x="3436" y="1692"/>
              <a:ext cx="982" cy="875"/>
            </a:xfrm>
            <a:custGeom>
              <a:avLst/>
              <a:gdLst>
                <a:gd name="T0" fmla="*/ 481 w 484"/>
                <a:gd name="T1" fmla="*/ 423 h 431"/>
                <a:gd name="T2" fmla="*/ 361 w 484"/>
                <a:gd name="T3" fmla="*/ 300 h 431"/>
                <a:gd name="T4" fmla="*/ 259 w 484"/>
                <a:gd name="T5" fmla="*/ 179 h 431"/>
                <a:gd name="T6" fmla="*/ 112 w 484"/>
                <a:gd name="T7" fmla="*/ 110 h 431"/>
                <a:gd name="T8" fmla="*/ 21 w 484"/>
                <a:gd name="T9" fmla="*/ 26 h 431"/>
                <a:gd name="T10" fmla="*/ 17 w 484"/>
                <a:gd name="T11" fmla="*/ 17 h 431"/>
                <a:gd name="T12" fmla="*/ 12 w 484"/>
                <a:gd name="T13" fmla="*/ 6 h 431"/>
                <a:gd name="T14" fmla="*/ 3 w 484"/>
                <a:gd name="T15" fmla="*/ 12 h 431"/>
                <a:gd name="T16" fmla="*/ 17 w 484"/>
                <a:gd name="T17" fmla="*/ 46 h 431"/>
                <a:gd name="T18" fmla="*/ 23 w 484"/>
                <a:gd name="T19" fmla="*/ 66 h 431"/>
                <a:gd name="T20" fmla="*/ 53 w 484"/>
                <a:gd name="T21" fmla="*/ 115 h 431"/>
                <a:gd name="T22" fmla="*/ 100 w 484"/>
                <a:gd name="T23" fmla="*/ 166 h 431"/>
                <a:gd name="T24" fmla="*/ 121 w 484"/>
                <a:gd name="T25" fmla="*/ 248 h 431"/>
                <a:gd name="T26" fmla="*/ 174 w 484"/>
                <a:gd name="T27" fmla="*/ 366 h 431"/>
                <a:gd name="T28" fmla="*/ 279 w 484"/>
                <a:gd name="T29" fmla="*/ 413 h 431"/>
                <a:gd name="T30" fmla="*/ 280 w 484"/>
                <a:gd name="T31" fmla="*/ 406 h 431"/>
                <a:gd name="T32" fmla="*/ 181 w 484"/>
                <a:gd name="T33" fmla="*/ 294 h 431"/>
                <a:gd name="T34" fmla="*/ 179 w 484"/>
                <a:gd name="T35" fmla="*/ 252 h 431"/>
                <a:gd name="T36" fmla="*/ 181 w 484"/>
                <a:gd name="T37" fmla="*/ 247 h 431"/>
                <a:gd name="T38" fmla="*/ 183 w 484"/>
                <a:gd name="T39" fmla="*/ 245 h 431"/>
                <a:gd name="T40" fmla="*/ 194 w 484"/>
                <a:gd name="T41" fmla="*/ 238 h 431"/>
                <a:gd name="T42" fmla="*/ 263 w 484"/>
                <a:gd name="T43" fmla="*/ 250 h 431"/>
                <a:gd name="T44" fmla="*/ 358 w 484"/>
                <a:gd name="T45" fmla="*/ 359 h 431"/>
                <a:gd name="T46" fmla="*/ 477 w 484"/>
                <a:gd name="T47" fmla="*/ 430 h 431"/>
                <a:gd name="T48" fmla="*/ 481 w 484"/>
                <a:gd name="T49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431">
                  <a:moveTo>
                    <a:pt x="481" y="423"/>
                  </a:moveTo>
                  <a:cubicBezTo>
                    <a:pt x="438" y="384"/>
                    <a:pt x="395" y="348"/>
                    <a:pt x="361" y="300"/>
                  </a:cubicBezTo>
                  <a:cubicBezTo>
                    <a:pt x="331" y="255"/>
                    <a:pt x="303" y="211"/>
                    <a:pt x="259" y="179"/>
                  </a:cubicBezTo>
                  <a:cubicBezTo>
                    <a:pt x="215" y="147"/>
                    <a:pt x="163" y="128"/>
                    <a:pt x="112" y="110"/>
                  </a:cubicBezTo>
                  <a:cubicBezTo>
                    <a:pt x="70" y="96"/>
                    <a:pt x="42" y="63"/>
                    <a:pt x="21" y="26"/>
                  </a:cubicBezTo>
                  <a:cubicBezTo>
                    <a:pt x="20" y="23"/>
                    <a:pt x="19" y="20"/>
                    <a:pt x="17" y="17"/>
                  </a:cubicBezTo>
                  <a:cubicBezTo>
                    <a:pt x="15" y="14"/>
                    <a:pt x="13" y="10"/>
                    <a:pt x="12" y="6"/>
                  </a:cubicBezTo>
                  <a:cubicBezTo>
                    <a:pt x="9" y="0"/>
                    <a:pt x="0" y="6"/>
                    <a:pt x="3" y="12"/>
                  </a:cubicBezTo>
                  <a:cubicBezTo>
                    <a:pt x="7" y="22"/>
                    <a:pt x="11" y="35"/>
                    <a:pt x="17" y="46"/>
                  </a:cubicBezTo>
                  <a:cubicBezTo>
                    <a:pt x="19" y="52"/>
                    <a:pt x="20" y="59"/>
                    <a:pt x="23" y="66"/>
                  </a:cubicBezTo>
                  <a:cubicBezTo>
                    <a:pt x="29" y="85"/>
                    <a:pt x="39" y="101"/>
                    <a:pt x="53" y="115"/>
                  </a:cubicBezTo>
                  <a:cubicBezTo>
                    <a:pt x="69" y="132"/>
                    <a:pt x="88" y="146"/>
                    <a:pt x="100" y="166"/>
                  </a:cubicBezTo>
                  <a:cubicBezTo>
                    <a:pt x="116" y="190"/>
                    <a:pt x="118" y="220"/>
                    <a:pt x="121" y="248"/>
                  </a:cubicBezTo>
                  <a:cubicBezTo>
                    <a:pt x="126" y="294"/>
                    <a:pt x="143" y="332"/>
                    <a:pt x="174" y="366"/>
                  </a:cubicBezTo>
                  <a:cubicBezTo>
                    <a:pt x="200" y="396"/>
                    <a:pt x="238" y="421"/>
                    <a:pt x="279" y="413"/>
                  </a:cubicBezTo>
                  <a:cubicBezTo>
                    <a:pt x="283" y="413"/>
                    <a:pt x="283" y="408"/>
                    <a:pt x="280" y="406"/>
                  </a:cubicBezTo>
                  <a:cubicBezTo>
                    <a:pt x="239" y="375"/>
                    <a:pt x="198" y="344"/>
                    <a:pt x="181" y="294"/>
                  </a:cubicBezTo>
                  <a:cubicBezTo>
                    <a:pt x="177" y="281"/>
                    <a:pt x="174" y="265"/>
                    <a:pt x="179" y="252"/>
                  </a:cubicBezTo>
                  <a:cubicBezTo>
                    <a:pt x="180" y="251"/>
                    <a:pt x="180" y="249"/>
                    <a:pt x="181" y="247"/>
                  </a:cubicBezTo>
                  <a:cubicBezTo>
                    <a:pt x="182" y="247"/>
                    <a:pt x="183" y="246"/>
                    <a:pt x="183" y="245"/>
                  </a:cubicBezTo>
                  <a:cubicBezTo>
                    <a:pt x="186" y="242"/>
                    <a:pt x="189" y="240"/>
                    <a:pt x="194" y="238"/>
                  </a:cubicBezTo>
                  <a:cubicBezTo>
                    <a:pt x="216" y="229"/>
                    <a:pt x="244" y="239"/>
                    <a:pt x="263" y="250"/>
                  </a:cubicBezTo>
                  <a:cubicBezTo>
                    <a:pt x="305" y="275"/>
                    <a:pt x="328" y="323"/>
                    <a:pt x="358" y="359"/>
                  </a:cubicBezTo>
                  <a:cubicBezTo>
                    <a:pt x="389" y="396"/>
                    <a:pt x="431" y="418"/>
                    <a:pt x="477" y="430"/>
                  </a:cubicBezTo>
                  <a:cubicBezTo>
                    <a:pt x="481" y="431"/>
                    <a:pt x="484" y="426"/>
                    <a:pt x="481" y="42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ïslïḓe">
              <a:extLst>
                <a:ext uri="{FF2B5EF4-FFF2-40B4-BE49-F238E27FC236}">
                  <a16:creationId xmlns:a16="http://schemas.microsoft.com/office/drawing/2014/main" xmlns="" id="{C89C8550-C63F-4F5E-9F02-74153300256B}"/>
                </a:ext>
              </a:extLst>
            </p:cNvPr>
            <p:cNvSpPr/>
            <p:nvPr/>
          </p:nvSpPr>
          <p:spPr bwMode="auto">
            <a:xfrm>
              <a:off x="4280" y="1373"/>
              <a:ext cx="754" cy="652"/>
            </a:xfrm>
            <a:custGeom>
              <a:avLst/>
              <a:gdLst>
                <a:gd name="T0" fmla="*/ 368 w 372"/>
                <a:gd name="T1" fmla="*/ 313 h 321"/>
                <a:gd name="T2" fmla="*/ 311 w 372"/>
                <a:gd name="T3" fmla="*/ 276 h 321"/>
                <a:gd name="T4" fmla="*/ 272 w 372"/>
                <a:gd name="T5" fmla="*/ 220 h 321"/>
                <a:gd name="T6" fmla="*/ 197 w 372"/>
                <a:gd name="T7" fmla="*/ 155 h 321"/>
                <a:gd name="T8" fmla="*/ 137 w 372"/>
                <a:gd name="T9" fmla="*/ 127 h 321"/>
                <a:gd name="T10" fmla="*/ 102 w 372"/>
                <a:gd name="T11" fmla="*/ 73 h 321"/>
                <a:gd name="T12" fmla="*/ 70 w 372"/>
                <a:gd name="T13" fmla="*/ 21 h 321"/>
                <a:gd name="T14" fmla="*/ 49 w 372"/>
                <a:gd name="T15" fmla="*/ 5 h 321"/>
                <a:gd name="T16" fmla="*/ 6 w 372"/>
                <a:gd name="T17" fmla="*/ 1 h 321"/>
                <a:gd name="T18" fmla="*/ 4 w 372"/>
                <a:gd name="T19" fmla="*/ 4 h 321"/>
                <a:gd name="T20" fmla="*/ 3 w 372"/>
                <a:gd name="T21" fmla="*/ 6 h 321"/>
                <a:gd name="T22" fmla="*/ 23 w 372"/>
                <a:gd name="T23" fmla="*/ 66 h 321"/>
                <a:gd name="T24" fmla="*/ 10 w 372"/>
                <a:gd name="T25" fmla="*/ 152 h 321"/>
                <a:gd name="T26" fmla="*/ 16 w 372"/>
                <a:gd name="T27" fmla="*/ 158 h 321"/>
                <a:gd name="T28" fmla="*/ 60 w 372"/>
                <a:gd name="T29" fmla="*/ 106 h 321"/>
                <a:gd name="T30" fmla="*/ 62 w 372"/>
                <a:gd name="T31" fmla="*/ 101 h 321"/>
                <a:gd name="T32" fmla="*/ 117 w 372"/>
                <a:gd name="T33" fmla="*/ 186 h 321"/>
                <a:gd name="T34" fmla="*/ 174 w 372"/>
                <a:gd name="T35" fmla="*/ 198 h 321"/>
                <a:gd name="T36" fmla="*/ 187 w 372"/>
                <a:gd name="T37" fmla="*/ 201 h 321"/>
                <a:gd name="T38" fmla="*/ 207 w 372"/>
                <a:gd name="T39" fmla="*/ 209 h 321"/>
                <a:gd name="T40" fmla="*/ 225 w 372"/>
                <a:gd name="T41" fmla="*/ 221 h 321"/>
                <a:gd name="T42" fmla="*/ 287 w 372"/>
                <a:gd name="T43" fmla="*/ 288 h 321"/>
                <a:gd name="T44" fmla="*/ 367 w 372"/>
                <a:gd name="T45" fmla="*/ 321 h 321"/>
                <a:gd name="T46" fmla="*/ 368 w 372"/>
                <a:gd name="T47" fmla="*/ 3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21">
                  <a:moveTo>
                    <a:pt x="368" y="313"/>
                  </a:moveTo>
                  <a:cubicBezTo>
                    <a:pt x="347" y="304"/>
                    <a:pt x="327" y="292"/>
                    <a:pt x="311" y="276"/>
                  </a:cubicBezTo>
                  <a:cubicBezTo>
                    <a:pt x="295" y="260"/>
                    <a:pt x="284" y="240"/>
                    <a:pt x="272" y="220"/>
                  </a:cubicBezTo>
                  <a:cubicBezTo>
                    <a:pt x="254" y="190"/>
                    <a:pt x="233" y="165"/>
                    <a:pt x="197" y="155"/>
                  </a:cubicBezTo>
                  <a:cubicBezTo>
                    <a:pt x="174" y="149"/>
                    <a:pt x="155" y="145"/>
                    <a:pt x="137" y="127"/>
                  </a:cubicBezTo>
                  <a:cubicBezTo>
                    <a:pt x="122" y="111"/>
                    <a:pt x="112" y="91"/>
                    <a:pt x="102" y="73"/>
                  </a:cubicBezTo>
                  <a:cubicBezTo>
                    <a:pt x="92" y="55"/>
                    <a:pt x="82" y="37"/>
                    <a:pt x="70" y="21"/>
                  </a:cubicBezTo>
                  <a:cubicBezTo>
                    <a:pt x="65" y="15"/>
                    <a:pt x="56" y="7"/>
                    <a:pt x="49" y="5"/>
                  </a:cubicBezTo>
                  <a:cubicBezTo>
                    <a:pt x="34" y="1"/>
                    <a:pt x="20" y="5"/>
                    <a:pt x="6" y="1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0" y="27"/>
                    <a:pt x="17" y="48"/>
                    <a:pt x="23" y="66"/>
                  </a:cubicBezTo>
                  <a:cubicBezTo>
                    <a:pt x="33" y="95"/>
                    <a:pt x="21" y="126"/>
                    <a:pt x="10" y="152"/>
                  </a:cubicBezTo>
                  <a:cubicBezTo>
                    <a:pt x="9" y="155"/>
                    <a:pt x="13" y="159"/>
                    <a:pt x="16" y="158"/>
                  </a:cubicBezTo>
                  <a:cubicBezTo>
                    <a:pt x="40" y="149"/>
                    <a:pt x="53" y="129"/>
                    <a:pt x="60" y="106"/>
                  </a:cubicBezTo>
                  <a:cubicBezTo>
                    <a:pt x="60" y="104"/>
                    <a:pt x="61" y="103"/>
                    <a:pt x="62" y="101"/>
                  </a:cubicBezTo>
                  <a:cubicBezTo>
                    <a:pt x="82" y="130"/>
                    <a:pt x="80" y="169"/>
                    <a:pt x="117" y="186"/>
                  </a:cubicBezTo>
                  <a:cubicBezTo>
                    <a:pt x="134" y="194"/>
                    <a:pt x="155" y="195"/>
                    <a:pt x="174" y="198"/>
                  </a:cubicBezTo>
                  <a:cubicBezTo>
                    <a:pt x="179" y="198"/>
                    <a:pt x="183" y="199"/>
                    <a:pt x="187" y="201"/>
                  </a:cubicBezTo>
                  <a:cubicBezTo>
                    <a:pt x="194" y="203"/>
                    <a:pt x="201" y="206"/>
                    <a:pt x="207" y="209"/>
                  </a:cubicBezTo>
                  <a:cubicBezTo>
                    <a:pt x="213" y="212"/>
                    <a:pt x="219" y="216"/>
                    <a:pt x="225" y="221"/>
                  </a:cubicBezTo>
                  <a:cubicBezTo>
                    <a:pt x="249" y="240"/>
                    <a:pt x="265" y="266"/>
                    <a:pt x="287" y="288"/>
                  </a:cubicBezTo>
                  <a:cubicBezTo>
                    <a:pt x="309" y="310"/>
                    <a:pt x="336" y="321"/>
                    <a:pt x="367" y="321"/>
                  </a:cubicBezTo>
                  <a:cubicBezTo>
                    <a:pt x="372" y="321"/>
                    <a:pt x="372" y="314"/>
                    <a:pt x="368" y="31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iṡ1íḑe">
              <a:extLst>
                <a:ext uri="{FF2B5EF4-FFF2-40B4-BE49-F238E27FC236}">
                  <a16:creationId xmlns:a16="http://schemas.microsoft.com/office/drawing/2014/main" xmlns="" id="{695C27A3-74A0-4FEA-8DE7-977F5799E69F}"/>
                </a:ext>
              </a:extLst>
            </p:cNvPr>
            <p:cNvSpPr/>
            <p:nvPr/>
          </p:nvSpPr>
          <p:spPr bwMode="auto">
            <a:xfrm>
              <a:off x="5146" y="1976"/>
              <a:ext cx="490" cy="262"/>
            </a:xfrm>
            <a:custGeom>
              <a:avLst/>
              <a:gdLst>
                <a:gd name="T0" fmla="*/ 238 w 242"/>
                <a:gd name="T1" fmla="*/ 121 h 129"/>
                <a:gd name="T2" fmla="*/ 109 w 242"/>
                <a:gd name="T3" fmla="*/ 42 h 129"/>
                <a:gd name="T4" fmla="*/ 79 w 242"/>
                <a:gd name="T5" fmla="*/ 16 h 129"/>
                <a:gd name="T6" fmla="*/ 37 w 242"/>
                <a:gd name="T7" fmla="*/ 3 h 129"/>
                <a:gd name="T8" fmla="*/ 33 w 242"/>
                <a:gd name="T9" fmla="*/ 3 h 129"/>
                <a:gd name="T10" fmla="*/ 31 w 242"/>
                <a:gd name="T11" fmla="*/ 4 h 129"/>
                <a:gd name="T12" fmla="*/ 16 w 242"/>
                <a:gd name="T13" fmla="*/ 14 h 129"/>
                <a:gd name="T14" fmla="*/ 8 w 242"/>
                <a:gd name="T15" fmla="*/ 48 h 129"/>
                <a:gd name="T16" fmla="*/ 73 w 242"/>
                <a:gd name="T17" fmla="*/ 64 h 129"/>
                <a:gd name="T18" fmla="*/ 117 w 242"/>
                <a:gd name="T19" fmla="*/ 83 h 129"/>
                <a:gd name="T20" fmla="*/ 155 w 242"/>
                <a:gd name="T21" fmla="*/ 105 h 129"/>
                <a:gd name="T22" fmla="*/ 172 w 242"/>
                <a:gd name="T23" fmla="*/ 114 h 129"/>
                <a:gd name="T24" fmla="*/ 195 w 242"/>
                <a:gd name="T25" fmla="*/ 122 h 129"/>
                <a:gd name="T26" fmla="*/ 236 w 242"/>
                <a:gd name="T27" fmla="*/ 129 h 129"/>
                <a:gd name="T28" fmla="*/ 238 w 242"/>
                <a:gd name="T2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29">
                  <a:moveTo>
                    <a:pt x="238" y="121"/>
                  </a:moveTo>
                  <a:cubicBezTo>
                    <a:pt x="192" y="101"/>
                    <a:pt x="145" y="76"/>
                    <a:pt x="109" y="42"/>
                  </a:cubicBezTo>
                  <a:cubicBezTo>
                    <a:pt x="100" y="35"/>
                    <a:pt x="90" y="24"/>
                    <a:pt x="79" y="16"/>
                  </a:cubicBezTo>
                  <a:cubicBezTo>
                    <a:pt x="67" y="6"/>
                    <a:pt x="53" y="0"/>
                    <a:pt x="37" y="3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5" y="6"/>
                    <a:pt x="20" y="10"/>
                    <a:pt x="16" y="14"/>
                  </a:cubicBezTo>
                  <a:cubicBezTo>
                    <a:pt x="6" y="23"/>
                    <a:pt x="0" y="34"/>
                    <a:pt x="8" y="48"/>
                  </a:cubicBezTo>
                  <a:cubicBezTo>
                    <a:pt x="19" y="69"/>
                    <a:pt x="54" y="62"/>
                    <a:pt x="73" y="64"/>
                  </a:cubicBezTo>
                  <a:cubicBezTo>
                    <a:pt x="88" y="65"/>
                    <a:pt x="103" y="75"/>
                    <a:pt x="117" y="83"/>
                  </a:cubicBezTo>
                  <a:cubicBezTo>
                    <a:pt x="130" y="90"/>
                    <a:pt x="142" y="98"/>
                    <a:pt x="155" y="105"/>
                  </a:cubicBezTo>
                  <a:cubicBezTo>
                    <a:pt x="161" y="109"/>
                    <a:pt x="167" y="111"/>
                    <a:pt x="172" y="114"/>
                  </a:cubicBezTo>
                  <a:cubicBezTo>
                    <a:pt x="180" y="118"/>
                    <a:pt x="187" y="121"/>
                    <a:pt x="195" y="122"/>
                  </a:cubicBezTo>
                  <a:cubicBezTo>
                    <a:pt x="208" y="126"/>
                    <a:pt x="221" y="128"/>
                    <a:pt x="236" y="129"/>
                  </a:cubicBezTo>
                  <a:cubicBezTo>
                    <a:pt x="240" y="129"/>
                    <a:pt x="242" y="122"/>
                    <a:pt x="238" y="121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62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51">
            <a:extLst>
              <a:ext uri="{FF2B5EF4-FFF2-40B4-BE49-F238E27FC236}">
                <a16:creationId xmlns:a16="http://schemas.microsoft.com/office/drawing/2014/main" xmlns="" id="{F16BC74C-12CA-4F12-BB86-C50E766C5793}"/>
              </a:ext>
            </a:extLst>
          </p:cNvPr>
          <p:cNvSpPr>
            <a:spLocks noChangeAspect="1"/>
          </p:cNvSpPr>
          <p:nvPr/>
        </p:nvSpPr>
        <p:spPr>
          <a:xfrm rot="10800000">
            <a:off x="980796" y="1788583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5" name="Block Arc 53">
            <a:extLst>
              <a:ext uri="{FF2B5EF4-FFF2-40B4-BE49-F238E27FC236}">
                <a16:creationId xmlns:a16="http://schemas.microsoft.com/office/drawing/2014/main" xmlns="" id="{327780C2-845C-4CC2-A8CC-62789197C762}"/>
              </a:ext>
            </a:extLst>
          </p:cNvPr>
          <p:cNvSpPr>
            <a:spLocks noChangeAspect="1"/>
          </p:cNvSpPr>
          <p:nvPr/>
        </p:nvSpPr>
        <p:spPr>
          <a:xfrm>
            <a:off x="2984808" y="1788583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6" name="Block Arc 55">
            <a:extLst>
              <a:ext uri="{FF2B5EF4-FFF2-40B4-BE49-F238E27FC236}">
                <a16:creationId xmlns:a16="http://schemas.microsoft.com/office/drawing/2014/main" xmlns="" id="{D67B8361-19A5-496E-9B97-B4BB1CF0DE0D}"/>
              </a:ext>
            </a:extLst>
          </p:cNvPr>
          <p:cNvSpPr>
            <a:spLocks noChangeAspect="1"/>
          </p:cNvSpPr>
          <p:nvPr/>
        </p:nvSpPr>
        <p:spPr>
          <a:xfrm rot="10800000">
            <a:off x="4988820" y="1788585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7" name="Block Arc 62">
            <a:extLst>
              <a:ext uri="{FF2B5EF4-FFF2-40B4-BE49-F238E27FC236}">
                <a16:creationId xmlns:a16="http://schemas.microsoft.com/office/drawing/2014/main" xmlns="" id="{45110EAB-535A-4C84-BC46-E467451EA221}"/>
              </a:ext>
            </a:extLst>
          </p:cNvPr>
          <p:cNvSpPr>
            <a:spLocks noChangeAspect="1"/>
          </p:cNvSpPr>
          <p:nvPr/>
        </p:nvSpPr>
        <p:spPr>
          <a:xfrm>
            <a:off x="6992832" y="1788586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8" name="Block Arc 2">
            <a:extLst>
              <a:ext uri="{FF2B5EF4-FFF2-40B4-BE49-F238E27FC236}">
                <a16:creationId xmlns:a16="http://schemas.microsoft.com/office/drawing/2014/main" xmlns="" id="{641CBCF3-D9E9-4BE4-AACC-959D7ED1BEE3}"/>
              </a:ext>
            </a:extLst>
          </p:cNvPr>
          <p:cNvSpPr>
            <a:spLocks noChangeAspect="1"/>
          </p:cNvSpPr>
          <p:nvPr/>
        </p:nvSpPr>
        <p:spPr>
          <a:xfrm>
            <a:off x="980796" y="1788583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9" name="Block Arc 64">
            <a:extLst>
              <a:ext uri="{FF2B5EF4-FFF2-40B4-BE49-F238E27FC236}">
                <a16:creationId xmlns:a16="http://schemas.microsoft.com/office/drawing/2014/main" xmlns="" id="{1B03AF63-37F2-4020-B2CC-31533D7C39EA}"/>
              </a:ext>
            </a:extLst>
          </p:cNvPr>
          <p:cNvSpPr>
            <a:spLocks noChangeAspect="1"/>
          </p:cNvSpPr>
          <p:nvPr/>
        </p:nvSpPr>
        <p:spPr>
          <a:xfrm rot="10800000">
            <a:off x="8996844" y="1788586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0" name="Block Arc 52">
            <a:extLst>
              <a:ext uri="{FF2B5EF4-FFF2-40B4-BE49-F238E27FC236}">
                <a16:creationId xmlns:a16="http://schemas.microsoft.com/office/drawing/2014/main" xmlns="" id="{A3D368DF-77A0-46D9-9FDB-46D654F6D63E}"/>
              </a:ext>
            </a:extLst>
          </p:cNvPr>
          <p:cNvSpPr>
            <a:spLocks noChangeAspect="1"/>
          </p:cNvSpPr>
          <p:nvPr/>
        </p:nvSpPr>
        <p:spPr>
          <a:xfrm rot="10800000">
            <a:off x="2984808" y="1788583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1" name="Block Arc 61">
            <a:extLst>
              <a:ext uri="{FF2B5EF4-FFF2-40B4-BE49-F238E27FC236}">
                <a16:creationId xmlns:a16="http://schemas.microsoft.com/office/drawing/2014/main" xmlns="" id="{2138E8A7-75E4-4C76-9B54-3D6D2DA5F431}"/>
              </a:ext>
            </a:extLst>
          </p:cNvPr>
          <p:cNvSpPr>
            <a:spLocks noChangeAspect="1"/>
          </p:cNvSpPr>
          <p:nvPr/>
        </p:nvSpPr>
        <p:spPr>
          <a:xfrm rot="10800000">
            <a:off x="6992832" y="1788586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2" name="Block Arc 54">
            <a:extLst>
              <a:ext uri="{FF2B5EF4-FFF2-40B4-BE49-F238E27FC236}">
                <a16:creationId xmlns:a16="http://schemas.microsoft.com/office/drawing/2014/main" xmlns="" id="{5B9D5197-04CB-4AA8-B3EB-ADDD04A72014}"/>
              </a:ext>
            </a:extLst>
          </p:cNvPr>
          <p:cNvSpPr>
            <a:spLocks noChangeAspect="1"/>
          </p:cNvSpPr>
          <p:nvPr/>
        </p:nvSpPr>
        <p:spPr>
          <a:xfrm>
            <a:off x="4988820" y="1788585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3" name="Block Arc 63">
            <a:extLst>
              <a:ext uri="{FF2B5EF4-FFF2-40B4-BE49-F238E27FC236}">
                <a16:creationId xmlns:a16="http://schemas.microsoft.com/office/drawing/2014/main" xmlns="" id="{F9B03E58-7AC1-47DE-BCD9-B92ECE4E9512}"/>
              </a:ext>
            </a:extLst>
          </p:cNvPr>
          <p:cNvSpPr>
            <a:spLocks noChangeAspect="1"/>
          </p:cNvSpPr>
          <p:nvPr/>
        </p:nvSpPr>
        <p:spPr>
          <a:xfrm>
            <a:off x="8996844" y="1788586"/>
            <a:ext cx="2214360" cy="2297212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E239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0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4" name="Freeform 230">
            <a:extLst>
              <a:ext uri="{FF2B5EF4-FFF2-40B4-BE49-F238E27FC236}">
                <a16:creationId xmlns:a16="http://schemas.microsoft.com/office/drawing/2014/main" xmlns="" id="{B35D1A55-25EB-489C-92F8-A32734D82DC0}"/>
              </a:ext>
            </a:extLst>
          </p:cNvPr>
          <p:cNvSpPr>
            <a:spLocks noEditPoints="1"/>
          </p:cNvSpPr>
          <p:nvPr/>
        </p:nvSpPr>
        <p:spPr bwMode="auto">
          <a:xfrm>
            <a:off x="1857861" y="2688698"/>
            <a:ext cx="444035" cy="445351"/>
          </a:xfrm>
          <a:custGeom>
            <a:avLst/>
            <a:gdLst>
              <a:gd name="T0" fmla="*/ 107 w 185"/>
              <a:gd name="T1" fmla="*/ 144 h 186"/>
              <a:gd name="T2" fmla="*/ 30 w 185"/>
              <a:gd name="T3" fmla="*/ 135 h 186"/>
              <a:gd name="T4" fmla="*/ 116 w 185"/>
              <a:gd name="T5" fmla="*/ 101 h 186"/>
              <a:gd name="T6" fmla="*/ 25 w 185"/>
              <a:gd name="T7" fmla="*/ 110 h 186"/>
              <a:gd name="T8" fmla="*/ 116 w 185"/>
              <a:gd name="T9" fmla="*/ 101 h 186"/>
              <a:gd name="T10" fmla="*/ 36 w 185"/>
              <a:gd name="T11" fmla="*/ 85 h 186"/>
              <a:gd name="T12" fmla="*/ 113 w 185"/>
              <a:gd name="T13" fmla="*/ 93 h 186"/>
              <a:gd name="T14" fmla="*/ 71 w 185"/>
              <a:gd name="T15" fmla="*/ 68 h 186"/>
              <a:gd name="T16" fmla="*/ 98 w 185"/>
              <a:gd name="T17" fmla="*/ 76 h 186"/>
              <a:gd name="T18" fmla="*/ 71 w 185"/>
              <a:gd name="T19" fmla="*/ 160 h 186"/>
              <a:gd name="T20" fmla="*/ 45 w 185"/>
              <a:gd name="T21" fmla="*/ 152 h 186"/>
              <a:gd name="T22" fmla="*/ 169 w 185"/>
              <a:gd name="T23" fmla="*/ 42 h 186"/>
              <a:gd name="T24" fmla="*/ 42 w 185"/>
              <a:gd name="T25" fmla="*/ 25 h 186"/>
              <a:gd name="T26" fmla="*/ 38 w 185"/>
              <a:gd name="T27" fmla="*/ 0 h 186"/>
              <a:gd name="T28" fmla="*/ 34 w 185"/>
              <a:gd name="T29" fmla="*/ 25 h 186"/>
              <a:gd name="T30" fmla="*/ 17 w 185"/>
              <a:gd name="T31" fmla="*/ 42 h 186"/>
              <a:gd name="T32" fmla="*/ 0 w 185"/>
              <a:gd name="T33" fmla="*/ 169 h 186"/>
              <a:gd name="T34" fmla="*/ 169 w 185"/>
              <a:gd name="T35" fmla="*/ 186 h 186"/>
              <a:gd name="T36" fmla="*/ 185 w 185"/>
              <a:gd name="T37" fmla="*/ 59 h 186"/>
              <a:gd name="T38" fmla="*/ 135 w 185"/>
              <a:gd name="T39" fmla="*/ 177 h 186"/>
              <a:gd name="T40" fmla="*/ 8 w 185"/>
              <a:gd name="T41" fmla="*/ 169 h 186"/>
              <a:gd name="T42" fmla="*/ 17 w 185"/>
              <a:gd name="T43" fmla="*/ 51 h 186"/>
              <a:gd name="T44" fmla="*/ 135 w 185"/>
              <a:gd name="T45" fmla="*/ 177 h 186"/>
              <a:gd name="T46" fmla="*/ 169 w 185"/>
              <a:gd name="T47" fmla="*/ 177 h 186"/>
              <a:gd name="T48" fmla="*/ 143 w 185"/>
              <a:gd name="T49" fmla="*/ 51 h 186"/>
              <a:gd name="T50" fmla="*/ 177 w 185"/>
              <a:gd name="T51" fmla="*/ 59 h 186"/>
              <a:gd name="T52" fmla="*/ 116 w 185"/>
              <a:gd name="T53" fmla="*/ 127 h 186"/>
              <a:gd name="T54" fmla="*/ 25 w 185"/>
              <a:gd name="T55" fmla="*/ 118 h 186"/>
              <a:gd name="T56" fmla="*/ 116 w 185"/>
              <a:gd name="T57" fmla="*/ 127 h 186"/>
              <a:gd name="T58" fmla="*/ 152 w 185"/>
              <a:gd name="T59" fmla="*/ 85 h 186"/>
              <a:gd name="T60" fmla="*/ 169 w 185"/>
              <a:gd name="T61" fmla="*/ 85 h 186"/>
              <a:gd name="T62" fmla="*/ 160 w 185"/>
              <a:gd name="T63" fmla="*/ 135 h 186"/>
              <a:gd name="T64" fmla="*/ 160 w 185"/>
              <a:gd name="T65" fmla="*/ 144 h 186"/>
              <a:gd name="T66" fmla="*/ 160 w 185"/>
              <a:gd name="T67" fmla="*/ 135 h 186"/>
              <a:gd name="T68" fmla="*/ 156 w 185"/>
              <a:gd name="T69" fmla="*/ 114 h 186"/>
              <a:gd name="T70" fmla="*/ 164 w 185"/>
              <a:gd name="T71" fmla="*/ 11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5" h="186">
                <a:moveTo>
                  <a:pt x="36" y="144"/>
                </a:moveTo>
                <a:cubicBezTo>
                  <a:pt x="107" y="144"/>
                  <a:pt x="107" y="144"/>
                  <a:pt x="107" y="144"/>
                </a:cubicBezTo>
                <a:cubicBezTo>
                  <a:pt x="109" y="141"/>
                  <a:pt x="111" y="138"/>
                  <a:pt x="113" y="135"/>
                </a:cubicBezTo>
                <a:cubicBezTo>
                  <a:pt x="30" y="135"/>
                  <a:pt x="30" y="135"/>
                  <a:pt x="30" y="135"/>
                </a:cubicBezTo>
                <a:cubicBezTo>
                  <a:pt x="32" y="138"/>
                  <a:pt x="34" y="141"/>
                  <a:pt x="36" y="144"/>
                </a:cubicBezTo>
                <a:close/>
                <a:moveTo>
                  <a:pt x="116" y="101"/>
                </a:moveTo>
                <a:cubicBezTo>
                  <a:pt x="27" y="101"/>
                  <a:pt x="27" y="101"/>
                  <a:pt x="27" y="101"/>
                </a:cubicBezTo>
                <a:cubicBezTo>
                  <a:pt x="26" y="104"/>
                  <a:pt x="26" y="107"/>
                  <a:pt x="25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7" y="107"/>
                  <a:pt x="117" y="104"/>
                  <a:pt x="116" y="101"/>
                </a:cubicBezTo>
                <a:close/>
                <a:moveTo>
                  <a:pt x="107" y="85"/>
                </a:moveTo>
                <a:cubicBezTo>
                  <a:pt x="36" y="85"/>
                  <a:pt x="36" y="85"/>
                  <a:pt x="36" y="85"/>
                </a:cubicBezTo>
                <a:cubicBezTo>
                  <a:pt x="34" y="87"/>
                  <a:pt x="32" y="90"/>
                  <a:pt x="30" y="93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1" y="90"/>
                  <a:pt x="109" y="87"/>
                  <a:pt x="107" y="85"/>
                </a:cubicBezTo>
                <a:close/>
                <a:moveTo>
                  <a:pt x="71" y="68"/>
                </a:moveTo>
                <a:cubicBezTo>
                  <a:pt x="62" y="68"/>
                  <a:pt x="53" y="71"/>
                  <a:pt x="45" y="76"/>
                </a:cubicBezTo>
                <a:cubicBezTo>
                  <a:pt x="98" y="76"/>
                  <a:pt x="98" y="76"/>
                  <a:pt x="98" y="76"/>
                </a:cubicBezTo>
                <a:cubicBezTo>
                  <a:pt x="90" y="71"/>
                  <a:pt x="81" y="68"/>
                  <a:pt x="71" y="68"/>
                </a:cubicBezTo>
                <a:close/>
                <a:moveTo>
                  <a:pt x="71" y="160"/>
                </a:moveTo>
                <a:cubicBezTo>
                  <a:pt x="81" y="160"/>
                  <a:pt x="90" y="157"/>
                  <a:pt x="9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53" y="157"/>
                  <a:pt x="62" y="160"/>
                  <a:pt x="71" y="160"/>
                </a:cubicBezTo>
                <a:close/>
                <a:moveTo>
                  <a:pt x="169" y="42"/>
                </a:moveTo>
                <a:cubicBezTo>
                  <a:pt x="42" y="42"/>
                  <a:pt x="42" y="42"/>
                  <a:pt x="42" y="42"/>
                </a:cubicBezTo>
                <a:cubicBezTo>
                  <a:pt x="42" y="25"/>
                  <a:pt x="42" y="25"/>
                  <a:pt x="42" y="25"/>
                </a:cubicBezTo>
                <a:cubicBezTo>
                  <a:pt x="47" y="23"/>
                  <a:pt x="50" y="18"/>
                  <a:pt x="50" y="13"/>
                </a:cubicBezTo>
                <a:cubicBezTo>
                  <a:pt x="50" y="6"/>
                  <a:pt x="45" y="0"/>
                  <a:pt x="38" y="0"/>
                </a:cubicBezTo>
                <a:cubicBezTo>
                  <a:pt x="31" y="0"/>
                  <a:pt x="25" y="6"/>
                  <a:pt x="25" y="13"/>
                </a:cubicBezTo>
                <a:cubicBezTo>
                  <a:pt x="25" y="18"/>
                  <a:pt x="29" y="23"/>
                  <a:pt x="34" y="25"/>
                </a:cubicBezTo>
                <a:cubicBezTo>
                  <a:pt x="34" y="42"/>
                  <a:pt x="34" y="42"/>
                  <a:pt x="34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7" y="42"/>
                  <a:pt x="0" y="50"/>
                  <a:pt x="0" y="5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6"/>
                  <a:pt x="17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8" y="186"/>
                  <a:pt x="185" y="178"/>
                  <a:pt x="185" y="169"/>
                </a:cubicBezTo>
                <a:cubicBezTo>
                  <a:pt x="185" y="59"/>
                  <a:pt x="185" y="59"/>
                  <a:pt x="185" y="59"/>
                </a:cubicBezTo>
                <a:cubicBezTo>
                  <a:pt x="185" y="50"/>
                  <a:pt x="178" y="42"/>
                  <a:pt x="169" y="42"/>
                </a:cubicBezTo>
                <a:close/>
                <a:moveTo>
                  <a:pt x="135" y="177"/>
                </a:move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4"/>
                  <a:pt x="8" y="169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5"/>
                  <a:pt x="12" y="51"/>
                  <a:pt x="17" y="51"/>
                </a:cubicBezTo>
                <a:cubicBezTo>
                  <a:pt x="135" y="51"/>
                  <a:pt x="135" y="51"/>
                  <a:pt x="135" y="51"/>
                </a:cubicBezTo>
                <a:lnTo>
                  <a:pt x="135" y="177"/>
                </a:lnTo>
                <a:close/>
                <a:moveTo>
                  <a:pt x="177" y="169"/>
                </a:moveTo>
                <a:cubicBezTo>
                  <a:pt x="177" y="174"/>
                  <a:pt x="173" y="177"/>
                  <a:pt x="169" y="177"/>
                </a:cubicBezTo>
                <a:cubicBezTo>
                  <a:pt x="143" y="177"/>
                  <a:pt x="143" y="177"/>
                  <a:pt x="143" y="177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73" y="51"/>
                  <a:pt x="177" y="55"/>
                  <a:pt x="177" y="59"/>
                </a:cubicBezTo>
                <a:lnTo>
                  <a:pt x="177" y="169"/>
                </a:lnTo>
                <a:close/>
                <a:moveTo>
                  <a:pt x="116" y="127"/>
                </a:moveTo>
                <a:cubicBezTo>
                  <a:pt x="117" y="124"/>
                  <a:pt x="117" y="121"/>
                  <a:pt x="118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6" y="121"/>
                  <a:pt x="26" y="124"/>
                  <a:pt x="27" y="127"/>
                </a:cubicBezTo>
                <a:lnTo>
                  <a:pt x="116" y="127"/>
                </a:lnTo>
                <a:close/>
                <a:moveTo>
                  <a:pt x="160" y="76"/>
                </a:moveTo>
                <a:cubicBezTo>
                  <a:pt x="155" y="76"/>
                  <a:pt x="152" y="80"/>
                  <a:pt x="152" y="85"/>
                </a:cubicBezTo>
                <a:cubicBezTo>
                  <a:pt x="152" y="89"/>
                  <a:pt x="155" y="93"/>
                  <a:pt x="160" y="93"/>
                </a:cubicBezTo>
                <a:cubicBezTo>
                  <a:pt x="165" y="93"/>
                  <a:pt x="169" y="89"/>
                  <a:pt x="169" y="85"/>
                </a:cubicBezTo>
                <a:cubicBezTo>
                  <a:pt x="169" y="80"/>
                  <a:pt x="165" y="76"/>
                  <a:pt x="160" y="76"/>
                </a:cubicBezTo>
                <a:close/>
                <a:moveTo>
                  <a:pt x="160" y="135"/>
                </a:moveTo>
                <a:cubicBezTo>
                  <a:pt x="158" y="135"/>
                  <a:pt x="156" y="137"/>
                  <a:pt x="156" y="139"/>
                </a:cubicBezTo>
                <a:cubicBezTo>
                  <a:pt x="156" y="142"/>
                  <a:pt x="158" y="144"/>
                  <a:pt x="160" y="144"/>
                </a:cubicBezTo>
                <a:cubicBezTo>
                  <a:pt x="162" y="144"/>
                  <a:pt x="164" y="142"/>
                  <a:pt x="164" y="139"/>
                </a:cubicBezTo>
                <a:cubicBezTo>
                  <a:pt x="164" y="137"/>
                  <a:pt x="162" y="135"/>
                  <a:pt x="160" y="135"/>
                </a:cubicBezTo>
                <a:close/>
                <a:moveTo>
                  <a:pt x="160" y="110"/>
                </a:moveTo>
                <a:cubicBezTo>
                  <a:pt x="158" y="110"/>
                  <a:pt x="156" y="112"/>
                  <a:pt x="156" y="114"/>
                </a:cubicBezTo>
                <a:cubicBezTo>
                  <a:pt x="156" y="116"/>
                  <a:pt x="158" y="118"/>
                  <a:pt x="160" y="118"/>
                </a:cubicBezTo>
                <a:cubicBezTo>
                  <a:pt x="162" y="118"/>
                  <a:pt x="164" y="116"/>
                  <a:pt x="164" y="114"/>
                </a:cubicBezTo>
                <a:cubicBezTo>
                  <a:pt x="164" y="112"/>
                  <a:pt x="162" y="110"/>
                  <a:pt x="160" y="1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6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5" name="Freeform 218">
            <a:extLst>
              <a:ext uri="{FF2B5EF4-FFF2-40B4-BE49-F238E27FC236}">
                <a16:creationId xmlns:a16="http://schemas.microsoft.com/office/drawing/2014/main" xmlns="" id="{E6441A59-4B29-4990-A272-3FAE7CF4B50F}"/>
              </a:ext>
            </a:extLst>
          </p:cNvPr>
          <p:cNvSpPr>
            <a:spLocks noEditPoints="1"/>
          </p:cNvSpPr>
          <p:nvPr/>
        </p:nvSpPr>
        <p:spPr bwMode="auto">
          <a:xfrm>
            <a:off x="3869313" y="2688697"/>
            <a:ext cx="445351" cy="444035"/>
          </a:xfrm>
          <a:custGeom>
            <a:avLst/>
            <a:gdLst>
              <a:gd name="T0" fmla="*/ 122 w 186"/>
              <a:gd name="T1" fmla="*/ 160 h 185"/>
              <a:gd name="T2" fmla="*/ 122 w 186"/>
              <a:gd name="T3" fmla="*/ 152 h 185"/>
              <a:gd name="T4" fmla="*/ 59 w 186"/>
              <a:gd name="T5" fmla="*/ 156 h 185"/>
              <a:gd name="T6" fmla="*/ 63 w 186"/>
              <a:gd name="T7" fmla="*/ 143 h 185"/>
              <a:gd name="T8" fmla="*/ 110 w 186"/>
              <a:gd name="T9" fmla="*/ 139 h 185"/>
              <a:gd name="T10" fmla="*/ 63 w 186"/>
              <a:gd name="T11" fmla="*/ 135 h 185"/>
              <a:gd name="T12" fmla="*/ 63 w 186"/>
              <a:gd name="T13" fmla="*/ 143 h 185"/>
              <a:gd name="T14" fmla="*/ 152 w 186"/>
              <a:gd name="T15" fmla="*/ 50 h 185"/>
              <a:gd name="T16" fmla="*/ 143 w 186"/>
              <a:gd name="T17" fmla="*/ 0 h 185"/>
              <a:gd name="T18" fmla="*/ 34 w 186"/>
              <a:gd name="T19" fmla="*/ 8 h 185"/>
              <a:gd name="T20" fmla="*/ 25 w 186"/>
              <a:gd name="T21" fmla="*/ 50 h 185"/>
              <a:gd name="T22" fmla="*/ 0 w 186"/>
              <a:gd name="T23" fmla="*/ 143 h 185"/>
              <a:gd name="T24" fmla="*/ 34 w 186"/>
              <a:gd name="T25" fmla="*/ 169 h 185"/>
              <a:gd name="T26" fmla="*/ 42 w 186"/>
              <a:gd name="T27" fmla="*/ 185 h 185"/>
              <a:gd name="T28" fmla="*/ 152 w 186"/>
              <a:gd name="T29" fmla="*/ 177 h 185"/>
              <a:gd name="T30" fmla="*/ 160 w 186"/>
              <a:gd name="T31" fmla="*/ 169 h 185"/>
              <a:gd name="T32" fmla="*/ 186 w 186"/>
              <a:gd name="T33" fmla="*/ 76 h 185"/>
              <a:gd name="T34" fmla="*/ 42 w 186"/>
              <a:gd name="T35" fmla="*/ 8 h 185"/>
              <a:gd name="T36" fmla="*/ 143 w 186"/>
              <a:gd name="T37" fmla="*/ 50 h 185"/>
              <a:gd name="T38" fmla="*/ 42 w 186"/>
              <a:gd name="T39" fmla="*/ 8 h 185"/>
              <a:gd name="T40" fmla="*/ 42 w 186"/>
              <a:gd name="T41" fmla="*/ 177 h 185"/>
              <a:gd name="T42" fmla="*/ 143 w 186"/>
              <a:gd name="T43" fmla="*/ 126 h 185"/>
              <a:gd name="T44" fmla="*/ 177 w 186"/>
              <a:gd name="T45" fmla="*/ 143 h 185"/>
              <a:gd name="T46" fmla="*/ 152 w 186"/>
              <a:gd name="T47" fmla="*/ 160 h 185"/>
              <a:gd name="T48" fmla="*/ 143 w 186"/>
              <a:gd name="T49" fmla="*/ 118 h 185"/>
              <a:gd name="T50" fmla="*/ 34 w 186"/>
              <a:gd name="T51" fmla="*/ 126 h 185"/>
              <a:gd name="T52" fmla="*/ 25 w 186"/>
              <a:gd name="T53" fmla="*/ 160 h 185"/>
              <a:gd name="T54" fmla="*/ 8 w 186"/>
              <a:gd name="T55" fmla="*/ 76 h 185"/>
              <a:gd name="T56" fmla="*/ 160 w 186"/>
              <a:gd name="T57" fmla="*/ 59 h 185"/>
              <a:gd name="T58" fmla="*/ 177 w 186"/>
              <a:gd name="T59" fmla="*/ 143 h 185"/>
              <a:gd name="T60" fmla="*/ 143 w 186"/>
              <a:gd name="T61" fmla="*/ 84 h 185"/>
              <a:gd name="T62" fmla="*/ 160 w 186"/>
              <a:gd name="T63" fmla="*/ 84 h 185"/>
              <a:gd name="T64" fmla="*/ 127 w 186"/>
              <a:gd name="T65" fmla="*/ 76 h 185"/>
              <a:gd name="T66" fmla="*/ 127 w 186"/>
              <a:gd name="T67" fmla="*/ 93 h 185"/>
              <a:gd name="T68" fmla="*/ 127 w 186"/>
              <a:gd name="T69" fmla="*/ 7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6" h="185">
                <a:moveTo>
                  <a:pt x="63" y="160"/>
                </a:moveTo>
                <a:cubicBezTo>
                  <a:pt x="122" y="160"/>
                  <a:pt x="122" y="160"/>
                  <a:pt x="122" y="160"/>
                </a:cubicBezTo>
                <a:cubicBezTo>
                  <a:pt x="125" y="160"/>
                  <a:pt x="127" y="158"/>
                  <a:pt x="127" y="156"/>
                </a:cubicBezTo>
                <a:cubicBezTo>
                  <a:pt x="127" y="154"/>
                  <a:pt x="125" y="152"/>
                  <a:pt x="122" y="15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1" y="152"/>
                  <a:pt x="59" y="154"/>
                  <a:pt x="59" y="156"/>
                </a:cubicBezTo>
                <a:cubicBezTo>
                  <a:pt x="59" y="158"/>
                  <a:pt x="61" y="160"/>
                  <a:pt x="63" y="160"/>
                </a:cubicBezTo>
                <a:close/>
                <a:moveTo>
                  <a:pt x="63" y="143"/>
                </a:moveTo>
                <a:cubicBezTo>
                  <a:pt x="106" y="143"/>
                  <a:pt x="106" y="143"/>
                  <a:pt x="106" y="143"/>
                </a:cubicBezTo>
                <a:cubicBezTo>
                  <a:pt x="108" y="143"/>
                  <a:pt x="110" y="141"/>
                  <a:pt x="110" y="139"/>
                </a:cubicBezTo>
                <a:cubicBezTo>
                  <a:pt x="110" y="137"/>
                  <a:pt x="108" y="135"/>
                  <a:pt x="106" y="135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1" y="135"/>
                  <a:pt x="59" y="137"/>
                  <a:pt x="59" y="139"/>
                </a:cubicBezTo>
                <a:cubicBezTo>
                  <a:pt x="59" y="141"/>
                  <a:pt x="61" y="143"/>
                  <a:pt x="63" y="143"/>
                </a:cubicBezTo>
                <a:close/>
                <a:moveTo>
                  <a:pt x="160" y="50"/>
                </a:moveTo>
                <a:cubicBezTo>
                  <a:pt x="152" y="50"/>
                  <a:pt x="152" y="50"/>
                  <a:pt x="152" y="50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4"/>
                  <a:pt x="148" y="0"/>
                  <a:pt x="1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8" y="0"/>
                  <a:pt x="34" y="4"/>
                  <a:pt x="34" y="8"/>
                </a:cubicBezTo>
                <a:cubicBezTo>
                  <a:pt x="34" y="50"/>
                  <a:pt x="34" y="50"/>
                  <a:pt x="34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11" y="50"/>
                  <a:pt x="0" y="62"/>
                  <a:pt x="0" y="76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57"/>
                  <a:pt x="11" y="169"/>
                  <a:pt x="25" y="169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82"/>
                  <a:pt x="38" y="185"/>
                  <a:pt x="42" y="185"/>
                </a:cubicBezTo>
                <a:cubicBezTo>
                  <a:pt x="143" y="185"/>
                  <a:pt x="143" y="185"/>
                  <a:pt x="143" y="185"/>
                </a:cubicBezTo>
                <a:cubicBezTo>
                  <a:pt x="148" y="185"/>
                  <a:pt x="152" y="182"/>
                  <a:pt x="152" y="177"/>
                </a:cubicBezTo>
                <a:cubicBezTo>
                  <a:pt x="152" y="169"/>
                  <a:pt x="152" y="169"/>
                  <a:pt x="152" y="169"/>
                </a:cubicBezTo>
                <a:cubicBezTo>
                  <a:pt x="160" y="169"/>
                  <a:pt x="160" y="169"/>
                  <a:pt x="160" y="169"/>
                </a:cubicBezTo>
                <a:cubicBezTo>
                  <a:pt x="174" y="169"/>
                  <a:pt x="186" y="157"/>
                  <a:pt x="186" y="143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2"/>
                  <a:pt x="174" y="50"/>
                  <a:pt x="160" y="50"/>
                </a:cubicBezTo>
                <a:close/>
                <a:moveTo>
                  <a:pt x="42" y="8"/>
                </a:moveTo>
                <a:cubicBezTo>
                  <a:pt x="143" y="8"/>
                  <a:pt x="143" y="8"/>
                  <a:pt x="143" y="8"/>
                </a:cubicBezTo>
                <a:cubicBezTo>
                  <a:pt x="143" y="50"/>
                  <a:pt x="143" y="50"/>
                  <a:pt x="143" y="50"/>
                </a:cubicBezTo>
                <a:cubicBezTo>
                  <a:pt x="42" y="50"/>
                  <a:pt x="42" y="50"/>
                  <a:pt x="42" y="50"/>
                </a:cubicBezTo>
                <a:lnTo>
                  <a:pt x="42" y="8"/>
                </a:lnTo>
                <a:close/>
                <a:moveTo>
                  <a:pt x="143" y="177"/>
                </a:moveTo>
                <a:cubicBezTo>
                  <a:pt x="42" y="177"/>
                  <a:pt x="42" y="177"/>
                  <a:pt x="42" y="177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143" y="126"/>
                  <a:pt x="143" y="126"/>
                  <a:pt x="143" y="126"/>
                </a:cubicBezTo>
                <a:lnTo>
                  <a:pt x="143" y="177"/>
                </a:lnTo>
                <a:close/>
                <a:moveTo>
                  <a:pt x="177" y="143"/>
                </a:moveTo>
                <a:cubicBezTo>
                  <a:pt x="177" y="153"/>
                  <a:pt x="170" y="160"/>
                  <a:pt x="160" y="160"/>
                </a:cubicBezTo>
                <a:cubicBezTo>
                  <a:pt x="152" y="160"/>
                  <a:pt x="152" y="160"/>
                  <a:pt x="152" y="160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2"/>
                  <a:pt x="148" y="118"/>
                  <a:pt x="143" y="118"/>
                </a:cubicBezTo>
                <a:cubicBezTo>
                  <a:pt x="42" y="118"/>
                  <a:pt x="42" y="118"/>
                  <a:pt x="42" y="118"/>
                </a:cubicBezTo>
                <a:cubicBezTo>
                  <a:pt x="38" y="118"/>
                  <a:pt x="34" y="122"/>
                  <a:pt x="34" y="126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16" y="160"/>
                  <a:pt x="8" y="153"/>
                  <a:pt x="8" y="143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66"/>
                  <a:pt x="16" y="59"/>
                  <a:pt x="25" y="59"/>
                </a:cubicBezTo>
                <a:cubicBezTo>
                  <a:pt x="160" y="59"/>
                  <a:pt x="160" y="59"/>
                  <a:pt x="160" y="59"/>
                </a:cubicBezTo>
                <a:cubicBezTo>
                  <a:pt x="170" y="59"/>
                  <a:pt x="177" y="66"/>
                  <a:pt x="177" y="76"/>
                </a:cubicBezTo>
                <a:lnTo>
                  <a:pt x="177" y="143"/>
                </a:lnTo>
                <a:close/>
                <a:moveTo>
                  <a:pt x="152" y="76"/>
                </a:moveTo>
                <a:cubicBezTo>
                  <a:pt x="147" y="76"/>
                  <a:pt x="143" y="79"/>
                  <a:pt x="143" y="84"/>
                </a:cubicBezTo>
                <a:cubicBezTo>
                  <a:pt x="143" y="89"/>
                  <a:pt x="147" y="93"/>
                  <a:pt x="152" y="93"/>
                </a:cubicBezTo>
                <a:cubicBezTo>
                  <a:pt x="157" y="93"/>
                  <a:pt x="160" y="89"/>
                  <a:pt x="160" y="84"/>
                </a:cubicBezTo>
                <a:cubicBezTo>
                  <a:pt x="160" y="79"/>
                  <a:pt x="157" y="76"/>
                  <a:pt x="152" y="76"/>
                </a:cubicBezTo>
                <a:close/>
                <a:moveTo>
                  <a:pt x="127" y="76"/>
                </a:moveTo>
                <a:cubicBezTo>
                  <a:pt x="122" y="76"/>
                  <a:pt x="118" y="79"/>
                  <a:pt x="118" y="84"/>
                </a:cubicBezTo>
                <a:cubicBezTo>
                  <a:pt x="118" y="89"/>
                  <a:pt x="122" y="93"/>
                  <a:pt x="127" y="93"/>
                </a:cubicBezTo>
                <a:cubicBezTo>
                  <a:pt x="131" y="93"/>
                  <a:pt x="135" y="89"/>
                  <a:pt x="135" y="84"/>
                </a:cubicBezTo>
                <a:cubicBezTo>
                  <a:pt x="135" y="79"/>
                  <a:pt x="131" y="76"/>
                  <a:pt x="127" y="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6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6" name="Freeform 217">
            <a:extLst>
              <a:ext uri="{FF2B5EF4-FFF2-40B4-BE49-F238E27FC236}">
                <a16:creationId xmlns:a16="http://schemas.microsoft.com/office/drawing/2014/main" xmlns="" id="{C7E448EB-5EC1-4FA0-B007-E7B6841D432C}"/>
              </a:ext>
            </a:extLst>
          </p:cNvPr>
          <p:cNvSpPr>
            <a:spLocks noEditPoints="1"/>
          </p:cNvSpPr>
          <p:nvPr/>
        </p:nvSpPr>
        <p:spPr bwMode="auto">
          <a:xfrm>
            <a:off x="5865931" y="2688697"/>
            <a:ext cx="444035" cy="444035"/>
          </a:xfrm>
          <a:custGeom>
            <a:avLst/>
            <a:gdLst>
              <a:gd name="T0" fmla="*/ 92 w 185"/>
              <a:gd name="T1" fmla="*/ 42 h 185"/>
              <a:gd name="T2" fmla="*/ 92 w 185"/>
              <a:gd name="T3" fmla="*/ 34 h 185"/>
              <a:gd name="T4" fmla="*/ 92 w 185"/>
              <a:gd name="T5" fmla="*/ 8 h 185"/>
              <a:gd name="T6" fmla="*/ 120 w 185"/>
              <a:gd name="T7" fmla="*/ 12 h 185"/>
              <a:gd name="T8" fmla="*/ 64 w 185"/>
              <a:gd name="T9" fmla="*/ 13 h 185"/>
              <a:gd name="T10" fmla="*/ 92 w 185"/>
              <a:gd name="T11" fmla="*/ 8 h 185"/>
              <a:gd name="T12" fmla="*/ 109 w 185"/>
              <a:gd name="T13" fmla="*/ 24 h 185"/>
              <a:gd name="T14" fmla="*/ 76 w 185"/>
              <a:gd name="T15" fmla="*/ 25 h 185"/>
              <a:gd name="T16" fmla="*/ 92 w 185"/>
              <a:gd name="T17" fmla="*/ 25 h 185"/>
              <a:gd name="T18" fmla="*/ 55 w 185"/>
              <a:gd name="T19" fmla="*/ 169 h 185"/>
              <a:gd name="T20" fmla="*/ 101 w 185"/>
              <a:gd name="T21" fmla="*/ 164 h 185"/>
              <a:gd name="T22" fmla="*/ 55 w 185"/>
              <a:gd name="T23" fmla="*/ 160 h 185"/>
              <a:gd name="T24" fmla="*/ 55 w 185"/>
              <a:gd name="T25" fmla="*/ 169 h 185"/>
              <a:gd name="T26" fmla="*/ 185 w 185"/>
              <a:gd name="T27" fmla="*/ 146 h 185"/>
              <a:gd name="T28" fmla="*/ 168 w 185"/>
              <a:gd name="T29" fmla="*/ 87 h 185"/>
              <a:gd name="T30" fmla="*/ 164 w 185"/>
              <a:gd name="T31" fmla="*/ 84 h 185"/>
              <a:gd name="T32" fmla="*/ 156 w 185"/>
              <a:gd name="T33" fmla="*/ 34 h 185"/>
              <a:gd name="T34" fmla="*/ 147 w 185"/>
              <a:gd name="T35" fmla="*/ 34 h 185"/>
              <a:gd name="T36" fmla="*/ 38 w 185"/>
              <a:gd name="T37" fmla="*/ 84 h 185"/>
              <a:gd name="T38" fmla="*/ 33 w 185"/>
              <a:gd name="T39" fmla="*/ 29 h 185"/>
              <a:gd name="T40" fmla="*/ 29 w 185"/>
              <a:gd name="T41" fmla="*/ 84 h 185"/>
              <a:gd name="T42" fmla="*/ 17 w 185"/>
              <a:gd name="T43" fmla="*/ 87 h 185"/>
              <a:gd name="T44" fmla="*/ 0 w 185"/>
              <a:gd name="T45" fmla="*/ 146 h 185"/>
              <a:gd name="T46" fmla="*/ 0 w 185"/>
              <a:gd name="T47" fmla="*/ 147 h 185"/>
              <a:gd name="T48" fmla="*/ 0 w 185"/>
              <a:gd name="T49" fmla="*/ 156 h 185"/>
              <a:gd name="T50" fmla="*/ 0 w 185"/>
              <a:gd name="T51" fmla="*/ 169 h 185"/>
              <a:gd name="T52" fmla="*/ 168 w 185"/>
              <a:gd name="T53" fmla="*/ 185 h 185"/>
              <a:gd name="T54" fmla="*/ 185 w 185"/>
              <a:gd name="T55" fmla="*/ 160 h 185"/>
              <a:gd name="T56" fmla="*/ 185 w 185"/>
              <a:gd name="T57" fmla="*/ 156 h 185"/>
              <a:gd name="T58" fmla="*/ 24 w 185"/>
              <a:gd name="T59" fmla="*/ 93 h 185"/>
              <a:gd name="T60" fmla="*/ 176 w 185"/>
              <a:gd name="T61" fmla="*/ 143 h 185"/>
              <a:gd name="T62" fmla="*/ 24 w 185"/>
              <a:gd name="T63" fmla="*/ 93 h 185"/>
              <a:gd name="T64" fmla="*/ 168 w 185"/>
              <a:gd name="T65" fmla="*/ 177 h 185"/>
              <a:gd name="T66" fmla="*/ 8 w 185"/>
              <a:gd name="T67" fmla="*/ 169 h 185"/>
              <a:gd name="T68" fmla="*/ 177 w 185"/>
              <a:gd name="T69" fmla="*/ 152 h 185"/>
              <a:gd name="T70" fmla="*/ 21 w 185"/>
              <a:gd name="T71" fmla="*/ 169 h 185"/>
              <a:gd name="T72" fmla="*/ 21 w 185"/>
              <a:gd name="T73" fmla="*/ 160 h 185"/>
              <a:gd name="T74" fmla="*/ 21 w 185"/>
              <a:gd name="T75" fmla="*/ 169 h 185"/>
              <a:gd name="T76" fmla="*/ 42 w 185"/>
              <a:gd name="T77" fmla="*/ 164 h 185"/>
              <a:gd name="T78" fmla="*/ 33 w 185"/>
              <a:gd name="T79" fmla="*/ 16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5" h="185">
                <a:moveTo>
                  <a:pt x="88" y="38"/>
                </a:moveTo>
                <a:cubicBezTo>
                  <a:pt x="88" y="40"/>
                  <a:pt x="90" y="42"/>
                  <a:pt x="92" y="42"/>
                </a:cubicBezTo>
                <a:cubicBezTo>
                  <a:pt x="95" y="42"/>
                  <a:pt x="97" y="40"/>
                  <a:pt x="97" y="38"/>
                </a:cubicBezTo>
                <a:cubicBezTo>
                  <a:pt x="97" y="35"/>
                  <a:pt x="95" y="34"/>
                  <a:pt x="92" y="34"/>
                </a:cubicBezTo>
                <a:cubicBezTo>
                  <a:pt x="90" y="34"/>
                  <a:pt x="88" y="35"/>
                  <a:pt x="88" y="38"/>
                </a:cubicBezTo>
                <a:close/>
                <a:moveTo>
                  <a:pt x="92" y="8"/>
                </a:moveTo>
                <a:cubicBezTo>
                  <a:pt x="101" y="8"/>
                  <a:pt x="109" y="12"/>
                  <a:pt x="114" y="18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13" y="4"/>
                  <a:pt x="103" y="0"/>
                  <a:pt x="92" y="0"/>
                </a:cubicBezTo>
                <a:cubicBezTo>
                  <a:pt x="81" y="0"/>
                  <a:pt x="71" y="5"/>
                  <a:pt x="64" y="13"/>
                </a:cubicBezTo>
                <a:cubicBezTo>
                  <a:pt x="70" y="19"/>
                  <a:pt x="70" y="19"/>
                  <a:pt x="70" y="19"/>
                </a:cubicBezTo>
                <a:cubicBezTo>
                  <a:pt x="75" y="12"/>
                  <a:pt x="83" y="8"/>
                  <a:pt x="92" y="8"/>
                </a:cubicBezTo>
                <a:close/>
                <a:moveTo>
                  <a:pt x="103" y="30"/>
                </a:moveTo>
                <a:cubicBezTo>
                  <a:pt x="109" y="24"/>
                  <a:pt x="109" y="24"/>
                  <a:pt x="109" y="24"/>
                </a:cubicBezTo>
                <a:cubicBezTo>
                  <a:pt x="105" y="20"/>
                  <a:pt x="99" y="17"/>
                  <a:pt x="92" y="17"/>
                </a:cubicBezTo>
                <a:cubicBezTo>
                  <a:pt x="86" y="17"/>
                  <a:pt x="80" y="20"/>
                  <a:pt x="76" y="25"/>
                </a:cubicBezTo>
                <a:cubicBezTo>
                  <a:pt x="82" y="31"/>
                  <a:pt x="82" y="31"/>
                  <a:pt x="82" y="31"/>
                </a:cubicBezTo>
                <a:cubicBezTo>
                  <a:pt x="84" y="28"/>
                  <a:pt x="88" y="25"/>
                  <a:pt x="92" y="25"/>
                </a:cubicBezTo>
                <a:cubicBezTo>
                  <a:pt x="97" y="25"/>
                  <a:pt x="101" y="27"/>
                  <a:pt x="103" y="30"/>
                </a:cubicBezTo>
                <a:close/>
                <a:moveTo>
                  <a:pt x="55" y="169"/>
                </a:moveTo>
                <a:cubicBezTo>
                  <a:pt x="97" y="169"/>
                  <a:pt x="97" y="169"/>
                  <a:pt x="97" y="169"/>
                </a:cubicBezTo>
                <a:cubicBezTo>
                  <a:pt x="99" y="169"/>
                  <a:pt x="101" y="167"/>
                  <a:pt x="101" y="164"/>
                </a:cubicBezTo>
                <a:cubicBezTo>
                  <a:pt x="101" y="162"/>
                  <a:pt x="99" y="160"/>
                  <a:pt x="97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2" y="160"/>
                  <a:pt x="50" y="162"/>
                  <a:pt x="50" y="164"/>
                </a:cubicBezTo>
                <a:cubicBezTo>
                  <a:pt x="50" y="167"/>
                  <a:pt x="52" y="169"/>
                  <a:pt x="55" y="169"/>
                </a:cubicBezTo>
                <a:close/>
                <a:moveTo>
                  <a:pt x="185" y="147"/>
                </a:moveTo>
                <a:cubicBezTo>
                  <a:pt x="185" y="147"/>
                  <a:pt x="185" y="146"/>
                  <a:pt x="185" y="146"/>
                </a:cubicBezTo>
                <a:cubicBezTo>
                  <a:pt x="185" y="146"/>
                  <a:pt x="185" y="146"/>
                  <a:pt x="185" y="146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8" y="87"/>
                  <a:pt x="168" y="87"/>
                  <a:pt x="168" y="87"/>
                </a:cubicBezTo>
                <a:cubicBezTo>
                  <a:pt x="167" y="85"/>
                  <a:pt x="166" y="84"/>
                  <a:pt x="164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6" y="31"/>
                  <a:pt x="154" y="29"/>
                  <a:pt x="152" y="29"/>
                </a:cubicBezTo>
                <a:cubicBezTo>
                  <a:pt x="149" y="29"/>
                  <a:pt x="147" y="31"/>
                  <a:pt x="147" y="34"/>
                </a:cubicBezTo>
                <a:cubicBezTo>
                  <a:pt x="147" y="84"/>
                  <a:pt x="147" y="84"/>
                  <a:pt x="147" y="84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1"/>
                  <a:pt x="36" y="29"/>
                  <a:pt x="33" y="29"/>
                </a:cubicBezTo>
                <a:cubicBezTo>
                  <a:pt x="31" y="29"/>
                  <a:pt x="29" y="31"/>
                  <a:pt x="29" y="34"/>
                </a:cubicBezTo>
                <a:cubicBezTo>
                  <a:pt x="29" y="84"/>
                  <a:pt x="29" y="84"/>
                  <a:pt x="29" y="84"/>
                </a:cubicBezTo>
                <a:cubicBezTo>
                  <a:pt x="21" y="84"/>
                  <a:pt x="21" y="84"/>
                  <a:pt x="21" y="84"/>
                </a:cubicBezTo>
                <a:cubicBezTo>
                  <a:pt x="19" y="84"/>
                  <a:pt x="17" y="85"/>
                  <a:pt x="17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46"/>
                  <a:pt x="0" y="147"/>
                  <a:pt x="0" y="147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7"/>
                  <a:pt x="0" y="159"/>
                  <a:pt x="0" y="16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7" y="185"/>
                  <a:pt x="17" y="185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78" y="185"/>
                  <a:pt x="185" y="178"/>
                  <a:pt x="185" y="169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7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lnTo>
                  <a:pt x="185" y="147"/>
                </a:lnTo>
                <a:close/>
                <a:moveTo>
                  <a:pt x="24" y="93"/>
                </a:moveTo>
                <a:cubicBezTo>
                  <a:pt x="161" y="93"/>
                  <a:pt x="161" y="93"/>
                  <a:pt x="161" y="9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9" y="143"/>
                  <a:pt x="9" y="143"/>
                  <a:pt x="9" y="143"/>
                </a:cubicBezTo>
                <a:lnTo>
                  <a:pt x="24" y="93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152"/>
                  <a:pt x="8" y="152"/>
                  <a:pt x="8" y="152"/>
                </a:cubicBezTo>
                <a:cubicBezTo>
                  <a:pt x="177" y="152"/>
                  <a:pt x="177" y="152"/>
                  <a:pt x="177" y="152"/>
                </a:cubicBezTo>
                <a:lnTo>
                  <a:pt x="177" y="169"/>
                </a:lnTo>
                <a:close/>
                <a:moveTo>
                  <a:pt x="21" y="169"/>
                </a:moveTo>
                <a:cubicBezTo>
                  <a:pt x="23" y="169"/>
                  <a:pt x="25" y="167"/>
                  <a:pt x="25" y="164"/>
                </a:cubicBezTo>
                <a:cubicBezTo>
                  <a:pt x="25" y="162"/>
                  <a:pt x="23" y="160"/>
                  <a:pt x="21" y="160"/>
                </a:cubicBezTo>
                <a:cubicBezTo>
                  <a:pt x="18" y="160"/>
                  <a:pt x="17" y="162"/>
                  <a:pt x="17" y="164"/>
                </a:cubicBezTo>
                <a:cubicBezTo>
                  <a:pt x="17" y="167"/>
                  <a:pt x="18" y="169"/>
                  <a:pt x="21" y="169"/>
                </a:cubicBezTo>
                <a:close/>
                <a:moveTo>
                  <a:pt x="38" y="169"/>
                </a:moveTo>
                <a:cubicBezTo>
                  <a:pt x="40" y="169"/>
                  <a:pt x="42" y="167"/>
                  <a:pt x="42" y="164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5" y="160"/>
                  <a:pt x="33" y="162"/>
                  <a:pt x="33" y="164"/>
                </a:cubicBezTo>
                <a:cubicBezTo>
                  <a:pt x="33" y="167"/>
                  <a:pt x="35" y="169"/>
                  <a:pt x="38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6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7" name="Freeform 225">
            <a:extLst>
              <a:ext uri="{FF2B5EF4-FFF2-40B4-BE49-F238E27FC236}">
                <a16:creationId xmlns:a16="http://schemas.microsoft.com/office/drawing/2014/main" xmlns="" id="{661303D3-FAC6-4E25-9719-E2D7CE1BA644}"/>
              </a:ext>
            </a:extLst>
          </p:cNvPr>
          <p:cNvSpPr>
            <a:spLocks noEditPoints="1"/>
          </p:cNvSpPr>
          <p:nvPr/>
        </p:nvSpPr>
        <p:spPr bwMode="auto">
          <a:xfrm>
            <a:off x="7877337" y="2714513"/>
            <a:ext cx="445351" cy="445351"/>
          </a:xfrm>
          <a:custGeom>
            <a:avLst/>
            <a:gdLst>
              <a:gd name="T0" fmla="*/ 160 w 186"/>
              <a:gd name="T1" fmla="*/ 13 h 186"/>
              <a:gd name="T2" fmla="*/ 135 w 186"/>
              <a:gd name="T3" fmla="*/ 13 h 186"/>
              <a:gd name="T4" fmla="*/ 70 w 186"/>
              <a:gd name="T5" fmla="*/ 35 h 186"/>
              <a:gd name="T6" fmla="*/ 0 w 186"/>
              <a:gd name="T7" fmla="*/ 51 h 186"/>
              <a:gd name="T8" fmla="*/ 8 w 186"/>
              <a:gd name="T9" fmla="*/ 118 h 186"/>
              <a:gd name="T10" fmla="*/ 51 w 186"/>
              <a:gd name="T11" fmla="*/ 182 h 186"/>
              <a:gd name="T12" fmla="*/ 55 w 186"/>
              <a:gd name="T13" fmla="*/ 186 h 186"/>
              <a:gd name="T14" fmla="*/ 93 w 186"/>
              <a:gd name="T15" fmla="*/ 182 h 186"/>
              <a:gd name="T16" fmla="*/ 93 w 186"/>
              <a:gd name="T17" fmla="*/ 181 h 186"/>
              <a:gd name="T18" fmla="*/ 135 w 186"/>
              <a:gd name="T19" fmla="*/ 145 h 186"/>
              <a:gd name="T20" fmla="*/ 148 w 186"/>
              <a:gd name="T21" fmla="*/ 160 h 186"/>
              <a:gd name="T22" fmla="*/ 160 w 186"/>
              <a:gd name="T23" fmla="*/ 106 h 186"/>
              <a:gd name="T24" fmla="*/ 160 w 186"/>
              <a:gd name="T25" fmla="*/ 55 h 186"/>
              <a:gd name="T26" fmla="*/ 8 w 186"/>
              <a:gd name="T27" fmla="*/ 93 h 186"/>
              <a:gd name="T28" fmla="*/ 34 w 186"/>
              <a:gd name="T29" fmla="*/ 89 h 186"/>
              <a:gd name="T30" fmla="*/ 8 w 186"/>
              <a:gd name="T31" fmla="*/ 85 h 186"/>
              <a:gd name="T32" fmla="*/ 21 w 186"/>
              <a:gd name="T33" fmla="*/ 76 h 186"/>
              <a:gd name="T34" fmla="*/ 21 w 186"/>
              <a:gd name="T35" fmla="*/ 68 h 186"/>
              <a:gd name="T36" fmla="*/ 8 w 186"/>
              <a:gd name="T37" fmla="*/ 51 h 186"/>
              <a:gd name="T38" fmla="*/ 67 w 186"/>
              <a:gd name="T39" fmla="*/ 116 h 186"/>
              <a:gd name="T40" fmla="*/ 54 w 186"/>
              <a:gd name="T41" fmla="*/ 160 h 186"/>
              <a:gd name="T42" fmla="*/ 70 w 186"/>
              <a:gd name="T43" fmla="*/ 125 h 186"/>
              <a:gd name="T44" fmla="*/ 80 w 186"/>
              <a:gd name="T45" fmla="*/ 160 h 186"/>
              <a:gd name="T46" fmla="*/ 81 w 186"/>
              <a:gd name="T47" fmla="*/ 169 h 186"/>
              <a:gd name="T48" fmla="*/ 58 w 186"/>
              <a:gd name="T49" fmla="*/ 177 h 186"/>
              <a:gd name="T50" fmla="*/ 81 w 186"/>
              <a:gd name="T51" fmla="*/ 169 h 186"/>
              <a:gd name="T52" fmla="*/ 76 w 186"/>
              <a:gd name="T53" fmla="*/ 118 h 186"/>
              <a:gd name="T54" fmla="*/ 135 w 186"/>
              <a:gd name="T55" fmla="*/ 25 h 186"/>
              <a:gd name="T56" fmla="*/ 152 w 186"/>
              <a:gd name="T57" fmla="*/ 148 h 186"/>
              <a:gd name="T58" fmla="*/ 143 w 186"/>
              <a:gd name="T59" fmla="*/ 148 h 186"/>
              <a:gd name="T60" fmla="*/ 148 w 186"/>
              <a:gd name="T61" fmla="*/ 9 h 186"/>
              <a:gd name="T62" fmla="*/ 152 w 186"/>
              <a:gd name="T63" fmla="*/ 148 h 186"/>
              <a:gd name="T64" fmla="*/ 160 w 186"/>
              <a:gd name="T65" fmla="*/ 63 h 186"/>
              <a:gd name="T66" fmla="*/ 160 w 186"/>
              <a:gd name="T67" fmla="*/ 9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6" h="186">
                <a:moveTo>
                  <a:pt x="160" y="55"/>
                </a:moveTo>
                <a:cubicBezTo>
                  <a:pt x="160" y="13"/>
                  <a:pt x="160" y="13"/>
                  <a:pt x="160" y="13"/>
                </a:cubicBezTo>
                <a:cubicBezTo>
                  <a:pt x="160" y="6"/>
                  <a:pt x="155" y="0"/>
                  <a:pt x="148" y="0"/>
                </a:cubicBezTo>
                <a:cubicBezTo>
                  <a:pt x="141" y="0"/>
                  <a:pt x="135" y="6"/>
                  <a:pt x="135" y="13"/>
                </a:cubicBezTo>
                <a:cubicBezTo>
                  <a:pt x="135" y="16"/>
                  <a:pt x="135" y="16"/>
                  <a:pt x="135" y="16"/>
                </a:cubicBezTo>
                <a:cubicBezTo>
                  <a:pt x="70" y="35"/>
                  <a:pt x="70" y="35"/>
                  <a:pt x="70" y="35"/>
                </a:cubicBezTo>
                <a:cubicBezTo>
                  <a:pt x="8" y="42"/>
                  <a:pt x="8" y="42"/>
                  <a:pt x="8" y="42"/>
                </a:cubicBezTo>
                <a:cubicBezTo>
                  <a:pt x="4" y="42"/>
                  <a:pt x="0" y="46"/>
                  <a:pt x="0" y="51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4"/>
                  <a:pt x="4" y="118"/>
                  <a:pt x="8" y="118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51" y="184"/>
                  <a:pt x="53" y="186"/>
                  <a:pt x="55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91" y="186"/>
                  <a:pt x="93" y="184"/>
                  <a:pt x="93" y="182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93" y="181"/>
                  <a:pt x="93" y="181"/>
                  <a:pt x="93" y="181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135" y="145"/>
                  <a:pt x="135" y="145"/>
                  <a:pt x="135" y="145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5" y="155"/>
                  <a:pt x="141" y="160"/>
                  <a:pt x="148" y="160"/>
                </a:cubicBezTo>
                <a:cubicBezTo>
                  <a:pt x="155" y="160"/>
                  <a:pt x="160" y="155"/>
                  <a:pt x="160" y="148"/>
                </a:cubicBezTo>
                <a:cubicBezTo>
                  <a:pt x="160" y="106"/>
                  <a:pt x="160" y="106"/>
                  <a:pt x="160" y="106"/>
                </a:cubicBezTo>
                <a:cubicBezTo>
                  <a:pt x="174" y="106"/>
                  <a:pt x="186" y="94"/>
                  <a:pt x="186" y="80"/>
                </a:cubicBezTo>
                <a:cubicBezTo>
                  <a:pt x="186" y="66"/>
                  <a:pt x="174" y="55"/>
                  <a:pt x="160" y="55"/>
                </a:cubicBezTo>
                <a:close/>
                <a:moveTo>
                  <a:pt x="8" y="110"/>
                </a:moveTo>
                <a:cubicBezTo>
                  <a:pt x="8" y="93"/>
                  <a:pt x="8" y="93"/>
                  <a:pt x="8" y="93"/>
                </a:cubicBezTo>
                <a:cubicBezTo>
                  <a:pt x="29" y="93"/>
                  <a:pt x="29" y="93"/>
                  <a:pt x="29" y="93"/>
                </a:cubicBezTo>
                <a:cubicBezTo>
                  <a:pt x="32" y="93"/>
                  <a:pt x="34" y="91"/>
                  <a:pt x="34" y="89"/>
                </a:cubicBezTo>
                <a:cubicBezTo>
                  <a:pt x="34" y="86"/>
                  <a:pt x="32" y="85"/>
                  <a:pt x="29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8" y="76"/>
                  <a:pt x="8" y="76"/>
                  <a:pt x="8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3" y="76"/>
                  <a:pt x="25" y="74"/>
                  <a:pt x="25" y="72"/>
                </a:cubicBezTo>
                <a:cubicBezTo>
                  <a:pt x="25" y="70"/>
                  <a:pt x="23" y="68"/>
                  <a:pt x="21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51"/>
                  <a:pt x="8" y="51"/>
                  <a:pt x="8" y="51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116"/>
                  <a:pt x="67" y="116"/>
                  <a:pt x="67" y="116"/>
                </a:cubicBezTo>
                <a:lnTo>
                  <a:pt x="8" y="110"/>
                </a:lnTo>
                <a:close/>
                <a:moveTo>
                  <a:pt x="54" y="160"/>
                </a:moveTo>
                <a:cubicBezTo>
                  <a:pt x="46" y="122"/>
                  <a:pt x="46" y="122"/>
                  <a:pt x="46" y="122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80" y="160"/>
                  <a:pt x="80" y="160"/>
                  <a:pt x="80" y="160"/>
                </a:cubicBezTo>
                <a:lnTo>
                  <a:pt x="54" y="160"/>
                </a:lnTo>
                <a:close/>
                <a:moveTo>
                  <a:pt x="81" y="169"/>
                </a:moveTo>
                <a:cubicBezTo>
                  <a:pt x="83" y="177"/>
                  <a:pt x="83" y="177"/>
                  <a:pt x="83" y="177"/>
                </a:cubicBezTo>
                <a:cubicBezTo>
                  <a:pt x="58" y="177"/>
                  <a:pt x="58" y="177"/>
                  <a:pt x="58" y="177"/>
                </a:cubicBezTo>
                <a:cubicBezTo>
                  <a:pt x="56" y="169"/>
                  <a:pt x="56" y="169"/>
                  <a:pt x="56" y="169"/>
                </a:cubicBezTo>
                <a:lnTo>
                  <a:pt x="81" y="169"/>
                </a:lnTo>
                <a:close/>
                <a:moveTo>
                  <a:pt x="135" y="136"/>
                </a:moveTo>
                <a:cubicBezTo>
                  <a:pt x="76" y="118"/>
                  <a:pt x="76" y="118"/>
                  <a:pt x="76" y="118"/>
                </a:cubicBezTo>
                <a:cubicBezTo>
                  <a:pt x="76" y="43"/>
                  <a:pt x="76" y="43"/>
                  <a:pt x="76" y="43"/>
                </a:cubicBezTo>
                <a:cubicBezTo>
                  <a:pt x="135" y="25"/>
                  <a:pt x="135" y="25"/>
                  <a:pt x="135" y="25"/>
                </a:cubicBezTo>
                <a:lnTo>
                  <a:pt x="135" y="136"/>
                </a:lnTo>
                <a:close/>
                <a:moveTo>
                  <a:pt x="152" y="148"/>
                </a:moveTo>
                <a:cubicBezTo>
                  <a:pt x="152" y="150"/>
                  <a:pt x="150" y="152"/>
                  <a:pt x="148" y="152"/>
                </a:cubicBezTo>
                <a:cubicBezTo>
                  <a:pt x="145" y="152"/>
                  <a:pt x="143" y="150"/>
                  <a:pt x="143" y="148"/>
                </a:cubicBezTo>
                <a:cubicBezTo>
                  <a:pt x="143" y="13"/>
                  <a:pt x="143" y="13"/>
                  <a:pt x="143" y="13"/>
                </a:cubicBezTo>
                <a:cubicBezTo>
                  <a:pt x="143" y="10"/>
                  <a:pt x="145" y="9"/>
                  <a:pt x="148" y="9"/>
                </a:cubicBezTo>
                <a:cubicBezTo>
                  <a:pt x="150" y="9"/>
                  <a:pt x="152" y="10"/>
                  <a:pt x="152" y="13"/>
                </a:cubicBezTo>
                <a:lnTo>
                  <a:pt x="152" y="148"/>
                </a:lnTo>
                <a:close/>
                <a:moveTo>
                  <a:pt x="160" y="97"/>
                </a:moveTo>
                <a:cubicBezTo>
                  <a:pt x="160" y="63"/>
                  <a:pt x="160" y="63"/>
                  <a:pt x="160" y="63"/>
                </a:cubicBezTo>
                <a:cubicBezTo>
                  <a:pt x="170" y="63"/>
                  <a:pt x="177" y="71"/>
                  <a:pt x="177" y="80"/>
                </a:cubicBezTo>
                <a:cubicBezTo>
                  <a:pt x="177" y="90"/>
                  <a:pt x="170" y="97"/>
                  <a:pt x="160" y="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6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8" name="Freeform 239">
            <a:extLst>
              <a:ext uri="{FF2B5EF4-FFF2-40B4-BE49-F238E27FC236}">
                <a16:creationId xmlns:a16="http://schemas.microsoft.com/office/drawing/2014/main" xmlns="" id="{397E2B10-E1FF-47F8-BB42-9A749655E6D9}"/>
              </a:ext>
            </a:extLst>
          </p:cNvPr>
          <p:cNvSpPr>
            <a:spLocks noEditPoints="1"/>
          </p:cNvSpPr>
          <p:nvPr/>
        </p:nvSpPr>
        <p:spPr bwMode="auto">
          <a:xfrm>
            <a:off x="9901771" y="2714512"/>
            <a:ext cx="404507" cy="445352"/>
          </a:xfrm>
          <a:custGeom>
            <a:avLst/>
            <a:gdLst>
              <a:gd name="T0" fmla="*/ 46 w 169"/>
              <a:gd name="T1" fmla="*/ 76 h 186"/>
              <a:gd name="T2" fmla="*/ 50 w 169"/>
              <a:gd name="T3" fmla="*/ 72 h 186"/>
              <a:gd name="T4" fmla="*/ 50 w 169"/>
              <a:gd name="T5" fmla="*/ 55 h 186"/>
              <a:gd name="T6" fmla="*/ 46 w 169"/>
              <a:gd name="T7" fmla="*/ 51 h 186"/>
              <a:gd name="T8" fmla="*/ 42 w 169"/>
              <a:gd name="T9" fmla="*/ 55 h 186"/>
              <a:gd name="T10" fmla="*/ 42 w 169"/>
              <a:gd name="T11" fmla="*/ 72 h 186"/>
              <a:gd name="T12" fmla="*/ 46 w 169"/>
              <a:gd name="T13" fmla="*/ 76 h 186"/>
              <a:gd name="T14" fmla="*/ 122 w 169"/>
              <a:gd name="T15" fmla="*/ 76 h 186"/>
              <a:gd name="T16" fmla="*/ 126 w 169"/>
              <a:gd name="T17" fmla="*/ 72 h 186"/>
              <a:gd name="T18" fmla="*/ 126 w 169"/>
              <a:gd name="T19" fmla="*/ 55 h 186"/>
              <a:gd name="T20" fmla="*/ 122 w 169"/>
              <a:gd name="T21" fmla="*/ 51 h 186"/>
              <a:gd name="T22" fmla="*/ 118 w 169"/>
              <a:gd name="T23" fmla="*/ 55 h 186"/>
              <a:gd name="T24" fmla="*/ 118 w 169"/>
              <a:gd name="T25" fmla="*/ 72 h 186"/>
              <a:gd name="T26" fmla="*/ 122 w 169"/>
              <a:gd name="T27" fmla="*/ 76 h 186"/>
              <a:gd name="T28" fmla="*/ 160 w 169"/>
              <a:gd name="T29" fmla="*/ 26 h 186"/>
              <a:gd name="T30" fmla="*/ 98 w 169"/>
              <a:gd name="T31" fmla="*/ 26 h 186"/>
              <a:gd name="T32" fmla="*/ 111 w 169"/>
              <a:gd name="T33" fmla="*/ 6 h 186"/>
              <a:gd name="T34" fmla="*/ 105 w 169"/>
              <a:gd name="T35" fmla="*/ 0 h 186"/>
              <a:gd name="T36" fmla="*/ 88 w 169"/>
              <a:gd name="T37" fmla="*/ 26 h 186"/>
              <a:gd name="T38" fmla="*/ 8 w 169"/>
              <a:gd name="T39" fmla="*/ 26 h 186"/>
              <a:gd name="T40" fmla="*/ 0 w 169"/>
              <a:gd name="T41" fmla="*/ 34 h 186"/>
              <a:gd name="T42" fmla="*/ 0 w 169"/>
              <a:gd name="T43" fmla="*/ 152 h 186"/>
              <a:gd name="T44" fmla="*/ 8 w 169"/>
              <a:gd name="T45" fmla="*/ 161 h 186"/>
              <a:gd name="T46" fmla="*/ 95 w 169"/>
              <a:gd name="T47" fmla="*/ 161 h 186"/>
              <a:gd name="T48" fmla="*/ 105 w 169"/>
              <a:gd name="T49" fmla="*/ 186 h 186"/>
              <a:gd name="T50" fmla="*/ 112 w 169"/>
              <a:gd name="T51" fmla="*/ 182 h 186"/>
              <a:gd name="T52" fmla="*/ 104 w 169"/>
              <a:gd name="T53" fmla="*/ 161 h 186"/>
              <a:gd name="T54" fmla="*/ 160 w 169"/>
              <a:gd name="T55" fmla="*/ 161 h 186"/>
              <a:gd name="T56" fmla="*/ 169 w 169"/>
              <a:gd name="T57" fmla="*/ 152 h 186"/>
              <a:gd name="T58" fmla="*/ 169 w 169"/>
              <a:gd name="T59" fmla="*/ 34 h 186"/>
              <a:gd name="T60" fmla="*/ 160 w 169"/>
              <a:gd name="T61" fmla="*/ 26 h 186"/>
              <a:gd name="T62" fmla="*/ 84 w 169"/>
              <a:gd name="T63" fmla="*/ 135 h 186"/>
              <a:gd name="T64" fmla="*/ 92 w 169"/>
              <a:gd name="T65" fmla="*/ 135 h 186"/>
              <a:gd name="T66" fmla="*/ 93 w 169"/>
              <a:gd name="T67" fmla="*/ 152 h 186"/>
              <a:gd name="T68" fmla="*/ 8 w 169"/>
              <a:gd name="T69" fmla="*/ 152 h 186"/>
              <a:gd name="T70" fmla="*/ 8 w 169"/>
              <a:gd name="T71" fmla="*/ 34 h 186"/>
              <a:gd name="T72" fmla="*/ 83 w 169"/>
              <a:gd name="T73" fmla="*/ 34 h 186"/>
              <a:gd name="T74" fmla="*/ 64 w 169"/>
              <a:gd name="T75" fmla="*/ 101 h 186"/>
              <a:gd name="T76" fmla="*/ 63 w 169"/>
              <a:gd name="T77" fmla="*/ 106 h 186"/>
              <a:gd name="T78" fmla="*/ 94 w 169"/>
              <a:gd name="T79" fmla="*/ 106 h 186"/>
              <a:gd name="T80" fmla="*/ 92 w 169"/>
              <a:gd name="T81" fmla="*/ 127 h 186"/>
              <a:gd name="T82" fmla="*/ 84 w 169"/>
              <a:gd name="T83" fmla="*/ 127 h 186"/>
              <a:gd name="T84" fmla="*/ 27 w 169"/>
              <a:gd name="T85" fmla="*/ 115 h 186"/>
              <a:gd name="T86" fmla="*/ 23 w 169"/>
              <a:gd name="T87" fmla="*/ 122 h 186"/>
              <a:gd name="T88" fmla="*/ 84 w 169"/>
              <a:gd name="T89" fmla="*/ 135 h 186"/>
              <a:gd name="T90" fmla="*/ 160 w 169"/>
              <a:gd name="T91" fmla="*/ 152 h 186"/>
              <a:gd name="T92" fmla="*/ 102 w 169"/>
              <a:gd name="T93" fmla="*/ 152 h 186"/>
              <a:gd name="T94" fmla="*/ 100 w 169"/>
              <a:gd name="T95" fmla="*/ 134 h 186"/>
              <a:gd name="T96" fmla="*/ 145 w 169"/>
              <a:gd name="T97" fmla="*/ 122 h 186"/>
              <a:gd name="T98" fmla="*/ 141 w 169"/>
              <a:gd name="T99" fmla="*/ 115 h 186"/>
              <a:gd name="T100" fmla="*/ 100 w 169"/>
              <a:gd name="T101" fmla="*/ 126 h 186"/>
              <a:gd name="T102" fmla="*/ 103 w 169"/>
              <a:gd name="T103" fmla="*/ 103 h 186"/>
              <a:gd name="T104" fmla="*/ 104 w 169"/>
              <a:gd name="T105" fmla="*/ 98 h 186"/>
              <a:gd name="T106" fmla="*/ 73 w 169"/>
              <a:gd name="T107" fmla="*/ 98 h 186"/>
              <a:gd name="T108" fmla="*/ 93 w 169"/>
              <a:gd name="T109" fmla="*/ 34 h 186"/>
              <a:gd name="T110" fmla="*/ 160 w 169"/>
              <a:gd name="T111" fmla="*/ 34 h 186"/>
              <a:gd name="T112" fmla="*/ 160 w 169"/>
              <a:gd name="T113" fmla="*/ 15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9" h="186">
                <a:moveTo>
                  <a:pt x="46" y="76"/>
                </a:moveTo>
                <a:cubicBezTo>
                  <a:pt x="49" y="76"/>
                  <a:pt x="50" y="75"/>
                  <a:pt x="50" y="72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3"/>
                  <a:pt x="49" y="51"/>
                  <a:pt x="46" y="51"/>
                </a:cubicBezTo>
                <a:cubicBezTo>
                  <a:pt x="44" y="51"/>
                  <a:pt x="42" y="53"/>
                  <a:pt x="42" y="55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75"/>
                  <a:pt x="44" y="76"/>
                  <a:pt x="46" y="76"/>
                </a:cubicBezTo>
                <a:close/>
                <a:moveTo>
                  <a:pt x="122" y="76"/>
                </a:moveTo>
                <a:cubicBezTo>
                  <a:pt x="125" y="76"/>
                  <a:pt x="126" y="75"/>
                  <a:pt x="126" y="72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6" y="53"/>
                  <a:pt x="125" y="51"/>
                  <a:pt x="122" y="51"/>
                </a:cubicBezTo>
                <a:cubicBezTo>
                  <a:pt x="120" y="51"/>
                  <a:pt x="118" y="53"/>
                  <a:pt x="118" y="55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5"/>
                  <a:pt x="120" y="76"/>
                  <a:pt x="122" y="76"/>
                </a:cubicBezTo>
                <a:close/>
                <a:moveTo>
                  <a:pt x="160" y="26"/>
                </a:moveTo>
                <a:cubicBezTo>
                  <a:pt x="98" y="26"/>
                  <a:pt x="98" y="26"/>
                  <a:pt x="98" y="26"/>
                </a:cubicBezTo>
                <a:cubicBezTo>
                  <a:pt x="105" y="13"/>
                  <a:pt x="111" y="6"/>
                  <a:pt x="111" y="6"/>
                </a:cubicBezTo>
                <a:cubicBezTo>
                  <a:pt x="105" y="0"/>
                  <a:pt x="105" y="0"/>
                  <a:pt x="105" y="0"/>
                </a:cubicBezTo>
                <a:cubicBezTo>
                  <a:pt x="104" y="1"/>
                  <a:pt x="96" y="10"/>
                  <a:pt x="88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4" y="26"/>
                  <a:pt x="0" y="30"/>
                  <a:pt x="0" y="3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7"/>
                  <a:pt x="4" y="161"/>
                  <a:pt x="8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7" y="169"/>
                  <a:pt x="100" y="178"/>
                  <a:pt x="105" y="186"/>
                </a:cubicBezTo>
                <a:cubicBezTo>
                  <a:pt x="112" y="182"/>
                  <a:pt x="112" y="182"/>
                  <a:pt x="112" y="182"/>
                </a:cubicBezTo>
                <a:cubicBezTo>
                  <a:pt x="108" y="175"/>
                  <a:pt x="105" y="168"/>
                  <a:pt x="104" y="161"/>
                </a:cubicBezTo>
                <a:cubicBezTo>
                  <a:pt x="160" y="161"/>
                  <a:pt x="160" y="161"/>
                  <a:pt x="160" y="161"/>
                </a:cubicBezTo>
                <a:cubicBezTo>
                  <a:pt x="165" y="161"/>
                  <a:pt x="169" y="157"/>
                  <a:pt x="169" y="152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69" y="30"/>
                  <a:pt x="165" y="26"/>
                  <a:pt x="160" y="26"/>
                </a:cubicBezTo>
                <a:close/>
                <a:moveTo>
                  <a:pt x="84" y="135"/>
                </a:moveTo>
                <a:cubicBezTo>
                  <a:pt x="87" y="135"/>
                  <a:pt x="89" y="135"/>
                  <a:pt x="92" y="135"/>
                </a:cubicBezTo>
                <a:cubicBezTo>
                  <a:pt x="92" y="141"/>
                  <a:pt x="92" y="146"/>
                  <a:pt x="93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34"/>
                  <a:pt x="8" y="34"/>
                  <a:pt x="8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75" y="51"/>
                  <a:pt x="66" y="74"/>
                  <a:pt x="64" y="101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3" y="111"/>
                  <a:pt x="92" y="118"/>
                  <a:pt x="92" y="127"/>
                </a:cubicBezTo>
                <a:cubicBezTo>
                  <a:pt x="89" y="127"/>
                  <a:pt x="87" y="127"/>
                  <a:pt x="84" y="127"/>
                </a:cubicBezTo>
                <a:cubicBezTo>
                  <a:pt x="52" y="127"/>
                  <a:pt x="27" y="115"/>
                  <a:pt x="27" y="115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4" y="123"/>
                  <a:pt x="50" y="135"/>
                  <a:pt x="84" y="135"/>
                </a:cubicBezTo>
                <a:close/>
                <a:moveTo>
                  <a:pt x="160" y="152"/>
                </a:moveTo>
                <a:cubicBezTo>
                  <a:pt x="102" y="152"/>
                  <a:pt x="102" y="152"/>
                  <a:pt x="102" y="152"/>
                </a:cubicBezTo>
                <a:cubicBezTo>
                  <a:pt x="101" y="146"/>
                  <a:pt x="100" y="140"/>
                  <a:pt x="100" y="134"/>
                </a:cubicBezTo>
                <a:cubicBezTo>
                  <a:pt x="126" y="131"/>
                  <a:pt x="144" y="123"/>
                  <a:pt x="145" y="122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1" y="115"/>
                  <a:pt x="124" y="123"/>
                  <a:pt x="100" y="126"/>
                </a:cubicBezTo>
                <a:cubicBezTo>
                  <a:pt x="101" y="112"/>
                  <a:pt x="103" y="103"/>
                  <a:pt x="103" y="103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73" y="98"/>
                  <a:pt x="73" y="98"/>
                  <a:pt x="73" y="98"/>
                </a:cubicBezTo>
                <a:cubicBezTo>
                  <a:pt x="76" y="72"/>
                  <a:pt x="85" y="50"/>
                  <a:pt x="93" y="34"/>
                </a:cubicBezTo>
                <a:cubicBezTo>
                  <a:pt x="160" y="34"/>
                  <a:pt x="160" y="34"/>
                  <a:pt x="160" y="34"/>
                </a:cubicBezTo>
                <a:lnTo>
                  <a:pt x="160" y="15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60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9" name="TextBox 77">
            <a:extLst>
              <a:ext uri="{FF2B5EF4-FFF2-40B4-BE49-F238E27FC236}">
                <a16:creationId xmlns:a16="http://schemas.microsoft.com/office/drawing/2014/main" xmlns="" id="{82DF49F5-FBE0-44A3-BC9A-D8F60EE80F73}"/>
              </a:ext>
            </a:extLst>
          </p:cNvPr>
          <p:cNvSpPr txBox="1"/>
          <p:nvPr/>
        </p:nvSpPr>
        <p:spPr>
          <a:xfrm>
            <a:off x="1198620" y="4825345"/>
            <a:ext cx="17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Sugar plum gummi bears. Apple pie yummy cake with</a:t>
            </a:r>
          </a:p>
        </p:txBody>
      </p:sp>
      <p:sp>
        <p:nvSpPr>
          <p:cNvPr id="20" name="Rectangle 78">
            <a:extLst>
              <a:ext uri="{FF2B5EF4-FFF2-40B4-BE49-F238E27FC236}">
                <a16:creationId xmlns:a16="http://schemas.microsoft.com/office/drawing/2014/main" xmlns="" id="{F5FB2DBF-76BB-4E24-A3B1-D5B8D704BFF6}"/>
              </a:ext>
            </a:extLst>
          </p:cNvPr>
          <p:cNvSpPr/>
          <p:nvPr/>
        </p:nvSpPr>
        <p:spPr>
          <a:xfrm>
            <a:off x="980796" y="4364974"/>
            <a:ext cx="221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CN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2015 </a:t>
            </a:r>
            <a:r>
              <a:rPr lang="zh-CN" altLang="en-US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b="1" dirty="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1" name="Rectangle 80">
            <a:extLst>
              <a:ext uri="{FF2B5EF4-FFF2-40B4-BE49-F238E27FC236}">
                <a16:creationId xmlns:a16="http://schemas.microsoft.com/office/drawing/2014/main" xmlns="" id="{57C85F0C-6FD4-4DFE-AD4A-A88583990CA1}"/>
              </a:ext>
            </a:extLst>
          </p:cNvPr>
          <p:cNvSpPr/>
          <p:nvPr/>
        </p:nvSpPr>
        <p:spPr>
          <a:xfrm>
            <a:off x="2984807" y="4364974"/>
            <a:ext cx="221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CN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 </a:t>
            </a:r>
            <a:r>
              <a:rPr lang="zh-CN" altLang="en-US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b="1" dirty="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2" name="Rectangle 82">
            <a:extLst>
              <a:ext uri="{FF2B5EF4-FFF2-40B4-BE49-F238E27FC236}">
                <a16:creationId xmlns:a16="http://schemas.microsoft.com/office/drawing/2014/main" xmlns="" id="{C8AE95DE-5F3E-4A9C-BE00-B399ECBD744D}"/>
              </a:ext>
            </a:extLst>
          </p:cNvPr>
          <p:cNvSpPr/>
          <p:nvPr/>
        </p:nvSpPr>
        <p:spPr>
          <a:xfrm>
            <a:off x="4988816" y="4364974"/>
            <a:ext cx="221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CN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2017 </a:t>
            </a:r>
            <a:r>
              <a:rPr lang="zh-CN" altLang="en-US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b="1" dirty="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3" name="Rectangle 84">
            <a:extLst>
              <a:ext uri="{FF2B5EF4-FFF2-40B4-BE49-F238E27FC236}">
                <a16:creationId xmlns:a16="http://schemas.microsoft.com/office/drawing/2014/main" xmlns="" id="{445D875C-FEAE-43B2-9FCA-AC2C8586F5B8}"/>
              </a:ext>
            </a:extLst>
          </p:cNvPr>
          <p:cNvSpPr/>
          <p:nvPr/>
        </p:nvSpPr>
        <p:spPr>
          <a:xfrm>
            <a:off x="6985352" y="4364974"/>
            <a:ext cx="221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CN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 </a:t>
            </a:r>
            <a:r>
              <a:rPr lang="zh-CN" altLang="en-US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b="1" dirty="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4" name="Rectangle 86">
            <a:extLst>
              <a:ext uri="{FF2B5EF4-FFF2-40B4-BE49-F238E27FC236}">
                <a16:creationId xmlns:a16="http://schemas.microsoft.com/office/drawing/2014/main" xmlns="" id="{FDD27C70-2A5D-41C2-8824-217DB39414EC}"/>
              </a:ext>
            </a:extLst>
          </p:cNvPr>
          <p:cNvSpPr/>
          <p:nvPr/>
        </p:nvSpPr>
        <p:spPr>
          <a:xfrm>
            <a:off x="8989360" y="4364974"/>
            <a:ext cx="2214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altLang="zh-CN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2019 </a:t>
            </a:r>
            <a:r>
              <a:rPr lang="zh-CN" altLang="en-US" b="1" dirty="0">
                <a:solidFill>
                  <a:prstClr val="black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年</a:t>
            </a:r>
            <a:endParaRPr lang="en-US" b="1" dirty="0">
              <a:solidFill>
                <a:prstClr val="black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25" name="TextBox 87">
            <a:extLst>
              <a:ext uri="{FF2B5EF4-FFF2-40B4-BE49-F238E27FC236}">
                <a16:creationId xmlns:a16="http://schemas.microsoft.com/office/drawing/2014/main" xmlns="" id="{915DB29F-DFF8-4F56-91B8-F58224D7649A}"/>
              </a:ext>
            </a:extLst>
          </p:cNvPr>
          <p:cNvSpPr txBox="1"/>
          <p:nvPr/>
        </p:nvSpPr>
        <p:spPr>
          <a:xfrm>
            <a:off x="3202636" y="4825345"/>
            <a:ext cx="17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Sugar plum gummi bears. Apple pie yummy cake with</a:t>
            </a:r>
          </a:p>
        </p:txBody>
      </p:sp>
      <p:sp>
        <p:nvSpPr>
          <p:cNvPr id="26" name="TextBox 88">
            <a:extLst>
              <a:ext uri="{FF2B5EF4-FFF2-40B4-BE49-F238E27FC236}">
                <a16:creationId xmlns:a16="http://schemas.microsoft.com/office/drawing/2014/main" xmlns="" id="{16A10532-FF1A-4C26-93E8-EE7F6BD704BA}"/>
              </a:ext>
            </a:extLst>
          </p:cNvPr>
          <p:cNvSpPr txBox="1"/>
          <p:nvPr/>
        </p:nvSpPr>
        <p:spPr>
          <a:xfrm>
            <a:off x="5206647" y="4815285"/>
            <a:ext cx="17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Sugar plum gummi bears. Apple pie yummy cake with</a:t>
            </a:r>
          </a:p>
        </p:txBody>
      </p:sp>
      <p:sp>
        <p:nvSpPr>
          <p:cNvPr id="27" name="TextBox 89">
            <a:extLst>
              <a:ext uri="{FF2B5EF4-FFF2-40B4-BE49-F238E27FC236}">
                <a16:creationId xmlns:a16="http://schemas.microsoft.com/office/drawing/2014/main" xmlns="" id="{2EA32607-5B10-423A-B0D7-0B8F307DDC64}"/>
              </a:ext>
            </a:extLst>
          </p:cNvPr>
          <p:cNvSpPr txBox="1"/>
          <p:nvPr/>
        </p:nvSpPr>
        <p:spPr>
          <a:xfrm>
            <a:off x="7195697" y="4817829"/>
            <a:ext cx="17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Sugar plum gummi bears. Apple pie yummy cake with</a:t>
            </a:r>
          </a:p>
        </p:txBody>
      </p:sp>
      <p:sp>
        <p:nvSpPr>
          <p:cNvPr id="28" name="TextBox 90">
            <a:extLst>
              <a:ext uri="{FF2B5EF4-FFF2-40B4-BE49-F238E27FC236}">
                <a16:creationId xmlns:a16="http://schemas.microsoft.com/office/drawing/2014/main" xmlns="" id="{015CBC2B-838D-496C-8204-B42708DEF852}"/>
              </a:ext>
            </a:extLst>
          </p:cNvPr>
          <p:cNvSpPr txBox="1"/>
          <p:nvPr/>
        </p:nvSpPr>
        <p:spPr>
          <a:xfrm>
            <a:off x="9184748" y="4815285"/>
            <a:ext cx="178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Sugar plum gummi bears. Apple pie yummy cake with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0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S1idé">
            <a:extLst>
              <a:ext uri="{FF2B5EF4-FFF2-40B4-BE49-F238E27FC236}">
                <a16:creationId xmlns:a16="http://schemas.microsoft.com/office/drawing/2014/main" xmlns="" id="{854B63F1-1F16-46A3-9F0A-CD1D35FB25CE}"/>
              </a:ext>
            </a:extLst>
          </p:cNvPr>
          <p:cNvGrpSpPr>
            <a:grpSpLocks/>
          </p:cNvGrpSpPr>
          <p:nvPr/>
        </p:nvGrpSpPr>
        <p:grpSpPr bwMode="auto">
          <a:xfrm>
            <a:off x="1488886" y="2670188"/>
            <a:ext cx="9555162" cy="3968889"/>
            <a:chOff x="-6" y="294"/>
            <a:chExt cx="5766" cy="239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0" name="isľîḋe">
              <a:extLst>
                <a:ext uri="{FF2B5EF4-FFF2-40B4-BE49-F238E27FC236}">
                  <a16:creationId xmlns:a16="http://schemas.microsoft.com/office/drawing/2014/main" xmlns="" id="{6E469876-D12D-40F9-BFD3-4ACD741B6323}"/>
                </a:ext>
              </a:extLst>
            </p:cNvPr>
            <p:cNvSpPr/>
            <p:nvPr/>
          </p:nvSpPr>
          <p:spPr bwMode="auto">
            <a:xfrm>
              <a:off x="-6" y="294"/>
              <a:ext cx="5766" cy="2395"/>
            </a:xfrm>
            <a:custGeom>
              <a:avLst/>
              <a:gdLst>
                <a:gd name="T0" fmla="*/ 2598 w 2844"/>
                <a:gd name="T1" fmla="*/ 731 h 1180"/>
                <a:gd name="T2" fmla="*/ 2416 w 2844"/>
                <a:gd name="T3" fmla="*/ 604 h 1180"/>
                <a:gd name="T4" fmla="*/ 2284 w 2844"/>
                <a:gd name="T5" fmla="*/ 556 h 1180"/>
                <a:gd name="T6" fmla="*/ 2162 w 2844"/>
                <a:gd name="T7" fmla="*/ 482 h 1180"/>
                <a:gd name="T8" fmla="*/ 2077 w 2844"/>
                <a:gd name="T9" fmla="*/ 458 h 1180"/>
                <a:gd name="T10" fmla="*/ 1861 w 2844"/>
                <a:gd name="T11" fmla="*/ 646 h 1180"/>
                <a:gd name="T12" fmla="*/ 1781 w 2844"/>
                <a:gd name="T13" fmla="*/ 461 h 1180"/>
                <a:gd name="T14" fmla="*/ 1552 w 2844"/>
                <a:gd name="T15" fmla="*/ 219 h 1180"/>
                <a:gd name="T16" fmla="*/ 1446 w 2844"/>
                <a:gd name="T17" fmla="*/ 123 h 1180"/>
                <a:gd name="T18" fmla="*/ 1341 w 2844"/>
                <a:gd name="T19" fmla="*/ 65 h 1180"/>
                <a:gd name="T20" fmla="*/ 1078 w 2844"/>
                <a:gd name="T21" fmla="*/ 497 h 1180"/>
                <a:gd name="T22" fmla="*/ 987 w 2844"/>
                <a:gd name="T23" fmla="*/ 538 h 1180"/>
                <a:gd name="T24" fmla="*/ 881 w 2844"/>
                <a:gd name="T25" fmla="*/ 481 h 1180"/>
                <a:gd name="T26" fmla="*/ 835 w 2844"/>
                <a:gd name="T27" fmla="*/ 425 h 1180"/>
                <a:gd name="T28" fmla="*/ 698 w 2844"/>
                <a:gd name="T29" fmla="*/ 313 h 1180"/>
                <a:gd name="T30" fmla="*/ 437 w 2844"/>
                <a:gd name="T31" fmla="*/ 541 h 1180"/>
                <a:gd name="T32" fmla="*/ 263 w 2844"/>
                <a:gd name="T33" fmla="*/ 535 h 1180"/>
                <a:gd name="T34" fmla="*/ 7 w 2844"/>
                <a:gd name="T35" fmla="*/ 880 h 1180"/>
                <a:gd name="T36" fmla="*/ 253 w 2844"/>
                <a:gd name="T37" fmla="*/ 628 h 1180"/>
                <a:gd name="T38" fmla="*/ 321 w 2844"/>
                <a:gd name="T39" fmla="*/ 522 h 1180"/>
                <a:gd name="T40" fmla="*/ 460 w 2844"/>
                <a:gd name="T41" fmla="*/ 572 h 1180"/>
                <a:gd name="T42" fmla="*/ 688 w 2844"/>
                <a:gd name="T43" fmla="*/ 373 h 1180"/>
                <a:gd name="T44" fmla="*/ 816 w 2844"/>
                <a:gd name="T45" fmla="*/ 469 h 1180"/>
                <a:gd name="T46" fmla="*/ 957 w 2844"/>
                <a:gd name="T47" fmla="*/ 582 h 1180"/>
                <a:gd name="T48" fmla="*/ 940 w 2844"/>
                <a:gd name="T49" fmla="*/ 601 h 1180"/>
                <a:gd name="T50" fmla="*/ 658 w 2844"/>
                <a:gd name="T51" fmla="*/ 443 h 1180"/>
                <a:gd name="T52" fmla="*/ 552 w 2844"/>
                <a:gd name="T53" fmla="*/ 549 h 1180"/>
                <a:gd name="T54" fmla="*/ 716 w 2844"/>
                <a:gd name="T55" fmla="*/ 564 h 1180"/>
                <a:gd name="T56" fmla="*/ 824 w 2844"/>
                <a:gd name="T57" fmla="*/ 614 h 1180"/>
                <a:gd name="T58" fmla="*/ 779 w 2844"/>
                <a:gd name="T59" fmla="*/ 825 h 1180"/>
                <a:gd name="T60" fmla="*/ 684 w 2844"/>
                <a:gd name="T61" fmla="*/ 875 h 1180"/>
                <a:gd name="T62" fmla="*/ 531 w 2844"/>
                <a:gd name="T63" fmla="*/ 1116 h 1180"/>
                <a:gd name="T64" fmla="*/ 528 w 2844"/>
                <a:gd name="T65" fmla="*/ 1123 h 1180"/>
                <a:gd name="T66" fmla="*/ 664 w 2844"/>
                <a:gd name="T67" fmla="*/ 967 h 1180"/>
                <a:gd name="T68" fmla="*/ 758 w 2844"/>
                <a:gd name="T69" fmla="*/ 911 h 1180"/>
                <a:gd name="T70" fmla="*/ 932 w 2844"/>
                <a:gd name="T71" fmla="*/ 705 h 1180"/>
                <a:gd name="T72" fmla="*/ 1040 w 2844"/>
                <a:gd name="T73" fmla="*/ 564 h 1180"/>
                <a:gd name="T74" fmla="*/ 1157 w 2844"/>
                <a:gd name="T75" fmla="*/ 463 h 1180"/>
                <a:gd name="T76" fmla="*/ 1361 w 2844"/>
                <a:gd name="T77" fmla="*/ 119 h 1180"/>
                <a:gd name="T78" fmla="*/ 1420 w 2844"/>
                <a:gd name="T79" fmla="*/ 156 h 1180"/>
                <a:gd name="T80" fmla="*/ 1496 w 2844"/>
                <a:gd name="T81" fmla="*/ 220 h 1180"/>
                <a:gd name="T82" fmla="*/ 1702 w 2844"/>
                <a:gd name="T83" fmla="*/ 467 h 1180"/>
                <a:gd name="T84" fmla="*/ 1778 w 2844"/>
                <a:gd name="T85" fmla="*/ 593 h 1180"/>
                <a:gd name="T86" fmla="*/ 2074 w 2844"/>
                <a:gd name="T87" fmla="*/ 921 h 1180"/>
                <a:gd name="T88" fmla="*/ 2271 w 2844"/>
                <a:gd name="T89" fmla="*/ 1146 h 1180"/>
                <a:gd name="T90" fmla="*/ 2332 w 2844"/>
                <a:gd name="T91" fmla="*/ 1165 h 1180"/>
                <a:gd name="T92" fmla="*/ 2091 w 2844"/>
                <a:gd name="T93" fmla="*/ 872 h 1180"/>
                <a:gd name="T94" fmla="*/ 1928 w 2844"/>
                <a:gd name="T95" fmla="*/ 705 h 1180"/>
                <a:gd name="T96" fmla="*/ 1983 w 2844"/>
                <a:gd name="T97" fmla="*/ 665 h 1180"/>
                <a:gd name="T98" fmla="*/ 2087 w 2844"/>
                <a:gd name="T99" fmla="*/ 524 h 1180"/>
                <a:gd name="T100" fmla="*/ 2206 w 2844"/>
                <a:gd name="T101" fmla="*/ 518 h 1180"/>
                <a:gd name="T102" fmla="*/ 2374 w 2844"/>
                <a:gd name="T103" fmla="*/ 668 h 1180"/>
                <a:gd name="T104" fmla="*/ 2547 w 2844"/>
                <a:gd name="T105" fmla="*/ 802 h 1180"/>
                <a:gd name="T106" fmla="*/ 2735 w 2844"/>
                <a:gd name="T107" fmla="*/ 891 h 1180"/>
                <a:gd name="T108" fmla="*/ 2840 w 2844"/>
                <a:gd name="T109" fmla="*/ 937 h 1180"/>
                <a:gd name="T110" fmla="*/ 663 w 2844"/>
                <a:gd name="T111" fmla="*/ 938 h 1180"/>
                <a:gd name="T112" fmla="*/ 1883 w 2844"/>
                <a:gd name="T113" fmla="*/ 704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4" h="1180">
                  <a:moveTo>
                    <a:pt x="2840" y="937"/>
                  </a:moveTo>
                  <a:cubicBezTo>
                    <a:pt x="2749" y="886"/>
                    <a:pt x="2683" y="800"/>
                    <a:pt x="2606" y="731"/>
                  </a:cubicBezTo>
                  <a:cubicBezTo>
                    <a:pt x="2604" y="729"/>
                    <a:pt x="2600" y="729"/>
                    <a:pt x="2598" y="731"/>
                  </a:cubicBezTo>
                  <a:cubicBezTo>
                    <a:pt x="2562" y="766"/>
                    <a:pt x="2510" y="711"/>
                    <a:pt x="2485" y="686"/>
                  </a:cubicBezTo>
                  <a:cubicBezTo>
                    <a:pt x="2470" y="670"/>
                    <a:pt x="2454" y="653"/>
                    <a:pt x="2442" y="635"/>
                  </a:cubicBezTo>
                  <a:cubicBezTo>
                    <a:pt x="2435" y="625"/>
                    <a:pt x="2428" y="610"/>
                    <a:pt x="2416" y="604"/>
                  </a:cubicBezTo>
                  <a:cubicBezTo>
                    <a:pt x="2407" y="599"/>
                    <a:pt x="2396" y="605"/>
                    <a:pt x="2388" y="609"/>
                  </a:cubicBezTo>
                  <a:cubicBezTo>
                    <a:pt x="2371" y="618"/>
                    <a:pt x="2360" y="624"/>
                    <a:pt x="2342" y="618"/>
                  </a:cubicBezTo>
                  <a:cubicBezTo>
                    <a:pt x="2315" y="609"/>
                    <a:pt x="2299" y="579"/>
                    <a:pt x="2284" y="556"/>
                  </a:cubicBezTo>
                  <a:cubicBezTo>
                    <a:pt x="2271" y="535"/>
                    <a:pt x="2258" y="513"/>
                    <a:pt x="2237" y="498"/>
                  </a:cubicBezTo>
                  <a:cubicBezTo>
                    <a:pt x="2224" y="489"/>
                    <a:pt x="2210" y="488"/>
                    <a:pt x="2195" y="487"/>
                  </a:cubicBezTo>
                  <a:cubicBezTo>
                    <a:pt x="2184" y="486"/>
                    <a:pt x="2173" y="485"/>
                    <a:pt x="2162" y="482"/>
                  </a:cubicBezTo>
                  <a:cubicBezTo>
                    <a:pt x="2150" y="478"/>
                    <a:pt x="2142" y="469"/>
                    <a:pt x="2134" y="460"/>
                  </a:cubicBezTo>
                  <a:cubicBezTo>
                    <a:pt x="2128" y="452"/>
                    <a:pt x="2121" y="443"/>
                    <a:pt x="2111" y="441"/>
                  </a:cubicBezTo>
                  <a:cubicBezTo>
                    <a:pt x="2098" y="438"/>
                    <a:pt x="2086" y="450"/>
                    <a:pt x="2077" y="458"/>
                  </a:cubicBezTo>
                  <a:cubicBezTo>
                    <a:pt x="2048" y="484"/>
                    <a:pt x="2029" y="520"/>
                    <a:pt x="2005" y="551"/>
                  </a:cubicBezTo>
                  <a:cubicBezTo>
                    <a:pt x="1971" y="596"/>
                    <a:pt x="1933" y="642"/>
                    <a:pt x="1886" y="673"/>
                  </a:cubicBezTo>
                  <a:cubicBezTo>
                    <a:pt x="1877" y="664"/>
                    <a:pt x="1869" y="656"/>
                    <a:pt x="1861" y="646"/>
                  </a:cubicBezTo>
                  <a:cubicBezTo>
                    <a:pt x="1837" y="618"/>
                    <a:pt x="1813" y="581"/>
                    <a:pt x="1810" y="542"/>
                  </a:cubicBezTo>
                  <a:cubicBezTo>
                    <a:pt x="1809" y="526"/>
                    <a:pt x="1813" y="506"/>
                    <a:pt x="1806" y="490"/>
                  </a:cubicBezTo>
                  <a:cubicBezTo>
                    <a:pt x="1800" y="478"/>
                    <a:pt x="1791" y="469"/>
                    <a:pt x="1781" y="461"/>
                  </a:cubicBezTo>
                  <a:cubicBezTo>
                    <a:pt x="1755" y="442"/>
                    <a:pt x="1726" y="430"/>
                    <a:pt x="1699" y="414"/>
                  </a:cubicBezTo>
                  <a:cubicBezTo>
                    <a:pt x="1666" y="393"/>
                    <a:pt x="1640" y="355"/>
                    <a:pt x="1618" y="324"/>
                  </a:cubicBezTo>
                  <a:cubicBezTo>
                    <a:pt x="1595" y="290"/>
                    <a:pt x="1574" y="254"/>
                    <a:pt x="1552" y="219"/>
                  </a:cubicBezTo>
                  <a:cubicBezTo>
                    <a:pt x="1542" y="203"/>
                    <a:pt x="1531" y="186"/>
                    <a:pt x="1520" y="170"/>
                  </a:cubicBezTo>
                  <a:cubicBezTo>
                    <a:pt x="1509" y="155"/>
                    <a:pt x="1498" y="138"/>
                    <a:pt x="1485" y="126"/>
                  </a:cubicBezTo>
                  <a:cubicBezTo>
                    <a:pt x="1470" y="113"/>
                    <a:pt x="1460" y="130"/>
                    <a:pt x="1446" y="123"/>
                  </a:cubicBezTo>
                  <a:cubicBezTo>
                    <a:pt x="1433" y="117"/>
                    <a:pt x="1429" y="94"/>
                    <a:pt x="1425" y="82"/>
                  </a:cubicBezTo>
                  <a:cubicBezTo>
                    <a:pt x="1420" y="61"/>
                    <a:pt x="1417" y="26"/>
                    <a:pt x="1397" y="13"/>
                  </a:cubicBezTo>
                  <a:cubicBezTo>
                    <a:pt x="1377" y="0"/>
                    <a:pt x="1348" y="55"/>
                    <a:pt x="1341" y="65"/>
                  </a:cubicBezTo>
                  <a:cubicBezTo>
                    <a:pt x="1314" y="105"/>
                    <a:pt x="1291" y="147"/>
                    <a:pt x="1267" y="189"/>
                  </a:cubicBezTo>
                  <a:cubicBezTo>
                    <a:pt x="1224" y="264"/>
                    <a:pt x="1183" y="342"/>
                    <a:pt x="1138" y="416"/>
                  </a:cubicBezTo>
                  <a:cubicBezTo>
                    <a:pt x="1121" y="445"/>
                    <a:pt x="1102" y="474"/>
                    <a:pt x="1078" y="497"/>
                  </a:cubicBezTo>
                  <a:cubicBezTo>
                    <a:pt x="1067" y="507"/>
                    <a:pt x="1052" y="517"/>
                    <a:pt x="1037" y="514"/>
                  </a:cubicBezTo>
                  <a:cubicBezTo>
                    <a:pt x="1028" y="512"/>
                    <a:pt x="1022" y="506"/>
                    <a:pt x="1013" y="509"/>
                  </a:cubicBezTo>
                  <a:cubicBezTo>
                    <a:pt x="1002" y="513"/>
                    <a:pt x="993" y="529"/>
                    <a:pt x="987" y="538"/>
                  </a:cubicBezTo>
                  <a:cubicBezTo>
                    <a:pt x="984" y="542"/>
                    <a:pt x="982" y="545"/>
                    <a:pt x="980" y="548"/>
                  </a:cubicBezTo>
                  <a:cubicBezTo>
                    <a:pt x="945" y="540"/>
                    <a:pt x="915" y="518"/>
                    <a:pt x="890" y="492"/>
                  </a:cubicBezTo>
                  <a:cubicBezTo>
                    <a:pt x="887" y="488"/>
                    <a:pt x="884" y="485"/>
                    <a:pt x="881" y="481"/>
                  </a:cubicBezTo>
                  <a:cubicBezTo>
                    <a:pt x="872" y="470"/>
                    <a:pt x="866" y="457"/>
                    <a:pt x="857" y="446"/>
                  </a:cubicBezTo>
                  <a:cubicBezTo>
                    <a:pt x="852" y="439"/>
                    <a:pt x="846" y="434"/>
                    <a:pt x="839" y="429"/>
                  </a:cubicBezTo>
                  <a:cubicBezTo>
                    <a:pt x="838" y="428"/>
                    <a:pt x="837" y="427"/>
                    <a:pt x="835" y="425"/>
                  </a:cubicBezTo>
                  <a:cubicBezTo>
                    <a:pt x="820" y="410"/>
                    <a:pt x="800" y="400"/>
                    <a:pt x="784" y="386"/>
                  </a:cubicBezTo>
                  <a:cubicBezTo>
                    <a:pt x="768" y="372"/>
                    <a:pt x="754" y="357"/>
                    <a:pt x="739" y="342"/>
                  </a:cubicBezTo>
                  <a:cubicBezTo>
                    <a:pt x="727" y="330"/>
                    <a:pt x="715" y="318"/>
                    <a:pt x="698" y="313"/>
                  </a:cubicBezTo>
                  <a:cubicBezTo>
                    <a:pt x="666" y="304"/>
                    <a:pt x="641" y="341"/>
                    <a:pt x="626" y="362"/>
                  </a:cubicBezTo>
                  <a:cubicBezTo>
                    <a:pt x="591" y="410"/>
                    <a:pt x="554" y="457"/>
                    <a:pt x="510" y="498"/>
                  </a:cubicBezTo>
                  <a:cubicBezTo>
                    <a:pt x="491" y="516"/>
                    <a:pt x="466" y="538"/>
                    <a:pt x="437" y="541"/>
                  </a:cubicBezTo>
                  <a:cubicBezTo>
                    <a:pt x="410" y="545"/>
                    <a:pt x="390" y="516"/>
                    <a:pt x="373" y="499"/>
                  </a:cubicBezTo>
                  <a:cubicBezTo>
                    <a:pt x="355" y="479"/>
                    <a:pt x="331" y="456"/>
                    <a:pt x="304" y="477"/>
                  </a:cubicBezTo>
                  <a:cubicBezTo>
                    <a:pt x="286" y="491"/>
                    <a:pt x="275" y="517"/>
                    <a:pt x="263" y="535"/>
                  </a:cubicBezTo>
                  <a:cubicBezTo>
                    <a:pt x="248" y="560"/>
                    <a:pt x="233" y="584"/>
                    <a:pt x="217" y="609"/>
                  </a:cubicBezTo>
                  <a:cubicBezTo>
                    <a:pt x="157" y="707"/>
                    <a:pt x="92" y="802"/>
                    <a:pt x="3" y="876"/>
                  </a:cubicBezTo>
                  <a:cubicBezTo>
                    <a:pt x="0" y="878"/>
                    <a:pt x="4" y="882"/>
                    <a:pt x="7" y="880"/>
                  </a:cubicBezTo>
                  <a:cubicBezTo>
                    <a:pt x="7" y="880"/>
                    <a:pt x="7" y="880"/>
                    <a:pt x="7" y="880"/>
                  </a:cubicBezTo>
                  <a:cubicBezTo>
                    <a:pt x="22" y="884"/>
                    <a:pt x="87" y="828"/>
                    <a:pt x="94" y="822"/>
                  </a:cubicBezTo>
                  <a:cubicBezTo>
                    <a:pt x="158" y="765"/>
                    <a:pt x="209" y="701"/>
                    <a:pt x="253" y="628"/>
                  </a:cubicBezTo>
                  <a:cubicBezTo>
                    <a:pt x="262" y="612"/>
                    <a:pt x="273" y="597"/>
                    <a:pt x="281" y="580"/>
                  </a:cubicBezTo>
                  <a:cubicBezTo>
                    <a:pt x="288" y="566"/>
                    <a:pt x="295" y="551"/>
                    <a:pt x="304" y="537"/>
                  </a:cubicBezTo>
                  <a:cubicBezTo>
                    <a:pt x="308" y="531"/>
                    <a:pt x="313" y="523"/>
                    <a:pt x="321" y="522"/>
                  </a:cubicBezTo>
                  <a:cubicBezTo>
                    <a:pt x="330" y="521"/>
                    <a:pt x="338" y="530"/>
                    <a:pt x="343" y="536"/>
                  </a:cubicBezTo>
                  <a:cubicBezTo>
                    <a:pt x="355" y="548"/>
                    <a:pt x="364" y="561"/>
                    <a:pt x="377" y="572"/>
                  </a:cubicBezTo>
                  <a:cubicBezTo>
                    <a:pt x="404" y="594"/>
                    <a:pt x="432" y="587"/>
                    <a:pt x="460" y="572"/>
                  </a:cubicBezTo>
                  <a:cubicBezTo>
                    <a:pt x="498" y="551"/>
                    <a:pt x="532" y="524"/>
                    <a:pt x="564" y="496"/>
                  </a:cubicBezTo>
                  <a:cubicBezTo>
                    <a:pt x="600" y="465"/>
                    <a:pt x="634" y="432"/>
                    <a:pt x="665" y="397"/>
                  </a:cubicBezTo>
                  <a:cubicBezTo>
                    <a:pt x="672" y="389"/>
                    <a:pt x="680" y="381"/>
                    <a:pt x="688" y="373"/>
                  </a:cubicBezTo>
                  <a:cubicBezTo>
                    <a:pt x="700" y="362"/>
                    <a:pt x="710" y="369"/>
                    <a:pt x="719" y="378"/>
                  </a:cubicBezTo>
                  <a:cubicBezTo>
                    <a:pt x="736" y="395"/>
                    <a:pt x="751" y="414"/>
                    <a:pt x="767" y="431"/>
                  </a:cubicBezTo>
                  <a:cubicBezTo>
                    <a:pt x="782" y="447"/>
                    <a:pt x="803" y="451"/>
                    <a:pt x="816" y="469"/>
                  </a:cubicBezTo>
                  <a:cubicBezTo>
                    <a:pt x="827" y="484"/>
                    <a:pt x="834" y="502"/>
                    <a:pt x="845" y="517"/>
                  </a:cubicBezTo>
                  <a:cubicBezTo>
                    <a:pt x="871" y="550"/>
                    <a:pt x="918" y="564"/>
                    <a:pt x="955" y="581"/>
                  </a:cubicBezTo>
                  <a:cubicBezTo>
                    <a:pt x="956" y="582"/>
                    <a:pt x="956" y="582"/>
                    <a:pt x="957" y="582"/>
                  </a:cubicBezTo>
                  <a:cubicBezTo>
                    <a:pt x="954" y="587"/>
                    <a:pt x="951" y="591"/>
                    <a:pt x="948" y="596"/>
                  </a:cubicBezTo>
                  <a:cubicBezTo>
                    <a:pt x="947" y="598"/>
                    <a:pt x="946" y="599"/>
                    <a:pt x="945" y="601"/>
                  </a:cubicBezTo>
                  <a:cubicBezTo>
                    <a:pt x="943" y="600"/>
                    <a:pt x="941" y="600"/>
                    <a:pt x="940" y="601"/>
                  </a:cubicBezTo>
                  <a:cubicBezTo>
                    <a:pt x="893" y="595"/>
                    <a:pt x="852" y="571"/>
                    <a:pt x="817" y="540"/>
                  </a:cubicBezTo>
                  <a:cubicBezTo>
                    <a:pt x="783" y="511"/>
                    <a:pt x="759" y="474"/>
                    <a:pt x="728" y="442"/>
                  </a:cubicBezTo>
                  <a:cubicBezTo>
                    <a:pt x="706" y="417"/>
                    <a:pt x="682" y="422"/>
                    <a:pt x="658" y="443"/>
                  </a:cubicBezTo>
                  <a:cubicBezTo>
                    <a:pt x="640" y="458"/>
                    <a:pt x="626" y="477"/>
                    <a:pt x="610" y="493"/>
                  </a:cubicBezTo>
                  <a:cubicBezTo>
                    <a:pt x="592" y="512"/>
                    <a:pt x="572" y="527"/>
                    <a:pt x="549" y="540"/>
                  </a:cubicBezTo>
                  <a:cubicBezTo>
                    <a:pt x="545" y="542"/>
                    <a:pt x="547" y="549"/>
                    <a:pt x="552" y="549"/>
                  </a:cubicBezTo>
                  <a:cubicBezTo>
                    <a:pt x="574" y="548"/>
                    <a:pt x="596" y="545"/>
                    <a:pt x="618" y="539"/>
                  </a:cubicBezTo>
                  <a:cubicBezTo>
                    <a:pt x="638" y="534"/>
                    <a:pt x="665" y="521"/>
                    <a:pt x="685" y="531"/>
                  </a:cubicBezTo>
                  <a:cubicBezTo>
                    <a:pt x="698" y="538"/>
                    <a:pt x="707" y="553"/>
                    <a:pt x="716" y="564"/>
                  </a:cubicBezTo>
                  <a:cubicBezTo>
                    <a:pt x="726" y="576"/>
                    <a:pt x="738" y="586"/>
                    <a:pt x="753" y="591"/>
                  </a:cubicBezTo>
                  <a:cubicBezTo>
                    <a:pt x="754" y="591"/>
                    <a:pt x="756" y="591"/>
                    <a:pt x="757" y="589"/>
                  </a:cubicBezTo>
                  <a:cubicBezTo>
                    <a:pt x="771" y="572"/>
                    <a:pt x="812" y="606"/>
                    <a:pt x="824" y="614"/>
                  </a:cubicBezTo>
                  <a:cubicBezTo>
                    <a:pt x="852" y="631"/>
                    <a:pt x="885" y="639"/>
                    <a:pt x="917" y="643"/>
                  </a:cubicBezTo>
                  <a:cubicBezTo>
                    <a:pt x="901" y="668"/>
                    <a:pt x="884" y="692"/>
                    <a:pt x="867" y="716"/>
                  </a:cubicBezTo>
                  <a:cubicBezTo>
                    <a:pt x="839" y="754"/>
                    <a:pt x="810" y="790"/>
                    <a:pt x="779" y="825"/>
                  </a:cubicBezTo>
                  <a:cubicBezTo>
                    <a:pt x="765" y="840"/>
                    <a:pt x="752" y="857"/>
                    <a:pt x="736" y="870"/>
                  </a:cubicBezTo>
                  <a:cubicBezTo>
                    <a:pt x="721" y="883"/>
                    <a:pt x="705" y="877"/>
                    <a:pt x="689" y="872"/>
                  </a:cubicBezTo>
                  <a:cubicBezTo>
                    <a:pt x="686" y="871"/>
                    <a:pt x="684" y="873"/>
                    <a:pt x="684" y="875"/>
                  </a:cubicBezTo>
                  <a:cubicBezTo>
                    <a:pt x="665" y="924"/>
                    <a:pt x="637" y="967"/>
                    <a:pt x="611" y="1012"/>
                  </a:cubicBezTo>
                  <a:cubicBezTo>
                    <a:pt x="590" y="1050"/>
                    <a:pt x="568" y="1091"/>
                    <a:pt x="531" y="1116"/>
                  </a:cubicBezTo>
                  <a:cubicBezTo>
                    <a:pt x="531" y="1116"/>
                    <a:pt x="531" y="1116"/>
                    <a:pt x="531" y="1116"/>
                  </a:cubicBezTo>
                  <a:cubicBezTo>
                    <a:pt x="530" y="1117"/>
                    <a:pt x="529" y="1117"/>
                    <a:pt x="528" y="1118"/>
                  </a:cubicBezTo>
                  <a:cubicBezTo>
                    <a:pt x="528" y="1118"/>
                    <a:pt x="528" y="1118"/>
                    <a:pt x="528" y="1118"/>
                  </a:cubicBezTo>
                  <a:cubicBezTo>
                    <a:pt x="526" y="1119"/>
                    <a:pt x="527" y="1122"/>
                    <a:pt x="528" y="1123"/>
                  </a:cubicBezTo>
                  <a:cubicBezTo>
                    <a:pt x="529" y="1124"/>
                    <a:pt x="531" y="1125"/>
                    <a:pt x="533" y="1124"/>
                  </a:cubicBezTo>
                  <a:cubicBezTo>
                    <a:pt x="569" y="1114"/>
                    <a:pt x="596" y="1084"/>
                    <a:pt x="619" y="1056"/>
                  </a:cubicBezTo>
                  <a:cubicBezTo>
                    <a:pt x="640" y="1030"/>
                    <a:pt x="649" y="996"/>
                    <a:pt x="664" y="967"/>
                  </a:cubicBezTo>
                  <a:cubicBezTo>
                    <a:pt x="672" y="952"/>
                    <a:pt x="682" y="937"/>
                    <a:pt x="696" y="927"/>
                  </a:cubicBezTo>
                  <a:cubicBezTo>
                    <a:pt x="706" y="920"/>
                    <a:pt x="720" y="921"/>
                    <a:pt x="732" y="920"/>
                  </a:cubicBezTo>
                  <a:cubicBezTo>
                    <a:pt x="741" y="919"/>
                    <a:pt x="750" y="916"/>
                    <a:pt x="758" y="911"/>
                  </a:cubicBezTo>
                  <a:cubicBezTo>
                    <a:pt x="773" y="903"/>
                    <a:pt x="785" y="889"/>
                    <a:pt x="795" y="876"/>
                  </a:cubicBezTo>
                  <a:cubicBezTo>
                    <a:pt x="810" y="858"/>
                    <a:pt x="824" y="840"/>
                    <a:pt x="839" y="822"/>
                  </a:cubicBezTo>
                  <a:cubicBezTo>
                    <a:pt x="870" y="783"/>
                    <a:pt x="901" y="744"/>
                    <a:pt x="932" y="705"/>
                  </a:cubicBezTo>
                  <a:cubicBezTo>
                    <a:pt x="945" y="688"/>
                    <a:pt x="957" y="670"/>
                    <a:pt x="970" y="652"/>
                  </a:cubicBezTo>
                  <a:cubicBezTo>
                    <a:pt x="981" y="635"/>
                    <a:pt x="994" y="620"/>
                    <a:pt x="1005" y="602"/>
                  </a:cubicBezTo>
                  <a:cubicBezTo>
                    <a:pt x="1013" y="588"/>
                    <a:pt x="1023" y="570"/>
                    <a:pt x="1040" y="564"/>
                  </a:cubicBezTo>
                  <a:cubicBezTo>
                    <a:pt x="1048" y="561"/>
                    <a:pt x="1056" y="568"/>
                    <a:pt x="1064" y="567"/>
                  </a:cubicBezTo>
                  <a:cubicBezTo>
                    <a:pt x="1073" y="565"/>
                    <a:pt x="1080" y="562"/>
                    <a:pt x="1086" y="557"/>
                  </a:cubicBezTo>
                  <a:cubicBezTo>
                    <a:pt x="1116" y="532"/>
                    <a:pt x="1136" y="496"/>
                    <a:pt x="1157" y="463"/>
                  </a:cubicBezTo>
                  <a:cubicBezTo>
                    <a:pt x="1181" y="423"/>
                    <a:pt x="1209" y="385"/>
                    <a:pt x="1234" y="345"/>
                  </a:cubicBezTo>
                  <a:cubicBezTo>
                    <a:pt x="1260" y="303"/>
                    <a:pt x="1286" y="260"/>
                    <a:pt x="1310" y="217"/>
                  </a:cubicBezTo>
                  <a:cubicBezTo>
                    <a:pt x="1328" y="185"/>
                    <a:pt x="1341" y="150"/>
                    <a:pt x="1361" y="119"/>
                  </a:cubicBezTo>
                  <a:cubicBezTo>
                    <a:pt x="1366" y="111"/>
                    <a:pt x="1372" y="104"/>
                    <a:pt x="1382" y="101"/>
                  </a:cubicBezTo>
                  <a:cubicBezTo>
                    <a:pt x="1390" y="98"/>
                    <a:pt x="1396" y="109"/>
                    <a:pt x="1399" y="115"/>
                  </a:cubicBezTo>
                  <a:cubicBezTo>
                    <a:pt x="1407" y="129"/>
                    <a:pt x="1413" y="143"/>
                    <a:pt x="1420" y="156"/>
                  </a:cubicBezTo>
                  <a:cubicBezTo>
                    <a:pt x="1426" y="167"/>
                    <a:pt x="1433" y="181"/>
                    <a:pt x="1445" y="185"/>
                  </a:cubicBezTo>
                  <a:cubicBezTo>
                    <a:pt x="1456" y="188"/>
                    <a:pt x="1467" y="188"/>
                    <a:pt x="1477" y="196"/>
                  </a:cubicBezTo>
                  <a:cubicBezTo>
                    <a:pt x="1485" y="202"/>
                    <a:pt x="1491" y="212"/>
                    <a:pt x="1496" y="220"/>
                  </a:cubicBezTo>
                  <a:cubicBezTo>
                    <a:pt x="1518" y="254"/>
                    <a:pt x="1540" y="286"/>
                    <a:pt x="1566" y="316"/>
                  </a:cubicBezTo>
                  <a:cubicBezTo>
                    <a:pt x="1599" y="352"/>
                    <a:pt x="1627" y="391"/>
                    <a:pt x="1660" y="427"/>
                  </a:cubicBezTo>
                  <a:cubicBezTo>
                    <a:pt x="1673" y="442"/>
                    <a:pt x="1687" y="455"/>
                    <a:pt x="1702" y="467"/>
                  </a:cubicBezTo>
                  <a:cubicBezTo>
                    <a:pt x="1717" y="480"/>
                    <a:pt x="1736" y="490"/>
                    <a:pt x="1750" y="504"/>
                  </a:cubicBezTo>
                  <a:cubicBezTo>
                    <a:pt x="1761" y="514"/>
                    <a:pt x="1764" y="529"/>
                    <a:pt x="1767" y="543"/>
                  </a:cubicBezTo>
                  <a:cubicBezTo>
                    <a:pt x="1770" y="559"/>
                    <a:pt x="1774" y="576"/>
                    <a:pt x="1778" y="593"/>
                  </a:cubicBezTo>
                  <a:cubicBezTo>
                    <a:pt x="1787" y="623"/>
                    <a:pt x="1801" y="652"/>
                    <a:pt x="1819" y="679"/>
                  </a:cubicBezTo>
                  <a:cubicBezTo>
                    <a:pt x="1862" y="743"/>
                    <a:pt x="1926" y="791"/>
                    <a:pt x="1984" y="839"/>
                  </a:cubicBezTo>
                  <a:cubicBezTo>
                    <a:pt x="2015" y="865"/>
                    <a:pt x="2047" y="891"/>
                    <a:pt x="2074" y="921"/>
                  </a:cubicBezTo>
                  <a:cubicBezTo>
                    <a:pt x="2104" y="953"/>
                    <a:pt x="2129" y="989"/>
                    <a:pt x="2155" y="1024"/>
                  </a:cubicBezTo>
                  <a:cubicBezTo>
                    <a:pt x="2177" y="1056"/>
                    <a:pt x="2202" y="1087"/>
                    <a:pt x="2230" y="1114"/>
                  </a:cubicBezTo>
                  <a:cubicBezTo>
                    <a:pt x="2242" y="1127"/>
                    <a:pt x="2256" y="1137"/>
                    <a:pt x="2271" y="1146"/>
                  </a:cubicBezTo>
                  <a:cubicBezTo>
                    <a:pt x="2288" y="1155"/>
                    <a:pt x="2307" y="1164"/>
                    <a:pt x="2321" y="1177"/>
                  </a:cubicBezTo>
                  <a:cubicBezTo>
                    <a:pt x="2324" y="1180"/>
                    <a:pt x="2328" y="1179"/>
                    <a:pt x="2330" y="1176"/>
                  </a:cubicBezTo>
                  <a:cubicBezTo>
                    <a:pt x="2334" y="1175"/>
                    <a:pt x="2337" y="1168"/>
                    <a:pt x="2332" y="1165"/>
                  </a:cubicBezTo>
                  <a:cubicBezTo>
                    <a:pt x="2298" y="1142"/>
                    <a:pt x="2266" y="1117"/>
                    <a:pt x="2238" y="1088"/>
                  </a:cubicBezTo>
                  <a:cubicBezTo>
                    <a:pt x="2209" y="1059"/>
                    <a:pt x="2185" y="1025"/>
                    <a:pt x="2163" y="990"/>
                  </a:cubicBezTo>
                  <a:cubicBezTo>
                    <a:pt x="2138" y="951"/>
                    <a:pt x="2116" y="911"/>
                    <a:pt x="2091" y="872"/>
                  </a:cubicBezTo>
                  <a:cubicBezTo>
                    <a:pt x="2070" y="842"/>
                    <a:pt x="2046" y="815"/>
                    <a:pt x="2019" y="790"/>
                  </a:cubicBezTo>
                  <a:cubicBezTo>
                    <a:pt x="1989" y="761"/>
                    <a:pt x="1955" y="736"/>
                    <a:pt x="1923" y="708"/>
                  </a:cubicBezTo>
                  <a:cubicBezTo>
                    <a:pt x="1925" y="707"/>
                    <a:pt x="1926" y="706"/>
                    <a:pt x="1928" y="705"/>
                  </a:cubicBezTo>
                  <a:cubicBezTo>
                    <a:pt x="1945" y="696"/>
                    <a:pt x="1961" y="685"/>
                    <a:pt x="1975" y="673"/>
                  </a:cubicBezTo>
                  <a:cubicBezTo>
                    <a:pt x="1976" y="672"/>
                    <a:pt x="1977" y="672"/>
                    <a:pt x="1978" y="671"/>
                  </a:cubicBezTo>
                  <a:cubicBezTo>
                    <a:pt x="1981" y="670"/>
                    <a:pt x="1982" y="667"/>
                    <a:pt x="1983" y="665"/>
                  </a:cubicBezTo>
                  <a:cubicBezTo>
                    <a:pt x="2000" y="649"/>
                    <a:pt x="2015" y="630"/>
                    <a:pt x="2029" y="612"/>
                  </a:cubicBezTo>
                  <a:cubicBezTo>
                    <a:pt x="2038" y="600"/>
                    <a:pt x="2046" y="588"/>
                    <a:pt x="2054" y="576"/>
                  </a:cubicBezTo>
                  <a:cubicBezTo>
                    <a:pt x="2066" y="559"/>
                    <a:pt x="2077" y="542"/>
                    <a:pt x="2087" y="524"/>
                  </a:cubicBezTo>
                  <a:cubicBezTo>
                    <a:pt x="2095" y="511"/>
                    <a:pt x="2104" y="497"/>
                    <a:pt x="2110" y="482"/>
                  </a:cubicBezTo>
                  <a:cubicBezTo>
                    <a:pt x="2121" y="492"/>
                    <a:pt x="2132" y="502"/>
                    <a:pt x="2146" y="508"/>
                  </a:cubicBezTo>
                  <a:cubicBezTo>
                    <a:pt x="2165" y="517"/>
                    <a:pt x="2186" y="515"/>
                    <a:pt x="2206" y="518"/>
                  </a:cubicBezTo>
                  <a:cubicBezTo>
                    <a:pt x="2243" y="525"/>
                    <a:pt x="2266" y="571"/>
                    <a:pt x="2283" y="600"/>
                  </a:cubicBezTo>
                  <a:cubicBezTo>
                    <a:pt x="2297" y="622"/>
                    <a:pt x="2314" y="658"/>
                    <a:pt x="2340" y="668"/>
                  </a:cubicBezTo>
                  <a:cubicBezTo>
                    <a:pt x="2351" y="672"/>
                    <a:pt x="2362" y="670"/>
                    <a:pt x="2374" y="668"/>
                  </a:cubicBezTo>
                  <a:cubicBezTo>
                    <a:pt x="2387" y="665"/>
                    <a:pt x="2401" y="657"/>
                    <a:pt x="2412" y="669"/>
                  </a:cubicBezTo>
                  <a:cubicBezTo>
                    <a:pt x="2433" y="694"/>
                    <a:pt x="2448" y="723"/>
                    <a:pt x="2469" y="748"/>
                  </a:cubicBezTo>
                  <a:cubicBezTo>
                    <a:pt x="2490" y="772"/>
                    <a:pt x="2516" y="794"/>
                    <a:pt x="2547" y="802"/>
                  </a:cubicBezTo>
                  <a:cubicBezTo>
                    <a:pt x="2563" y="805"/>
                    <a:pt x="2577" y="802"/>
                    <a:pt x="2593" y="801"/>
                  </a:cubicBezTo>
                  <a:cubicBezTo>
                    <a:pt x="2608" y="800"/>
                    <a:pt x="2618" y="807"/>
                    <a:pt x="2630" y="816"/>
                  </a:cubicBezTo>
                  <a:cubicBezTo>
                    <a:pt x="2663" y="844"/>
                    <a:pt x="2699" y="867"/>
                    <a:pt x="2735" y="891"/>
                  </a:cubicBezTo>
                  <a:cubicBezTo>
                    <a:pt x="2767" y="913"/>
                    <a:pt x="2799" y="933"/>
                    <a:pt x="2832" y="953"/>
                  </a:cubicBezTo>
                  <a:cubicBezTo>
                    <a:pt x="2837" y="956"/>
                    <a:pt x="2842" y="951"/>
                    <a:pt x="2841" y="946"/>
                  </a:cubicBezTo>
                  <a:cubicBezTo>
                    <a:pt x="2844" y="944"/>
                    <a:pt x="2844" y="939"/>
                    <a:pt x="2840" y="937"/>
                  </a:cubicBezTo>
                  <a:close/>
                  <a:moveTo>
                    <a:pt x="653" y="958"/>
                  </a:moveTo>
                  <a:cubicBezTo>
                    <a:pt x="652" y="959"/>
                    <a:pt x="651" y="960"/>
                    <a:pt x="650" y="961"/>
                  </a:cubicBezTo>
                  <a:cubicBezTo>
                    <a:pt x="655" y="954"/>
                    <a:pt x="659" y="946"/>
                    <a:pt x="663" y="938"/>
                  </a:cubicBezTo>
                  <a:cubicBezTo>
                    <a:pt x="660" y="945"/>
                    <a:pt x="657" y="951"/>
                    <a:pt x="653" y="958"/>
                  </a:cubicBezTo>
                  <a:close/>
                  <a:moveTo>
                    <a:pt x="1869" y="690"/>
                  </a:moveTo>
                  <a:cubicBezTo>
                    <a:pt x="1874" y="695"/>
                    <a:pt x="1878" y="700"/>
                    <a:pt x="1883" y="704"/>
                  </a:cubicBezTo>
                  <a:cubicBezTo>
                    <a:pt x="1883" y="705"/>
                    <a:pt x="1883" y="705"/>
                    <a:pt x="1884" y="706"/>
                  </a:cubicBezTo>
                  <a:cubicBezTo>
                    <a:pt x="1879" y="701"/>
                    <a:pt x="1874" y="696"/>
                    <a:pt x="1869" y="69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1" name="iṣļíḓé">
              <a:extLst>
                <a:ext uri="{FF2B5EF4-FFF2-40B4-BE49-F238E27FC236}">
                  <a16:creationId xmlns:a16="http://schemas.microsoft.com/office/drawing/2014/main" xmlns="" id="{89D1AF50-968C-4461-8041-3AD9CF253921}"/>
                </a:ext>
              </a:extLst>
            </p:cNvPr>
            <p:cNvSpPr/>
            <p:nvPr/>
          </p:nvSpPr>
          <p:spPr bwMode="auto">
            <a:xfrm>
              <a:off x="2646" y="685"/>
              <a:ext cx="797" cy="792"/>
            </a:xfrm>
            <a:custGeom>
              <a:avLst/>
              <a:gdLst>
                <a:gd name="T0" fmla="*/ 391 w 393"/>
                <a:gd name="T1" fmla="*/ 383 h 390"/>
                <a:gd name="T2" fmla="*/ 172 w 393"/>
                <a:gd name="T3" fmla="*/ 112 h 390"/>
                <a:gd name="T4" fmla="*/ 113 w 393"/>
                <a:gd name="T5" fmla="*/ 45 h 390"/>
                <a:gd name="T6" fmla="*/ 73 w 393"/>
                <a:gd name="T7" fmla="*/ 2 h 390"/>
                <a:gd name="T8" fmla="*/ 45 w 393"/>
                <a:gd name="T9" fmla="*/ 24 h 390"/>
                <a:gd name="T10" fmla="*/ 13 w 393"/>
                <a:gd name="T11" fmla="*/ 79 h 390"/>
                <a:gd name="T12" fmla="*/ 12 w 393"/>
                <a:gd name="T13" fmla="*/ 81 h 390"/>
                <a:gd name="T14" fmla="*/ 11 w 393"/>
                <a:gd name="T15" fmla="*/ 83 h 390"/>
                <a:gd name="T16" fmla="*/ 48 w 393"/>
                <a:gd name="T17" fmla="*/ 135 h 390"/>
                <a:gd name="T18" fmla="*/ 140 w 393"/>
                <a:gd name="T19" fmla="*/ 177 h 390"/>
                <a:gd name="T20" fmla="*/ 268 w 393"/>
                <a:gd name="T21" fmla="*/ 256 h 390"/>
                <a:gd name="T22" fmla="*/ 384 w 393"/>
                <a:gd name="T23" fmla="*/ 386 h 390"/>
                <a:gd name="T24" fmla="*/ 391 w 393"/>
                <a:gd name="T25" fmla="*/ 383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3" h="390">
                  <a:moveTo>
                    <a:pt x="391" y="383"/>
                  </a:moveTo>
                  <a:cubicBezTo>
                    <a:pt x="357" y="266"/>
                    <a:pt x="265" y="184"/>
                    <a:pt x="172" y="112"/>
                  </a:cubicBezTo>
                  <a:cubicBezTo>
                    <a:pt x="147" y="92"/>
                    <a:pt x="128" y="73"/>
                    <a:pt x="113" y="45"/>
                  </a:cubicBezTo>
                  <a:cubicBezTo>
                    <a:pt x="105" y="29"/>
                    <a:pt x="94" y="5"/>
                    <a:pt x="73" y="2"/>
                  </a:cubicBezTo>
                  <a:cubicBezTo>
                    <a:pt x="59" y="0"/>
                    <a:pt x="50" y="14"/>
                    <a:pt x="45" y="24"/>
                  </a:cubicBezTo>
                  <a:cubicBezTo>
                    <a:pt x="35" y="42"/>
                    <a:pt x="30" y="66"/>
                    <a:pt x="13" y="79"/>
                  </a:cubicBezTo>
                  <a:cubicBezTo>
                    <a:pt x="12" y="79"/>
                    <a:pt x="12" y="80"/>
                    <a:pt x="12" y="81"/>
                  </a:cubicBezTo>
                  <a:cubicBezTo>
                    <a:pt x="12" y="81"/>
                    <a:pt x="11" y="82"/>
                    <a:pt x="11" y="83"/>
                  </a:cubicBezTo>
                  <a:cubicBezTo>
                    <a:pt x="0" y="106"/>
                    <a:pt x="31" y="125"/>
                    <a:pt x="48" y="135"/>
                  </a:cubicBezTo>
                  <a:cubicBezTo>
                    <a:pt x="77" y="152"/>
                    <a:pt x="109" y="164"/>
                    <a:pt x="140" y="177"/>
                  </a:cubicBezTo>
                  <a:cubicBezTo>
                    <a:pt x="187" y="195"/>
                    <a:pt x="230" y="225"/>
                    <a:pt x="268" y="256"/>
                  </a:cubicBezTo>
                  <a:cubicBezTo>
                    <a:pt x="313" y="293"/>
                    <a:pt x="352" y="337"/>
                    <a:pt x="384" y="386"/>
                  </a:cubicBezTo>
                  <a:cubicBezTo>
                    <a:pt x="386" y="390"/>
                    <a:pt x="393" y="388"/>
                    <a:pt x="391" y="38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2" name="îṥlíďé">
              <a:extLst>
                <a:ext uri="{FF2B5EF4-FFF2-40B4-BE49-F238E27FC236}">
                  <a16:creationId xmlns:a16="http://schemas.microsoft.com/office/drawing/2014/main" xmlns="" id="{34EB27EA-7674-4886-850A-35B417B702DE}"/>
                </a:ext>
              </a:extLst>
            </p:cNvPr>
            <p:cNvSpPr/>
            <p:nvPr/>
          </p:nvSpPr>
          <p:spPr bwMode="auto">
            <a:xfrm>
              <a:off x="1855" y="1091"/>
              <a:ext cx="1071" cy="835"/>
            </a:xfrm>
            <a:custGeom>
              <a:avLst/>
              <a:gdLst>
                <a:gd name="T0" fmla="*/ 526 w 528"/>
                <a:gd name="T1" fmla="*/ 304 h 411"/>
                <a:gd name="T2" fmla="*/ 467 w 528"/>
                <a:gd name="T3" fmla="*/ 257 h 411"/>
                <a:gd name="T4" fmla="*/ 429 w 528"/>
                <a:gd name="T5" fmla="*/ 168 h 411"/>
                <a:gd name="T6" fmla="*/ 380 w 528"/>
                <a:gd name="T7" fmla="*/ 98 h 411"/>
                <a:gd name="T8" fmla="*/ 393 w 528"/>
                <a:gd name="T9" fmla="*/ 23 h 411"/>
                <a:gd name="T10" fmla="*/ 395 w 528"/>
                <a:gd name="T11" fmla="*/ 20 h 411"/>
                <a:gd name="T12" fmla="*/ 406 w 528"/>
                <a:gd name="T13" fmla="*/ 7 h 411"/>
                <a:gd name="T14" fmla="*/ 403 w 528"/>
                <a:gd name="T15" fmla="*/ 0 h 411"/>
                <a:gd name="T16" fmla="*/ 308 w 528"/>
                <a:gd name="T17" fmla="*/ 66 h 411"/>
                <a:gd name="T18" fmla="*/ 228 w 528"/>
                <a:gd name="T19" fmla="*/ 180 h 411"/>
                <a:gd name="T20" fmla="*/ 171 w 528"/>
                <a:gd name="T21" fmla="*/ 229 h 411"/>
                <a:gd name="T22" fmla="*/ 148 w 528"/>
                <a:gd name="T23" fmla="*/ 227 h 411"/>
                <a:gd name="T24" fmla="*/ 130 w 528"/>
                <a:gd name="T25" fmla="*/ 246 h 411"/>
                <a:gd name="T26" fmla="*/ 113 w 528"/>
                <a:gd name="T27" fmla="*/ 275 h 411"/>
                <a:gd name="T28" fmla="*/ 69 w 528"/>
                <a:gd name="T29" fmla="*/ 333 h 411"/>
                <a:gd name="T30" fmla="*/ 6 w 528"/>
                <a:gd name="T31" fmla="*/ 401 h 411"/>
                <a:gd name="T32" fmla="*/ 2 w 528"/>
                <a:gd name="T33" fmla="*/ 406 h 411"/>
                <a:gd name="T34" fmla="*/ 2 w 528"/>
                <a:gd name="T35" fmla="*/ 407 h 411"/>
                <a:gd name="T36" fmla="*/ 3 w 528"/>
                <a:gd name="T37" fmla="*/ 410 h 411"/>
                <a:gd name="T38" fmla="*/ 6 w 528"/>
                <a:gd name="T39" fmla="*/ 411 h 411"/>
                <a:gd name="T40" fmla="*/ 171 w 528"/>
                <a:gd name="T41" fmla="*/ 307 h 411"/>
                <a:gd name="T42" fmla="*/ 320 w 528"/>
                <a:gd name="T43" fmla="*/ 172 h 411"/>
                <a:gd name="T44" fmla="*/ 327 w 528"/>
                <a:gd name="T45" fmla="*/ 161 h 411"/>
                <a:gd name="T46" fmla="*/ 331 w 528"/>
                <a:gd name="T47" fmla="*/ 153 h 411"/>
                <a:gd name="T48" fmla="*/ 522 w 528"/>
                <a:gd name="T49" fmla="*/ 312 h 411"/>
                <a:gd name="T50" fmla="*/ 526 w 528"/>
                <a:gd name="T51" fmla="*/ 304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11">
                  <a:moveTo>
                    <a:pt x="526" y="304"/>
                  </a:moveTo>
                  <a:cubicBezTo>
                    <a:pt x="508" y="285"/>
                    <a:pt x="485" y="275"/>
                    <a:pt x="467" y="257"/>
                  </a:cubicBezTo>
                  <a:cubicBezTo>
                    <a:pt x="443" y="234"/>
                    <a:pt x="442" y="197"/>
                    <a:pt x="429" y="168"/>
                  </a:cubicBezTo>
                  <a:cubicBezTo>
                    <a:pt x="417" y="141"/>
                    <a:pt x="390" y="125"/>
                    <a:pt x="380" y="98"/>
                  </a:cubicBezTo>
                  <a:cubicBezTo>
                    <a:pt x="371" y="74"/>
                    <a:pt x="378" y="45"/>
                    <a:pt x="393" y="23"/>
                  </a:cubicBezTo>
                  <a:cubicBezTo>
                    <a:pt x="394" y="22"/>
                    <a:pt x="394" y="21"/>
                    <a:pt x="395" y="20"/>
                  </a:cubicBezTo>
                  <a:cubicBezTo>
                    <a:pt x="398" y="15"/>
                    <a:pt x="402" y="11"/>
                    <a:pt x="406" y="7"/>
                  </a:cubicBezTo>
                  <a:cubicBezTo>
                    <a:pt x="408" y="5"/>
                    <a:pt x="407" y="0"/>
                    <a:pt x="403" y="0"/>
                  </a:cubicBezTo>
                  <a:cubicBezTo>
                    <a:pt x="362" y="5"/>
                    <a:pt x="332" y="36"/>
                    <a:pt x="308" y="66"/>
                  </a:cubicBezTo>
                  <a:cubicBezTo>
                    <a:pt x="279" y="102"/>
                    <a:pt x="256" y="143"/>
                    <a:pt x="228" y="180"/>
                  </a:cubicBezTo>
                  <a:cubicBezTo>
                    <a:pt x="218" y="194"/>
                    <a:pt x="191" y="234"/>
                    <a:pt x="171" y="229"/>
                  </a:cubicBezTo>
                  <a:cubicBezTo>
                    <a:pt x="162" y="227"/>
                    <a:pt x="157" y="222"/>
                    <a:pt x="148" y="227"/>
                  </a:cubicBezTo>
                  <a:cubicBezTo>
                    <a:pt x="140" y="231"/>
                    <a:pt x="134" y="238"/>
                    <a:pt x="130" y="246"/>
                  </a:cubicBezTo>
                  <a:cubicBezTo>
                    <a:pt x="124" y="255"/>
                    <a:pt x="119" y="265"/>
                    <a:pt x="113" y="275"/>
                  </a:cubicBezTo>
                  <a:cubicBezTo>
                    <a:pt x="99" y="295"/>
                    <a:pt x="84" y="314"/>
                    <a:pt x="69" y="333"/>
                  </a:cubicBezTo>
                  <a:cubicBezTo>
                    <a:pt x="49" y="356"/>
                    <a:pt x="27" y="378"/>
                    <a:pt x="6" y="401"/>
                  </a:cubicBezTo>
                  <a:cubicBezTo>
                    <a:pt x="4" y="402"/>
                    <a:pt x="2" y="404"/>
                    <a:pt x="2" y="406"/>
                  </a:cubicBezTo>
                  <a:cubicBezTo>
                    <a:pt x="2" y="406"/>
                    <a:pt x="2" y="407"/>
                    <a:pt x="2" y="407"/>
                  </a:cubicBezTo>
                  <a:cubicBezTo>
                    <a:pt x="0" y="408"/>
                    <a:pt x="2" y="410"/>
                    <a:pt x="3" y="410"/>
                  </a:cubicBezTo>
                  <a:cubicBezTo>
                    <a:pt x="4" y="411"/>
                    <a:pt x="5" y="411"/>
                    <a:pt x="6" y="411"/>
                  </a:cubicBezTo>
                  <a:cubicBezTo>
                    <a:pt x="77" y="402"/>
                    <a:pt x="104" y="322"/>
                    <a:pt x="171" y="307"/>
                  </a:cubicBezTo>
                  <a:cubicBezTo>
                    <a:pt x="241" y="292"/>
                    <a:pt x="289" y="234"/>
                    <a:pt x="320" y="172"/>
                  </a:cubicBezTo>
                  <a:cubicBezTo>
                    <a:pt x="323" y="168"/>
                    <a:pt x="325" y="165"/>
                    <a:pt x="327" y="161"/>
                  </a:cubicBezTo>
                  <a:cubicBezTo>
                    <a:pt x="329" y="158"/>
                    <a:pt x="330" y="156"/>
                    <a:pt x="331" y="153"/>
                  </a:cubicBezTo>
                  <a:cubicBezTo>
                    <a:pt x="402" y="200"/>
                    <a:pt x="424" y="310"/>
                    <a:pt x="522" y="312"/>
                  </a:cubicBezTo>
                  <a:cubicBezTo>
                    <a:pt x="527" y="312"/>
                    <a:pt x="528" y="307"/>
                    <a:pt x="526" y="304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3" name="îŝḻîḍè">
              <a:extLst>
                <a:ext uri="{FF2B5EF4-FFF2-40B4-BE49-F238E27FC236}">
                  <a16:creationId xmlns:a16="http://schemas.microsoft.com/office/drawing/2014/main" xmlns="" id="{C865BE21-6BF8-4635-999F-DE8773D5058E}"/>
                </a:ext>
              </a:extLst>
            </p:cNvPr>
            <p:cNvSpPr/>
            <p:nvPr/>
          </p:nvSpPr>
          <p:spPr bwMode="auto">
            <a:xfrm>
              <a:off x="176" y="1497"/>
              <a:ext cx="663" cy="579"/>
            </a:xfrm>
            <a:custGeom>
              <a:avLst/>
              <a:gdLst>
                <a:gd name="T0" fmla="*/ 327 w 327"/>
                <a:gd name="T1" fmla="*/ 73 h 285"/>
                <a:gd name="T2" fmla="*/ 257 w 327"/>
                <a:gd name="T3" fmla="*/ 3 h 285"/>
                <a:gd name="T4" fmla="*/ 224 w 327"/>
                <a:gd name="T5" fmla="*/ 20 h 285"/>
                <a:gd name="T6" fmla="*/ 213 w 327"/>
                <a:gd name="T7" fmla="*/ 46 h 285"/>
                <a:gd name="T8" fmla="*/ 194 w 327"/>
                <a:gd name="T9" fmla="*/ 84 h 285"/>
                <a:gd name="T10" fmla="*/ 109 w 327"/>
                <a:gd name="T11" fmla="*/ 199 h 285"/>
                <a:gd name="T12" fmla="*/ 5 w 327"/>
                <a:gd name="T13" fmla="*/ 271 h 285"/>
                <a:gd name="T14" fmla="*/ 3 w 327"/>
                <a:gd name="T15" fmla="*/ 276 h 285"/>
                <a:gd name="T16" fmla="*/ 4 w 327"/>
                <a:gd name="T17" fmla="*/ 283 h 285"/>
                <a:gd name="T18" fmla="*/ 24 w 327"/>
                <a:gd name="T19" fmla="*/ 281 h 285"/>
                <a:gd name="T20" fmla="*/ 60 w 327"/>
                <a:gd name="T21" fmla="*/ 268 h 285"/>
                <a:gd name="T22" fmla="*/ 157 w 327"/>
                <a:gd name="T23" fmla="*/ 203 h 285"/>
                <a:gd name="T24" fmla="*/ 233 w 327"/>
                <a:gd name="T25" fmla="*/ 124 h 285"/>
                <a:gd name="T26" fmla="*/ 263 w 327"/>
                <a:gd name="T27" fmla="*/ 86 h 285"/>
                <a:gd name="T28" fmla="*/ 324 w 327"/>
                <a:gd name="T29" fmla="*/ 78 h 285"/>
                <a:gd name="T30" fmla="*/ 327 w 327"/>
                <a:gd name="T31" fmla="*/ 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7" h="285">
                  <a:moveTo>
                    <a:pt x="327" y="73"/>
                  </a:moveTo>
                  <a:cubicBezTo>
                    <a:pt x="317" y="44"/>
                    <a:pt x="287" y="11"/>
                    <a:pt x="257" y="3"/>
                  </a:cubicBezTo>
                  <a:cubicBezTo>
                    <a:pt x="242" y="0"/>
                    <a:pt x="231" y="8"/>
                    <a:pt x="224" y="20"/>
                  </a:cubicBezTo>
                  <a:cubicBezTo>
                    <a:pt x="219" y="28"/>
                    <a:pt x="216" y="37"/>
                    <a:pt x="213" y="46"/>
                  </a:cubicBezTo>
                  <a:cubicBezTo>
                    <a:pt x="209" y="60"/>
                    <a:pt x="202" y="72"/>
                    <a:pt x="194" y="84"/>
                  </a:cubicBezTo>
                  <a:cubicBezTo>
                    <a:pt x="168" y="123"/>
                    <a:pt x="139" y="162"/>
                    <a:pt x="109" y="199"/>
                  </a:cubicBezTo>
                  <a:cubicBezTo>
                    <a:pt x="84" y="229"/>
                    <a:pt x="48" y="272"/>
                    <a:pt x="5" y="271"/>
                  </a:cubicBezTo>
                  <a:cubicBezTo>
                    <a:pt x="2" y="271"/>
                    <a:pt x="1" y="274"/>
                    <a:pt x="3" y="276"/>
                  </a:cubicBezTo>
                  <a:cubicBezTo>
                    <a:pt x="0" y="277"/>
                    <a:pt x="0" y="281"/>
                    <a:pt x="4" y="283"/>
                  </a:cubicBezTo>
                  <a:cubicBezTo>
                    <a:pt x="9" y="285"/>
                    <a:pt x="19" y="282"/>
                    <a:pt x="24" y="281"/>
                  </a:cubicBezTo>
                  <a:cubicBezTo>
                    <a:pt x="37" y="279"/>
                    <a:pt x="49" y="274"/>
                    <a:pt x="60" y="268"/>
                  </a:cubicBezTo>
                  <a:cubicBezTo>
                    <a:pt x="95" y="252"/>
                    <a:pt x="128" y="227"/>
                    <a:pt x="157" y="203"/>
                  </a:cubicBezTo>
                  <a:cubicBezTo>
                    <a:pt x="186" y="180"/>
                    <a:pt x="211" y="153"/>
                    <a:pt x="233" y="124"/>
                  </a:cubicBezTo>
                  <a:cubicBezTo>
                    <a:pt x="242" y="111"/>
                    <a:pt x="251" y="97"/>
                    <a:pt x="263" y="86"/>
                  </a:cubicBezTo>
                  <a:cubicBezTo>
                    <a:pt x="280" y="69"/>
                    <a:pt x="303" y="83"/>
                    <a:pt x="324" y="78"/>
                  </a:cubicBezTo>
                  <a:cubicBezTo>
                    <a:pt x="326" y="78"/>
                    <a:pt x="327" y="75"/>
                    <a:pt x="327" y="7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4" name="išľîďé">
              <a:extLst>
                <a:ext uri="{FF2B5EF4-FFF2-40B4-BE49-F238E27FC236}">
                  <a16:creationId xmlns:a16="http://schemas.microsoft.com/office/drawing/2014/main" xmlns="" id="{4EE0420B-489D-48A2-B2F9-2C8EED9908E2}"/>
                </a:ext>
              </a:extLst>
            </p:cNvPr>
            <p:cNvSpPr/>
            <p:nvPr/>
          </p:nvSpPr>
          <p:spPr bwMode="auto">
            <a:xfrm>
              <a:off x="3436" y="1692"/>
              <a:ext cx="982" cy="875"/>
            </a:xfrm>
            <a:custGeom>
              <a:avLst/>
              <a:gdLst>
                <a:gd name="T0" fmla="*/ 481 w 484"/>
                <a:gd name="T1" fmla="*/ 423 h 431"/>
                <a:gd name="T2" fmla="*/ 361 w 484"/>
                <a:gd name="T3" fmla="*/ 300 h 431"/>
                <a:gd name="T4" fmla="*/ 259 w 484"/>
                <a:gd name="T5" fmla="*/ 179 h 431"/>
                <a:gd name="T6" fmla="*/ 112 w 484"/>
                <a:gd name="T7" fmla="*/ 110 h 431"/>
                <a:gd name="T8" fmla="*/ 21 w 484"/>
                <a:gd name="T9" fmla="*/ 26 h 431"/>
                <a:gd name="T10" fmla="*/ 17 w 484"/>
                <a:gd name="T11" fmla="*/ 17 h 431"/>
                <a:gd name="T12" fmla="*/ 12 w 484"/>
                <a:gd name="T13" fmla="*/ 6 h 431"/>
                <a:gd name="T14" fmla="*/ 3 w 484"/>
                <a:gd name="T15" fmla="*/ 12 h 431"/>
                <a:gd name="T16" fmla="*/ 17 w 484"/>
                <a:gd name="T17" fmla="*/ 46 h 431"/>
                <a:gd name="T18" fmla="*/ 23 w 484"/>
                <a:gd name="T19" fmla="*/ 66 h 431"/>
                <a:gd name="T20" fmla="*/ 53 w 484"/>
                <a:gd name="T21" fmla="*/ 115 h 431"/>
                <a:gd name="T22" fmla="*/ 100 w 484"/>
                <a:gd name="T23" fmla="*/ 166 h 431"/>
                <a:gd name="T24" fmla="*/ 121 w 484"/>
                <a:gd name="T25" fmla="*/ 248 h 431"/>
                <a:gd name="T26" fmla="*/ 174 w 484"/>
                <a:gd name="T27" fmla="*/ 366 h 431"/>
                <a:gd name="T28" fmla="*/ 279 w 484"/>
                <a:gd name="T29" fmla="*/ 413 h 431"/>
                <a:gd name="T30" fmla="*/ 280 w 484"/>
                <a:gd name="T31" fmla="*/ 406 h 431"/>
                <a:gd name="T32" fmla="*/ 181 w 484"/>
                <a:gd name="T33" fmla="*/ 294 h 431"/>
                <a:gd name="T34" fmla="*/ 179 w 484"/>
                <a:gd name="T35" fmla="*/ 252 h 431"/>
                <a:gd name="T36" fmla="*/ 181 w 484"/>
                <a:gd name="T37" fmla="*/ 247 h 431"/>
                <a:gd name="T38" fmla="*/ 183 w 484"/>
                <a:gd name="T39" fmla="*/ 245 h 431"/>
                <a:gd name="T40" fmla="*/ 194 w 484"/>
                <a:gd name="T41" fmla="*/ 238 h 431"/>
                <a:gd name="T42" fmla="*/ 263 w 484"/>
                <a:gd name="T43" fmla="*/ 250 h 431"/>
                <a:gd name="T44" fmla="*/ 358 w 484"/>
                <a:gd name="T45" fmla="*/ 359 h 431"/>
                <a:gd name="T46" fmla="*/ 477 w 484"/>
                <a:gd name="T47" fmla="*/ 430 h 431"/>
                <a:gd name="T48" fmla="*/ 481 w 484"/>
                <a:gd name="T49" fmla="*/ 42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4" h="431">
                  <a:moveTo>
                    <a:pt x="481" y="423"/>
                  </a:moveTo>
                  <a:cubicBezTo>
                    <a:pt x="438" y="384"/>
                    <a:pt x="395" y="348"/>
                    <a:pt x="361" y="300"/>
                  </a:cubicBezTo>
                  <a:cubicBezTo>
                    <a:pt x="331" y="255"/>
                    <a:pt x="303" y="211"/>
                    <a:pt x="259" y="179"/>
                  </a:cubicBezTo>
                  <a:cubicBezTo>
                    <a:pt x="215" y="147"/>
                    <a:pt x="163" y="128"/>
                    <a:pt x="112" y="110"/>
                  </a:cubicBezTo>
                  <a:cubicBezTo>
                    <a:pt x="70" y="96"/>
                    <a:pt x="42" y="63"/>
                    <a:pt x="21" y="26"/>
                  </a:cubicBezTo>
                  <a:cubicBezTo>
                    <a:pt x="20" y="23"/>
                    <a:pt x="19" y="20"/>
                    <a:pt x="17" y="17"/>
                  </a:cubicBezTo>
                  <a:cubicBezTo>
                    <a:pt x="15" y="14"/>
                    <a:pt x="13" y="10"/>
                    <a:pt x="12" y="6"/>
                  </a:cubicBezTo>
                  <a:cubicBezTo>
                    <a:pt x="9" y="0"/>
                    <a:pt x="0" y="6"/>
                    <a:pt x="3" y="12"/>
                  </a:cubicBezTo>
                  <a:cubicBezTo>
                    <a:pt x="7" y="22"/>
                    <a:pt x="11" y="35"/>
                    <a:pt x="17" y="46"/>
                  </a:cubicBezTo>
                  <a:cubicBezTo>
                    <a:pt x="19" y="52"/>
                    <a:pt x="20" y="59"/>
                    <a:pt x="23" y="66"/>
                  </a:cubicBezTo>
                  <a:cubicBezTo>
                    <a:pt x="29" y="85"/>
                    <a:pt x="39" y="101"/>
                    <a:pt x="53" y="115"/>
                  </a:cubicBezTo>
                  <a:cubicBezTo>
                    <a:pt x="69" y="132"/>
                    <a:pt x="88" y="146"/>
                    <a:pt x="100" y="166"/>
                  </a:cubicBezTo>
                  <a:cubicBezTo>
                    <a:pt x="116" y="190"/>
                    <a:pt x="118" y="220"/>
                    <a:pt x="121" y="248"/>
                  </a:cubicBezTo>
                  <a:cubicBezTo>
                    <a:pt x="126" y="294"/>
                    <a:pt x="143" y="332"/>
                    <a:pt x="174" y="366"/>
                  </a:cubicBezTo>
                  <a:cubicBezTo>
                    <a:pt x="200" y="396"/>
                    <a:pt x="238" y="421"/>
                    <a:pt x="279" y="413"/>
                  </a:cubicBezTo>
                  <a:cubicBezTo>
                    <a:pt x="283" y="413"/>
                    <a:pt x="283" y="408"/>
                    <a:pt x="280" y="406"/>
                  </a:cubicBezTo>
                  <a:cubicBezTo>
                    <a:pt x="239" y="375"/>
                    <a:pt x="198" y="344"/>
                    <a:pt x="181" y="294"/>
                  </a:cubicBezTo>
                  <a:cubicBezTo>
                    <a:pt x="177" y="281"/>
                    <a:pt x="174" y="265"/>
                    <a:pt x="179" y="252"/>
                  </a:cubicBezTo>
                  <a:cubicBezTo>
                    <a:pt x="180" y="251"/>
                    <a:pt x="180" y="249"/>
                    <a:pt x="181" y="247"/>
                  </a:cubicBezTo>
                  <a:cubicBezTo>
                    <a:pt x="182" y="247"/>
                    <a:pt x="183" y="246"/>
                    <a:pt x="183" y="245"/>
                  </a:cubicBezTo>
                  <a:cubicBezTo>
                    <a:pt x="186" y="242"/>
                    <a:pt x="189" y="240"/>
                    <a:pt x="194" y="238"/>
                  </a:cubicBezTo>
                  <a:cubicBezTo>
                    <a:pt x="216" y="229"/>
                    <a:pt x="244" y="239"/>
                    <a:pt x="263" y="250"/>
                  </a:cubicBezTo>
                  <a:cubicBezTo>
                    <a:pt x="305" y="275"/>
                    <a:pt x="328" y="323"/>
                    <a:pt x="358" y="359"/>
                  </a:cubicBezTo>
                  <a:cubicBezTo>
                    <a:pt x="389" y="396"/>
                    <a:pt x="431" y="418"/>
                    <a:pt x="477" y="430"/>
                  </a:cubicBezTo>
                  <a:cubicBezTo>
                    <a:pt x="481" y="431"/>
                    <a:pt x="484" y="426"/>
                    <a:pt x="481" y="42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5" name="ïslïḓe">
              <a:extLst>
                <a:ext uri="{FF2B5EF4-FFF2-40B4-BE49-F238E27FC236}">
                  <a16:creationId xmlns:a16="http://schemas.microsoft.com/office/drawing/2014/main" xmlns="" id="{C89C8550-C63F-4F5E-9F02-74153300256B}"/>
                </a:ext>
              </a:extLst>
            </p:cNvPr>
            <p:cNvSpPr/>
            <p:nvPr/>
          </p:nvSpPr>
          <p:spPr bwMode="auto">
            <a:xfrm>
              <a:off x="4280" y="1373"/>
              <a:ext cx="754" cy="652"/>
            </a:xfrm>
            <a:custGeom>
              <a:avLst/>
              <a:gdLst>
                <a:gd name="T0" fmla="*/ 368 w 372"/>
                <a:gd name="T1" fmla="*/ 313 h 321"/>
                <a:gd name="T2" fmla="*/ 311 w 372"/>
                <a:gd name="T3" fmla="*/ 276 h 321"/>
                <a:gd name="T4" fmla="*/ 272 w 372"/>
                <a:gd name="T5" fmla="*/ 220 h 321"/>
                <a:gd name="T6" fmla="*/ 197 w 372"/>
                <a:gd name="T7" fmla="*/ 155 h 321"/>
                <a:gd name="T8" fmla="*/ 137 w 372"/>
                <a:gd name="T9" fmla="*/ 127 h 321"/>
                <a:gd name="T10" fmla="*/ 102 w 372"/>
                <a:gd name="T11" fmla="*/ 73 h 321"/>
                <a:gd name="T12" fmla="*/ 70 w 372"/>
                <a:gd name="T13" fmla="*/ 21 h 321"/>
                <a:gd name="T14" fmla="*/ 49 w 372"/>
                <a:gd name="T15" fmla="*/ 5 h 321"/>
                <a:gd name="T16" fmla="*/ 6 w 372"/>
                <a:gd name="T17" fmla="*/ 1 h 321"/>
                <a:gd name="T18" fmla="*/ 4 w 372"/>
                <a:gd name="T19" fmla="*/ 4 h 321"/>
                <a:gd name="T20" fmla="*/ 3 w 372"/>
                <a:gd name="T21" fmla="*/ 6 h 321"/>
                <a:gd name="T22" fmla="*/ 23 w 372"/>
                <a:gd name="T23" fmla="*/ 66 h 321"/>
                <a:gd name="T24" fmla="*/ 10 w 372"/>
                <a:gd name="T25" fmla="*/ 152 h 321"/>
                <a:gd name="T26" fmla="*/ 16 w 372"/>
                <a:gd name="T27" fmla="*/ 158 h 321"/>
                <a:gd name="T28" fmla="*/ 60 w 372"/>
                <a:gd name="T29" fmla="*/ 106 h 321"/>
                <a:gd name="T30" fmla="*/ 62 w 372"/>
                <a:gd name="T31" fmla="*/ 101 h 321"/>
                <a:gd name="T32" fmla="*/ 117 w 372"/>
                <a:gd name="T33" fmla="*/ 186 h 321"/>
                <a:gd name="T34" fmla="*/ 174 w 372"/>
                <a:gd name="T35" fmla="*/ 198 h 321"/>
                <a:gd name="T36" fmla="*/ 187 w 372"/>
                <a:gd name="T37" fmla="*/ 201 h 321"/>
                <a:gd name="T38" fmla="*/ 207 w 372"/>
                <a:gd name="T39" fmla="*/ 209 h 321"/>
                <a:gd name="T40" fmla="*/ 225 w 372"/>
                <a:gd name="T41" fmla="*/ 221 h 321"/>
                <a:gd name="T42" fmla="*/ 287 w 372"/>
                <a:gd name="T43" fmla="*/ 288 h 321"/>
                <a:gd name="T44" fmla="*/ 367 w 372"/>
                <a:gd name="T45" fmla="*/ 321 h 321"/>
                <a:gd name="T46" fmla="*/ 368 w 372"/>
                <a:gd name="T47" fmla="*/ 31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72" h="321">
                  <a:moveTo>
                    <a:pt x="368" y="313"/>
                  </a:moveTo>
                  <a:cubicBezTo>
                    <a:pt x="347" y="304"/>
                    <a:pt x="327" y="292"/>
                    <a:pt x="311" y="276"/>
                  </a:cubicBezTo>
                  <a:cubicBezTo>
                    <a:pt x="295" y="260"/>
                    <a:pt x="284" y="240"/>
                    <a:pt x="272" y="220"/>
                  </a:cubicBezTo>
                  <a:cubicBezTo>
                    <a:pt x="254" y="190"/>
                    <a:pt x="233" y="165"/>
                    <a:pt x="197" y="155"/>
                  </a:cubicBezTo>
                  <a:cubicBezTo>
                    <a:pt x="174" y="149"/>
                    <a:pt x="155" y="145"/>
                    <a:pt x="137" y="127"/>
                  </a:cubicBezTo>
                  <a:cubicBezTo>
                    <a:pt x="122" y="111"/>
                    <a:pt x="112" y="91"/>
                    <a:pt x="102" y="73"/>
                  </a:cubicBezTo>
                  <a:cubicBezTo>
                    <a:pt x="92" y="55"/>
                    <a:pt x="82" y="37"/>
                    <a:pt x="70" y="21"/>
                  </a:cubicBezTo>
                  <a:cubicBezTo>
                    <a:pt x="65" y="15"/>
                    <a:pt x="56" y="7"/>
                    <a:pt x="49" y="5"/>
                  </a:cubicBezTo>
                  <a:cubicBezTo>
                    <a:pt x="34" y="1"/>
                    <a:pt x="20" y="5"/>
                    <a:pt x="6" y="1"/>
                  </a:cubicBezTo>
                  <a:cubicBezTo>
                    <a:pt x="4" y="0"/>
                    <a:pt x="2" y="3"/>
                    <a:pt x="4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0" y="27"/>
                    <a:pt x="17" y="48"/>
                    <a:pt x="23" y="66"/>
                  </a:cubicBezTo>
                  <a:cubicBezTo>
                    <a:pt x="33" y="95"/>
                    <a:pt x="21" y="126"/>
                    <a:pt x="10" y="152"/>
                  </a:cubicBezTo>
                  <a:cubicBezTo>
                    <a:pt x="9" y="155"/>
                    <a:pt x="13" y="159"/>
                    <a:pt x="16" y="158"/>
                  </a:cubicBezTo>
                  <a:cubicBezTo>
                    <a:pt x="40" y="149"/>
                    <a:pt x="53" y="129"/>
                    <a:pt x="60" y="106"/>
                  </a:cubicBezTo>
                  <a:cubicBezTo>
                    <a:pt x="60" y="104"/>
                    <a:pt x="61" y="103"/>
                    <a:pt x="62" y="101"/>
                  </a:cubicBezTo>
                  <a:cubicBezTo>
                    <a:pt x="82" y="130"/>
                    <a:pt x="80" y="169"/>
                    <a:pt x="117" y="186"/>
                  </a:cubicBezTo>
                  <a:cubicBezTo>
                    <a:pt x="134" y="194"/>
                    <a:pt x="155" y="195"/>
                    <a:pt x="174" y="198"/>
                  </a:cubicBezTo>
                  <a:cubicBezTo>
                    <a:pt x="179" y="198"/>
                    <a:pt x="183" y="199"/>
                    <a:pt x="187" y="201"/>
                  </a:cubicBezTo>
                  <a:cubicBezTo>
                    <a:pt x="194" y="203"/>
                    <a:pt x="201" y="206"/>
                    <a:pt x="207" y="209"/>
                  </a:cubicBezTo>
                  <a:cubicBezTo>
                    <a:pt x="213" y="212"/>
                    <a:pt x="219" y="216"/>
                    <a:pt x="225" y="221"/>
                  </a:cubicBezTo>
                  <a:cubicBezTo>
                    <a:pt x="249" y="240"/>
                    <a:pt x="265" y="266"/>
                    <a:pt x="287" y="288"/>
                  </a:cubicBezTo>
                  <a:cubicBezTo>
                    <a:pt x="309" y="310"/>
                    <a:pt x="336" y="321"/>
                    <a:pt x="367" y="321"/>
                  </a:cubicBezTo>
                  <a:cubicBezTo>
                    <a:pt x="372" y="321"/>
                    <a:pt x="372" y="314"/>
                    <a:pt x="368" y="313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6" name="iṡ1íḑe">
              <a:extLst>
                <a:ext uri="{FF2B5EF4-FFF2-40B4-BE49-F238E27FC236}">
                  <a16:creationId xmlns:a16="http://schemas.microsoft.com/office/drawing/2014/main" xmlns="" id="{695C27A3-74A0-4FEA-8DE7-977F5799E69F}"/>
                </a:ext>
              </a:extLst>
            </p:cNvPr>
            <p:cNvSpPr/>
            <p:nvPr/>
          </p:nvSpPr>
          <p:spPr bwMode="auto">
            <a:xfrm>
              <a:off x="5146" y="1976"/>
              <a:ext cx="490" cy="262"/>
            </a:xfrm>
            <a:custGeom>
              <a:avLst/>
              <a:gdLst>
                <a:gd name="T0" fmla="*/ 238 w 242"/>
                <a:gd name="T1" fmla="*/ 121 h 129"/>
                <a:gd name="T2" fmla="*/ 109 w 242"/>
                <a:gd name="T3" fmla="*/ 42 h 129"/>
                <a:gd name="T4" fmla="*/ 79 w 242"/>
                <a:gd name="T5" fmla="*/ 16 h 129"/>
                <a:gd name="T6" fmla="*/ 37 w 242"/>
                <a:gd name="T7" fmla="*/ 3 h 129"/>
                <a:gd name="T8" fmla="*/ 33 w 242"/>
                <a:gd name="T9" fmla="*/ 3 h 129"/>
                <a:gd name="T10" fmla="*/ 31 w 242"/>
                <a:gd name="T11" fmla="*/ 4 h 129"/>
                <a:gd name="T12" fmla="*/ 16 w 242"/>
                <a:gd name="T13" fmla="*/ 14 h 129"/>
                <a:gd name="T14" fmla="*/ 8 w 242"/>
                <a:gd name="T15" fmla="*/ 48 h 129"/>
                <a:gd name="T16" fmla="*/ 73 w 242"/>
                <a:gd name="T17" fmla="*/ 64 h 129"/>
                <a:gd name="T18" fmla="*/ 117 w 242"/>
                <a:gd name="T19" fmla="*/ 83 h 129"/>
                <a:gd name="T20" fmla="*/ 155 w 242"/>
                <a:gd name="T21" fmla="*/ 105 h 129"/>
                <a:gd name="T22" fmla="*/ 172 w 242"/>
                <a:gd name="T23" fmla="*/ 114 h 129"/>
                <a:gd name="T24" fmla="*/ 195 w 242"/>
                <a:gd name="T25" fmla="*/ 122 h 129"/>
                <a:gd name="T26" fmla="*/ 236 w 242"/>
                <a:gd name="T27" fmla="*/ 129 h 129"/>
                <a:gd name="T28" fmla="*/ 238 w 242"/>
                <a:gd name="T29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2" h="129">
                  <a:moveTo>
                    <a:pt x="238" y="121"/>
                  </a:moveTo>
                  <a:cubicBezTo>
                    <a:pt x="192" y="101"/>
                    <a:pt x="145" y="76"/>
                    <a:pt x="109" y="42"/>
                  </a:cubicBezTo>
                  <a:cubicBezTo>
                    <a:pt x="100" y="35"/>
                    <a:pt x="90" y="24"/>
                    <a:pt x="79" y="16"/>
                  </a:cubicBezTo>
                  <a:cubicBezTo>
                    <a:pt x="67" y="6"/>
                    <a:pt x="53" y="0"/>
                    <a:pt x="37" y="3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3" y="3"/>
                    <a:pt x="32" y="4"/>
                    <a:pt x="31" y="4"/>
                  </a:cubicBezTo>
                  <a:cubicBezTo>
                    <a:pt x="25" y="6"/>
                    <a:pt x="20" y="10"/>
                    <a:pt x="16" y="14"/>
                  </a:cubicBezTo>
                  <a:cubicBezTo>
                    <a:pt x="6" y="23"/>
                    <a:pt x="0" y="34"/>
                    <a:pt x="8" y="48"/>
                  </a:cubicBezTo>
                  <a:cubicBezTo>
                    <a:pt x="19" y="69"/>
                    <a:pt x="54" y="62"/>
                    <a:pt x="73" y="64"/>
                  </a:cubicBezTo>
                  <a:cubicBezTo>
                    <a:pt x="88" y="65"/>
                    <a:pt x="103" y="75"/>
                    <a:pt x="117" y="83"/>
                  </a:cubicBezTo>
                  <a:cubicBezTo>
                    <a:pt x="130" y="90"/>
                    <a:pt x="142" y="98"/>
                    <a:pt x="155" y="105"/>
                  </a:cubicBezTo>
                  <a:cubicBezTo>
                    <a:pt x="161" y="109"/>
                    <a:pt x="167" y="111"/>
                    <a:pt x="172" y="114"/>
                  </a:cubicBezTo>
                  <a:cubicBezTo>
                    <a:pt x="180" y="118"/>
                    <a:pt x="187" y="121"/>
                    <a:pt x="195" y="122"/>
                  </a:cubicBezTo>
                  <a:cubicBezTo>
                    <a:pt x="208" y="126"/>
                    <a:pt x="221" y="128"/>
                    <a:pt x="236" y="129"/>
                  </a:cubicBezTo>
                  <a:cubicBezTo>
                    <a:pt x="240" y="129"/>
                    <a:pt x="242" y="122"/>
                    <a:pt x="238" y="121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işlidé">
            <a:extLst>
              <a:ext uri="{FF2B5EF4-FFF2-40B4-BE49-F238E27FC236}">
                <a16:creationId xmlns:a16="http://schemas.microsoft.com/office/drawing/2014/main" xmlns="" id="{275CCB07-E7BD-4CD5-9450-3A7851AC0501}"/>
              </a:ext>
            </a:extLst>
          </p:cNvPr>
          <p:cNvGrpSpPr>
            <a:grpSpLocks/>
          </p:cNvGrpSpPr>
          <p:nvPr/>
        </p:nvGrpSpPr>
        <p:grpSpPr>
          <a:xfrm>
            <a:off x="2415641" y="2121581"/>
            <a:ext cx="216552" cy="2029189"/>
            <a:chOff x="1857210" y="2415423"/>
            <a:chExt cx="245910" cy="2304287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xmlns="" id="{72C60AA5-A920-4564-8B0E-20320EE22525}"/>
                </a:ext>
              </a:extLst>
            </p:cNvPr>
            <p:cNvCxnSpPr>
              <a:cxnSpLocks/>
            </p:cNvCxnSpPr>
            <p:nvPr/>
          </p:nvCxnSpPr>
          <p:spPr>
            <a:xfrm>
              <a:off x="1980164" y="2542699"/>
              <a:ext cx="0" cy="2177011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ïṥlíde">
              <a:extLst>
                <a:ext uri="{FF2B5EF4-FFF2-40B4-BE49-F238E27FC236}">
                  <a16:creationId xmlns:a16="http://schemas.microsoft.com/office/drawing/2014/main" xmlns="" id="{5C2991D1-66CC-4F78-B367-BCC75ADB677B}"/>
                </a:ext>
              </a:extLst>
            </p:cNvPr>
            <p:cNvSpPr/>
            <p:nvPr/>
          </p:nvSpPr>
          <p:spPr>
            <a:xfrm>
              <a:off x="1857210" y="2415423"/>
              <a:ext cx="245910" cy="2459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íṣlíḋe">
            <a:extLst>
              <a:ext uri="{FF2B5EF4-FFF2-40B4-BE49-F238E27FC236}">
                <a16:creationId xmlns:a16="http://schemas.microsoft.com/office/drawing/2014/main" xmlns="" id="{74C4DF90-4BA2-48E3-BD61-EDCF55AB7842}"/>
              </a:ext>
            </a:extLst>
          </p:cNvPr>
          <p:cNvGrpSpPr>
            <a:grpSpLocks/>
          </p:cNvGrpSpPr>
          <p:nvPr/>
        </p:nvGrpSpPr>
        <p:grpSpPr>
          <a:xfrm>
            <a:off x="4667516" y="2121580"/>
            <a:ext cx="216552" cy="2282834"/>
            <a:chOff x="1857210" y="2415423"/>
            <a:chExt cx="245910" cy="2392330"/>
          </a:xfrm>
        </p:grpSpPr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="" id="{DBBF9A57-8CDB-4099-892B-0B7963F069F3}"/>
                </a:ext>
              </a:extLst>
            </p:cNvPr>
            <p:cNvCxnSpPr>
              <a:cxnSpLocks/>
            </p:cNvCxnSpPr>
            <p:nvPr/>
          </p:nvCxnSpPr>
          <p:spPr>
            <a:xfrm>
              <a:off x="1980164" y="2542699"/>
              <a:ext cx="0" cy="2265054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ïŝḷîḍe">
              <a:extLst>
                <a:ext uri="{FF2B5EF4-FFF2-40B4-BE49-F238E27FC236}">
                  <a16:creationId xmlns:a16="http://schemas.microsoft.com/office/drawing/2014/main" xmlns="" id="{3C1F5AE1-E7AE-491B-801C-445A2C913979}"/>
                </a:ext>
              </a:extLst>
            </p:cNvPr>
            <p:cNvSpPr/>
            <p:nvPr/>
          </p:nvSpPr>
          <p:spPr>
            <a:xfrm>
              <a:off x="1857210" y="2415423"/>
              <a:ext cx="245910" cy="2459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" name="išḷídê">
            <a:extLst>
              <a:ext uri="{FF2B5EF4-FFF2-40B4-BE49-F238E27FC236}">
                <a16:creationId xmlns:a16="http://schemas.microsoft.com/office/drawing/2014/main" xmlns="" id="{0B055A2D-F721-47D2-BC08-008ECDAB5E1F}"/>
              </a:ext>
            </a:extLst>
          </p:cNvPr>
          <p:cNvGrpSpPr>
            <a:grpSpLocks/>
          </p:cNvGrpSpPr>
          <p:nvPr/>
        </p:nvGrpSpPr>
        <p:grpSpPr>
          <a:xfrm>
            <a:off x="6063938" y="2121581"/>
            <a:ext cx="216552" cy="507318"/>
            <a:chOff x="1857210" y="2415423"/>
            <a:chExt cx="245910" cy="576095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xmlns="" id="{C663CA5F-9BEB-4AC5-A10F-33AF6CC1591F}"/>
                </a:ext>
              </a:extLst>
            </p:cNvPr>
            <p:cNvCxnSpPr>
              <a:cxnSpLocks/>
            </p:cNvCxnSpPr>
            <p:nvPr/>
          </p:nvCxnSpPr>
          <p:spPr>
            <a:xfrm>
              <a:off x="1980164" y="2542699"/>
              <a:ext cx="0" cy="448819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íṥḷiḑè">
              <a:extLst>
                <a:ext uri="{FF2B5EF4-FFF2-40B4-BE49-F238E27FC236}">
                  <a16:creationId xmlns:a16="http://schemas.microsoft.com/office/drawing/2014/main" xmlns="" id="{06C226E9-D8FA-45C7-9DD6-CCB7A0504D75}"/>
                </a:ext>
              </a:extLst>
            </p:cNvPr>
            <p:cNvSpPr/>
            <p:nvPr/>
          </p:nvSpPr>
          <p:spPr>
            <a:xfrm>
              <a:off x="1857210" y="2415423"/>
              <a:ext cx="245910" cy="2459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" name="í$1iḓè">
            <a:extLst>
              <a:ext uri="{FF2B5EF4-FFF2-40B4-BE49-F238E27FC236}">
                <a16:creationId xmlns:a16="http://schemas.microsoft.com/office/drawing/2014/main" xmlns="" id="{6C13B18B-64B4-455B-8B0D-02AC0E91E2C6}"/>
              </a:ext>
            </a:extLst>
          </p:cNvPr>
          <p:cNvGrpSpPr>
            <a:grpSpLocks/>
          </p:cNvGrpSpPr>
          <p:nvPr/>
        </p:nvGrpSpPr>
        <p:grpSpPr>
          <a:xfrm>
            <a:off x="7695409" y="2121580"/>
            <a:ext cx="216552" cy="2663303"/>
            <a:chOff x="1857210" y="2415423"/>
            <a:chExt cx="245910" cy="2791048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xmlns="" id="{1E27AE5E-06A9-4D1A-957D-9EC8271540C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164" y="2542699"/>
              <a:ext cx="0" cy="2663772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îśḷïḑé">
              <a:extLst>
                <a:ext uri="{FF2B5EF4-FFF2-40B4-BE49-F238E27FC236}">
                  <a16:creationId xmlns:a16="http://schemas.microsoft.com/office/drawing/2014/main" xmlns="" id="{C53DC747-2280-4EE2-B4B8-650BD7D7B4A9}"/>
                </a:ext>
              </a:extLst>
            </p:cNvPr>
            <p:cNvSpPr/>
            <p:nvPr/>
          </p:nvSpPr>
          <p:spPr>
            <a:xfrm>
              <a:off x="1857210" y="2415423"/>
              <a:ext cx="245910" cy="2459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ísḻïďe">
            <a:extLst>
              <a:ext uri="{FF2B5EF4-FFF2-40B4-BE49-F238E27FC236}">
                <a16:creationId xmlns:a16="http://schemas.microsoft.com/office/drawing/2014/main" xmlns="" id="{53E018E9-4FFF-4D57-B0A2-EB5DED8DD146}"/>
              </a:ext>
            </a:extLst>
          </p:cNvPr>
          <p:cNvGrpSpPr>
            <a:grpSpLocks/>
          </p:cNvGrpSpPr>
          <p:nvPr/>
        </p:nvGrpSpPr>
        <p:grpSpPr>
          <a:xfrm>
            <a:off x="9487215" y="2121580"/>
            <a:ext cx="216552" cy="2533053"/>
            <a:chOff x="1857210" y="2415423"/>
            <a:chExt cx="245910" cy="2654551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xmlns="" id="{FA06129B-5FA6-4E04-AED8-C69DC072FFE2}"/>
                </a:ext>
              </a:extLst>
            </p:cNvPr>
            <p:cNvCxnSpPr>
              <a:cxnSpLocks/>
            </p:cNvCxnSpPr>
            <p:nvPr/>
          </p:nvCxnSpPr>
          <p:spPr>
            <a:xfrm>
              <a:off x="1980164" y="2542699"/>
              <a:ext cx="0" cy="2527275"/>
            </a:xfrm>
            <a:prstGeom prst="line">
              <a:avLst/>
            </a:prstGeom>
            <a:ln>
              <a:solidFill>
                <a:schemeClr val="tx1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íšḻiḋé">
              <a:extLst>
                <a:ext uri="{FF2B5EF4-FFF2-40B4-BE49-F238E27FC236}">
                  <a16:creationId xmlns:a16="http://schemas.microsoft.com/office/drawing/2014/main" xmlns="" id="{3F262007-54E6-4AE1-9EA8-A919002F04AD}"/>
                </a:ext>
              </a:extLst>
            </p:cNvPr>
            <p:cNvSpPr/>
            <p:nvPr/>
          </p:nvSpPr>
          <p:spPr>
            <a:xfrm>
              <a:off x="1857210" y="2415423"/>
              <a:ext cx="245910" cy="2459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0" name="îślïḓê">
            <a:extLst>
              <a:ext uri="{FF2B5EF4-FFF2-40B4-BE49-F238E27FC236}">
                <a16:creationId xmlns:a16="http://schemas.microsoft.com/office/drawing/2014/main" xmlns="" id="{BAE36ECF-B2DC-4978-97CD-07AF121D3EFF}"/>
              </a:ext>
            </a:extLst>
          </p:cNvPr>
          <p:cNvSpPr txBox="1"/>
          <p:nvPr/>
        </p:nvSpPr>
        <p:spPr>
          <a:xfrm>
            <a:off x="1910691" y="1678381"/>
            <a:ext cx="1226451" cy="45943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i="1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2015</a:t>
            </a:r>
            <a:endParaRPr lang="zh-CN" altLang="en-US" sz="1600" b="1" i="1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1" name="iŝḷíďe">
            <a:extLst>
              <a:ext uri="{FF2B5EF4-FFF2-40B4-BE49-F238E27FC236}">
                <a16:creationId xmlns:a16="http://schemas.microsoft.com/office/drawing/2014/main" xmlns="" id="{4FBCCB72-E834-4B74-8075-C7CDEE48819E}"/>
              </a:ext>
            </a:extLst>
          </p:cNvPr>
          <p:cNvSpPr txBox="1"/>
          <p:nvPr/>
        </p:nvSpPr>
        <p:spPr>
          <a:xfrm>
            <a:off x="4162566" y="1678381"/>
            <a:ext cx="1226451" cy="45943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i="1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2016</a:t>
            </a:r>
            <a:endParaRPr lang="zh-CN" altLang="en-US" sz="1600" b="1" i="1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2" name="isļiḍe">
            <a:extLst>
              <a:ext uri="{FF2B5EF4-FFF2-40B4-BE49-F238E27FC236}">
                <a16:creationId xmlns:a16="http://schemas.microsoft.com/office/drawing/2014/main" xmlns="" id="{9D056D3B-38E2-47B7-B091-8820115FE665}"/>
              </a:ext>
            </a:extLst>
          </p:cNvPr>
          <p:cNvSpPr txBox="1"/>
          <p:nvPr/>
        </p:nvSpPr>
        <p:spPr>
          <a:xfrm>
            <a:off x="5558988" y="1678381"/>
            <a:ext cx="1226451" cy="45943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i="1" dirty="0">
                <a:solidFill>
                  <a:srgbClr val="002B56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2017</a:t>
            </a:r>
            <a:endParaRPr lang="zh-CN" altLang="en-US" sz="1600" b="1" i="1" dirty="0">
              <a:solidFill>
                <a:srgbClr val="002B56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3" name="ísḷîḑe">
            <a:extLst>
              <a:ext uri="{FF2B5EF4-FFF2-40B4-BE49-F238E27FC236}">
                <a16:creationId xmlns:a16="http://schemas.microsoft.com/office/drawing/2014/main" xmlns="" id="{AD0EE9F6-6E2B-4370-8AC6-A4C33BFF769E}"/>
              </a:ext>
            </a:extLst>
          </p:cNvPr>
          <p:cNvSpPr txBox="1"/>
          <p:nvPr/>
        </p:nvSpPr>
        <p:spPr>
          <a:xfrm>
            <a:off x="7190458" y="1678381"/>
            <a:ext cx="1226451" cy="45943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i="1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2018</a:t>
            </a:r>
            <a:endParaRPr lang="zh-CN" altLang="en-US" sz="1600" b="1" i="1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14" name="íS1îďe">
            <a:extLst>
              <a:ext uri="{FF2B5EF4-FFF2-40B4-BE49-F238E27FC236}">
                <a16:creationId xmlns:a16="http://schemas.microsoft.com/office/drawing/2014/main" xmlns="" id="{12C479AC-2722-4C74-AA7E-33A6DAE04DE1}"/>
              </a:ext>
            </a:extLst>
          </p:cNvPr>
          <p:cNvSpPr txBox="1"/>
          <p:nvPr/>
        </p:nvSpPr>
        <p:spPr>
          <a:xfrm>
            <a:off x="8982265" y="1678381"/>
            <a:ext cx="1226451" cy="45943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200"/>
            <a:r>
              <a:rPr lang="en-US" altLang="zh-CN" sz="1600" b="1" i="1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2019</a:t>
            </a:r>
            <a:endParaRPr lang="zh-CN" altLang="en-US" sz="1600" b="1" i="1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15" name="ïṡľíďe">
            <a:extLst>
              <a:ext uri="{FF2B5EF4-FFF2-40B4-BE49-F238E27FC236}">
                <a16:creationId xmlns:a16="http://schemas.microsoft.com/office/drawing/2014/main" xmlns="" id="{DDF64E94-6EB5-44F9-B6F6-3C41307F1A13}"/>
              </a:ext>
            </a:extLst>
          </p:cNvPr>
          <p:cNvGrpSpPr>
            <a:grpSpLocks/>
          </p:cNvGrpSpPr>
          <p:nvPr/>
        </p:nvGrpSpPr>
        <p:grpSpPr>
          <a:xfrm>
            <a:off x="1502909" y="3174224"/>
            <a:ext cx="2054678" cy="928227"/>
            <a:chOff x="770092" y="4866620"/>
            <a:chExt cx="2195910" cy="1054068"/>
          </a:xfrm>
          <a:solidFill>
            <a:schemeClr val="bg1"/>
          </a:solidFill>
        </p:grpSpPr>
        <p:sp>
          <p:nvSpPr>
            <p:cNvPr id="28" name="íṣļide">
              <a:extLst>
                <a:ext uri="{FF2B5EF4-FFF2-40B4-BE49-F238E27FC236}">
                  <a16:creationId xmlns:a16="http://schemas.microsoft.com/office/drawing/2014/main" xmlns="" id="{C168C0CE-A81B-489D-BC99-92ED21938FBB}"/>
                </a:ext>
              </a:extLst>
            </p:cNvPr>
            <p:cNvSpPr/>
            <p:nvPr/>
          </p:nvSpPr>
          <p:spPr bwMode="auto">
            <a:xfrm>
              <a:off x="770092" y="5268792"/>
              <a:ext cx="2195910" cy="65189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9" name="iṥḷïdê">
              <a:extLst>
                <a:ext uri="{FF2B5EF4-FFF2-40B4-BE49-F238E27FC236}">
                  <a16:creationId xmlns:a16="http://schemas.microsoft.com/office/drawing/2014/main" xmlns="" id="{A1C4811D-5A7A-420D-9692-591D21E37EA7}"/>
                </a:ext>
              </a:extLst>
            </p:cNvPr>
            <p:cNvSpPr txBox="1"/>
            <p:nvPr/>
          </p:nvSpPr>
          <p:spPr bwMode="auto">
            <a:xfrm>
              <a:off x="770092" y="4866620"/>
              <a:ext cx="2195910" cy="402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16" name="ïṧļîdê">
            <a:extLst>
              <a:ext uri="{FF2B5EF4-FFF2-40B4-BE49-F238E27FC236}">
                <a16:creationId xmlns:a16="http://schemas.microsoft.com/office/drawing/2014/main" xmlns="" id="{388E4BD4-0755-4F4D-8BA5-9D63B38FB9E7}"/>
              </a:ext>
            </a:extLst>
          </p:cNvPr>
          <p:cNvGrpSpPr>
            <a:grpSpLocks/>
          </p:cNvGrpSpPr>
          <p:nvPr/>
        </p:nvGrpSpPr>
        <p:grpSpPr>
          <a:xfrm>
            <a:off x="3759940" y="2694215"/>
            <a:ext cx="2054678" cy="928225"/>
            <a:chOff x="770092" y="4866620"/>
            <a:chExt cx="2195910" cy="1054066"/>
          </a:xfrm>
          <a:solidFill>
            <a:schemeClr val="bg1"/>
          </a:solidFill>
        </p:grpSpPr>
        <p:sp>
          <p:nvSpPr>
            <p:cNvPr id="26" name="îṡľîḓè">
              <a:extLst>
                <a:ext uri="{FF2B5EF4-FFF2-40B4-BE49-F238E27FC236}">
                  <a16:creationId xmlns:a16="http://schemas.microsoft.com/office/drawing/2014/main" xmlns="" id="{5CB6B403-40BB-42A0-BCB6-2A9CF0324365}"/>
                </a:ext>
              </a:extLst>
            </p:cNvPr>
            <p:cNvSpPr/>
            <p:nvPr/>
          </p:nvSpPr>
          <p:spPr bwMode="auto">
            <a:xfrm>
              <a:off x="770092" y="5268790"/>
              <a:ext cx="2195910" cy="65189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7" name="iṡľîḓe">
              <a:extLst>
                <a:ext uri="{FF2B5EF4-FFF2-40B4-BE49-F238E27FC236}">
                  <a16:creationId xmlns:a16="http://schemas.microsoft.com/office/drawing/2014/main" xmlns="" id="{FAE4C620-FE79-4CD0-8C67-C064262C5B3C}"/>
                </a:ext>
              </a:extLst>
            </p:cNvPr>
            <p:cNvSpPr txBox="1"/>
            <p:nvPr/>
          </p:nvSpPr>
          <p:spPr bwMode="auto">
            <a:xfrm>
              <a:off x="770092" y="4866620"/>
              <a:ext cx="2195910" cy="402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17" name="iṡlîḍè">
            <a:extLst>
              <a:ext uri="{FF2B5EF4-FFF2-40B4-BE49-F238E27FC236}">
                <a16:creationId xmlns:a16="http://schemas.microsoft.com/office/drawing/2014/main" xmlns="" id="{45D64DA6-47B7-45E9-AAB6-924156FB5897}"/>
              </a:ext>
            </a:extLst>
          </p:cNvPr>
          <p:cNvGrpSpPr>
            <a:grpSpLocks/>
          </p:cNvGrpSpPr>
          <p:nvPr/>
        </p:nvGrpSpPr>
        <p:grpSpPr>
          <a:xfrm>
            <a:off x="5239128" y="5191800"/>
            <a:ext cx="2054678" cy="928225"/>
            <a:chOff x="770092" y="4866620"/>
            <a:chExt cx="2195910" cy="1054066"/>
          </a:xfrm>
        </p:grpSpPr>
        <p:sp>
          <p:nvSpPr>
            <p:cNvPr id="24" name="ïšļiḍé">
              <a:extLst>
                <a:ext uri="{FF2B5EF4-FFF2-40B4-BE49-F238E27FC236}">
                  <a16:creationId xmlns:a16="http://schemas.microsoft.com/office/drawing/2014/main" xmlns="" id="{9DDAF95D-763B-4003-94E7-1A3FB86CBB8B}"/>
                </a:ext>
              </a:extLst>
            </p:cNvPr>
            <p:cNvSpPr/>
            <p:nvPr/>
          </p:nvSpPr>
          <p:spPr bwMode="auto">
            <a:xfrm>
              <a:off x="770092" y="5268790"/>
              <a:ext cx="2195910" cy="65189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5" name="ïṥḷîdè">
              <a:extLst>
                <a:ext uri="{FF2B5EF4-FFF2-40B4-BE49-F238E27FC236}">
                  <a16:creationId xmlns:a16="http://schemas.microsoft.com/office/drawing/2014/main" xmlns="" id="{7838F7EE-AC1A-46D3-A283-D318131E1591}"/>
                </a:ext>
              </a:extLst>
            </p:cNvPr>
            <p:cNvSpPr txBox="1"/>
            <p:nvPr/>
          </p:nvSpPr>
          <p:spPr bwMode="auto">
            <a:xfrm>
              <a:off x="770092" y="4866620"/>
              <a:ext cx="2195910" cy="40217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18" name="í$ḻiḑê">
            <a:extLst>
              <a:ext uri="{FF2B5EF4-FFF2-40B4-BE49-F238E27FC236}">
                <a16:creationId xmlns:a16="http://schemas.microsoft.com/office/drawing/2014/main" xmlns="" id="{A10966FB-6A1F-42E2-BF17-223B68E9880B}"/>
              </a:ext>
            </a:extLst>
          </p:cNvPr>
          <p:cNvGrpSpPr>
            <a:grpSpLocks/>
          </p:cNvGrpSpPr>
          <p:nvPr/>
        </p:nvGrpSpPr>
        <p:grpSpPr>
          <a:xfrm>
            <a:off x="6779489" y="2688764"/>
            <a:ext cx="2054678" cy="928225"/>
            <a:chOff x="770092" y="4866620"/>
            <a:chExt cx="2195910" cy="1054066"/>
          </a:xfrm>
          <a:solidFill>
            <a:schemeClr val="bg1"/>
          </a:solidFill>
        </p:grpSpPr>
        <p:sp>
          <p:nvSpPr>
            <p:cNvPr id="22" name="îSḻídê">
              <a:extLst>
                <a:ext uri="{FF2B5EF4-FFF2-40B4-BE49-F238E27FC236}">
                  <a16:creationId xmlns:a16="http://schemas.microsoft.com/office/drawing/2014/main" xmlns="" id="{04797822-66D2-4B8F-8E89-5C1EC22B4CC1}"/>
                </a:ext>
              </a:extLst>
            </p:cNvPr>
            <p:cNvSpPr/>
            <p:nvPr/>
          </p:nvSpPr>
          <p:spPr bwMode="auto">
            <a:xfrm>
              <a:off x="770092" y="5268790"/>
              <a:ext cx="2195910" cy="65189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íṩ1ïdè">
              <a:extLst>
                <a:ext uri="{FF2B5EF4-FFF2-40B4-BE49-F238E27FC236}">
                  <a16:creationId xmlns:a16="http://schemas.microsoft.com/office/drawing/2014/main" xmlns="" id="{09BDCC00-83E7-4157-930C-28A87AD004A6}"/>
                </a:ext>
              </a:extLst>
            </p:cNvPr>
            <p:cNvSpPr txBox="1"/>
            <p:nvPr/>
          </p:nvSpPr>
          <p:spPr bwMode="auto">
            <a:xfrm>
              <a:off x="770092" y="4866620"/>
              <a:ext cx="2195910" cy="402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19" name="íšlïḑê">
            <a:extLst>
              <a:ext uri="{FF2B5EF4-FFF2-40B4-BE49-F238E27FC236}">
                <a16:creationId xmlns:a16="http://schemas.microsoft.com/office/drawing/2014/main" xmlns="" id="{ED93145B-FAE3-4E78-BB21-611FE097820C}"/>
              </a:ext>
            </a:extLst>
          </p:cNvPr>
          <p:cNvGrpSpPr>
            <a:grpSpLocks/>
          </p:cNvGrpSpPr>
          <p:nvPr/>
        </p:nvGrpSpPr>
        <p:grpSpPr>
          <a:xfrm>
            <a:off x="8585157" y="3689251"/>
            <a:ext cx="2054678" cy="928225"/>
            <a:chOff x="770092" y="4866620"/>
            <a:chExt cx="2195910" cy="1054066"/>
          </a:xfrm>
          <a:solidFill>
            <a:schemeClr val="bg1"/>
          </a:solidFill>
        </p:grpSpPr>
        <p:sp>
          <p:nvSpPr>
            <p:cNvPr id="20" name="ïŝľîḍé">
              <a:extLst>
                <a:ext uri="{FF2B5EF4-FFF2-40B4-BE49-F238E27FC236}">
                  <a16:creationId xmlns:a16="http://schemas.microsoft.com/office/drawing/2014/main" xmlns="" id="{6367CB86-FE36-4FBF-925A-B52EC1B31F4A}"/>
                </a:ext>
              </a:extLst>
            </p:cNvPr>
            <p:cNvSpPr/>
            <p:nvPr/>
          </p:nvSpPr>
          <p:spPr bwMode="auto">
            <a:xfrm>
              <a:off x="770092" y="5268790"/>
              <a:ext cx="2195910" cy="65189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1" name="ïṣḻíḋe">
              <a:extLst>
                <a:ext uri="{FF2B5EF4-FFF2-40B4-BE49-F238E27FC236}">
                  <a16:creationId xmlns:a16="http://schemas.microsoft.com/office/drawing/2014/main" xmlns="" id="{5C106128-3E61-4FF3-964C-B9FD0AAE69F2}"/>
                </a:ext>
              </a:extLst>
            </p:cNvPr>
            <p:cNvSpPr txBox="1"/>
            <p:nvPr/>
          </p:nvSpPr>
          <p:spPr bwMode="auto">
            <a:xfrm>
              <a:off x="770092" y="4866620"/>
              <a:ext cx="2195910" cy="402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rmAutofit fontScale="92500" lnSpcReduction="1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16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94e09a82-c018-40a7-bf79-ad6c598bd5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26ED495D-7BCF-46FB-90BF-0631B9D6943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223793" y="1324559"/>
            <a:ext cx="3791542" cy="5076857"/>
            <a:chOff x="4223793" y="899771"/>
            <a:chExt cx="3791542" cy="507685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13C73F2B-D2D2-4EDF-89F5-EC4BB00DD29D}"/>
                </a:ext>
              </a:extLst>
            </p:cNvPr>
            <p:cNvCxnSpPr>
              <a:stCxn id="24" idx="11"/>
            </p:cNvCxnSpPr>
            <p:nvPr/>
          </p:nvCxnSpPr>
          <p:spPr>
            <a:xfrm>
              <a:off x="6096000" y="1932669"/>
              <a:ext cx="0" cy="4043959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ŝḷíḑê">
              <a:extLst>
                <a:ext uri="{FF2B5EF4-FFF2-40B4-BE49-F238E27FC236}">
                  <a16:creationId xmlns:a16="http://schemas.microsoft.com/office/drawing/2014/main" xmlns="" id="{11AE5A87-263D-44BA-9B71-AF8BBEC0AA4B}"/>
                </a:ext>
              </a:extLst>
            </p:cNvPr>
            <p:cNvSpPr/>
            <p:nvPr/>
          </p:nvSpPr>
          <p:spPr>
            <a:xfrm rot="5400000" flipV="1">
              <a:off x="4809545" y="1654548"/>
              <a:ext cx="747829" cy="1919334"/>
            </a:xfrm>
            <a:custGeom>
              <a:avLst/>
              <a:gdLst>
                <a:gd name="connsiteX0" fmla="*/ 431326 w 747829"/>
                <a:gd name="connsiteY0" fmla="*/ 89675 h 1919334"/>
                <a:gd name="connsiteX1" fmla="*/ 485236 w 747829"/>
                <a:gd name="connsiteY1" fmla="*/ 143585 h 1919334"/>
                <a:gd name="connsiteX2" fmla="*/ 539146 w 747829"/>
                <a:gd name="connsiteY2" fmla="*/ 89675 h 1919334"/>
                <a:gd name="connsiteX3" fmla="*/ 485236 w 747829"/>
                <a:gd name="connsiteY3" fmla="*/ 35765 h 1919334"/>
                <a:gd name="connsiteX4" fmla="*/ 431326 w 747829"/>
                <a:gd name="connsiteY4" fmla="*/ 89675 h 1919334"/>
                <a:gd name="connsiteX5" fmla="*/ 2 w 747829"/>
                <a:gd name="connsiteY5" fmla="*/ 140800 h 1919334"/>
                <a:gd name="connsiteX6" fmla="*/ 53912 w 747829"/>
                <a:gd name="connsiteY6" fmla="*/ 194710 h 1919334"/>
                <a:gd name="connsiteX7" fmla="*/ 107822 w 747829"/>
                <a:gd name="connsiteY7" fmla="*/ 140800 h 1919334"/>
                <a:gd name="connsiteX8" fmla="*/ 53912 w 747829"/>
                <a:gd name="connsiteY8" fmla="*/ 86890 h 1919334"/>
                <a:gd name="connsiteX9" fmla="*/ 2 w 747829"/>
                <a:gd name="connsiteY9" fmla="*/ 140800 h 1919334"/>
                <a:gd name="connsiteX10" fmla="*/ 0 w 747829"/>
                <a:gd name="connsiteY10" fmla="*/ 1182978 h 1919334"/>
                <a:gd name="connsiteX11" fmla="*/ 0 w 747829"/>
                <a:gd name="connsiteY11" fmla="*/ 1919334 h 1919334"/>
                <a:gd name="connsiteX12" fmla="*/ 747829 w 747829"/>
                <a:gd name="connsiteY12" fmla="*/ 1919334 h 1919334"/>
                <a:gd name="connsiteX13" fmla="*/ 747829 w 747829"/>
                <a:gd name="connsiteY13" fmla="*/ 1374967 h 1919334"/>
                <a:gd name="connsiteX14" fmla="*/ 747829 w 747829"/>
                <a:gd name="connsiteY14" fmla="*/ 802064 h 1919334"/>
                <a:gd name="connsiteX15" fmla="*/ 747829 w 747829"/>
                <a:gd name="connsiteY15" fmla="*/ 401032 h 1919334"/>
                <a:gd name="connsiteX16" fmla="*/ 747829 w 747829"/>
                <a:gd name="connsiteY16" fmla="*/ 200516 h 1919334"/>
                <a:gd name="connsiteX17" fmla="*/ 693914 w 747829"/>
                <a:gd name="connsiteY17" fmla="*/ 114581 h 1919334"/>
                <a:gd name="connsiteX18" fmla="*/ 644235 w 747829"/>
                <a:gd name="connsiteY18" fmla="*/ 167066 h 1919334"/>
                <a:gd name="connsiteX19" fmla="*/ 642327 w 747829"/>
                <a:gd name="connsiteY19" fmla="*/ 176864 h 1919334"/>
                <a:gd name="connsiteX20" fmla="*/ 642327 w 747829"/>
                <a:gd name="connsiteY20" fmla="*/ 429677 h 1919334"/>
                <a:gd name="connsiteX21" fmla="*/ 588412 w 747829"/>
                <a:gd name="connsiteY21" fmla="*/ 515613 h 1919334"/>
                <a:gd name="connsiteX22" fmla="*/ 534497 w 747829"/>
                <a:gd name="connsiteY22" fmla="*/ 429677 h 1919334"/>
                <a:gd name="connsiteX23" fmla="*/ 534497 w 747829"/>
                <a:gd name="connsiteY23" fmla="*/ 242722 h 1919334"/>
                <a:gd name="connsiteX24" fmla="*/ 534304 w 747829"/>
                <a:gd name="connsiteY24" fmla="*/ 239680 h 1919334"/>
                <a:gd name="connsiteX25" fmla="*/ 481484 w 747829"/>
                <a:gd name="connsiteY25" fmla="*/ 171064 h 1919334"/>
                <a:gd name="connsiteX26" fmla="*/ 431806 w 747829"/>
                <a:gd name="connsiteY26" fmla="*/ 223549 h 1919334"/>
                <a:gd name="connsiteX27" fmla="*/ 428995 w 747829"/>
                <a:gd name="connsiteY27" fmla="*/ 237983 h 1919334"/>
                <a:gd name="connsiteX28" fmla="*/ 428995 w 747829"/>
                <a:gd name="connsiteY28" fmla="*/ 711045 h 1919334"/>
                <a:gd name="connsiteX29" fmla="*/ 375080 w 747829"/>
                <a:gd name="connsiteY29" fmla="*/ 796981 h 1919334"/>
                <a:gd name="connsiteX30" fmla="*/ 321164 w 747829"/>
                <a:gd name="connsiteY30" fmla="*/ 711045 h 1919334"/>
                <a:gd name="connsiteX31" fmla="*/ 321164 w 747829"/>
                <a:gd name="connsiteY31" fmla="*/ 71658 h 1919334"/>
                <a:gd name="connsiteX32" fmla="*/ 320972 w 747829"/>
                <a:gd name="connsiteY32" fmla="*/ 68617 h 1919334"/>
                <a:gd name="connsiteX33" fmla="*/ 268152 w 747829"/>
                <a:gd name="connsiteY33" fmla="*/ 0 h 1919334"/>
                <a:gd name="connsiteX34" fmla="*/ 218473 w 747829"/>
                <a:gd name="connsiteY34" fmla="*/ 52486 h 1919334"/>
                <a:gd name="connsiteX35" fmla="*/ 215662 w 747829"/>
                <a:gd name="connsiteY35" fmla="*/ 66920 h 1919334"/>
                <a:gd name="connsiteX36" fmla="*/ 215662 w 747829"/>
                <a:gd name="connsiteY36" fmla="*/ 515613 h 1919334"/>
                <a:gd name="connsiteX37" fmla="*/ 161747 w 747829"/>
                <a:gd name="connsiteY37" fmla="*/ 601548 h 1919334"/>
                <a:gd name="connsiteX38" fmla="*/ 107832 w 747829"/>
                <a:gd name="connsiteY38" fmla="*/ 515613 h 1919334"/>
                <a:gd name="connsiteX39" fmla="*/ 107832 w 747829"/>
                <a:gd name="connsiteY39" fmla="*/ 401032 h 1919334"/>
                <a:gd name="connsiteX40" fmla="*/ 107832 w 747829"/>
                <a:gd name="connsiteY40" fmla="*/ 315097 h 1919334"/>
                <a:gd name="connsiteX41" fmla="*/ 53916 w 747829"/>
                <a:gd name="connsiteY41" fmla="*/ 229161 h 1919334"/>
                <a:gd name="connsiteX42" fmla="*/ 1 w 747829"/>
                <a:gd name="connsiteY42" fmla="*/ 315097 h 1919334"/>
                <a:gd name="connsiteX43" fmla="*/ 1 w 747829"/>
                <a:gd name="connsiteY43" fmla="*/ 401032 h 1919334"/>
                <a:gd name="connsiteX44" fmla="*/ 1 w 747829"/>
                <a:gd name="connsiteY44" fmla="*/ 916645 h 1919334"/>
                <a:gd name="connsiteX45" fmla="*/ 1 w 747829"/>
                <a:gd name="connsiteY45" fmla="*/ 1182977 h 191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7829" h="1919334">
                  <a:moveTo>
                    <a:pt x="431326" y="89675"/>
                  </a:moveTo>
                  <a:cubicBezTo>
                    <a:pt x="431326" y="119449"/>
                    <a:pt x="455462" y="143585"/>
                    <a:pt x="485236" y="143585"/>
                  </a:cubicBezTo>
                  <a:cubicBezTo>
                    <a:pt x="515010" y="143585"/>
                    <a:pt x="539146" y="119449"/>
                    <a:pt x="539146" y="89675"/>
                  </a:cubicBezTo>
                  <a:cubicBezTo>
                    <a:pt x="539146" y="59901"/>
                    <a:pt x="515010" y="35765"/>
                    <a:pt x="485236" y="35765"/>
                  </a:cubicBezTo>
                  <a:cubicBezTo>
                    <a:pt x="455462" y="35765"/>
                    <a:pt x="431326" y="59901"/>
                    <a:pt x="431326" y="89675"/>
                  </a:cubicBezTo>
                  <a:close/>
                  <a:moveTo>
                    <a:pt x="2" y="140800"/>
                  </a:moveTo>
                  <a:cubicBezTo>
                    <a:pt x="2" y="170574"/>
                    <a:pt x="24138" y="194710"/>
                    <a:pt x="53912" y="194710"/>
                  </a:cubicBezTo>
                  <a:cubicBezTo>
                    <a:pt x="83686" y="194710"/>
                    <a:pt x="107822" y="170574"/>
                    <a:pt x="107822" y="140800"/>
                  </a:cubicBezTo>
                  <a:cubicBezTo>
                    <a:pt x="107822" y="111026"/>
                    <a:pt x="83686" y="86890"/>
                    <a:pt x="53912" y="86890"/>
                  </a:cubicBezTo>
                  <a:cubicBezTo>
                    <a:pt x="24138" y="86890"/>
                    <a:pt x="2" y="111026"/>
                    <a:pt x="2" y="140800"/>
                  </a:cubicBezTo>
                  <a:close/>
                  <a:moveTo>
                    <a:pt x="0" y="1182978"/>
                  </a:moveTo>
                  <a:lnTo>
                    <a:pt x="0" y="1919334"/>
                  </a:lnTo>
                  <a:lnTo>
                    <a:pt x="747829" y="1919334"/>
                  </a:lnTo>
                  <a:lnTo>
                    <a:pt x="747829" y="1374967"/>
                  </a:lnTo>
                  <a:lnTo>
                    <a:pt x="747829" y="802064"/>
                  </a:lnTo>
                  <a:lnTo>
                    <a:pt x="747829" y="401032"/>
                  </a:lnTo>
                  <a:lnTo>
                    <a:pt x="747829" y="200516"/>
                  </a:lnTo>
                  <a:cubicBezTo>
                    <a:pt x="747829" y="153055"/>
                    <a:pt x="723691" y="114581"/>
                    <a:pt x="693914" y="114581"/>
                  </a:cubicBezTo>
                  <a:cubicBezTo>
                    <a:pt x="671581" y="114581"/>
                    <a:pt x="652420" y="136223"/>
                    <a:pt x="644235" y="167066"/>
                  </a:cubicBezTo>
                  <a:lnTo>
                    <a:pt x="642327" y="176864"/>
                  </a:lnTo>
                  <a:lnTo>
                    <a:pt x="642327" y="429677"/>
                  </a:lnTo>
                  <a:cubicBezTo>
                    <a:pt x="642327" y="477138"/>
                    <a:pt x="618189" y="515613"/>
                    <a:pt x="588412" y="515613"/>
                  </a:cubicBezTo>
                  <a:cubicBezTo>
                    <a:pt x="558635" y="515613"/>
                    <a:pt x="534497" y="477138"/>
                    <a:pt x="534497" y="429677"/>
                  </a:cubicBezTo>
                  <a:lnTo>
                    <a:pt x="534497" y="242722"/>
                  </a:lnTo>
                  <a:lnTo>
                    <a:pt x="534304" y="239680"/>
                  </a:lnTo>
                  <a:cubicBezTo>
                    <a:pt x="529277" y="200521"/>
                    <a:pt x="507539" y="171064"/>
                    <a:pt x="481484" y="171064"/>
                  </a:cubicBezTo>
                  <a:cubicBezTo>
                    <a:pt x="459152" y="171064"/>
                    <a:pt x="439991" y="192706"/>
                    <a:pt x="431806" y="223549"/>
                  </a:cubicBezTo>
                  <a:lnTo>
                    <a:pt x="428995" y="237983"/>
                  </a:lnTo>
                  <a:lnTo>
                    <a:pt x="428995" y="711045"/>
                  </a:lnTo>
                  <a:cubicBezTo>
                    <a:pt x="428995" y="758506"/>
                    <a:pt x="404856" y="796981"/>
                    <a:pt x="375080" y="796981"/>
                  </a:cubicBezTo>
                  <a:cubicBezTo>
                    <a:pt x="345303" y="796981"/>
                    <a:pt x="321164" y="758506"/>
                    <a:pt x="321164" y="711045"/>
                  </a:cubicBezTo>
                  <a:lnTo>
                    <a:pt x="321164" y="71658"/>
                  </a:lnTo>
                  <a:lnTo>
                    <a:pt x="320972" y="68617"/>
                  </a:lnTo>
                  <a:cubicBezTo>
                    <a:pt x="315945" y="29457"/>
                    <a:pt x="294207" y="0"/>
                    <a:pt x="268152" y="0"/>
                  </a:cubicBezTo>
                  <a:cubicBezTo>
                    <a:pt x="245819" y="0"/>
                    <a:pt x="226658" y="21642"/>
                    <a:pt x="218473" y="52486"/>
                  </a:cubicBezTo>
                  <a:lnTo>
                    <a:pt x="215662" y="66920"/>
                  </a:lnTo>
                  <a:lnTo>
                    <a:pt x="215662" y="515613"/>
                  </a:lnTo>
                  <a:cubicBezTo>
                    <a:pt x="215662" y="563074"/>
                    <a:pt x="191524" y="601548"/>
                    <a:pt x="161747" y="601548"/>
                  </a:cubicBezTo>
                  <a:cubicBezTo>
                    <a:pt x="131970" y="601548"/>
                    <a:pt x="107832" y="563074"/>
                    <a:pt x="107832" y="515613"/>
                  </a:cubicBezTo>
                  <a:lnTo>
                    <a:pt x="107832" y="401032"/>
                  </a:lnTo>
                  <a:lnTo>
                    <a:pt x="107832" y="315097"/>
                  </a:lnTo>
                  <a:cubicBezTo>
                    <a:pt x="107832" y="267636"/>
                    <a:pt x="83693" y="229161"/>
                    <a:pt x="53916" y="229161"/>
                  </a:cubicBezTo>
                  <a:cubicBezTo>
                    <a:pt x="24140" y="229161"/>
                    <a:pt x="1" y="267636"/>
                    <a:pt x="1" y="315097"/>
                  </a:cubicBezTo>
                  <a:lnTo>
                    <a:pt x="1" y="401032"/>
                  </a:lnTo>
                  <a:lnTo>
                    <a:pt x="1" y="916645"/>
                  </a:lnTo>
                  <a:lnTo>
                    <a:pt x="1" y="1182977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" name="ïṣ1îḍè">
              <a:extLst>
                <a:ext uri="{FF2B5EF4-FFF2-40B4-BE49-F238E27FC236}">
                  <a16:creationId xmlns:a16="http://schemas.microsoft.com/office/drawing/2014/main" xmlns="" id="{F0AAEC32-B1DE-4444-B5C0-7E718655A6BC}"/>
                </a:ext>
              </a:extLst>
            </p:cNvPr>
            <p:cNvSpPr/>
            <p:nvPr/>
          </p:nvSpPr>
          <p:spPr>
            <a:xfrm>
              <a:off x="6023992" y="2562023"/>
              <a:ext cx="144016" cy="144016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7" name="iŝ1ídè">
              <a:extLst>
                <a:ext uri="{FF2B5EF4-FFF2-40B4-BE49-F238E27FC236}">
                  <a16:creationId xmlns:a16="http://schemas.microsoft.com/office/drawing/2014/main" xmlns="" id="{527BD89B-F66A-46DF-9867-5B4E804A63E2}"/>
                </a:ext>
              </a:extLst>
            </p:cNvPr>
            <p:cNvSpPr txBox="1"/>
            <p:nvPr/>
          </p:nvSpPr>
          <p:spPr>
            <a:xfrm>
              <a:off x="4902202" y="2404489"/>
              <a:ext cx="1013778" cy="43204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2017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" name="iṧḷîḍé">
              <a:extLst>
                <a:ext uri="{FF2B5EF4-FFF2-40B4-BE49-F238E27FC236}">
                  <a16:creationId xmlns:a16="http://schemas.microsoft.com/office/drawing/2014/main" xmlns="" id="{6E6BBA57-A20E-4782-A59D-1AF5E8211C64}"/>
                </a:ext>
              </a:extLst>
            </p:cNvPr>
            <p:cNvSpPr/>
            <p:nvPr/>
          </p:nvSpPr>
          <p:spPr>
            <a:xfrm rot="5400000" flipV="1">
              <a:off x="4809545" y="4477767"/>
              <a:ext cx="747829" cy="1919334"/>
            </a:xfrm>
            <a:custGeom>
              <a:avLst/>
              <a:gdLst>
                <a:gd name="connsiteX0" fmla="*/ 431326 w 747829"/>
                <a:gd name="connsiteY0" fmla="*/ 89675 h 1919334"/>
                <a:gd name="connsiteX1" fmla="*/ 485236 w 747829"/>
                <a:gd name="connsiteY1" fmla="*/ 143585 h 1919334"/>
                <a:gd name="connsiteX2" fmla="*/ 539146 w 747829"/>
                <a:gd name="connsiteY2" fmla="*/ 89675 h 1919334"/>
                <a:gd name="connsiteX3" fmla="*/ 485236 w 747829"/>
                <a:gd name="connsiteY3" fmla="*/ 35765 h 1919334"/>
                <a:gd name="connsiteX4" fmla="*/ 431326 w 747829"/>
                <a:gd name="connsiteY4" fmla="*/ 89675 h 1919334"/>
                <a:gd name="connsiteX5" fmla="*/ 2 w 747829"/>
                <a:gd name="connsiteY5" fmla="*/ 140800 h 1919334"/>
                <a:gd name="connsiteX6" fmla="*/ 53912 w 747829"/>
                <a:gd name="connsiteY6" fmla="*/ 194710 h 1919334"/>
                <a:gd name="connsiteX7" fmla="*/ 107822 w 747829"/>
                <a:gd name="connsiteY7" fmla="*/ 140800 h 1919334"/>
                <a:gd name="connsiteX8" fmla="*/ 53912 w 747829"/>
                <a:gd name="connsiteY8" fmla="*/ 86890 h 1919334"/>
                <a:gd name="connsiteX9" fmla="*/ 2 w 747829"/>
                <a:gd name="connsiteY9" fmla="*/ 140800 h 1919334"/>
                <a:gd name="connsiteX10" fmla="*/ 0 w 747829"/>
                <a:gd name="connsiteY10" fmla="*/ 1182978 h 1919334"/>
                <a:gd name="connsiteX11" fmla="*/ 0 w 747829"/>
                <a:gd name="connsiteY11" fmla="*/ 1919334 h 1919334"/>
                <a:gd name="connsiteX12" fmla="*/ 747829 w 747829"/>
                <a:gd name="connsiteY12" fmla="*/ 1919334 h 1919334"/>
                <a:gd name="connsiteX13" fmla="*/ 747829 w 747829"/>
                <a:gd name="connsiteY13" fmla="*/ 1374967 h 1919334"/>
                <a:gd name="connsiteX14" fmla="*/ 747829 w 747829"/>
                <a:gd name="connsiteY14" fmla="*/ 802064 h 1919334"/>
                <a:gd name="connsiteX15" fmla="*/ 747829 w 747829"/>
                <a:gd name="connsiteY15" fmla="*/ 401032 h 1919334"/>
                <a:gd name="connsiteX16" fmla="*/ 747829 w 747829"/>
                <a:gd name="connsiteY16" fmla="*/ 200516 h 1919334"/>
                <a:gd name="connsiteX17" fmla="*/ 693914 w 747829"/>
                <a:gd name="connsiteY17" fmla="*/ 114581 h 1919334"/>
                <a:gd name="connsiteX18" fmla="*/ 644235 w 747829"/>
                <a:gd name="connsiteY18" fmla="*/ 167066 h 1919334"/>
                <a:gd name="connsiteX19" fmla="*/ 642327 w 747829"/>
                <a:gd name="connsiteY19" fmla="*/ 176864 h 1919334"/>
                <a:gd name="connsiteX20" fmla="*/ 642327 w 747829"/>
                <a:gd name="connsiteY20" fmla="*/ 429677 h 1919334"/>
                <a:gd name="connsiteX21" fmla="*/ 588412 w 747829"/>
                <a:gd name="connsiteY21" fmla="*/ 515613 h 1919334"/>
                <a:gd name="connsiteX22" fmla="*/ 534497 w 747829"/>
                <a:gd name="connsiteY22" fmla="*/ 429677 h 1919334"/>
                <a:gd name="connsiteX23" fmla="*/ 534497 w 747829"/>
                <a:gd name="connsiteY23" fmla="*/ 242722 h 1919334"/>
                <a:gd name="connsiteX24" fmla="*/ 534304 w 747829"/>
                <a:gd name="connsiteY24" fmla="*/ 239680 h 1919334"/>
                <a:gd name="connsiteX25" fmla="*/ 481484 w 747829"/>
                <a:gd name="connsiteY25" fmla="*/ 171064 h 1919334"/>
                <a:gd name="connsiteX26" fmla="*/ 431806 w 747829"/>
                <a:gd name="connsiteY26" fmla="*/ 223549 h 1919334"/>
                <a:gd name="connsiteX27" fmla="*/ 428995 w 747829"/>
                <a:gd name="connsiteY27" fmla="*/ 237983 h 1919334"/>
                <a:gd name="connsiteX28" fmla="*/ 428995 w 747829"/>
                <a:gd name="connsiteY28" fmla="*/ 711045 h 1919334"/>
                <a:gd name="connsiteX29" fmla="*/ 375080 w 747829"/>
                <a:gd name="connsiteY29" fmla="*/ 796981 h 1919334"/>
                <a:gd name="connsiteX30" fmla="*/ 321164 w 747829"/>
                <a:gd name="connsiteY30" fmla="*/ 711045 h 1919334"/>
                <a:gd name="connsiteX31" fmla="*/ 321164 w 747829"/>
                <a:gd name="connsiteY31" fmla="*/ 71658 h 1919334"/>
                <a:gd name="connsiteX32" fmla="*/ 320972 w 747829"/>
                <a:gd name="connsiteY32" fmla="*/ 68617 h 1919334"/>
                <a:gd name="connsiteX33" fmla="*/ 268152 w 747829"/>
                <a:gd name="connsiteY33" fmla="*/ 0 h 1919334"/>
                <a:gd name="connsiteX34" fmla="*/ 218473 w 747829"/>
                <a:gd name="connsiteY34" fmla="*/ 52486 h 1919334"/>
                <a:gd name="connsiteX35" fmla="*/ 215662 w 747829"/>
                <a:gd name="connsiteY35" fmla="*/ 66920 h 1919334"/>
                <a:gd name="connsiteX36" fmla="*/ 215662 w 747829"/>
                <a:gd name="connsiteY36" fmla="*/ 515613 h 1919334"/>
                <a:gd name="connsiteX37" fmla="*/ 161747 w 747829"/>
                <a:gd name="connsiteY37" fmla="*/ 601548 h 1919334"/>
                <a:gd name="connsiteX38" fmla="*/ 107832 w 747829"/>
                <a:gd name="connsiteY38" fmla="*/ 515613 h 1919334"/>
                <a:gd name="connsiteX39" fmla="*/ 107832 w 747829"/>
                <a:gd name="connsiteY39" fmla="*/ 401032 h 1919334"/>
                <a:gd name="connsiteX40" fmla="*/ 107832 w 747829"/>
                <a:gd name="connsiteY40" fmla="*/ 315097 h 1919334"/>
                <a:gd name="connsiteX41" fmla="*/ 53916 w 747829"/>
                <a:gd name="connsiteY41" fmla="*/ 229161 h 1919334"/>
                <a:gd name="connsiteX42" fmla="*/ 1 w 747829"/>
                <a:gd name="connsiteY42" fmla="*/ 315097 h 1919334"/>
                <a:gd name="connsiteX43" fmla="*/ 1 w 747829"/>
                <a:gd name="connsiteY43" fmla="*/ 401032 h 1919334"/>
                <a:gd name="connsiteX44" fmla="*/ 1 w 747829"/>
                <a:gd name="connsiteY44" fmla="*/ 916645 h 1919334"/>
                <a:gd name="connsiteX45" fmla="*/ 1 w 747829"/>
                <a:gd name="connsiteY45" fmla="*/ 1182977 h 191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7829" h="1919334">
                  <a:moveTo>
                    <a:pt x="431326" y="89675"/>
                  </a:moveTo>
                  <a:cubicBezTo>
                    <a:pt x="431326" y="119449"/>
                    <a:pt x="455462" y="143585"/>
                    <a:pt x="485236" y="143585"/>
                  </a:cubicBezTo>
                  <a:cubicBezTo>
                    <a:pt x="515010" y="143585"/>
                    <a:pt x="539146" y="119449"/>
                    <a:pt x="539146" y="89675"/>
                  </a:cubicBezTo>
                  <a:cubicBezTo>
                    <a:pt x="539146" y="59901"/>
                    <a:pt x="515010" y="35765"/>
                    <a:pt x="485236" y="35765"/>
                  </a:cubicBezTo>
                  <a:cubicBezTo>
                    <a:pt x="455462" y="35765"/>
                    <a:pt x="431326" y="59901"/>
                    <a:pt x="431326" y="89675"/>
                  </a:cubicBezTo>
                  <a:close/>
                  <a:moveTo>
                    <a:pt x="2" y="140800"/>
                  </a:moveTo>
                  <a:cubicBezTo>
                    <a:pt x="2" y="170574"/>
                    <a:pt x="24138" y="194710"/>
                    <a:pt x="53912" y="194710"/>
                  </a:cubicBezTo>
                  <a:cubicBezTo>
                    <a:pt x="83686" y="194710"/>
                    <a:pt x="107822" y="170574"/>
                    <a:pt x="107822" y="140800"/>
                  </a:cubicBezTo>
                  <a:cubicBezTo>
                    <a:pt x="107822" y="111026"/>
                    <a:pt x="83686" y="86890"/>
                    <a:pt x="53912" y="86890"/>
                  </a:cubicBezTo>
                  <a:cubicBezTo>
                    <a:pt x="24138" y="86890"/>
                    <a:pt x="2" y="111026"/>
                    <a:pt x="2" y="140800"/>
                  </a:cubicBezTo>
                  <a:close/>
                  <a:moveTo>
                    <a:pt x="0" y="1182978"/>
                  </a:moveTo>
                  <a:lnTo>
                    <a:pt x="0" y="1919334"/>
                  </a:lnTo>
                  <a:lnTo>
                    <a:pt x="747829" y="1919334"/>
                  </a:lnTo>
                  <a:lnTo>
                    <a:pt x="747829" y="1374967"/>
                  </a:lnTo>
                  <a:lnTo>
                    <a:pt x="747829" y="802064"/>
                  </a:lnTo>
                  <a:lnTo>
                    <a:pt x="747829" y="401032"/>
                  </a:lnTo>
                  <a:lnTo>
                    <a:pt x="747829" y="200516"/>
                  </a:lnTo>
                  <a:cubicBezTo>
                    <a:pt x="747829" y="153055"/>
                    <a:pt x="723691" y="114581"/>
                    <a:pt x="693914" y="114581"/>
                  </a:cubicBezTo>
                  <a:cubicBezTo>
                    <a:pt x="671581" y="114581"/>
                    <a:pt x="652420" y="136223"/>
                    <a:pt x="644235" y="167066"/>
                  </a:cubicBezTo>
                  <a:lnTo>
                    <a:pt x="642327" y="176864"/>
                  </a:lnTo>
                  <a:lnTo>
                    <a:pt x="642327" y="429677"/>
                  </a:lnTo>
                  <a:cubicBezTo>
                    <a:pt x="642327" y="477138"/>
                    <a:pt x="618189" y="515613"/>
                    <a:pt x="588412" y="515613"/>
                  </a:cubicBezTo>
                  <a:cubicBezTo>
                    <a:pt x="558635" y="515613"/>
                    <a:pt x="534497" y="477138"/>
                    <a:pt x="534497" y="429677"/>
                  </a:cubicBezTo>
                  <a:lnTo>
                    <a:pt x="534497" y="242722"/>
                  </a:lnTo>
                  <a:lnTo>
                    <a:pt x="534304" y="239680"/>
                  </a:lnTo>
                  <a:cubicBezTo>
                    <a:pt x="529277" y="200521"/>
                    <a:pt x="507539" y="171064"/>
                    <a:pt x="481484" y="171064"/>
                  </a:cubicBezTo>
                  <a:cubicBezTo>
                    <a:pt x="459152" y="171064"/>
                    <a:pt x="439991" y="192706"/>
                    <a:pt x="431806" y="223549"/>
                  </a:cubicBezTo>
                  <a:lnTo>
                    <a:pt x="428995" y="237983"/>
                  </a:lnTo>
                  <a:lnTo>
                    <a:pt x="428995" y="711045"/>
                  </a:lnTo>
                  <a:cubicBezTo>
                    <a:pt x="428995" y="758506"/>
                    <a:pt x="404856" y="796981"/>
                    <a:pt x="375080" y="796981"/>
                  </a:cubicBezTo>
                  <a:cubicBezTo>
                    <a:pt x="345303" y="796981"/>
                    <a:pt x="321164" y="758506"/>
                    <a:pt x="321164" y="711045"/>
                  </a:cubicBezTo>
                  <a:lnTo>
                    <a:pt x="321164" y="71658"/>
                  </a:lnTo>
                  <a:lnTo>
                    <a:pt x="320972" y="68617"/>
                  </a:lnTo>
                  <a:cubicBezTo>
                    <a:pt x="315945" y="29457"/>
                    <a:pt x="294207" y="0"/>
                    <a:pt x="268152" y="0"/>
                  </a:cubicBezTo>
                  <a:cubicBezTo>
                    <a:pt x="245819" y="0"/>
                    <a:pt x="226658" y="21642"/>
                    <a:pt x="218473" y="52486"/>
                  </a:cubicBezTo>
                  <a:lnTo>
                    <a:pt x="215662" y="66920"/>
                  </a:lnTo>
                  <a:lnTo>
                    <a:pt x="215662" y="515613"/>
                  </a:lnTo>
                  <a:cubicBezTo>
                    <a:pt x="215662" y="563074"/>
                    <a:pt x="191524" y="601548"/>
                    <a:pt x="161747" y="601548"/>
                  </a:cubicBezTo>
                  <a:cubicBezTo>
                    <a:pt x="131970" y="601548"/>
                    <a:pt x="107832" y="563074"/>
                    <a:pt x="107832" y="515613"/>
                  </a:cubicBezTo>
                  <a:lnTo>
                    <a:pt x="107832" y="401032"/>
                  </a:lnTo>
                  <a:lnTo>
                    <a:pt x="107832" y="315097"/>
                  </a:lnTo>
                  <a:cubicBezTo>
                    <a:pt x="107832" y="267636"/>
                    <a:pt x="83693" y="229161"/>
                    <a:pt x="53916" y="229161"/>
                  </a:cubicBezTo>
                  <a:cubicBezTo>
                    <a:pt x="24140" y="229161"/>
                    <a:pt x="1" y="267636"/>
                    <a:pt x="1" y="315097"/>
                  </a:cubicBezTo>
                  <a:lnTo>
                    <a:pt x="1" y="401032"/>
                  </a:lnTo>
                  <a:lnTo>
                    <a:pt x="1" y="916645"/>
                  </a:lnTo>
                  <a:lnTo>
                    <a:pt x="1" y="1182977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iŝḷîďe">
              <a:extLst>
                <a:ext uri="{FF2B5EF4-FFF2-40B4-BE49-F238E27FC236}">
                  <a16:creationId xmlns:a16="http://schemas.microsoft.com/office/drawing/2014/main" xmlns="" id="{3A085D33-3F15-42F3-A031-B84AA2973665}"/>
                </a:ext>
              </a:extLst>
            </p:cNvPr>
            <p:cNvSpPr/>
            <p:nvPr/>
          </p:nvSpPr>
          <p:spPr>
            <a:xfrm>
              <a:off x="6023992" y="5385242"/>
              <a:ext cx="144016" cy="144016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ïSlîḓè">
              <a:extLst>
                <a:ext uri="{FF2B5EF4-FFF2-40B4-BE49-F238E27FC236}">
                  <a16:creationId xmlns:a16="http://schemas.microsoft.com/office/drawing/2014/main" xmlns="" id="{F53DB8EF-F8E2-44FF-8ABB-36160137D934}"/>
                </a:ext>
              </a:extLst>
            </p:cNvPr>
            <p:cNvSpPr txBox="1"/>
            <p:nvPr/>
          </p:nvSpPr>
          <p:spPr>
            <a:xfrm>
              <a:off x="4902202" y="5241226"/>
              <a:ext cx="1013778" cy="43204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200"/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2019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işḻíḓé">
              <a:extLst>
                <a:ext uri="{FF2B5EF4-FFF2-40B4-BE49-F238E27FC236}">
                  <a16:creationId xmlns:a16="http://schemas.microsoft.com/office/drawing/2014/main" xmlns="" id="{F85A8A00-5FCA-4E4C-A6BC-65FC1EDADFFF}"/>
                </a:ext>
              </a:extLst>
            </p:cNvPr>
            <p:cNvSpPr/>
            <p:nvPr/>
          </p:nvSpPr>
          <p:spPr>
            <a:xfrm rot="16200000" flipH="1" flipV="1">
              <a:off x="6681753" y="3131637"/>
              <a:ext cx="747829" cy="1919334"/>
            </a:xfrm>
            <a:custGeom>
              <a:avLst/>
              <a:gdLst>
                <a:gd name="connsiteX0" fmla="*/ 431326 w 747829"/>
                <a:gd name="connsiteY0" fmla="*/ 89675 h 1919334"/>
                <a:gd name="connsiteX1" fmla="*/ 485236 w 747829"/>
                <a:gd name="connsiteY1" fmla="*/ 143585 h 1919334"/>
                <a:gd name="connsiteX2" fmla="*/ 539146 w 747829"/>
                <a:gd name="connsiteY2" fmla="*/ 89675 h 1919334"/>
                <a:gd name="connsiteX3" fmla="*/ 485236 w 747829"/>
                <a:gd name="connsiteY3" fmla="*/ 35765 h 1919334"/>
                <a:gd name="connsiteX4" fmla="*/ 431326 w 747829"/>
                <a:gd name="connsiteY4" fmla="*/ 89675 h 1919334"/>
                <a:gd name="connsiteX5" fmla="*/ 2 w 747829"/>
                <a:gd name="connsiteY5" fmla="*/ 140800 h 1919334"/>
                <a:gd name="connsiteX6" fmla="*/ 53912 w 747829"/>
                <a:gd name="connsiteY6" fmla="*/ 194710 h 1919334"/>
                <a:gd name="connsiteX7" fmla="*/ 107822 w 747829"/>
                <a:gd name="connsiteY7" fmla="*/ 140800 h 1919334"/>
                <a:gd name="connsiteX8" fmla="*/ 53912 w 747829"/>
                <a:gd name="connsiteY8" fmla="*/ 86890 h 1919334"/>
                <a:gd name="connsiteX9" fmla="*/ 2 w 747829"/>
                <a:gd name="connsiteY9" fmla="*/ 140800 h 1919334"/>
                <a:gd name="connsiteX10" fmla="*/ 0 w 747829"/>
                <a:gd name="connsiteY10" fmla="*/ 1182978 h 1919334"/>
                <a:gd name="connsiteX11" fmla="*/ 0 w 747829"/>
                <a:gd name="connsiteY11" fmla="*/ 1919334 h 1919334"/>
                <a:gd name="connsiteX12" fmla="*/ 747829 w 747829"/>
                <a:gd name="connsiteY12" fmla="*/ 1919334 h 1919334"/>
                <a:gd name="connsiteX13" fmla="*/ 747829 w 747829"/>
                <a:gd name="connsiteY13" fmla="*/ 1374967 h 1919334"/>
                <a:gd name="connsiteX14" fmla="*/ 747829 w 747829"/>
                <a:gd name="connsiteY14" fmla="*/ 802064 h 1919334"/>
                <a:gd name="connsiteX15" fmla="*/ 747829 w 747829"/>
                <a:gd name="connsiteY15" fmla="*/ 401032 h 1919334"/>
                <a:gd name="connsiteX16" fmla="*/ 747829 w 747829"/>
                <a:gd name="connsiteY16" fmla="*/ 200516 h 1919334"/>
                <a:gd name="connsiteX17" fmla="*/ 693914 w 747829"/>
                <a:gd name="connsiteY17" fmla="*/ 114581 h 1919334"/>
                <a:gd name="connsiteX18" fmla="*/ 644235 w 747829"/>
                <a:gd name="connsiteY18" fmla="*/ 167066 h 1919334"/>
                <a:gd name="connsiteX19" fmla="*/ 642327 w 747829"/>
                <a:gd name="connsiteY19" fmla="*/ 176864 h 1919334"/>
                <a:gd name="connsiteX20" fmla="*/ 642327 w 747829"/>
                <a:gd name="connsiteY20" fmla="*/ 429677 h 1919334"/>
                <a:gd name="connsiteX21" fmla="*/ 588412 w 747829"/>
                <a:gd name="connsiteY21" fmla="*/ 515613 h 1919334"/>
                <a:gd name="connsiteX22" fmla="*/ 534497 w 747829"/>
                <a:gd name="connsiteY22" fmla="*/ 429677 h 1919334"/>
                <a:gd name="connsiteX23" fmla="*/ 534497 w 747829"/>
                <a:gd name="connsiteY23" fmla="*/ 242722 h 1919334"/>
                <a:gd name="connsiteX24" fmla="*/ 534304 w 747829"/>
                <a:gd name="connsiteY24" fmla="*/ 239680 h 1919334"/>
                <a:gd name="connsiteX25" fmla="*/ 481484 w 747829"/>
                <a:gd name="connsiteY25" fmla="*/ 171064 h 1919334"/>
                <a:gd name="connsiteX26" fmla="*/ 431806 w 747829"/>
                <a:gd name="connsiteY26" fmla="*/ 223549 h 1919334"/>
                <a:gd name="connsiteX27" fmla="*/ 428995 w 747829"/>
                <a:gd name="connsiteY27" fmla="*/ 237983 h 1919334"/>
                <a:gd name="connsiteX28" fmla="*/ 428995 w 747829"/>
                <a:gd name="connsiteY28" fmla="*/ 711045 h 1919334"/>
                <a:gd name="connsiteX29" fmla="*/ 375080 w 747829"/>
                <a:gd name="connsiteY29" fmla="*/ 796981 h 1919334"/>
                <a:gd name="connsiteX30" fmla="*/ 321164 w 747829"/>
                <a:gd name="connsiteY30" fmla="*/ 711045 h 1919334"/>
                <a:gd name="connsiteX31" fmla="*/ 321164 w 747829"/>
                <a:gd name="connsiteY31" fmla="*/ 71658 h 1919334"/>
                <a:gd name="connsiteX32" fmla="*/ 320972 w 747829"/>
                <a:gd name="connsiteY32" fmla="*/ 68617 h 1919334"/>
                <a:gd name="connsiteX33" fmla="*/ 268152 w 747829"/>
                <a:gd name="connsiteY33" fmla="*/ 0 h 1919334"/>
                <a:gd name="connsiteX34" fmla="*/ 218473 w 747829"/>
                <a:gd name="connsiteY34" fmla="*/ 52486 h 1919334"/>
                <a:gd name="connsiteX35" fmla="*/ 215662 w 747829"/>
                <a:gd name="connsiteY35" fmla="*/ 66920 h 1919334"/>
                <a:gd name="connsiteX36" fmla="*/ 215662 w 747829"/>
                <a:gd name="connsiteY36" fmla="*/ 515613 h 1919334"/>
                <a:gd name="connsiteX37" fmla="*/ 161747 w 747829"/>
                <a:gd name="connsiteY37" fmla="*/ 601548 h 1919334"/>
                <a:gd name="connsiteX38" fmla="*/ 107832 w 747829"/>
                <a:gd name="connsiteY38" fmla="*/ 515613 h 1919334"/>
                <a:gd name="connsiteX39" fmla="*/ 107832 w 747829"/>
                <a:gd name="connsiteY39" fmla="*/ 401032 h 1919334"/>
                <a:gd name="connsiteX40" fmla="*/ 107832 w 747829"/>
                <a:gd name="connsiteY40" fmla="*/ 315097 h 1919334"/>
                <a:gd name="connsiteX41" fmla="*/ 53916 w 747829"/>
                <a:gd name="connsiteY41" fmla="*/ 229161 h 1919334"/>
                <a:gd name="connsiteX42" fmla="*/ 1 w 747829"/>
                <a:gd name="connsiteY42" fmla="*/ 315097 h 1919334"/>
                <a:gd name="connsiteX43" fmla="*/ 1 w 747829"/>
                <a:gd name="connsiteY43" fmla="*/ 401032 h 1919334"/>
                <a:gd name="connsiteX44" fmla="*/ 1 w 747829"/>
                <a:gd name="connsiteY44" fmla="*/ 916645 h 1919334"/>
                <a:gd name="connsiteX45" fmla="*/ 1 w 747829"/>
                <a:gd name="connsiteY45" fmla="*/ 1182977 h 191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47829" h="1919334">
                  <a:moveTo>
                    <a:pt x="431326" y="89675"/>
                  </a:moveTo>
                  <a:cubicBezTo>
                    <a:pt x="431326" y="119449"/>
                    <a:pt x="455462" y="143585"/>
                    <a:pt x="485236" y="143585"/>
                  </a:cubicBezTo>
                  <a:cubicBezTo>
                    <a:pt x="515010" y="143585"/>
                    <a:pt x="539146" y="119449"/>
                    <a:pt x="539146" y="89675"/>
                  </a:cubicBezTo>
                  <a:cubicBezTo>
                    <a:pt x="539146" y="59901"/>
                    <a:pt x="515010" y="35765"/>
                    <a:pt x="485236" y="35765"/>
                  </a:cubicBezTo>
                  <a:cubicBezTo>
                    <a:pt x="455462" y="35765"/>
                    <a:pt x="431326" y="59901"/>
                    <a:pt x="431326" y="89675"/>
                  </a:cubicBezTo>
                  <a:close/>
                  <a:moveTo>
                    <a:pt x="2" y="140800"/>
                  </a:moveTo>
                  <a:cubicBezTo>
                    <a:pt x="2" y="170574"/>
                    <a:pt x="24138" y="194710"/>
                    <a:pt x="53912" y="194710"/>
                  </a:cubicBezTo>
                  <a:cubicBezTo>
                    <a:pt x="83686" y="194710"/>
                    <a:pt x="107822" y="170574"/>
                    <a:pt x="107822" y="140800"/>
                  </a:cubicBezTo>
                  <a:cubicBezTo>
                    <a:pt x="107822" y="111026"/>
                    <a:pt x="83686" y="86890"/>
                    <a:pt x="53912" y="86890"/>
                  </a:cubicBezTo>
                  <a:cubicBezTo>
                    <a:pt x="24138" y="86890"/>
                    <a:pt x="2" y="111026"/>
                    <a:pt x="2" y="140800"/>
                  </a:cubicBezTo>
                  <a:close/>
                  <a:moveTo>
                    <a:pt x="0" y="1182978"/>
                  </a:moveTo>
                  <a:lnTo>
                    <a:pt x="0" y="1919334"/>
                  </a:lnTo>
                  <a:lnTo>
                    <a:pt x="747829" y="1919334"/>
                  </a:lnTo>
                  <a:lnTo>
                    <a:pt x="747829" y="1374967"/>
                  </a:lnTo>
                  <a:lnTo>
                    <a:pt x="747829" y="802064"/>
                  </a:lnTo>
                  <a:lnTo>
                    <a:pt x="747829" y="401032"/>
                  </a:lnTo>
                  <a:lnTo>
                    <a:pt x="747829" y="200516"/>
                  </a:lnTo>
                  <a:cubicBezTo>
                    <a:pt x="747829" y="153055"/>
                    <a:pt x="723691" y="114581"/>
                    <a:pt x="693914" y="114581"/>
                  </a:cubicBezTo>
                  <a:cubicBezTo>
                    <a:pt x="671581" y="114581"/>
                    <a:pt x="652420" y="136223"/>
                    <a:pt x="644235" y="167066"/>
                  </a:cubicBezTo>
                  <a:lnTo>
                    <a:pt x="642327" y="176864"/>
                  </a:lnTo>
                  <a:lnTo>
                    <a:pt x="642327" y="429677"/>
                  </a:lnTo>
                  <a:cubicBezTo>
                    <a:pt x="642327" y="477138"/>
                    <a:pt x="618189" y="515613"/>
                    <a:pt x="588412" y="515613"/>
                  </a:cubicBezTo>
                  <a:cubicBezTo>
                    <a:pt x="558635" y="515613"/>
                    <a:pt x="534497" y="477138"/>
                    <a:pt x="534497" y="429677"/>
                  </a:cubicBezTo>
                  <a:lnTo>
                    <a:pt x="534497" y="242722"/>
                  </a:lnTo>
                  <a:lnTo>
                    <a:pt x="534304" y="239680"/>
                  </a:lnTo>
                  <a:cubicBezTo>
                    <a:pt x="529277" y="200521"/>
                    <a:pt x="507539" y="171064"/>
                    <a:pt x="481484" y="171064"/>
                  </a:cubicBezTo>
                  <a:cubicBezTo>
                    <a:pt x="459152" y="171064"/>
                    <a:pt x="439991" y="192706"/>
                    <a:pt x="431806" y="223549"/>
                  </a:cubicBezTo>
                  <a:lnTo>
                    <a:pt x="428995" y="237983"/>
                  </a:lnTo>
                  <a:lnTo>
                    <a:pt x="428995" y="711045"/>
                  </a:lnTo>
                  <a:cubicBezTo>
                    <a:pt x="428995" y="758506"/>
                    <a:pt x="404856" y="796981"/>
                    <a:pt x="375080" y="796981"/>
                  </a:cubicBezTo>
                  <a:cubicBezTo>
                    <a:pt x="345303" y="796981"/>
                    <a:pt x="321164" y="758506"/>
                    <a:pt x="321164" y="711045"/>
                  </a:cubicBezTo>
                  <a:lnTo>
                    <a:pt x="321164" y="71658"/>
                  </a:lnTo>
                  <a:lnTo>
                    <a:pt x="320972" y="68617"/>
                  </a:lnTo>
                  <a:cubicBezTo>
                    <a:pt x="315945" y="29457"/>
                    <a:pt x="294207" y="0"/>
                    <a:pt x="268152" y="0"/>
                  </a:cubicBezTo>
                  <a:cubicBezTo>
                    <a:pt x="245819" y="0"/>
                    <a:pt x="226658" y="21642"/>
                    <a:pt x="218473" y="52486"/>
                  </a:cubicBezTo>
                  <a:lnTo>
                    <a:pt x="215662" y="66920"/>
                  </a:lnTo>
                  <a:lnTo>
                    <a:pt x="215662" y="515613"/>
                  </a:lnTo>
                  <a:cubicBezTo>
                    <a:pt x="215662" y="563074"/>
                    <a:pt x="191524" y="601548"/>
                    <a:pt x="161747" y="601548"/>
                  </a:cubicBezTo>
                  <a:cubicBezTo>
                    <a:pt x="131970" y="601548"/>
                    <a:pt x="107832" y="563074"/>
                    <a:pt x="107832" y="515613"/>
                  </a:cubicBezTo>
                  <a:lnTo>
                    <a:pt x="107832" y="401032"/>
                  </a:lnTo>
                  <a:lnTo>
                    <a:pt x="107832" y="315097"/>
                  </a:lnTo>
                  <a:cubicBezTo>
                    <a:pt x="107832" y="267636"/>
                    <a:pt x="83693" y="229161"/>
                    <a:pt x="53916" y="229161"/>
                  </a:cubicBezTo>
                  <a:cubicBezTo>
                    <a:pt x="24140" y="229161"/>
                    <a:pt x="1" y="267636"/>
                    <a:pt x="1" y="315097"/>
                  </a:cubicBezTo>
                  <a:lnTo>
                    <a:pt x="1" y="401032"/>
                  </a:lnTo>
                  <a:lnTo>
                    <a:pt x="1" y="916645"/>
                  </a:lnTo>
                  <a:lnTo>
                    <a:pt x="1" y="1182977"/>
                  </a:ln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iŝḻîdê">
              <a:extLst>
                <a:ext uri="{FF2B5EF4-FFF2-40B4-BE49-F238E27FC236}">
                  <a16:creationId xmlns:a16="http://schemas.microsoft.com/office/drawing/2014/main" xmlns="" id="{1D0129A6-DFBE-4B7B-B1AA-F7A044837D6B}"/>
                </a:ext>
              </a:extLst>
            </p:cNvPr>
            <p:cNvSpPr/>
            <p:nvPr/>
          </p:nvSpPr>
          <p:spPr>
            <a:xfrm>
              <a:off x="6023992" y="4019297"/>
              <a:ext cx="144016" cy="144016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 fontScale="25000" lnSpcReduction="20000"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endParaRPr lang="zh-CN" altLang="en-US" sz="2000" b="1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î$ḷïḓê">
              <a:extLst>
                <a:ext uri="{FF2B5EF4-FFF2-40B4-BE49-F238E27FC236}">
                  <a16:creationId xmlns:a16="http://schemas.microsoft.com/office/drawing/2014/main" xmlns="" id="{90FEEE38-71A5-4054-B702-0809B6BA6FC3}"/>
                </a:ext>
              </a:extLst>
            </p:cNvPr>
            <p:cNvSpPr txBox="1"/>
            <p:nvPr/>
          </p:nvSpPr>
          <p:spPr>
            <a:xfrm>
              <a:off x="6282442" y="3875280"/>
              <a:ext cx="1210547" cy="43204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200"/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grpSp>
          <p:nvGrpSpPr>
            <p:cNvPr id="14" name="ïS1îḋe">
              <a:extLst>
                <a:ext uri="{FF2B5EF4-FFF2-40B4-BE49-F238E27FC236}">
                  <a16:creationId xmlns:a16="http://schemas.microsoft.com/office/drawing/2014/main" xmlns="" id="{624D2180-8A10-4491-A002-24F165A4AF1D}"/>
                </a:ext>
              </a:extLst>
            </p:cNvPr>
            <p:cNvGrpSpPr/>
            <p:nvPr/>
          </p:nvGrpSpPr>
          <p:grpSpPr>
            <a:xfrm>
              <a:off x="5800344" y="899771"/>
              <a:ext cx="591312" cy="1032898"/>
              <a:chOff x="5915980" y="1268760"/>
              <a:chExt cx="360040" cy="628914"/>
            </a:xfrm>
          </p:grpSpPr>
          <p:sp>
            <p:nvSpPr>
              <p:cNvPr id="24" name="iśľidê">
                <a:extLst>
                  <a:ext uri="{FF2B5EF4-FFF2-40B4-BE49-F238E27FC236}">
                    <a16:creationId xmlns:a16="http://schemas.microsoft.com/office/drawing/2014/main" xmlns="" id="{5064C5D9-756C-4AD9-A06D-47490E5FC0C7}"/>
                  </a:ext>
                </a:extLst>
              </p:cNvPr>
              <p:cNvSpPr/>
              <p:nvPr/>
            </p:nvSpPr>
            <p:spPr>
              <a:xfrm rot="10800000">
                <a:off x="5915980" y="1268760"/>
                <a:ext cx="360040" cy="628914"/>
              </a:xfrm>
              <a:custGeom>
                <a:avLst/>
                <a:gdLst>
                  <a:gd name="connsiteX0" fmla="*/ 463246 w 803175"/>
                  <a:gd name="connsiteY0" fmla="*/ 1345078 h 1402978"/>
                  <a:gd name="connsiteX1" fmla="*/ 521145 w 803175"/>
                  <a:gd name="connsiteY1" fmla="*/ 1287179 h 1402978"/>
                  <a:gd name="connsiteX2" fmla="*/ 579044 w 803175"/>
                  <a:gd name="connsiteY2" fmla="*/ 1345078 h 1402978"/>
                  <a:gd name="connsiteX3" fmla="*/ 521145 w 803175"/>
                  <a:gd name="connsiteY3" fmla="*/ 1402978 h 1402978"/>
                  <a:gd name="connsiteX4" fmla="*/ 463246 w 803175"/>
                  <a:gd name="connsiteY4" fmla="*/ 1345078 h 1402978"/>
                  <a:gd name="connsiteX5" fmla="*/ 1 w 803175"/>
                  <a:gd name="connsiteY5" fmla="*/ 1155056 h 1402978"/>
                  <a:gd name="connsiteX6" fmla="*/ 1 w 803175"/>
                  <a:gd name="connsiteY6" fmla="*/ 1097151 h 1402978"/>
                  <a:gd name="connsiteX7" fmla="*/ 1 w 803175"/>
                  <a:gd name="connsiteY7" fmla="*/ 790853 h 1402978"/>
                  <a:gd name="connsiteX8" fmla="*/ 1 w 803175"/>
                  <a:gd name="connsiteY8" fmla="*/ 749718 h 1402978"/>
                  <a:gd name="connsiteX9" fmla="*/ 1 w 803175"/>
                  <a:gd name="connsiteY9" fmla="*/ 440889 h 1402978"/>
                  <a:gd name="connsiteX10" fmla="*/ 1 w 803175"/>
                  <a:gd name="connsiteY10" fmla="*/ 401587 h 1402978"/>
                  <a:gd name="connsiteX11" fmla="*/ 401588 w 803175"/>
                  <a:gd name="connsiteY11" fmla="*/ 0 h 1402978"/>
                  <a:gd name="connsiteX12" fmla="*/ 803175 w 803175"/>
                  <a:gd name="connsiteY12" fmla="*/ 401587 h 1402978"/>
                  <a:gd name="connsiteX13" fmla="*/ 803175 w 803175"/>
                  <a:gd name="connsiteY13" fmla="*/ 790853 h 1402978"/>
                  <a:gd name="connsiteX14" fmla="*/ 803174 w 803175"/>
                  <a:gd name="connsiteY14" fmla="*/ 790854 h 1402978"/>
                  <a:gd name="connsiteX15" fmla="*/ 803174 w 803175"/>
                  <a:gd name="connsiteY15" fmla="*/ 826925 h 1402978"/>
                  <a:gd name="connsiteX16" fmla="*/ 803174 w 803175"/>
                  <a:gd name="connsiteY16" fmla="*/ 1097151 h 1402978"/>
                  <a:gd name="connsiteX17" fmla="*/ 803174 w 803175"/>
                  <a:gd name="connsiteY17" fmla="*/ 1232264 h 1402978"/>
                  <a:gd name="connsiteX18" fmla="*/ 745269 w 803175"/>
                  <a:gd name="connsiteY18" fmla="*/ 1290170 h 1402978"/>
                  <a:gd name="connsiteX19" fmla="*/ 691914 w 803175"/>
                  <a:gd name="connsiteY19" fmla="*/ 1254803 h 1402978"/>
                  <a:gd name="connsiteX20" fmla="*/ 689865 w 803175"/>
                  <a:gd name="connsiteY20" fmla="*/ 1248201 h 1402978"/>
                  <a:gd name="connsiteX21" fmla="*/ 689865 w 803175"/>
                  <a:gd name="connsiteY21" fmla="*/ 1077849 h 1402978"/>
                  <a:gd name="connsiteX22" fmla="*/ 631959 w 803175"/>
                  <a:gd name="connsiteY22" fmla="*/ 1019944 h 1402978"/>
                  <a:gd name="connsiteX23" fmla="*/ 574054 w 803175"/>
                  <a:gd name="connsiteY23" fmla="*/ 1077849 h 1402978"/>
                  <a:gd name="connsiteX24" fmla="*/ 574054 w 803175"/>
                  <a:gd name="connsiteY24" fmla="*/ 1203824 h 1402978"/>
                  <a:gd name="connsiteX25" fmla="*/ 573847 w 803175"/>
                  <a:gd name="connsiteY25" fmla="*/ 1205874 h 1402978"/>
                  <a:gd name="connsiteX26" fmla="*/ 517118 w 803175"/>
                  <a:gd name="connsiteY26" fmla="*/ 1252109 h 1402978"/>
                  <a:gd name="connsiteX27" fmla="*/ 463763 w 803175"/>
                  <a:gd name="connsiteY27" fmla="*/ 1216744 h 1402978"/>
                  <a:gd name="connsiteX28" fmla="*/ 460744 w 803175"/>
                  <a:gd name="connsiteY28" fmla="*/ 1207017 h 1402978"/>
                  <a:gd name="connsiteX29" fmla="*/ 460744 w 803175"/>
                  <a:gd name="connsiteY29" fmla="*/ 888256 h 1402978"/>
                  <a:gd name="connsiteX30" fmla="*/ 402838 w 803175"/>
                  <a:gd name="connsiteY30" fmla="*/ 830351 h 1402978"/>
                  <a:gd name="connsiteX31" fmla="*/ 344933 w 803175"/>
                  <a:gd name="connsiteY31" fmla="*/ 888256 h 1402978"/>
                  <a:gd name="connsiteX32" fmla="*/ 344933 w 803175"/>
                  <a:gd name="connsiteY32" fmla="*/ 1319092 h 1402978"/>
                  <a:gd name="connsiteX33" fmla="*/ 344726 w 803175"/>
                  <a:gd name="connsiteY33" fmla="*/ 1321141 h 1402978"/>
                  <a:gd name="connsiteX34" fmla="*/ 287997 w 803175"/>
                  <a:gd name="connsiteY34" fmla="*/ 1367377 h 1402978"/>
                  <a:gd name="connsiteX35" fmla="*/ 234642 w 803175"/>
                  <a:gd name="connsiteY35" fmla="*/ 1332011 h 1402978"/>
                  <a:gd name="connsiteX36" fmla="*/ 231623 w 803175"/>
                  <a:gd name="connsiteY36" fmla="*/ 1322285 h 1402978"/>
                  <a:gd name="connsiteX37" fmla="*/ 231623 w 803175"/>
                  <a:gd name="connsiteY37" fmla="*/ 1019944 h 1402978"/>
                  <a:gd name="connsiteX38" fmla="*/ 173717 w 803175"/>
                  <a:gd name="connsiteY38" fmla="*/ 962038 h 1402978"/>
                  <a:gd name="connsiteX39" fmla="*/ 115812 w 803175"/>
                  <a:gd name="connsiteY39" fmla="*/ 1019944 h 1402978"/>
                  <a:gd name="connsiteX40" fmla="*/ 115812 w 803175"/>
                  <a:gd name="connsiteY40" fmla="*/ 1097151 h 1402978"/>
                  <a:gd name="connsiteX41" fmla="*/ 115812 w 803175"/>
                  <a:gd name="connsiteY41" fmla="*/ 1155056 h 1402978"/>
                  <a:gd name="connsiteX42" fmla="*/ 57906 w 803175"/>
                  <a:gd name="connsiteY42" fmla="*/ 1212962 h 1402978"/>
                  <a:gd name="connsiteX43" fmla="*/ 1 w 803175"/>
                  <a:gd name="connsiteY43" fmla="*/ 1155056 h 1402978"/>
                  <a:gd name="connsiteX44" fmla="*/ 0 w 803175"/>
                  <a:gd name="connsiteY44" fmla="*/ 1290170 h 1402978"/>
                  <a:gd name="connsiteX45" fmla="*/ 57900 w 803175"/>
                  <a:gd name="connsiteY45" fmla="*/ 1232270 h 1402978"/>
                  <a:gd name="connsiteX46" fmla="*/ 115799 w 803175"/>
                  <a:gd name="connsiteY46" fmla="*/ 1290170 h 1402978"/>
                  <a:gd name="connsiteX47" fmla="*/ 57900 w 803175"/>
                  <a:gd name="connsiteY47" fmla="*/ 1348069 h 1402978"/>
                  <a:gd name="connsiteX48" fmla="*/ 0 w 803175"/>
                  <a:gd name="connsiteY48" fmla="*/ 1290170 h 1402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03175" h="1402978">
                    <a:moveTo>
                      <a:pt x="463246" y="1345078"/>
                    </a:moveTo>
                    <a:cubicBezTo>
                      <a:pt x="463246" y="1313102"/>
                      <a:pt x="489168" y="1287179"/>
                      <a:pt x="521145" y="1287179"/>
                    </a:cubicBezTo>
                    <a:cubicBezTo>
                      <a:pt x="553122" y="1287179"/>
                      <a:pt x="579044" y="1313102"/>
                      <a:pt x="579044" y="1345078"/>
                    </a:cubicBezTo>
                    <a:cubicBezTo>
                      <a:pt x="579044" y="1377055"/>
                      <a:pt x="553122" y="1402978"/>
                      <a:pt x="521145" y="1402978"/>
                    </a:cubicBezTo>
                    <a:cubicBezTo>
                      <a:pt x="489168" y="1402978"/>
                      <a:pt x="463246" y="1377055"/>
                      <a:pt x="463246" y="1345078"/>
                    </a:cubicBezTo>
                    <a:close/>
                    <a:moveTo>
                      <a:pt x="1" y="1155056"/>
                    </a:moveTo>
                    <a:lnTo>
                      <a:pt x="1" y="1097151"/>
                    </a:lnTo>
                    <a:lnTo>
                      <a:pt x="1" y="790853"/>
                    </a:lnTo>
                    <a:lnTo>
                      <a:pt x="1" y="749718"/>
                    </a:lnTo>
                    <a:lnTo>
                      <a:pt x="1" y="440889"/>
                    </a:lnTo>
                    <a:lnTo>
                      <a:pt x="1" y="401587"/>
                    </a:lnTo>
                    <a:cubicBezTo>
                      <a:pt x="1" y="179797"/>
                      <a:pt x="179798" y="0"/>
                      <a:pt x="401588" y="0"/>
                    </a:cubicBezTo>
                    <a:cubicBezTo>
                      <a:pt x="623378" y="0"/>
                      <a:pt x="803175" y="179797"/>
                      <a:pt x="803175" y="401587"/>
                    </a:cubicBezTo>
                    <a:lnTo>
                      <a:pt x="803175" y="790853"/>
                    </a:lnTo>
                    <a:lnTo>
                      <a:pt x="803174" y="790854"/>
                    </a:lnTo>
                    <a:lnTo>
                      <a:pt x="803174" y="826925"/>
                    </a:lnTo>
                    <a:lnTo>
                      <a:pt x="803174" y="1097151"/>
                    </a:lnTo>
                    <a:lnTo>
                      <a:pt x="803174" y="1232264"/>
                    </a:lnTo>
                    <a:cubicBezTo>
                      <a:pt x="803174" y="1264244"/>
                      <a:pt x="777249" y="1290170"/>
                      <a:pt x="745269" y="1290170"/>
                    </a:cubicBezTo>
                    <a:cubicBezTo>
                      <a:pt x="721284" y="1290170"/>
                      <a:pt x="700705" y="1275586"/>
                      <a:pt x="691914" y="1254803"/>
                    </a:cubicBezTo>
                    <a:lnTo>
                      <a:pt x="689865" y="1248201"/>
                    </a:lnTo>
                    <a:lnTo>
                      <a:pt x="689865" y="1077849"/>
                    </a:lnTo>
                    <a:cubicBezTo>
                      <a:pt x="689865" y="1045869"/>
                      <a:pt x="663940" y="1019944"/>
                      <a:pt x="631959" y="1019944"/>
                    </a:cubicBezTo>
                    <a:cubicBezTo>
                      <a:pt x="599979" y="1019944"/>
                      <a:pt x="574054" y="1045869"/>
                      <a:pt x="574054" y="1077849"/>
                    </a:cubicBezTo>
                    <a:lnTo>
                      <a:pt x="574054" y="1203824"/>
                    </a:lnTo>
                    <a:lnTo>
                      <a:pt x="573847" y="1205874"/>
                    </a:lnTo>
                    <a:cubicBezTo>
                      <a:pt x="568448" y="1232261"/>
                      <a:pt x="545101" y="1252109"/>
                      <a:pt x="517118" y="1252109"/>
                    </a:cubicBezTo>
                    <a:cubicBezTo>
                      <a:pt x="493132" y="1252109"/>
                      <a:pt x="472553" y="1237527"/>
                      <a:pt x="463763" y="1216744"/>
                    </a:cubicBezTo>
                    <a:lnTo>
                      <a:pt x="460744" y="1207017"/>
                    </a:lnTo>
                    <a:lnTo>
                      <a:pt x="460744" y="888256"/>
                    </a:lnTo>
                    <a:cubicBezTo>
                      <a:pt x="460744" y="856276"/>
                      <a:pt x="434819" y="830351"/>
                      <a:pt x="402838" y="830351"/>
                    </a:cubicBezTo>
                    <a:cubicBezTo>
                      <a:pt x="370858" y="830351"/>
                      <a:pt x="344933" y="856276"/>
                      <a:pt x="344933" y="888256"/>
                    </a:cubicBezTo>
                    <a:lnTo>
                      <a:pt x="344933" y="1319092"/>
                    </a:lnTo>
                    <a:lnTo>
                      <a:pt x="344726" y="1321141"/>
                    </a:lnTo>
                    <a:cubicBezTo>
                      <a:pt x="339326" y="1347528"/>
                      <a:pt x="315980" y="1367377"/>
                      <a:pt x="287997" y="1367377"/>
                    </a:cubicBezTo>
                    <a:cubicBezTo>
                      <a:pt x="264012" y="1367377"/>
                      <a:pt x="243433" y="1352794"/>
                      <a:pt x="234642" y="1332011"/>
                    </a:cubicBezTo>
                    <a:lnTo>
                      <a:pt x="231623" y="1322285"/>
                    </a:lnTo>
                    <a:lnTo>
                      <a:pt x="231623" y="1019944"/>
                    </a:lnTo>
                    <a:cubicBezTo>
                      <a:pt x="231623" y="987963"/>
                      <a:pt x="205697" y="962038"/>
                      <a:pt x="173717" y="962038"/>
                    </a:cubicBezTo>
                    <a:cubicBezTo>
                      <a:pt x="141737" y="962038"/>
                      <a:pt x="115812" y="987963"/>
                      <a:pt x="115812" y="1019944"/>
                    </a:cubicBezTo>
                    <a:lnTo>
                      <a:pt x="115812" y="1097151"/>
                    </a:lnTo>
                    <a:lnTo>
                      <a:pt x="115812" y="1155056"/>
                    </a:lnTo>
                    <a:cubicBezTo>
                      <a:pt x="115812" y="1187037"/>
                      <a:pt x="89887" y="1212962"/>
                      <a:pt x="57906" y="1212962"/>
                    </a:cubicBezTo>
                    <a:cubicBezTo>
                      <a:pt x="25926" y="1212962"/>
                      <a:pt x="1" y="1187037"/>
                      <a:pt x="1" y="1155056"/>
                    </a:cubicBezTo>
                    <a:close/>
                    <a:moveTo>
                      <a:pt x="0" y="1290170"/>
                    </a:moveTo>
                    <a:cubicBezTo>
                      <a:pt x="0" y="1258193"/>
                      <a:pt x="25923" y="1232270"/>
                      <a:pt x="57900" y="1232270"/>
                    </a:cubicBezTo>
                    <a:cubicBezTo>
                      <a:pt x="89876" y="1232270"/>
                      <a:pt x="115799" y="1258193"/>
                      <a:pt x="115799" y="1290170"/>
                    </a:cubicBezTo>
                    <a:cubicBezTo>
                      <a:pt x="115799" y="1322146"/>
                      <a:pt x="89876" y="1348069"/>
                      <a:pt x="57900" y="1348069"/>
                    </a:cubicBezTo>
                    <a:cubicBezTo>
                      <a:pt x="25923" y="1348069"/>
                      <a:pt x="0" y="1322146"/>
                      <a:pt x="0" y="1290170"/>
                    </a:cubicBezTo>
                    <a:close/>
                  </a:path>
                </a:pathLst>
              </a:custGeom>
              <a:solidFill>
                <a:srgbClr val="E239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200"/>
                <a:endParaRPr lang="zh-CN" altLang="en-US" sz="200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iṡļiḓè">
                <a:extLst>
                  <a:ext uri="{FF2B5EF4-FFF2-40B4-BE49-F238E27FC236}">
                    <a16:creationId xmlns:a16="http://schemas.microsoft.com/office/drawing/2014/main" xmlns="" id="{A1305631-1D2C-4DFB-84A4-AA9D846E138B}"/>
                  </a:ext>
                </a:extLst>
              </p:cNvPr>
              <p:cNvSpPr/>
              <p:nvPr/>
            </p:nvSpPr>
            <p:spPr bwMode="auto">
              <a:xfrm>
                <a:off x="5971861" y="1570187"/>
                <a:ext cx="248278" cy="236782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defRPr/>
                </a:pPr>
                <a:endParaRPr lang="zh-CN" altLang="en-US">
                  <a:solidFill>
                    <a:srgbClr val="333639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65F5ABF-BECB-4CD2-A70E-FCAE4BF707D6}"/>
              </a:ext>
            </a:extLst>
          </p:cNvPr>
          <p:cNvGrpSpPr/>
          <p:nvPr/>
        </p:nvGrpSpPr>
        <p:grpSpPr>
          <a:xfrm>
            <a:off x="6436106" y="2620282"/>
            <a:ext cx="3342894" cy="729136"/>
            <a:chOff x="8402845" y="2972099"/>
            <a:chExt cx="3342894" cy="729136"/>
          </a:xfrm>
        </p:grpSpPr>
        <p:sp>
          <p:nvSpPr>
            <p:cNvPr id="17" name="文本框 6">
              <a:extLst>
                <a:ext uri="{FF2B5EF4-FFF2-40B4-BE49-F238E27FC236}">
                  <a16:creationId xmlns:a16="http://schemas.microsoft.com/office/drawing/2014/main" xmlns="" id="{8790D23A-4D38-4EF0-97AF-55E2E9FBBEBE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3342894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文本框 7">
              <a:extLst>
                <a:ext uri="{FF2B5EF4-FFF2-40B4-BE49-F238E27FC236}">
                  <a16:creationId xmlns:a16="http://schemas.microsoft.com/office/drawing/2014/main" xmlns="" id="{CE23087F-34D5-472E-AF91-F9308CD72DE1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644DAAC-DDAC-4B1C-A5C8-5BA1E16CDA98}"/>
              </a:ext>
            </a:extLst>
          </p:cNvPr>
          <p:cNvGrpSpPr/>
          <p:nvPr/>
        </p:nvGrpSpPr>
        <p:grpSpPr>
          <a:xfrm>
            <a:off x="6436106" y="5508293"/>
            <a:ext cx="3342894" cy="729136"/>
            <a:chOff x="8402845" y="2972099"/>
            <a:chExt cx="3342894" cy="729136"/>
          </a:xfrm>
        </p:grpSpPr>
        <p:sp>
          <p:nvSpPr>
            <p:cNvPr id="20" name="文本框 6">
              <a:extLst>
                <a:ext uri="{FF2B5EF4-FFF2-40B4-BE49-F238E27FC236}">
                  <a16:creationId xmlns:a16="http://schemas.microsoft.com/office/drawing/2014/main" xmlns="" id="{D942B3DC-E101-43EF-B212-0C2D4C3EA894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3342894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1" name="文本框 7">
              <a:extLst>
                <a:ext uri="{FF2B5EF4-FFF2-40B4-BE49-F238E27FC236}">
                  <a16:creationId xmlns:a16="http://schemas.microsoft.com/office/drawing/2014/main" xmlns="" id="{E8FD4C67-0A6C-4617-B48D-3AA1CF639505}"/>
                </a:ext>
              </a:extLst>
            </p:cNvPr>
            <p:cNvSpPr txBox="1"/>
            <p:nvPr/>
          </p:nvSpPr>
          <p:spPr bwMode="auto">
            <a:xfrm>
              <a:off x="8402845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D2A84209-74E7-40F5-BE22-1CA1AB32F857}"/>
              </a:ext>
            </a:extLst>
          </p:cNvPr>
          <p:cNvGrpSpPr/>
          <p:nvPr/>
        </p:nvGrpSpPr>
        <p:grpSpPr>
          <a:xfrm>
            <a:off x="2216719" y="4108745"/>
            <a:ext cx="3342894" cy="729136"/>
            <a:chOff x="8402845" y="2972099"/>
            <a:chExt cx="3342894" cy="729136"/>
          </a:xfrm>
        </p:grpSpPr>
        <p:sp>
          <p:nvSpPr>
            <p:cNvPr id="23" name="文本框 6">
              <a:extLst>
                <a:ext uri="{FF2B5EF4-FFF2-40B4-BE49-F238E27FC236}">
                  <a16:creationId xmlns:a16="http://schemas.microsoft.com/office/drawing/2014/main" xmlns="" id="{05F89DE5-C906-4C8D-98AC-E3AFD6FAD962}"/>
                </a:ext>
              </a:extLst>
            </p:cNvPr>
            <p:cNvSpPr txBox="1"/>
            <p:nvPr/>
          </p:nvSpPr>
          <p:spPr bwMode="auto">
            <a:xfrm>
              <a:off x="8402845" y="3293366"/>
              <a:ext cx="3342894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26" name="文本框 7">
              <a:extLst>
                <a:ext uri="{FF2B5EF4-FFF2-40B4-BE49-F238E27FC236}">
                  <a16:creationId xmlns:a16="http://schemas.microsoft.com/office/drawing/2014/main" xmlns="" id="{33FC2BF6-65C7-4A7D-9057-BD498A691E82}"/>
                </a:ext>
              </a:extLst>
            </p:cNvPr>
            <p:cNvSpPr txBox="1"/>
            <p:nvPr/>
          </p:nvSpPr>
          <p:spPr bwMode="auto">
            <a:xfrm>
              <a:off x="10588928" y="2972099"/>
              <a:ext cx="1156811" cy="33843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>
                <a:defRPr/>
              </a:pPr>
              <a:r>
                <a:rPr lang="zh-CN" altLang="en-US" sz="1600" kern="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标题添加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5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950D5110-C2A1-42CE-A904-AE6565E00DDE}"/>
              </a:ext>
            </a:extLst>
          </p:cNvPr>
          <p:cNvGrpSpPr/>
          <p:nvPr/>
        </p:nvGrpSpPr>
        <p:grpSpPr>
          <a:xfrm>
            <a:off x="0" y="2353173"/>
            <a:ext cx="12172950" cy="3717119"/>
            <a:chOff x="0" y="2353173"/>
            <a:chExt cx="12172950" cy="3717119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xmlns="" id="{EC9FE40A-4FB0-4AD5-9E55-BB1DD56404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267743"/>
              <a:ext cx="279400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xmlns="" id="{43C6884E-F7FB-428B-A178-80B07BB39CF6}"/>
                </a:ext>
              </a:extLst>
            </p:cNvPr>
            <p:cNvCxnSpPr>
              <a:cxnSpLocks/>
            </p:cNvCxnSpPr>
            <p:nvPr/>
          </p:nvCxnSpPr>
          <p:spPr>
            <a:xfrm>
              <a:off x="5387725" y="4104846"/>
              <a:ext cx="1990782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xmlns="" id="{B990E583-A3CB-437A-8CD2-DF2A0D5F3A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4969" y="4104846"/>
              <a:ext cx="313719" cy="60209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xmlns="" id="{8B341006-14FB-4760-B182-6EC429D22DDE}"/>
                </a:ext>
              </a:extLst>
            </p:cNvPr>
            <p:cNvCxnSpPr>
              <a:cxnSpLocks/>
            </p:cNvCxnSpPr>
            <p:nvPr/>
          </p:nvCxnSpPr>
          <p:spPr>
            <a:xfrm>
              <a:off x="3091379" y="4703757"/>
              <a:ext cx="199359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xmlns="" id="{4ECA7084-07BE-4AF8-B6F1-2558C09EB9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1430" y="4703757"/>
              <a:ext cx="313719" cy="60209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xmlns="" id="{4B8CECCD-71AF-4EE5-8DF9-71A692CA10A6}"/>
                </a:ext>
              </a:extLst>
            </p:cNvPr>
            <p:cNvCxnSpPr>
              <a:cxnSpLocks/>
            </p:cNvCxnSpPr>
            <p:nvPr/>
          </p:nvCxnSpPr>
          <p:spPr>
            <a:xfrm>
              <a:off x="7662843" y="3526559"/>
              <a:ext cx="4510107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xmlns="" id="{95A391A3-DB76-40B1-97CB-6F060B9539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60088" y="3526559"/>
              <a:ext cx="313719" cy="602096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íšlîḍé">
              <a:extLst>
                <a:ext uri="{FF2B5EF4-FFF2-40B4-BE49-F238E27FC236}">
                  <a16:creationId xmlns:a16="http://schemas.microsoft.com/office/drawing/2014/main" xmlns="" id="{4BCA620C-0862-4FEF-BE62-C06B674D8AEB}"/>
                </a:ext>
              </a:extLst>
            </p:cNvPr>
            <p:cNvSpPr/>
            <p:nvPr/>
          </p:nvSpPr>
          <p:spPr>
            <a:xfrm>
              <a:off x="9701538" y="3432195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ABF15431-38B7-4145-A9A4-F3675E161E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4135" y="4059654"/>
              <a:ext cx="684666" cy="15664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íṧḷïḓè">
              <a:extLst>
                <a:ext uri="{FF2B5EF4-FFF2-40B4-BE49-F238E27FC236}">
                  <a16:creationId xmlns:a16="http://schemas.microsoft.com/office/drawing/2014/main" xmlns="" id="{6D8C2C7F-5F6A-47DA-BAB2-C522080E7C14}"/>
                </a:ext>
              </a:extLst>
            </p:cNvPr>
            <p:cNvSpPr/>
            <p:nvPr/>
          </p:nvSpPr>
          <p:spPr>
            <a:xfrm>
              <a:off x="2724250" y="5188598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1" name="îŝľíḋe">
              <a:extLst>
                <a:ext uri="{FF2B5EF4-FFF2-40B4-BE49-F238E27FC236}">
                  <a16:creationId xmlns:a16="http://schemas.microsoft.com/office/drawing/2014/main" xmlns="" id="{049175B1-BA75-4E7A-A6E4-23E83B7DD87A}"/>
                </a:ext>
              </a:extLst>
            </p:cNvPr>
            <p:cNvSpPr/>
            <p:nvPr/>
          </p:nvSpPr>
          <p:spPr>
            <a:xfrm>
              <a:off x="1979557" y="3805381"/>
              <a:ext cx="755703" cy="755703"/>
            </a:xfrm>
            <a:prstGeom prst="ellipse">
              <a:avLst/>
            </a:prstGeom>
            <a:solidFill>
              <a:srgbClr val="E2393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xmlns="" id="{14332C60-9ED3-4B1E-B0B4-FEC549065266}"/>
                </a:ext>
              </a:extLst>
            </p:cNvPr>
            <p:cNvCxnSpPr>
              <a:cxnSpLocks/>
            </p:cNvCxnSpPr>
            <p:nvPr/>
          </p:nvCxnSpPr>
          <p:spPr>
            <a:xfrm rot="10904570" flipH="1" flipV="1">
              <a:off x="4872565" y="4241690"/>
              <a:ext cx="684666" cy="15664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iṣ1ïḍê">
              <a:extLst>
                <a:ext uri="{FF2B5EF4-FFF2-40B4-BE49-F238E27FC236}">
                  <a16:creationId xmlns:a16="http://schemas.microsoft.com/office/drawing/2014/main" xmlns="" id="{8D670E73-CF58-48B8-AA7E-AA0320093E76}"/>
                </a:ext>
              </a:extLst>
            </p:cNvPr>
            <p:cNvSpPr/>
            <p:nvPr/>
          </p:nvSpPr>
          <p:spPr>
            <a:xfrm rot="171317">
              <a:off x="5002577" y="4606170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4" name="î$ļïḑê">
              <a:extLst>
                <a:ext uri="{FF2B5EF4-FFF2-40B4-BE49-F238E27FC236}">
                  <a16:creationId xmlns:a16="http://schemas.microsoft.com/office/drawing/2014/main" xmlns="" id="{9302B14C-08D8-47EF-B570-5EC94738B22F}"/>
                </a:ext>
              </a:extLst>
            </p:cNvPr>
            <p:cNvSpPr/>
            <p:nvPr/>
          </p:nvSpPr>
          <p:spPr>
            <a:xfrm rot="10695430" flipV="1">
              <a:off x="5085920" y="5314589"/>
              <a:ext cx="755703" cy="755703"/>
            </a:xfrm>
            <a:prstGeom prst="ellipse">
              <a:avLst/>
            </a:prstGeom>
            <a:solidFill>
              <a:srgbClr val="E2393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CBDECD42-76EA-481F-88FD-D877FA1C51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66743" y="2923086"/>
              <a:ext cx="684666" cy="156645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ïŝḻîḑê">
              <a:extLst>
                <a:ext uri="{FF2B5EF4-FFF2-40B4-BE49-F238E27FC236}">
                  <a16:creationId xmlns:a16="http://schemas.microsoft.com/office/drawing/2014/main" xmlns="" id="{520BC9A1-98C7-464E-A6DD-9DA856622D99}"/>
                </a:ext>
              </a:extLst>
            </p:cNvPr>
            <p:cNvSpPr/>
            <p:nvPr/>
          </p:nvSpPr>
          <p:spPr>
            <a:xfrm rot="183234">
              <a:off x="7288102" y="4036073"/>
              <a:ext cx="135878" cy="13587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239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7" name="ïŝ1íḋê">
              <a:extLst>
                <a:ext uri="{FF2B5EF4-FFF2-40B4-BE49-F238E27FC236}">
                  <a16:creationId xmlns:a16="http://schemas.microsoft.com/office/drawing/2014/main" xmlns="" id="{CBC76145-13EC-4B61-AA6A-74123866BB50}"/>
                </a:ext>
              </a:extLst>
            </p:cNvPr>
            <p:cNvSpPr/>
            <p:nvPr/>
          </p:nvSpPr>
          <p:spPr>
            <a:xfrm>
              <a:off x="6562165" y="2668813"/>
              <a:ext cx="755703" cy="755703"/>
            </a:xfrm>
            <a:prstGeom prst="ellipse">
              <a:avLst/>
            </a:prstGeom>
            <a:solidFill>
              <a:srgbClr val="E2393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8" name="îś1îḓé">
              <a:extLst>
                <a:ext uri="{FF2B5EF4-FFF2-40B4-BE49-F238E27FC236}">
                  <a16:creationId xmlns:a16="http://schemas.microsoft.com/office/drawing/2014/main" xmlns="" id="{24A7A6B0-4F04-46A9-B312-0F58068DC83D}"/>
                </a:ext>
              </a:extLst>
            </p:cNvPr>
            <p:cNvSpPr/>
            <p:nvPr/>
          </p:nvSpPr>
          <p:spPr bwMode="auto">
            <a:xfrm>
              <a:off x="10121220" y="2353173"/>
              <a:ext cx="1044321" cy="1139825"/>
            </a:xfrm>
            <a:custGeom>
              <a:avLst/>
              <a:gdLst>
                <a:gd name="connsiteX0" fmla="*/ 243589 w 557114"/>
                <a:gd name="connsiteY0" fmla="*/ 355438 h 608062"/>
                <a:gd name="connsiteX1" fmla="*/ 277656 w 557114"/>
                <a:gd name="connsiteY1" fmla="*/ 355438 h 608062"/>
                <a:gd name="connsiteX2" fmla="*/ 277940 w 557114"/>
                <a:gd name="connsiteY2" fmla="*/ 355438 h 608062"/>
                <a:gd name="connsiteX3" fmla="*/ 278604 w 557114"/>
                <a:gd name="connsiteY3" fmla="*/ 355438 h 608062"/>
                <a:gd name="connsiteX4" fmla="*/ 279174 w 557114"/>
                <a:gd name="connsiteY4" fmla="*/ 355438 h 608062"/>
                <a:gd name="connsiteX5" fmla="*/ 279458 w 557114"/>
                <a:gd name="connsiteY5" fmla="*/ 355438 h 608062"/>
                <a:gd name="connsiteX6" fmla="*/ 279553 w 557114"/>
                <a:gd name="connsiteY6" fmla="*/ 355438 h 608062"/>
                <a:gd name="connsiteX7" fmla="*/ 313620 w 557114"/>
                <a:gd name="connsiteY7" fmla="*/ 355438 h 608062"/>
                <a:gd name="connsiteX8" fmla="*/ 324438 w 557114"/>
                <a:gd name="connsiteY8" fmla="*/ 375432 h 608062"/>
                <a:gd name="connsiteX9" fmla="*/ 298152 w 557114"/>
                <a:gd name="connsiteY9" fmla="*/ 430202 h 608062"/>
                <a:gd name="connsiteX10" fmla="*/ 301948 w 557114"/>
                <a:gd name="connsiteY10" fmla="*/ 510272 h 608062"/>
                <a:gd name="connsiteX11" fmla="*/ 356891 w 557114"/>
                <a:gd name="connsiteY11" fmla="*/ 389172 h 608062"/>
                <a:gd name="connsiteX12" fmla="*/ 356986 w 557114"/>
                <a:gd name="connsiteY12" fmla="*/ 389172 h 608062"/>
                <a:gd name="connsiteX13" fmla="*/ 376628 w 557114"/>
                <a:gd name="connsiteY13" fmla="*/ 375337 h 608062"/>
                <a:gd name="connsiteX14" fmla="*/ 383556 w 557114"/>
                <a:gd name="connsiteY14" fmla="*/ 376474 h 608062"/>
                <a:gd name="connsiteX15" fmla="*/ 383745 w 557114"/>
                <a:gd name="connsiteY15" fmla="*/ 376569 h 608062"/>
                <a:gd name="connsiteX16" fmla="*/ 518588 w 557114"/>
                <a:gd name="connsiteY16" fmla="*/ 438920 h 608062"/>
                <a:gd name="connsiteX17" fmla="*/ 557114 w 557114"/>
                <a:gd name="connsiteY17" fmla="*/ 482224 h 608062"/>
                <a:gd name="connsiteX18" fmla="*/ 557114 w 557114"/>
                <a:gd name="connsiteY18" fmla="*/ 608062 h 608062"/>
                <a:gd name="connsiteX19" fmla="*/ 279743 w 557114"/>
                <a:gd name="connsiteY19" fmla="*/ 608062 h 608062"/>
                <a:gd name="connsiteX20" fmla="*/ 279458 w 557114"/>
                <a:gd name="connsiteY20" fmla="*/ 608062 h 608062"/>
                <a:gd name="connsiteX21" fmla="*/ 279364 w 557114"/>
                <a:gd name="connsiteY21" fmla="*/ 608062 h 608062"/>
                <a:gd name="connsiteX22" fmla="*/ 279174 w 557114"/>
                <a:gd name="connsiteY22" fmla="*/ 608062 h 608062"/>
                <a:gd name="connsiteX23" fmla="*/ 278984 w 557114"/>
                <a:gd name="connsiteY23" fmla="*/ 608062 h 608062"/>
                <a:gd name="connsiteX24" fmla="*/ 278604 w 557114"/>
                <a:gd name="connsiteY24" fmla="*/ 608062 h 608062"/>
                <a:gd name="connsiteX25" fmla="*/ 278130 w 557114"/>
                <a:gd name="connsiteY25" fmla="*/ 608062 h 608062"/>
                <a:gd name="connsiteX26" fmla="*/ 277940 w 557114"/>
                <a:gd name="connsiteY26" fmla="*/ 608062 h 608062"/>
                <a:gd name="connsiteX27" fmla="*/ 277845 w 557114"/>
                <a:gd name="connsiteY27" fmla="*/ 608062 h 608062"/>
                <a:gd name="connsiteX28" fmla="*/ 277750 w 557114"/>
                <a:gd name="connsiteY28" fmla="*/ 608062 h 608062"/>
                <a:gd name="connsiteX29" fmla="*/ 277656 w 557114"/>
                <a:gd name="connsiteY29" fmla="*/ 608062 h 608062"/>
                <a:gd name="connsiteX30" fmla="*/ 277371 w 557114"/>
                <a:gd name="connsiteY30" fmla="*/ 608062 h 608062"/>
                <a:gd name="connsiteX31" fmla="*/ 0 w 557114"/>
                <a:gd name="connsiteY31" fmla="*/ 608062 h 608062"/>
                <a:gd name="connsiteX32" fmla="*/ 0 w 557114"/>
                <a:gd name="connsiteY32" fmla="*/ 482224 h 608062"/>
                <a:gd name="connsiteX33" fmla="*/ 38621 w 557114"/>
                <a:gd name="connsiteY33" fmla="*/ 438920 h 608062"/>
                <a:gd name="connsiteX34" fmla="*/ 173464 w 557114"/>
                <a:gd name="connsiteY34" fmla="*/ 376569 h 608062"/>
                <a:gd name="connsiteX35" fmla="*/ 173558 w 557114"/>
                <a:gd name="connsiteY35" fmla="*/ 376474 h 608062"/>
                <a:gd name="connsiteX36" fmla="*/ 180486 w 557114"/>
                <a:gd name="connsiteY36" fmla="*/ 375337 h 608062"/>
                <a:gd name="connsiteX37" fmla="*/ 200223 w 557114"/>
                <a:gd name="connsiteY37" fmla="*/ 389172 h 608062"/>
                <a:gd name="connsiteX38" fmla="*/ 255166 w 557114"/>
                <a:gd name="connsiteY38" fmla="*/ 510272 h 608062"/>
                <a:gd name="connsiteX39" fmla="*/ 258962 w 557114"/>
                <a:gd name="connsiteY39" fmla="*/ 430202 h 608062"/>
                <a:gd name="connsiteX40" fmla="*/ 232676 w 557114"/>
                <a:gd name="connsiteY40" fmla="*/ 375432 h 608062"/>
                <a:gd name="connsiteX41" fmla="*/ 243589 w 557114"/>
                <a:gd name="connsiteY41" fmla="*/ 355438 h 608062"/>
                <a:gd name="connsiteX42" fmla="*/ 276250 w 557114"/>
                <a:gd name="connsiteY42" fmla="*/ 0 h 608062"/>
                <a:gd name="connsiteX43" fmla="*/ 277674 w 557114"/>
                <a:gd name="connsiteY43" fmla="*/ 0 h 608062"/>
                <a:gd name="connsiteX44" fmla="*/ 277863 w 557114"/>
                <a:gd name="connsiteY44" fmla="*/ 0 h 608062"/>
                <a:gd name="connsiteX45" fmla="*/ 277958 w 557114"/>
                <a:gd name="connsiteY45" fmla="*/ 0 h 608062"/>
                <a:gd name="connsiteX46" fmla="*/ 279382 w 557114"/>
                <a:gd name="connsiteY46" fmla="*/ 0 h 608062"/>
                <a:gd name="connsiteX47" fmla="*/ 402570 w 557114"/>
                <a:gd name="connsiteY47" fmla="*/ 104895 h 608062"/>
                <a:gd name="connsiteX48" fmla="*/ 394693 w 557114"/>
                <a:gd name="connsiteY48" fmla="*/ 159001 h 608062"/>
                <a:gd name="connsiteX49" fmla="*/ 405892 w 557114"/>
                <a:gd name="connsiteY49" fmla="*/ 184774 h 608062"/>
                <a:gd name="connsiteX50" fmla="*/ 377040 w 557114"/>
                <a:gd name="connsiteY50" fmla="*/ 236890 h 608062"/>
                <a:gd name="connsiteX51" fmla="*/ 315731 w 557114"/>
                <a:gd name="connsiteY51" fmla="*/ 311274 h 608062"/>
                <a:gd name="connsiteX52" fmla="*/ 277958 w 557114"/>
                <a:gd name="connsiteY52" fmla="*/ 319707 h 608062"/>
                <a:gd name="connsiteX53" fmla="*/ 277958 w 557114"/>
                <a:gd name="connsiteY53" fmla="*/ 319802 h 608062"/>
                <a:gd name="connsiteX54" fmla="*/ 277863 w 557114"/>
                <a:gd name="connsiteY54" fmla="*/ 319802 h 608062"/>
                <a:gd name="connsiteX55" fmla="*/ 277674 w 557114"/>
                <a:gd name="connsiteY55" fmla="*/ 319802 h 608062"/>
                <a:gd name="connsiteX56" fmla="*/ 277674 w 557114"/>
                <a:gd name="connsiteY56" fmla="*/ 319707 h 608062"/>
                <a:gd name="connsiteX57" fmla="*/ 239901 w 557114"/>
                <a:gd name="connsiteY57" fmla="*/ 311274 h 608062"/>
                <a:gd name="connsiteX58" fmla="*/ 178592 w 557114"/>
                <a:gd name="connsiteY58" fmla="*/ 236890 h 608062"/>
                <a:gd name="connsiteX59" fmla="*/ 149740 w 557114"/>
                <a:gd name="connsiteY59" fmla="*/ 184774 h 608062"/>
                <a:gd name="connsiteX60" fmla="*/ 161034 w 557114"/>
                <a:gd name="connsiteY60" fmla="*/ 159001 h 608062"/>
                <a:gd name="connsiteX61" fmla="*/ 153062 w 557114"/>
                <a:gd name="connsiteY61" fmla="*/ 104895 h 608062"/>
                <a:gd name="connsiteX62" fmla="*/ 276250 w 557114"/>
                <a:gd name="connsiteY62" fmla="*/ 0 h 60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57114" h="608062">
                  <a:moveTo>
                    <a:pt x="243589" y="355438"/>
                  </a:moveTo>
                  <a:lnTo>
                    <a:pt x="277656" y="355438"/>
                  </a:lnTo>
                  <a:lnTo>
                    <a:pt x="277940" y="355438"/>
                  </a:lnTo>
                  <a:lnTo>
                    <a:pt x="278604" y="355438"/>
                  </a:lnTo>
                  <a:lnTo>
                    <a:pt x="279174" y="355438"/>
                  </a:lnTo>
                  <a:lnTo>
                    <a:pt x="279458" y="355438"/>
                  </a:lnTo>
                  <a:lnTo>
                    <a:pt x="279553" y="355438"/>
                  </a:lnTo>
                  <a:lnTo>
                    <a:pt x="313620" y="355438"/>
                  </a:lnTo>
                  <a:cubicBezTo>
                    <a:pt x="325007" y="355438"/>
                    <a:pt x="330511" y="364630"/>
                    <a:pt x="324438" y="375432"/>
                  </a:cubicBezTo>
                  <a:cubicBezTo>
                    <a:pt x="321781" y="379980"/>
                    <a:pt x="298152" y="430202"/>
                    <a:pt x="298152" y="430202"/>
                  </a:cubicBezTo>
                  <a:lnTo>
                    <a:pt x="301948" y="510272"/>
                  </a:lnTo>
                  <a:cubicBezTo>
                    <a:pt x="317700" y="481655"/>
                    <a:pt x="343131" y="422432"/>
                    <a:pt x="356891" y="389172"/>
                  </a:cubicBezTo>
                  <a:cubicBezTo>
                    <a:pt x="356891" y="389172"/>
                    <a:pt x="356891" y="389172"/>
                    <a:pt x="356986" y="389172"/>
                  </a:cubicBezTo>
                  <a:cubicBezTo>
                    <a:pt x="359832" y="381117"/>
                    <a:pt x="367519" y="375337"/>
                    <a:pt x="376628" y="375337"/>
                  </a:cubicBezTo>
                  <a:cubicBezTo>
                    <a:pt x="379096" y="375337"/>
                    <a:pt x="381373" y="375716"/>
                    <a:pt x="383556" y="376474"/>
                  </a:cubicBezTo>
                  <a:cubicBezTo>
                    <a:pt x="383650" y="376474"/>
                    <a:pt x="383650" y="376474"/>
                    <a:pt x="383745" y="376569"/>
                  </a:cubicBezTo>
                  <a:cubicBezTo>
                    <a:pt x="387446" y="377706"/>
                    <a:pt x="464973" y="411724"/>
                    <a:pt x="518588" y="438920"/>
                  </a:cubicBezTo>
                  <a:cubicBezTo>
                    <a:pt x="542595" y="451049"/>
                    <a:pt x="557114" y="466305"/>
                    <a:pt x="557114" y="482224"/>
                  </a:cubicBezTo>
                  <a:lnTo>
                    <a:pt x="557114" y="608062"/>
                  </a:lnTo>
                  <a:lnTo>
                    <a:pt x="279743" y="608062"/>
                  </a:lnTo>
                  <a:lnTo>
                    <a:pt x="279458" y="608062"/>
                  </a:lnTo>
                  <a:lnTo>
                    <a:pt x="279364" y="608062"/>
                  </a:lnTo>
                  <a:lnTo>
                    <a:pt x="279174" y="608062"/>
                  </a:lnTo>
                  <a:lnTo>
                    <a:pt x="278984" y="608062"/>
                  </a:lnTo>
                  <a:lnTo>
                    <a:pt x="278604" y="608062"/>
                  </a:lnTo>
                  <a:lnTo>
                    <a:pt x="278130" y="608062"/>
                  </a:lnTo>
                  <a:lnTo>
                    <a:pt x="277940" y="608062"/>
                  </a:lnTo>
                  <a:lnTo>
                    <a:pt x="277845" y="608062"/>
                  </a:lnTo>
                  <a:lnTo>
                    <a:pt x="277750" y="608062"/>
                  </a:lnTo>
                  <a:lnTo>
                    <a:pt x="277656" y="608062"/>
                  </a:lnTo>
                  <a:lnTo>
                    <a:pt x="277371" y="608062"/>
                  </a:lnTo>
                  <a:lnTo>
                    <a:pt x="0" y="608062"/>
                  </a:lnTo>
                  <a:lnTo>
                    <a:pt x="0" y="482224"/>
                  </a:lnTo>
                  <a:cubicBezTo>
                    <a:pt x="0" y="466305"/>
                    <a:pt x="14519" y="451049"/>
                    <a:pt x="38621" y="438920"/>
                  </a:cubicBezTo>
                  <a:cubicBezTo>
                    <a:pt x="92141" y="411724"/>
                    <a:pt x="169668" y="377706"/>
                    <a:pt x="173464" y="376569"/>
                  </a:cubicBezTo>
                  <a:cubicBezTo>
                    <a:pt x="173464" y="376474"/>
                    <a:pt x="173464" y="376474"/>
                    <a:pt x="173558" y="376474"/>
                  </a:cubicBezTo>
                  <a:cubicBezTo>
                    <a:pt x="175741" y="375716"/>
                    <a:pt x="178018" y="375337"/>
                    <a:pt x="180486" y="375337"/>
                  </a:cubicBezTo>
                  <a:cubicBezTo>
                    <a:pt x="189595" y="375337"/>
                    <a:pt x="197282" y="381117"/>
                    <a:pt x="200223" y="389172"/>
                  </a:cubicBezTo>
                  <a:cubicBezTo>
                    <a:pt x="214078" y="422432"/>
                    <a:pt x="239414" y="481655"/>
                    <a:pt x="255166" y="510272"/>
                  </a:cubicBezTo>
                  <a:lnTo>
                    <a:pt x="258962" y="430202"/>
                  </a:lnTo>
                  <a:cubicBezTo>
                    <a:pt x="258962" y="430202"/>
                    <a:pt x="235333" y="379980"/>
                    <a:pt x="232676" y="375432"/>
                  </a:cubicBezTo>
                  <a:cubicBezTo>
                    <a:pt x="226603" y="364630"/>
                    <a:pt x="232107" y="355438"/>
                    <a:pt x="243589" y="355438"/>
                  </a:cubicBezTo>
                  <a:close/>
                  <a:moveTo>
                    <a:pt x="276250" y="0"/>
                  </a:moveTo>
                  <a:cubicBezTo>
                    <a:pt x="276725" y="0"/>
                    <a:pt x="277199" y="0"/>
                    <a:pt x="277674" y="0"/>
                  </a:cubicBezTo>
                  <a:cubicBezTo>
                    <a:pt x="277769" y="0"/>
                    <a:pt x="277769" y="0"/>
                    <a:pt x="277863" y="0"/>
                  </a:cubicBezTo>
                  <a:cubicBezTo>
                    <a:pt x="277863" y="0"/>
                    <a:pt x="277863" y="0"/>
                    <a:pt x="277958" y="0"/>
                  </a:cubicBezTo>
                  <a:cubicBezTo>
                    <a:pt x="278433" y="0"/>
                    <a:pt x="278907" y="0"/>
                    <a:pt x="279382" y="0"/>
                  </a:cubicBezTo>
                  <a:cubicBezTo>
                    <a:pt x="385487" y="0"/>
                    <a:pt x="405417" y="75615"/>
                    <a:pt x="402570" y="104895"/>
                  </a:cubicBezTo>
                  <a:cubicBezTo>
                    <a:pt x="400387" y="128395"/>
                    <a:pt x="394693" y="159001"/>
                    <a:pt x="394693" y="159001"/>
                  </a:cubicBezTo>
                  <a:cubicBezTo>
                    <a:pt x="394693" y="159001"/>
                    <a:pt x="405892" y="164118"/>
                    <a:pt x="405892" y="184774"/>
                  </a:cubicBezTo>
                  <a:cubicBezTo>
                    <a:pt x="402001" y="236511"/>
                    <a:pt x="381311" y="214149"/>
                    <a:pt x="377040" y="236890"/>
                  </a:cubicBezTo>
                  <a:cubicBezTo>
                    <a:pt x="370017" y="274603"/>
                    <a:pt x="336610" y="301893"/>
                    <a:pt x="315731" y="311274"/>
                  </a:cubicBezTo>
                  <a:cubicBezTo>
                    <a:pt x="303583" y="316770"/>
                    <a:pt x="291055" y="319518"/>
                    <a:pt x="277958" y="319707"/>
                  </a:cubicBezTo>
                  <a:lnTo>
                    <a:pt x="277958" y="319802"/>
                  </a:lnTo>
                  <a:cubicBezTo>
                    <a:pt x="277863" y="319802"/>
                    <a:pt x="277863" y="319802"/>
                    <a:pt x="277863" y="319802"/>
                  </a:cubicBezTo>
                  <a:cubicBezTo>
                    <a:pt x="277769" y="319802"/>
                    <a:pt x="277769" y="319802"/>
                    <a:pt x="277674" y="319802"/>
                  </a:cubicBezTo>
                  <a:lnTo>
                    <a:pt x="277674" y="319707"/>
                  </a:lnTo>
                  <a:cubicBezTo>
                    <a:pt x="264577" y="319518"/>
                    <a:pt x="252049" y="316770"/>
                    <a:pt x="239901" y="311274"/>
                  </a:cubicBezTo>
                  <a:cubicBezTo>
                    <a:pt x="219022" y="301893"/>
                    <a:pt x="185615" y="274603"/>
                    <a:pt x="178592" y="236890"/>
                  </a:cubicBezTo>
                  <a:cubicBezTo>
                    <a:pt x="174321" y="214149"/>
                    <a:pt x="153631" y="236511"/>
                    <a:pt x="149740" y="184774"/>
                  </a:cubicBezTo>
                  <a:cubicBezTo>
                    <a:pt x="149740" y="164118"/>
                    <a:pt x="161034" y="159001"/>
                    <a:pt x="161034" y="159001"/>
                  </a:cubicBezTo>
                  <a:cubicBezTo>
                    <a:pt x="161034" y="159001"/>
                    <a:pt x="155245" y="128395"/>
                    <a:pt x="153062" y="104895"/>
                  </a:cubicBezTo>
                  <a:cubicBezTo>
                    <a:pt x="150215" y="75615"/>
                    <a:pt x="170145" y="0"/>
                    <a:pt x="276250" y="0"/>
                  </a:cubicBezTo>
                  <a:close/>
                </a:path>
              </a:pathLst>
            </a:custGeom>
            <a:solidFill>
              <a:srgbClr val="E239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9" name="iṩlïďe">
              <a:extLst>
                <a:ext uri="{FF2B5EF4-FFF2-40B4-BE49-F238E27FC236}">
                  <a16:creationId xmlns:a16="http://schemas.microsoft.com/office/drawing/2014/main" xmlns="" id="{49AD2192-42E6-4733-B26D-8521C7EF08C1}"/>
                </a:ext>
              </a:extLst>
            </p:cNvPr>
            <p:cNvSpPr/>
            <p:nvPr/>
          </p:nvSpPr>
          <p:spPr>
            <a:xfrm>
              <a:off x="2168536" y="3956901"/>
              <a:ext cx="377744" cy="452662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0" name="îš1îḍè">
              <a:extLst>
                <a:ext uri="{FF2B5EF4-FFF2-40B4-BE49-F238E27FC236}">
                  <a16:creationId xmlns:a16="http://schemas.microsoft.com/office/drawing/2014/main" xmlns="" id="{C0D58288-C4A0-4484-B238-DB0F6B8237EC}"/>
                </a:ext>
              </a:extLst>
            </p:cNvPr>
            <p:cNvSpPr/>
            <p:nvPr/>
          </p:nvSpPr>
          <p:spPr>
            <a:xfrm>
              <a:off x="6732477" y="2819098"/>
              <a:ext cx="415078" cy="455132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1" name="iṣľíḋe">
              <a:extLst>
                <a:ext uri="{FF2B5EF4-FFF2-40B4-BE49-F238E27FC236}">
                  <a16:creationId xmlns:a16="http://schemas.microsoft.com/office/drawing/2014/main" xmlns="" id="{53DF54BA-45B5-4DEE-9681-4B1A339268B3}"/>
                </a:ext>
              </a:extLst>
            </p:cNvPr>
            <p:cNvSpPr/>
            <p:nvPr/>
          </p:nvSpPr>
          <p:spPr>
            <a:xfrm>
              <a:off x="5241713" y="5464737"/>
              <a:ext cx="444116" cy="455406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1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xmlns="" id="{FD3480F9-28E3-4862-A289-3862F2467A95}"/>
                </a:ext>
              </a:extLst>
            </p:cNvPr>
            <p:cNvGrpSpPr/>
            <p:nvPr/>
          </p:nvGrpSpPr>
          <p:grpSpPr>
            <a:xfrm>
              <a:off x="2869526" y="3540317"/>
              <a:ext cx="1802321" cy="895335"/>
              <a:chOff x="8402845" y="2972099"/>
              <a:chExt cx="1802321" cy="895335"/>
            </a:xfrm>
          </p:grpSpPr>
          <p:sp>
            <p:nvSpPr>
              <p:cNvPr id="93" name="文本框 6">
                <a:extLst>
                  <a:ext uri="{FF2B5EF4-FFF2-40B4-BE49-F238E27FC236}">
                    <a16:creationId xmlns:a16="http://schemas.microsoft.com/office/drawing/2014/main" xmlns="" id="{CCA30B82-E8A6-4B2E-A06B-2CDA28324184}"/>
                  </a:ext>
                </a:extLst>
              </p:cNvPr>
              <p:cNvSpPr txBox="1"/>
              <p:nvPr/>
            </p:nvSpPr>
            <p:spPr bwMode="auto">
              <a:xfrm>
                <a:off x="8402846" y="3293366"/>
                <a:ext cx="1802320" cy="574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4" name="文本框 7">
                <a:extLst>
                  <a:ext uri="{FF2B5EF4-FFF2-40B4-BE49-F238E27FC236}">
                    <a16:creationId xmlns:a16="http://schemas.microsoft.com/office/drawing/2014/main" xmlns="" id="{2BDC6096-5AC5-46A6-BA09-6AB03CC7D91D}"/>
                  </a:ext>
                </a:extLst>
              </p:cNvPr>
              <p:cNvSpPr txBox="1"/>
              <p:nvPr/>
            </p:nvSpPr>
            <p:spPr bwMode="auto">
              <a:xfrm>
                <a:off x="8402845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xmlns="" id="{AB6B4BA8-FA13-42B2-9F7B-7F73B098B027}"/>
                </a:ext>
              </a:extLst>
            </p:cNvPr>
            <p:cNvGrpSpPr/>
            <p:nvPr/>
          </p:nvGrpSpPr>
          <p:grpSpPr>
            <a:xfrm>
              <a:off x="6017928" y="4816977"/>
              <a:ext cx="1802321" cy="895335"/>
              <a:chOff x="8402845" y="2972099"/>
              <a:chExt cx="1802321" cy="895335"/>
            </a:xfrm>
          </p:grpSpPr>
          <p:sp>
            <p:nvSpPr>
              <p:cNvPr id="96" name="文本框 6">
                <a:extLst>
                  <a:ext uri="{FF2B5EF4-FFF2-40B4-BE49-F238E27FC236}">
                    <a16:creationId xmlns:a16="http://schemas.microsoft.com/office/drawing/2014/main" xmlns="" id="{C68D6175-9C01-4D16-9E8B-642FBE664347}"/>
                  </a:ext>
                </a:extLst>
              </p:cNvPr>
              <p:cNvSpPr txBox="1"/>
              <p:nvPr/>
            </p:nvSpPr>
            <p:spPr bwMode="auto">
              <a:xfrm>
                <a:off x="8402846" y="3293366"/>
                <a:ext cx="1802320" cy="574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97" name="文本框 7">
                <a:extLst>
                  <a:ext uri="{FF2B5EF4-FFF2-40B4-BE49-F238E27FC236}">
                    <a16:creationId xmlns:a16="http://schemas.microsoft.com/office/drawing/2014/main" xmlns="" id="{8F5D70AD-ACFC-42DB-B9A2-323AE70E3C94}"/>
                  </a:ext>
                </a:extLst>
              </p:cNvPr>
              <p:cNvSpPr txBox="1"/>
              <p:nvPr/>
            </p:nvSpPr>
            <p:spPr bwMode="auto">
              <a:xfrm>
                <a:off x="8402845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xmlns="" id="{8CECC8CF-F017-4BA4-866A-E6D603D68909}"/>
                </a:ext>
              </a:extLst>
            </p:cNvPr>
            <p:cNvGrpSpPr/>
            <p:nvPr/>
          </p:nvGrpSpPr>
          <p:grpSpPr>
            <a:xfrm>
              <a:off x="7788275" y="2353173"/>
              <a:ext cx="1802321" cy="895335"/>
              <a:chOff x="8402845" y="2972099"/>
              <a:chExt cx="1802321" cy="895335"/>
            </a:xfrm>
          </p:grpSpPr>
          <p:sp>
            <p:nvSpPr>
              <p:cNvPr id="99" name="文本框 6">
                <a:extLst>
                  <a:ext uri="{FF2B5EF4-FFF2-40B4-BE49-F238E27FC236}">
                    <a16:creationId xmlns:a16="http://schemas.microsoft.com/office/drawing/2014/main" xmlns="" id="{2CD63A7F-C527-4947-878B-24989836180E}"/>
                  </a:ext>
                </a:extLst>
              </p:cNvPr>
              <p:cNvSpPr txBox="1"/>
              <p:nvPr/>
            </p:nvSpPr>
            <p:spPr bwMode="auto">
              <a:xfrm>
                <a:off x="8402846" y="3293366"/>
                <a:ext cx="1802320" cy="574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R="0" lvl="0" indent="0" defTabSz="914400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0" i="0" u="none" strike="noStrike" kern="0" cap="none" spc="0" normalizeH="0" baseline="0">
                    <a:ln>
                      <a:noFill/>
                    </a:ln>
                    <a:gradFill>
                      <a:gsLst>
                        <a:gs pos="0">
                          <a:schemeClr val="tx1">
                            <a:lumMod val="50000"/>
                            <a:lumOff val="50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effectLst/>
                    <a:uLnTx/>
                    <a:uFillTx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Lorem ipsum dolor sit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amet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consectetur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adipiscing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elit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sed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do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eiusmod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tempor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minim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veniam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,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quis</a:t>
                </a:r>
                <a:r>
                  <a:rPr lang="en-US" altLang="zh-CN" sz="90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 </a:t>
                </a:r>
                <a:r>
                  <a:rPr lang="en-US" altLang="zh-CN" sz="900" dirty="0" err="1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nostrud</a:t>
                </a:r>
                <a:endPara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00" name="文本框 7">
                <a:extLst>
                  <a:ext uri="{FF2B5EF4-FFF2-40B4-BE49-F238E27FC236}">
                    <a16:creationId xmlns:a16="http://schemas.microsoft.com/office/drawing/2014/main" xmlns="" id="{58A14BBF-B8BC-458F-82B1-4B3E41E7E6C5}"/>
                  </a:ext>
                </a:extLst>
              </p:cNvPr>
              <p:cNvSpPr txBox="1"/>
              <p:nvPr/>
            </p:nvSpPr>
            <p:spPr bwMode="auto">
              <a:xfrm>
                <a:off x="8402845" y="2972099"/>
                <a:ext cx="1156811" cy="338434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defRPr/>
                </a:pPr>
                <a:r>
                  <a:rPr lang="en-US" altLang="zh-CN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1600" kern="0" dirty="0"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421ccca6-38bd-47c2-bb3d-40cb1e3a19b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0C1C414A-1707-47DF-B823-BA46241023B6}"/>
              </a:ext>
            </a:extLst>
          </p:cNvPr>
          <p:cNvGrpSpPr>
            <a:grpSpLocks noChangeAspect="1"/>
          </p:cNvGrpSpPr>
          <p:nvPr/>
        </p:nvGrpSpPr>
        <p:grpSpPr>
          <a:xfrm>
            <a:off x="1102608" y="2556324"/>
            <a:ext cx="9986786" cy="2004454"/>
            <a:chOff x="1102608" y="2315024"/>
            <a:chExt cx="9986786" cy="2004454"/>
          </a:xfrm>
        </p:grpSpPr>
        <p:sp>
          <p:nvSpPr>
            <p:cNvPr id="48" name="iSļíḓe">
              <a:extLst>
                <a:ext uri="{FF2B5EF4-FFF2-40B4-BE49-F238E27FC236}">
                  <a16:creationId xmlns:a16="http://schemas.microsoft.com/office/drawing/2014/main" xmlns="" id="{DC741D53-E72C-4E9F-B629-5EFD0B081F1F}"/>
                </a:ext>
              </a:extLst>
            </p:cNvPr>
            <p:cNvSpPr/>
            <p:nvPr/>
          </p:nvSpPr>
          <p:spPr>
            <a:xfrm>
              <a:off x="2119531" y="2638893"/>
              <a:ext cx="8969863" cy="1396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83"/>
                  </a:moveTo>
                  <a:lnTo>
                    <a:pt x="19784" y="0"/>
                  </a:lnTo>
                  <a:lnTo>
                    <a:pt x="19784" y="3339"/>
                  </a:lnTo>
                  <a:lnTo>
                    <a:pt x="0" y="3339"/>
                  </a:lnTo>
                  <a:lnTo>
                    <a:pt x="0" y="18261"/>
                  </a:lnTo>
                  <a:lnTo>
                    <a:pt x="19784" y="18261"/>
                  </a:lnTo>
                  <a:lnTo>
                    <a:pt x="19784" y="21600"/>
                  </a:lnTo>
                  <a:lnTo>
                    <a:pt x="21600" y="10783"/>
                  </a:lnTo>
                  <a:close/>
                </a:path>
              </a:pathLst>
            </a:custGeom>
            <a:ln w="50800">
              <a:solidFill>
                <a:schemeClr val="tx2">
                  <a:lumMod val="40000"/>
                  <a:lumOff val="60000"/>
                </a:schemeClr>
              </a:solidFill>
              <a:round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9" name="íšḻîḑê">
              <a:extLst>
                <a:ext uri="{FF2B5EF4-FFF2-40B4-BE49-F238E27FC236}">
                  <a16:creationId xmlns:a16="http://schemas.microsoft.com/office/drawing/2014/main" xmlns="" id="{5C5D495A-730F-40A3-AAE5-9BC652D4A471}"/>
                </a:ext>
              </a:extLst>
            </p:cNvPr>
            <p:cNvSpPr/>
            <p:nvPr/>
          </p:nvSpPr>
          <p:spPr>
            <a:xfrm>
              <a:off x="7538329" y="2315024"/>
              <a:ext cx="2130868" cy="200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0" name="iṥḷíḑè">
              <a:extLst>
                <a:ext uri="{FF2B5EF4-FFF2-40B4-BE49-F238E27FC236}">
                  <a16:creationId xmlns:a16="http://schemas.microsoft.com/office/drawing/2014/main" xmlns="" id="{A1AA6D5B-FF53-4EB1-A677-F78A3B6B4A76}"/>
                </a:ext>
              </a:extLst>
            </p:cNvPr>
            <p:cNvSpPr/>
            <p:nvPr/>
          </p:nvSpPr>
          <p:spPr>
            <a:xfrm>
              <a:off x="3228689" y="2315024"/>
              <a:ext cx="2130868" cy="200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39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39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íŝļíde">
              <a:extLst>
                <a:ext uri="{FF2B5EF4-FFF2-40B4-BE49-F238E27FC236}">
                  <a16:creationId xmlns:a16="http://schemas.microsoft.com/office/drawing/2014/main" xmlns="" id="{6A9B062C-FB12-4857-AE09-C5011B2B127F}"/>
                </a:ext>
              </a:extLst>
            </p:cNvPr>
            <p:cNvSpPr/>
            <p:nvPr/>
          </p:nvSpPr>
          <p:spPr>
            <a:xfrm>
              <a:off x="5387281" y="2315024"/>
              <a:ext cx="2130869" cy="200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709" y="2532"/>
                  </a:cubicBezTo>
                  <a:cubicBezTo>
                    <a:pt x="4268" y="4696"/>
                    <a:pt x="5122" y="7636"/>
                    <a:pt x="5122" y="10780"/>
                  </a:cubicBezTo>
                  <a:cubicBezTo>
                    <a:pt x="5122" y="13964"/>
                    <a:pt x="4268" y="16904"/>
                    <a:pt x="2709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806" y="21600"/>
                    <a:pt x="13806" y="21600"/>
                    <a:pt x="13806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806" y="0"/>
                  </a:cubicBezTo>
                  <a:close/>
                </a:path>
              </a:pathLst>
            </a:custGeom>
            <a:solidFill>
              <a:srgbClr val="E2393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2" name="îṩḷïḓè">
              <a:extLst>
                <a:ext uri="{FF2B5EF4-FFF2-40B4-BE49-F238E27FC236}">
                  <a16:creationId xmlns:a16="http://schemas.microsoft.com/office/drawing/2014/main" xmlns="" id="{95DB3E7B-677B-4D75-9CC1-BFE310E5AD1E}"/>
                </a:ext>
              </a:extLst>
            </p:cNvPr>
            <p:cNvSpPr/>
            <p:nvPr/>
          </p:nvSpPr>
          <p:spPr>
            <a:xfrm>
              <a:off x="1102608" y="2315024"/>
              <a:ext cx="2130869" cy="200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02" y="572"/>
                    <a:pt x="1930" y="1429"/>
                    <a:pt x="2672" y="2532"/>
                  </a:cubicBezTo>
                  <a:cubicBezTo>
                    <a:pt x="4231" y="4696"/>
                    <a:pt x="5085" y="7636"/>
                    <a:pt x="5085" y="10780"/>
                  </a:cubicBezTo>
                  <a:cubicBezTo>
                    <a:pt x="5085" y="13964"/>
                    <a:pt x="4231" y="16904"/>
                    <a:pt x="2672" y="19068"/>
                  </a:cubicBezTo>
                  <a:cubicBezTo>
                    <a:pt x="1930" y="20171"/>
                    <a:pt x="1002" y="21028"/>
                    <a:pt x="0" y="21600"/>
                  </a:cubicBezTo>
                  <a:cubicBezTo>
                    <a:pt x="13769" y="21600"/>
                    <a:pt x="13769" y="21600"/>
                    <a:pt x="13769" y="21600"/>
                  </a:cubicBezTo>
                  <a:cubicBezTo>
                    <a:pt x="18297" y="21600"/>
                    <a:pt x="21600" y="16782"/>
                    <a:pt x="21600" y="10780"/>
                  </a:cubicBezTo>
                  <a:cubicBezTo>
                    <a:pt x="21600" y="4818"/>
                    <a:pt x="18297" y="0"/>
                    <a:pt x="13769" y="0"/>
                  </a:cubicBezTo>
                  <a:close/>
                </a:path>
              </a:pathLst>
            </a:custGeom>
            <a:solidFill>
              <a:srgbClr val="E2393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3" name="ïṣḷíďè">
              <a:extLst>
                <a:ext uri="{FF2B5EF4-FFF2-40B4-BE49-F238E27FC236}">
                  <a16:creationId xmlns:a16="http://schemas.microsoft.com/office/drawing/2014/main" xmlns="" id="{180AEEB3-6C61-4B6B-A477-4CF519CC129B}"/>
                </a:ext>
              </a:extLst>
            </p:cNvPr>
            <p:cNvSpPr/>
            <p:nvPr/>
          </p:nvSpPr>
          <p:spPr>
            <a:xfrm>
              <a:off x="1787414" y="3545159"/>
              <a:ext cx="1110882" cy="2798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91440" tIns="45720" rIns="91440" bIns="4572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54" name="ïṥlïḍê">
              <a:extLst>
                <a:ext uri="{FF2B5EF4-FFF2-40B4-BE49-F238E27FC236}">
                  <a16:creationId xmlns:a16="http://schemas.microsoft.com/office/drawing/2014/main" xmlns="" id="{2A743688-0CCD-4151-8BE6-477A809689D9}"/>
                </a:ext>
              </a:extLst>
            </p:cNvPr>
            <p:cNvSpPr/>
            <p:nvPr/>
          </p:nvSpPr>
          <p:spPr>
            <a:xfrm>
              <a:off x="3941634" y="3545159"/>
              <a:ext cx="1110883" cy="2798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91440" tIns="45720" rIns="91440" bIns="4572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55" name="ïSḷíḑè">
              <a:extLst>
                <a:ext uri="{FF2B5EF4-FFF2-40B4-BE49-F238E27FC236}">
                  <a16:creationId xmlns:a16="http://schemas.microsoft.com/office/drawing/2014/main" xmlns="" id="{72AD263E-2244-4911-9CB3-D9620153E2F0}"/>
                </a:ext>
              </a:extLst>
            </p:cNvPr>
            <p:cNvSpPr/>
            <p:nvPr/>
          </p:nvSpPr>
          <p:spPr>
            <a:xfrm>
              <a:off x="6069259" y="3545159"/>
              <a:ext cx="1110882" cy="2798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91440" tIns="45720" rIns="91440" bIns="4572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56" name="ïṡḻiḍé">
              <a:extLst>
                <a:ext uri="{FF2B5EF4-FFF2-40B4-BE49-F238E27FC236}">
                  <a16:creationId xmlns:a16="http://schemas.microsoft.com/office/drawing/2014/main" xmlns="" id="{1AA6025F-BCBB-414A-89C9-6413B14F9101}"/>
                </a:ext>
              </a:extLst>
            </p:cNvPr>
            <p:cNvSpPr/>
            <p:nvPr/>
          </p:nvSpPr>
          <p:spPr>
            <a:xfrm>
              <a:off x="8200965" y="3545159"/>
              <a:ext cx="1110883" cy="2798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91440" tIns="45720" rIns="91440" bIns="45720" anchor="ctr">
              <a:normAutofit lnSpcReduction="1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2021</a:t>
              </a:r>
              <a:r>
                <a:rPr lang="zh-CN" altLang="en-US" sz="1350" b="1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年</a:t>
              </a:r>
            </a:p>
          </p:txBody>
        </p:sp>
        <p:sp>
          <p:nvSpPr>
            <p:cNvPr id="57" name="îšḻíďè">
              <a:extLst>
                <a:ext uri="{FF2B5EF4-FFF2-40B4-BE49-F238E27FC236}">
                  <a16:creationId xmlns:a16="http://schemas.microsoft.com/office/drawing/2014/main" xmlns="" id="{D3DE77CF-5D53-4B79-951A-8371EA269C4E}"/>
                </a:ext>
              </a:extLst>
            </p:cNvPr>
            <p:cNvSpPr/>
            <p:nvPr/>
          </p:nvSpPr>
          <p:spPr bwMode="auto">
            <a:xfrm>
              <a:off x="6279133" y="2767397"/>
              <a:ext cx="508779" cy="609685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8" name="íṣ1íḑê">
              <a:extLst>
                <a:ext uri="{FF2B5EF4-FFF2-40B4-BE49-F238E27FC236}">
                  <a16:creationId xmlns:a16="http://schemas.microsoft.com/office/drawing/2014/main" xmlns="" id="{7993A3AB-0003-4B12-A937-093B40ACA9A5}"/>
                </a:ext>
              </a:extLst>
            </p:cNvPr>
            <p:cNvSpPr/>
            <p:nvPr/>
          </p:nvSpPr>
          <p:spPr bwMode="auto">
            <a:xfrm>
              <a:off x="4250830" y="2767398"/>
              <a:ext cx="364653" cy="609685"/>
            </a:xfrm>
            <a:custGeom>
              <a:avLst/>
              <a:gdLst>
                <a:gd name="connsiteX0" fmla="*/ 67491 w 201291"/>
                <a:gd name="connsiteY0" fmla="*/ 292100 h 336550"/>
                <a:gd name="connsiteX1" fmla="*/ 134027 w 201291"/>
                <a:gd name="connsiteY1" fmla="*/ 292100 h 336550"/>
                <a:gd name="connsiteX2" fmla="*/ 146003 w 201291"/>
                <a:gd name="connsiteY2" fmla="*/ 302559 h 336550"/>
                <a:gd name="connsiteX3" fmla="*/ 134027 w 201291"/>
                <a:gd name="connsiteY3" fmla="*/ 314325 h 336550"/>
                <a:gd name="connsiteX4" fmla="*/ 123381 w 201291"/>
                <a:gd name="connsiteY4" fmla="*/ 314325 h 336550"/>
                <a:gd name="connsiteX5" fmla="*/ 100759 w 201291"/>
                <a:gd name="connsiteY5" fmla="*/ 336550 h 336550"/>
                <a:gd name="connsiteX6" fmla="*/ 78137 w 201291"/>
                <a:gd name="connsiteY6" fmla="*/ 314325 h 336550"/>
                <a:gd name="connsiteX7" fmla="*/ 67491 w 201291"/>
                <a:gd name="connsiteY7" fmla="*/ 314325 h 336550"/>
                <a:gd name="connsiteX8" fmla="*/ 55515 w 201291"/>
                <a:gd name="connsiteY8" fmla="*/ 302559 h 336550"/>
                <a:gd name="connsiteX9" fmla="*/ 67491 w 201291"/>
                <a:gd name="connsiteY9" fmla="*/ 292100 h 336550"/>
                <a:gd name="connsiteX10" fmla="*/ 67491 w 201291"/>
                <a:gd name="connsiteY10" fmla="*/ 254000 h 336550"/>
                <a:gd name="connsiteX11" fmla="*/ 134027 w 201291"/>
                <a:gd name="connsiteY11" fmla="*/ 254000 h 336550"/>
                <a:gd name="connsiteX12" fmla="*/ 146003 w 201291"/>
                <a:gd name="connsiteY12" fmla="*/ 265766 h 336550"/>
                <a:gd name="connsiteX13" fmla="*/ 134027 w 201291"/>
                <a:gd name="connsiteY13" fmla="*/ 276225 h 336550"/>
                <a:gd name="connsiteX14" fmla="*/ 67491 w 201291"/>
                <a:gd name="connsiteY14" fmla="*/ 276225 h 336550"/>
                <a:gd name="connsiteX15" fmla="*/ 55515 w 201291"/>
                <a:gd name="connsiteY15" fmla="*/ 265766 h 336550"/>
                <a:gd name="connsiteX16" fmla="*/ 67491 w 201291"/>
                <a:gd name="connsiteY16" fmla="*/ 254000 h 336550"/>
                <a:gd name="connsiteX17" fmla="*/ 64632 w 201291"/>
                <a:gd name="connsiteY17" fmla="*/ 110583 h 336550"/>
                <a:gd name="connsiteX18" fmla="*/ 56604 w 201291"/>
                <a:gd name="connsiteY18" fmla="*/ 123748 h 336550"/>
                <a:gd name="connsiteX19" fmla="*/ 83365 w 201291"/>
                <a:gd name="connsiteY19" fmla="*/ 215900 h 336550"/>
                <a:gd name="connsiteX20" fmla="*/ 118154 w 201291"/>
                <a:gd name="connsiteY20" fmla="*/ 215900 h 336550"/>
                <a:gd name="connsiteX21" fmla="*/ 144915 w 201291"/>
                <a:gd name="connsiteY21" fmla="*/ 123748 h 336550"/>
                <a:gd name="connsiteX22" fmla="*/ 136887 w 201291"/>
                <a:gd name="connsiteY22" fmla="*/ 110583 h 336550"/>
                <a:gd name="connsiteX23" fmla="*/ 123506 w 201291"/>
                <a:gd name="connsiteY23" fmla="*/ 118482 h 336550"/>
                <a:gd name="connsiteX24" fmla="*/ 100760 w 201291"/>
                <a:gd name="connsiteY24" fmla="*/ 193520 h 336550"/>
                <a:gd name="connsiteX25" fmla="*/ 78013 w 201291"/>
                <a:gd name="connsiteY25" fmla="*/ 118482 h 336550"/>
                <a:gd name="connsiteX26" fmla="*/ 64632 w 201291"/>
                <a:gd name="connsiteY26" fmla="*/ 110583 h 336550"/>
                <a:gd name="connsiteX27" fmla="*/ 100507 w 201291"/>
                <a:gd name="connsiteY27" fmla="*/ 0 h 336550"/>
                <a:gd name="connsiteX28" fmla="*/ 195324 w 201291"/>
                <a:gd name="connsiteY28" fmla="*/ 123667 h 336550"/>
                <a:gd name="connsiteX29" fmla="*/ 158451 w 201291"/>
                <a:gd name="connsiteY29" fmla="*/ 177607 h 336550"/>
                <a:gd name="connsiteX30" fmla="*/ 145281 w 201291"/>
                <a:gd name="connsiteY30" fmla="*/ 224969 h 336550"/>
                <a:gd name="connsiteX31" fmla="*/ 130796 w 201291"/>
                <a:gd name="connsiteY31" fmla="*/ 238125 h 336550"/>
                <a:gd name="connsiteX32" fmla="*/ 70218 w 201291"/>
                <a:gd name="connsiteY32" fmla="*/ 238125 h 336550"/>
                <a:gd name="connsiteX33" fmla="*/ 55732 w 201291"/>
                <a:gd name="connsiteY33" fmla="*/ 224969 h 336550"/>
                <a:gd name="connsiteX34" fmla="*/ 41246 w 201291"/>
                <a:gd name="connsiteY34" fmla="*/ 174976 h 336550"/>
                <a:gd name="connsiteX35" fmla="*/ 3056 w 201291"/>
                <a:gd name="connsiteY35" fmla="*/ 115774 h 336550"/>
                <a:gd name="connsiteX36" fmla="*/ 100507 w 201291"/>
                <a:gd name="connsiteY3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1291" h="336550">
                  <a:moveTo>
                    <a:pt x="67491" y="292100"/>
                  </a:moveTo>
                  <a:cubicBezTo>
                    <a:pt x="67491" y="292100"/>
                    <a:pt x="67491" y="292100"/>
                    <a:pt x="134027" y="292100"/>
                  </a:cubicBezTo>
                  <a:cubicBezTo>
                    <a:pt x="140680" y="292100"/>
                    <a:pt x="146003" y="297330"/>
                    <a:pt x="146003" y="302559"/>
                  </a:cubicBezTo>
                  <a:cubicBezTo>
                    <a:pt x="146003" y="309096"/>
                    <a:pt x="140680" y="314325"/>
                    <a:pt x="134027" y="314325"/>
                  </a:cubicBezTo>
                  <a:cubicBezTo>
                    <a:pt x="134027" y="314325"/>
                    <a:pt x="134027" y="314325"/>
                    <a:pt x="123381" y="314325"/>
                  </a:cubicBezTo>
                  <a:cubicBezTo>
                    <a:pt x="123381" y="326091"/>
                    <a:pt x="112735" y="336550"/>
                    <a:pt x="100759" y="336550"/>
                  </a:cubicBezTo>
                  <a:cubicBezTo>
                    <a:pt x="88783" y="336550"/>
                    <a:pt x="78137" y="326091"/>
                    <a:pt x="78137" y="314325"/>
                  </a:cubicBezTo>
                  <a:cubicBezTo>
                    <a:pt x="78137" y="314325"/>
                    <a:pt x="78137" y="314325"/>
                    <a:pt x="67491" y="314325"/>
                  </a:cubicBezTo>
                  <a:cubicBezTo>
                    <a:pt x="60838" y="314325"/>
                    <a:pt x="55515" y="309096"/>
                    <a:pt x="55515" y="302559"/>
                  </a:cubicBezTo>
                  <a:cubicBezTo>
                    <a:pt x="55515" y="297330"/>
                    <a:pt x="60838" y="292100"/>
                    <a:pt x="67491" y="292100"/>
                  </a:cubicBezTo>
                  <a:close/>
                  <a:moveTo>
                    <a:pt x="67491" y="254000"/>
                  </a:moveTo>
                  <a:cubicBezTo>
                    <a:pt x="67491" y="254000"/>
                    <a:pt x="67491" y="254000"/>
                    <a:pt x="134027" y="254000"/>
                  </a:cubicBezTo>
                  <a:cubicBezTo>
                    <a:pt x="140680" y="254000"/>
                    <a:pt x="146003" y="259230"/>
                    <a:pt x="146003" y="265766"/>
                  </a:cubicBezTo>
                  <a:cubicBezTo>
                    <a:pt x="146003" y="270996"/>
                    <a:pt x="140680" y="276225"/>
                    <a:pt x="134027" y="276225"/>
                  </a:cubicBezTo>
                  <a:cubicBezTo>
                    <a:pt x="134027" y="276225"/>
                    <a:pt x="134027" y="276225"/>
                    <a:pt x="67491" y="276225"/>
                  </a:cubicBezTo>
                  <a:cubicBezTo>
                    <a:pt x="60838" y="276225"/>
                    <a:pt x="55515" y="270996"/>
                    <a:pt x="55515" y="265766"/>
                  </a:cubicBezTo>
                  <a:cubicBezTo>
                    <a:pt x="55515" y="259230"/>
                    <a:pt x="60838" y="254000"/>
                    <a:pt x="67491" y="254000"/>
                  </a:cubicBezTo>
                  <a:close/>
                  <a:moveTo>
                    <a:pt x="64632" y="110583"/>
                  </a:moveTo>
                  <a:cubicBezTo>
                    <a:pt x="57942" y="111900"/>
                    <a:pt x="53928" y="118482"/>
                    <a:pt x="56604" y="123748"/>
                  </a:cubicBezTo>
                  <a:cubicBezTo>
                    <a:pt x="56604" y="123748"/>
                    <a:pt x="56604" y="123748"/>
                    <a:pt x="83365" y="215900"/>
                  </a:cubicBezTo>
                  <a:lnTo>
                    <a:pt x="118154" y="215900"/>
                  </a:lnTo>
                  <a:cubicBezTo>
                    <a:pt x="118154" y="215900"/>
                    <a:pt x="118154" y="215900"/>
                    <a:pt x="144915" y="123748"/>
                  </a:cubicBezTo>
                  <a:cubicBezTo>
                    <a:pt x="147591" y="118482"/>
                    <a:pt x="143577" y="111900"/>
                    <a:pt x="136887" y="110583"/>
                  </a:cubicBezTo>
                  <a:cubicBezTo>
                    <a:pt x="131535" y="107950"/>
                    <a:pt x="124844" y="111900"/>
                    <a:pt x="123506" y="118482"/>
                  </a:cubicBezTo>
                  <a:cubicBezTo>
                    <a:pt x="123506" y="118482"/>
                    <a:pt x="123506" y="118482"/>
                    <a:pt x="100760" y="193520"/>
                  </a:cubicBezTo>
                  <a:cubicBezTo>
                    <a:pt x="100760" y="193520"/>
                    <a:pt x="100760" y="193520"/>
                    <a:pt x="78013" y="118482"/>
                  </a:cubicBezTo>
                  <a:cubicBezTo>
                    <a:pt x="76675" y="111900"/>
                    <a:pt x="69985" y="107950"/>
                    <a:pt x="64632" y="110583"/>
                  </a:cubicBezTo>
                  <a:close/>
                  <a:moveTo>
                    <a:pt x="100507" y="0"/>
                  </a:moveTo>
                  <a:cubicBezTo>
                    <a:pt x="168986" y="0"/>
                    <a:pt x="219028" y="63149"/>
                    <a:pt x="195324" y="123667"/>
                  </a:cubicBezTo>
                  <a:cubicBezTo>
                    <a:pt x="184789" y="152611"/>
                    <a:pt x="171620" y="153926"/>
                    <a:pt x="158451" y="177607"/>
                  </a:cubicBezTo>
                  <a:cubicBezTo>
                    <a:pt x="149232" y="192079"/>
                    <a:pt x="145281" y="207866"/>
                    <a:pt x="145281" y="224969"/>
                  </a:cubicBezTo>
                  <a:cubicBezTo>
                    <a:pt x="145281" y="232863"/>
                    <a:pt x="138697" y="238125"/>
                    <a:pt x="130796" y="238125"/>
                  </a:cubicBezTo>
                  <a:cubicBezTo>
                    <a:pt x="130796" y="238125"/>
                    <a:pt x="130796" y="238125"/>
                    <a:pt x="70218" y="238125"/>
                  </a:cubicBezTo>
                  <a:cubicBezTo>
                    <a:pt x="62317" y="238125"/>
                    <a:pt x="55732" y="232863"/>
                    <a:pt x="55732" y="224969"/>
                  </a:cubicBezTo>
                  <a:cubicBezTo>
                    <a:pt x="55732" y="206551"/>
                    <a:pt x="50464" y="189448"/>
                    <a:pt x="41246" y="174976"/>
                  </a:cubicBezTo>
                  <a:cubicBezTo>
                    <a:pt x="29394" y="155242"/>
                    <a:pt x="10957" y="147348"/>
                    <a:pt x="3056" y="115774"/>
                  </a:cubicBezTo>
                  <a:cubicBezTo>
                    <a:pt x="-12747" y="56571"/>
                    <a:pt x="34661" y="0"/>
                    <a:pt x="10050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9" name="iŝļîḍê">
              <a:extLst>
                <a:ext uri="{FF2B5EF4-FFF2-40B4-BE49-F238E27FC236}">
                  <a16:creationId xmlns:a16="http://schemas.microsoft.com/office/drawing/2014/main" xmlns="" id="{9AAE5107-D5A8-44CE-82FA-F50C00E547CD}"/>
                </a:ext>
              </a:extLst>
            </p:cNvPr>
            <p:cNvSpPr/>
            <p:nvPr/>
          </p:nvSpPr>
          <p:spPr bwMode="auto">
            <a:xfrm>
              <a:off x="2061884" y="2767398"/>
              <a:ext cx="561940" cy="609684"/>
            </a:xfrm>
            <a:custGeom>
              <a:avLst/>
              <a:gdLst>
                <a:gd name="connsiteX0" fmla="*/ 191479 w 561065"/>
                <a:gd name="connsiteY0" fmla="*/ 375902 h 608735"/>
                <a:gd name="connsiteX1" fmla="*/ 245437 w 561065"/>
                <a:gd name="connsiteY1" fmla="*/ 535655 h 608735"/>
                <a:gd name="connsiteX2" fmla="*/ 250809 w 561065"/>
                <a:gd name="connsiteY2" fmla="*/ 420563 h 608735"/>
                <a:gd name="connsiteX3" fmla="*/ 246371 w 561065"/>
                <a:gd name="connsiteY3" fmla="*/ 411817 h 608735"/>
                <a:gd name="connsiteX4" fmla="*/ 228911 w 561065"/>
                <a:gd name="connsiteY4" fmla="*/ 377418 h 608735"/>
                <a:gd name="connsiteX5" fmla="*/ 280299 w 561065"/>
                <a:gd name="connsiteY5" fmla="*/ 393743 h 608735"/>
                <a:gd name="connsiteX6" fmla="*/ 332563 w 561065"/>
                <a:gd name="connsiteY6" fmla="*/ 376718 h 608735"/>
                <a:gd name="connsiteX7" fmla="*/ 314811 w 561065"/>
                <a:gd name="connsiteY7" fmla="*/ 411817 h 608735"/>
                <a:gd name="connsiteX8" fmla="*/ 310373 w 561065"/>
                <a:gd name="connsiteY8" fmla="*/ 420563 h 608735"/>
                <a:gd name="connsiteX9" fmla="*/ 315745 w 561065"/>
                <a:gd name="connsiteY9" fmla="*/ 535655 h 608735"/>
                <a:gd name="connsiteX10" fmla="*/ 369644 w 561065"/>
                <a:gd name="connsiteY10" fmla="*/ 375960 h 608735"/>
                <a:gd name="connsiteX11" fmla="*/ 443223 w 561065"/>
                <a:gd name="connsiteY11" fmla="*/ 403946 h 608735"/>
                <a:gd name="connsiteX12" fmla="*/ 506290 w 561065"/>
                <a:gd name="connsiteY12" fmla="*/ 430241 h 608735"/>
                <a:gd name="connsiteX13" fmla="*/ 507925 w 561065"/>
                <a:gd name="connsiteY13" fmla="*/ 430999 h 608735"/>
                <a:gd name="connsiteX14" fmla="*/ 510728 w 561065"/>
                <a:gd name="connsiteY14" fmla="*/ 432573 h 608735"/>
                <a:gd name="connsiteX15" fmla="*/ 528831 w 561065"/>
                <a:gd name="connsiteY15" fmla="*/ 452630 h 608735"/>
                <a:gd name="connsiteX16" fmla="*/ 528831 w 561065"/>
                <a:gd name="connsiteY16" fmla="*/ 452688 h 608735"/>
                <a:gd name="connsiteX17" fmla="*/ 532042 w 561065"/>
                <a:gd name="connsiteY17" fmla="*/ 462308 h 608735"/>
                <a:gd name="connsiteX18" fmla="*/ 558671 w 561065"/>
                <a:gd name="connsiteY18" fmla="*/ 548307 h 608735"/>
                <a:gd name="connsiteX19" fmla="*/ 560539 w 561065"/>
                <a:gd name="connsiteY19" fmla="*/ 555828 h 608735"/>
                <a:gd name="connsiteX20" fmla="*/ 561065 w 561065"/>
                <a:gd name="connsiteY20" fmla="*/ 562824 h 608735"/>
                <a:gd name="connsiteX21" fmla="*/ 515166 w 561065"/>
                <a:gd name="connsiteY21" fmla="*/ 608710 h 608735"/>
                <a:gd name="connsiteX22" fmla="*/ 471311 w 561065"/>
                <a:gd name="connsiteY22" fmla="*/ 608710 h 608735"/>
                <a:gd name="connsiteX23" fmla="*/ 283044 w 561065"/>
                <a:gd name="connsiteY23" fmla="*/ 608710 h 608735"/>
                <a:gd name="connsiteX24" fmla="*/ 280532 w 561065"/>
                <a:gd name="connsiteY24" fmla="*/ 608710 h 608735"/>
                <a:gd name="connsiteX25" fmla="*/ 278080 w 561065"/>
                <a:gd name="connsiteY25" fmla="*/ 608710 h 608735"/>
                <a:gd name="connsiteX26" fmla="*/ 89812 w 561065"/>
                <a:gd name="connsiteY26" fmla="*/ 608710 h 608735"/>
                <a:gd name="connsiteX27" fmla="*/ 45957 w 561065"/>
                <a:gd name="connsiteY27" fmla="*/ 608710 h 608735"/>
                <a:gd name="connsiteX28" fmla="*/ 0 w 561065"/>
                <a:gd name="connsiteY28" fmla="*/ 562824 h 608735"/>
                <a:gd name="connsiteX29" fmla="*/ 584 w 561065"/>
                <a:gd name="connsiteY29" fmla="*/ 555828 h 608735"/>
                <a:gd name="connsiteX30" fmla="*/ 2453 w 561065"/>
                <a:gd name="connsiteY30" fmla="*/ 548307 h 608735"/>
                <a:gd name="connsiteX31" fmla="*/ 29081 w 561065"/>
                <a:gd name="connsiteY31" fmla="*/ 462308 h 608735"/>
                <a:gd name="connsiteX32" fmla="*/ 32234 w 561065"/>
                <a:gd name="connsiteY32" fmla="*/ 452688 h 608735"/>
                <a:gd name="connsiteX33" fmla="*/ 32234 w 561065"/>
                <a:gd name="connsiteY33" fmla="*/ 452630 h 608735"/>
                <a:gd name="connsiteX34" fmla="*/ 50395 w 561065"/>
                <a:gd name="connsiteY34" fmla="*/ 432457 h 608735"/>
                <a:gd name="connsiteX35" fmla="*/ 53198 w 561065"/>
                <a:gd name="connsiteY35" fmla="*/ 430941 h 608735"/>
                <a:gd name="connsiteX36" fmla="*/ 54833 w 561065"/>
                <a:gd name="connsiteY36" fmla="*/ 430125 h 608735"/>
                <a:gd name="connsiteX37" fmla="*/ 117901 w 561065"/>
                <a:gd name="connsiteY37" fmla="*/ 403888 h 608735"/>
                <a:gd name="connsiteX38" fmla="*/ 191479 w 561065"/>
                <a:gd name="connsiteY38" fmla="*/ 375902 h 608735"/>
                <a:gd name="connsiteX39" fmla="*/ 277747 w 561065"/>
                <a:gd name="connsiteY39" fmla="*/ 0 h 608735"/>
                <a:gd name="connsiteX40" fmla="*/ 277980 w 561065"/>
                <a:gd name="connsiteY40" fmla="*/ 0 h 608735"/>
                <a:gd name="connsiteX41" fmla="*/ 278214 w 561065"/>
                <a:gd name="connsiteY41" fmla="*/ 0 h 608735"/>
                <a:gd name="connsiteX42" fmla="*/ 280491 w 561065"/>
                <a:gd name="connsiteY42" fmla="*/ 0 h 608735"/>
                <a:gd name="connsiteX43" fmla="*/ 282768 w 561065"/>
                <a:gd name="connsiteY43" fmla="*/ 0 h 608735"/>
                <a:gd name="connsiteX44" fmla="*/ 283001 w 561065"/>
                <a:gd name="connsiteY44" fmla="*/ 0 h 608735"/>
                <a:gd name="connsiteX45" fmla="*/ 283235 w 561065"/>
                <a:gd name="connsiteY45" fmla="*/ 0 h 608735"/>
                <a:gd name="connsiteX46" fmla="*/ 401988 w 561065"/>
                <a:gd name="connsiteY46" fmla="*/ 118656 h 608735"/>
                <a:gd name="connsiteX47" fmla="*/ 400470 w 561065"/>
                <a:gd name="connsiteY47" fmla="*/ 162854 h 608735"/>
                <a:gd name="connsiteX48" fmla="*/ 427093 w 561065"/>
                <a:gd name="connsiteY48" fmla="*/ 188509 h 608735"/>
                <a:gd name="connsiteX49" fmla="*/ 394456 w 561065"/>
                <a:gd name="connsiteY49" fmla="*/ 242969 h 608735"/>
                <a:gd name="connsiteX50" fmla="*/ 342436 w 561065"/>
                <a:gd name="connsiteY50" fmla="*/ 326465 h 608735"/>
                <a:gd name="connsiteX51" fmla="*/ 283001 w 561065"/>
                <a:gd name="connsiteY51" fmla="*/ 354745 h 608735"/>
                <a:gd name="connsiteX52" fmla="*/ 280491 w 561065"/>
                <a:gd name="connsiteY52" fmla="*/ 354803 h 608735"/>
                <a:gd name="connsiteX53" fmla="*/ 277980 w 561065"/>
                <a:gd name="connsiteY53" fmla="*/ 354745 h 608735"/>
                <a:gd name="connsiteX54" fmla="*/ 218136 w 561065"/>
                <a:gd name="connsiteY54" fmla="*/ 326116 h 608735"/>
                <a:gd name="connsiteX55" fmla="*/ 166467 w 561065"/>
                <a:gd name="connsiteY55" fmla="*/ 242969 h 608735"/>
                <a:gd name="connsiteX56" fmla="*/ 133830 w 561065"/>
                <a:gd name="connsiteY56" fmla="*/ 188509 h 608735"/>
                <a:gd name="connsiteX57" fmla="*/ 160453 w 561065"/>
                <a:gd name="connsiteY57" fmla="*/ 162970 h 608735"/>
                <a:gd name="connsiteX58" fmla="*/ 158877 w 561065"/>
                <a:gd name="connsiteY58" fmla="*/ 118715 h 608735"/>
                <a:gd name="connsiteX59" fmla="*/ 277747 w 561065"/>
                <a:gd name="connsiteY59" fmla="*/ 0 h 60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1065" h="608735">
                  <a:moveTo>
                    <a:pt x="191479" y="375902"/>
                  </a:moveTo>
                  <a:cubicBezTo>
                    <a:pt x="195917" y="394559"/>
                    <a:pt x="238604" y="518455"/>
                    <a:pt x="245437" y="535655"/>
                  </a:cubicBezTo>
                  <a:lnTo>
                    <a:pt x="250809" y="420563"/>
                  </a:lnTo>
                  <a:cubicBezTo>
                    <a:pt x="248999" y="417881"/>
                    <a:pt x="247773" y="414732"/>
                    <a:pt x="246371" y="411817"/>
                  </a:cubicBezTo>
                  <a:lnTo>
                    <a:pt x="228911" y="377418"/>
                  </a:lnTo>
                  <a:cubicBezTo>
                    <a:pt x="241466" y="387446"/>
                    <a:pt x="259860" y="393743"/>
                    <a:pt x="280299" y="393743"/>
                  </a:cubicBezTo>
                  <a:cubicBezTo>
                    <a:pt x="301263" y="393743"/>
                    <a:pt x="320008" y="387155"/>
                    <a:pt x="332563" y="376718"/>
                  </a:cubicBezTo>
                  <a:lnTo>
                    <a:pt x="314811" y="411817"/>
                  </a:lnTo>
                  <a:cubicBezTo>
                    <a:pt x="313409" y="414732"/>
                    <a:pt x="312183" y="417881"/>
                    <a:pt x="310373" y="420563"/>
                  </a:cubicBezTo>
                  <a:lnTo>
                    <a:pt x="315745" y="535655"/>
                  </a:lnTo>
                  <a:cubicBezTo>
                    <a:pt x="322519" y="518455"/>
                    <a:pt x="365089" y="394618"/>
                    <a:pt x="369644" y="375960"/>
                  </a:cubicBezTo>
                  <a:cubicBezTo>
                    <a:pt x="394754" y="384881"/>
                    <a:pt x="419397" y="393685"/>
                    <a:pt x="443223" y="403946"/>
                  </a:cubicBezTo>
                  <a:cubicBezTo>
                    <a:pt x="443223" y="403946"/>
                    <a:pt x="490757" y="422895"/>
                    <a:pt x="506290" y="430241"/>
                  </a:cubicBezTo>
                  <a:cubicBezTo>
                    <a:pt x="506815" y="430475"/>
                    <a:pt x="507341" y="430766"/>
                    <a:pt x="507925" y="430999"/>
                  </a:cubicBezTo>
                  <a:cubicBezTo>
                    <a:pt x="509210" y="431699"/>
                    <a:pt x="510261" y="432224"/>
                    <a:pt x="510728" y="432573"/>
                  </a:cubicBezTo>
                  <a:cubicBezTo>
                    <a:pt x="518553" y="437238"/>
                    <a:pt x="524976" y="444234"/>
                    <a:pt x="528831" y="452630"/>
                  </a:cubicBezTo>
                  <a:lnTo>
                    <a:pt x="528831" y="452688"/>
                  </a:lnTo>
                  <a:cubicBezTo>
                    <a:pt x="530232" y="455720"/>
                    <a:pt x="531342" y="458985"/>
                    <a:pt x="532042" y="462308"/>
                  </a:cubicBezTo>
                  <a:cubicBezTo>
                    <a:pt x="538408" y="481607"/>
                    <a:pt x="552539" y="524694"/>
                    <a:pt x="558671" y="548307"/>
                  </a:cubicBezTo>
                  <a:cubicBezTo>
                    <a:pt x="559547" y="550697"/>
                    <a:pt x="560131" y="553204"/>
                    <a:pt x="560539" y="555828"/>
                  </a:cubicBezTo>
                  <a:cubicBezTo>
                    <a:pt x="560831" y="558102"/>
                    <a:pt x="561065" y="560492"/>
                    <a:pt x="561065" y="562824"/>
                  </a:cubicBezTo>
                  <a:cubicBezTo>
                    <a:pt x="561065" y="588187"/>
                    <a:pt x="540510" y="608710"/>
                    <a:pt x="515166" y="608710"/>
                  </a:cubicBezTo>
                  <a:lnTo>
                    <a:pt x="471311" y="608710"/>
                  </a:lnTo>
                  <a:lnTo>
                    <a:pt x="283044" y="608710"/>
                  </a:lnTo>
                  <a:lnTo>
                    <a:pt x="280532" y="608710"/>
                  </a:lnTo>
                  <a:lnTo>
                    <a:pt x="278080" y="608710"/>
                  </a:lnTo>
                  <a:cubicBezTo>
                    <a:pt x="215305" y="608768"/>
                    <a:pt x="152529" y="608710"/>
                    <a:pt x="89812" y="608710"/>
                  </a:cubicBezTo>
                  <a:lnTo>
                    <a:pt x="45957" y="608710"/>
                  </a:lnTo>
                  <a:cubicBezTo>
                    <a:pt x="20555" y="608710"/>
                    <a:pt x="0" y="588187"/>
                    <a:pt x="0" y="562824"/>
                  </a:cubicBezTo>
                  <a:cubicBezTo>
                    <a:pt x="0" y="560492"/>
                    <a:pt x="175" y="558102"/>
                    <a:pt x="584" y="555828"/>
                  </a:cubicBezTo>
                  <a:cubicBezTo>
                    <a:pt x="934" y="553263"/>
                    <a:pt x="1577" y="550697"/>
                    <a:pt x="2453" y="548307"/>
                  </a:cubicBezTo>
                  <a:cubicBezTo>
                    <a:pt x="8584" y="524577"/>
                    <a:pt x="22657" y="481607"/>
                    <a:pt x="29081" y="462308"/>
                  </a:cubicBezTo>
                  <a:cubicBezTo>
                    <a:pt x="29782" y="458985"/>
                    <a:pt x="30833" y="455720"/>
                    <a:pt x="32234" y="452688"/>
                  </a:cubicBezTo>
                  <a:lnTo>
                    <a:pt x="32234" y="452630"/>
                  </a:lnTo>
                  <a:cubicBezTo>
                    <a:pt x="36147" y="444234"/>
                    <a:pt x="42512" y="437238"/>
                    <a:pt x="50395" y="432457"/>
                  </a:cubicBezTo>
                  <a:cubicBezTo>
                    <a:pt x="50863" y="432107"/>
                    <a:pt x="51855" y="431524"/>
                    <a:pt x="53198" y="430941"/>
                  </a:cubicBezTo>
                  <a:cubicBezTo>
                    <a:pt x="53724" y="430591"/>
                    <a:pt x="54308" y="430358"/>
                    <a:pt x="54833" y="430125"/>
                  </a:cubicBezTo>
                  <a:cubicBezTo>
                    <a:pt x="70308" y="422895"/>
                    <a:pt x="117901" y="403888"/>
                    <a:pt x="117901" y="403888"/>
                  </a:cubicBezTo>
                  <a:cubicBezTo>
                    <a:pt x="141726" y="393626"/>
                    <a:pt x="166311" y="384823"/>
                    <a:pt x="191479" y="375902"/>
                  </a:cubicBezTo>
                  <a:close/>
                  <a:moveTo>
                    <a:pt x="277747" y="0"/>
                  </a:moveTo>
                  <a:lnTo>
                    <a:pt x="277980" y="0"/>
                  </a:lnTo>
                  <a:lnTo>
                    <a:pt x="278214" y="0"/>
                  </a:lnTo>
                  <a:lnTo>
                    <a:pt x="280491" y="0"/>
                  </a:lnTo>
                  <a:lnTo>
                    <a:pt x="282768" y="0"/>
                  </a:lnTo>
                  <a:lnTo>
                    <a:pt x="283001" y="0"/>
                  </a:lnTo>
                  <a:lnTo>
                    <a:pt x="283235" y="0"/>
                  </a:lnTo>
                  <a:cubicBezTo>
                    <a:pt x="348858" y="0"/>
                    <a:pt x="402105" y="53118"/>
                    <a:pt x="401988" y="118656"/>
                  </a:cubicBezTo>
                  <a:cubicBezTo>
                    <a:pt x="401988" y="125420"/>
                    <a:pt x="400470" y="154807"/>
                    <a:pt x="400470" y="162854"/>
                  </a:cubicBezTo>
                  <a:cubicBezTo>
                    <a:pt x="403331" y="163029"/>
                    <a:pt x="429954" y="156673"/>
                    <a:pt x="427093" y="188509"/>
                  </a:cubicBezTo>
                  <a:cubicBezTo>
                    <a:pt x="421021" y="256030"/>
                    <a:pt x="395215" y="242969"/>
                    <a:pt x="394456" y="242969"/>
                  </a:cubicBezTo>
                  <a:cubicBezTo>
                    <a:pt x="381670" y="283901"/>
                    <a:pt x="361820" y="309964"/>
                    <a:pt x="342436" y="326465"/>
                  </a:cubicBezTo>
                  <a:cubicBezTo>
                    <a:pt x="312485" y="351946"/>
                    <a:pt x="283468" y="354745"/>
                    <a:pt x="283001" y="354745"/>
                  </a:cubicBezTo>
                  <a:cubicBezTo>
                    <a:pt x="282125" y="354803"/>
                    <a:pt x="281250" y="354803"/>
                    <a:pt x="280491" y="354803"/>
                  </a:cubicBezTo>
                  <a:cubicBezTo>
                    <a:pt x="279615" y="354803"/>
                    <a:pt x="278856" y="354745"/>
                    <a:pt x="277980" y="354745"/>
                  </a:cubicBezTo>
                  <a:cubicBezTo>
                    <a:pt x="277455" y="354745"/>
                    <a:pt x="248263" y="351946"/>
                    <a:pt x="218136" y="326116"/>
                  </a:cubicBezTo>
                  <a:cubicBezTo>
                    <a:pt x="198811" y="309556"/>
                    <a:pt x="179136" y="283609"/>
                    <a:pt x="166467" y="242969"/>
                  </a:cubicBezTo>
                  <a:cubicBezTo>
                    <a:pt x="165649" y="242969"/>
                    <a:pt x="139902" y="256030"/>
                    <a:pt x="133830" y="188509"/>
                  </a:cubicBezTo>
                  <a:cubicBezTo>
                    <a:pt x="130969" y="156731"/>
                    <a:pt x="157592" y="163087"/>
                    <a:pt x="160453" y="162970"/>
                  </a:cubicBezTo>
                  <a:cubicBezTo>
                    <a:pt x="160453" y="154807"/>
                    <a:pt x="158877" y="125478"/>
                    <a:pt x="158877" y="118715"/>
                  </a:cubicBezTo>
                  <a:cubicBezTo>
                    <a:pt x="158877" y="53177"/>
                    <a:pt x="212123" y="0"/>
                    <a:pt x="2777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60" name="iṡlïḋe">
              <a:extLst>
                <a:ext uri="{FF2B5EF4-FFF2-40B4-BE49-F238E27FC236}">
                  <a16:creationId xmlns:a16="http://schemas.microsoft.com/office/drawing/2014/main" xmlns="" id="{CEBD0BE6-2DA6-460B-956E-CA793FF73523}"/>
                </a:ext>
              </a:extLst>
            </p:cNvPr>
            <p:cNvSpPr/>
            <p:nvPr/>
          </p:nvSpPr>
          <p:spPr bwMode="auto">
            <a:xfrm>
              <a:off x="8451563" y="2796406"/>
              <a:ext cx="609685" cy="551667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62" name="文本框 6">
            <a:extLst>
              <a:ext uri="{FF2B5EF4-FFF2-40B4-BE49-F238E27FC236}">
                <a16:creationId xmlns:a16="http://schemas.microsoft.com/office/drawing/2014/main" xmlns="" id="{8591F608-70F1-49E4-AFDE-5005F9FCC42D}"/>
              </a:ext>
            </a:extLst>
          </p:cNvPr>
          <p:cNvSpPr txBox="1"/>
          <p:nvPr/>
        </p:nvSpPr>
        <p:spPr bwMode="auto">
          <a:xfrm>
            <a:off x="1125911" y="4795849"/>
            <a:ext cx="1772385" cy="5740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64" name="文本框 6">
            <a:extLst>
              <a:ext uri="{FF2B5EF4-FFF2-40B4-BE49-F238E27FC236}">
                <a16:creationId xmlns:a16="http://schemas.microsoft.com/office/drawing/2014/main" xmlns="" id="{A017F25A-174E-46E0-B23E-557D7F6A8757}"/>
              </a:ext>
            </a:extLst>
          </p:cNvPr>
          <p:cNvSpPr txBox="1"/>
          <p:nvPr/>
        </p:nvSpPr>
        <p:spPr bwMode="auto">
          <a:xfrm>
            <a:off x="3272397" y="4795849"/>
            <a:ext cx="1772385" cy="5740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65" name="文本框 6">
            <a:extLst>
              <a:ext uri="{FF2B5EF4-FFF2-40B4-BE49-F238E27FC236}">
                <a16:creationId xmlns:a16="http://schemas.microsoft.com/office/drawing/2014/main" xmlns="" id="{C207E926-893C-4BE8-8354-0F094FF2A83C}"/>
              </a:ext>
            </a:extLst>
          </p:cNvPr>
          <p:cNvSpPr txBox="1"/>
          <p:nvPr/>
        </p:nvSpPr>
        <p:spPr bwMode="auto">
          <a:xfrm>
            <a:off x="5418883" y="4795849"/>
            <a:ext cx="1772385" cy="5740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sp>
        <p:nvSpPr>
          <p:cNvPr id="66" name="文本框 6">
            <a:extLst>
              <a:ext uri="{FF2B5EF4-FFF2-40B4-BE49-F238E27FC236}">
                <a16:creationId xmlns:a16="http://schemas.microsoft.com/office/drawing/2014/main" xmlns="" id="{2BC85ECA-FB14-4D5F-9B0E-FC624312E726}"/>
              </a:ext>
            </a:extLst>
          </p:cNvPr>
          <p:cNvSpPr txBox="1"/>
          <p:nvPr/>
        </p:nvSpPr>
        <p:spPr bwMode="auto">
          <a:xfrm>
            <a:off x="7565370" y="4795849"/>
            <a:ext cx="1772385" cy="5740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kern="0" cap="none" spc="0" normalizeH="0" baseline="0">
                <a:ln>
                  <a:noFill/>
                </a:ln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Lorem ipsum dolor sit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amet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consectetur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adipiscing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elit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sed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do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eiusmod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tempor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minim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veniam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,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quis</a:t>
            </a:r>
            <a:r>
              <a: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 </a:t>
            </a:r>
            <a:r>
              <a:rPr lang="en-US" altLang="zh-CN" sz="900" dirty="0" err="1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rPr>
              <a:t>nostrud</a:t>
            </a:r>
            <a:endParaRPr lang="en-US" altLang="zh-CN" sz="900" dirty="0">
              <a:solidFill>
                <a:srgbClr val="000000"/>
              </a:solidFill>
              <a:latin typeface="Agency FB" panose="020B0503020202020204" pitchFamily="34" charset="0"/>
              <a:ea typeface="FZYaoTi" panose="02010601030101010101" pitchFamily="2" charset="-122"/>
              <a:sym typeface="Agency FB" panose="020B0503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2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9782FFD-AA9A-4071-A4F9-F242205F6D8E}"/>
              </a:ext>
            </a:extLst>
          </p:cNvPr>
          <p:cNvGrpSpPr/>
          <p:nvPr/>
        </p:nvGrpSpPr>
        <p:grpSpPr>
          <a:xfrm>
            <a:off x="1321647" y="1989138"/>
            <a:ext cx="9548706" cy="847608"/>
            <a:chOff x="1321647" y="1989138"/>
            <a:chExt cx="9548706" cy="847608"/>
          </a:xfrm>
        </p:grpSpPr>
        <p:sp>
          <p:nvSpPr>
            <p:cNvPr id="87" name="išļiḓé">
              <a:extLst>
                <a:ext uri="{FF2B5EF4-FFF2-40B4-BE49-F238E27FC236}">
                  <a16:creationId xmlns:a16="http://schemas.microsoft.com/office/drawing/2014/main" xmlns="" id="{3640BF46-EAB8-427D-A5D8-D9C00DDCDF8C}"/>
                </a:ext>
              </a:extLst>
            </p:cNvPr>
            <p:cNvSpPr/>
            <p:nvPr/>
          </p:nvSpPr>
          <p:spPr bwMode="auto">
            <a:xfrm>
              <a:off x="1321647" y="1989138"/>
              <a:ext cx="535245" cy="847605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8" name="îŝlidê">
              <a:extLst>
                <a:ext uri="{FF2B5EF4-FFF2-40B4-BE49-F238E27FC236}">
                  <a16:creationId xmlns:a16="http://schemas.microsoft.com/office/drawing/2014/main" xmlns="" id="{32CD879B-6406-4A28-82F6-A25D1CF2E73A}"/>
                </a:ext>
              </a:extLst>
            </p:cNvPr>
            <p:cNvSpPr/>
            <p:nvPr/>
          </p:nvSpPr>
          <p:spPr bwMode="auto">
            <a:xfrm>
              <a:off x="1814593" y="1989138"/>
              <a:ext cx="193599" cy="847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89" name="îSľíḋé">
              <a:extLst>
                <a:ext uri="{FF2B5EF4-FFF2-40B4-BE49-F238E27FC236}">
                  <a16:creationId xmlns:a16="http://schemas.microsoft.com/office/drawing/2014/main" xmlns="" id="{CE995FE5-E28D-4759-A3EB-CE85BCCAD379}"/>
                </a:ext>
              </a:extLst>
            </p:cNvPr>
            <p:cNvSpPr/>
            <p:nvPr/>
          </p:nvSpPr>
          <p:spPr bwMode="auto">
            <a:xfrm>
              <a:off x="1321647" y="2413754"/>
              <a:ext cx="681664" cy="422989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004386">
                <a:alpha val="10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0" name="ï$ḻïḍé">
              <a:extLst>
                <a:ext uri="{FF2B5EF4-FFF2-40B4-BE49-F238E27FC236}">
                  <a16:creationId xmlns:a16="http://schemas.microsoft.com/office/drawing/2014/main" xmlns="" id="{BD599444-0B00-46C2-950E-F0A3A50B82CB}"/>
                </a:ext>
              </a:extLst>
            </p:cNvPr>
            <p:cNvSpPr/>
            <p:nvPr/>
          </p:nvSpPr>
          <p:spPr bwMode="auto">
            <a:xfrm>
              <a:off x="2008189" y="1989138"/>
              <a:ext cx="1179617" cy="847605"/>
            </a:xfrm>
            <a:prstGeom prst="rect">
              <a:avLst/>
            </a:pr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prstTxWarp prst="textNoShape">
                <a:avLst/>
              </a:prstTxWarp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2014</a:t>
              </a:r>
            </a:p>
          </p:txBody>
        </p:sp>
        <p:sp>
          <p:nvSpPr>
            <p:cNvPr id="91" name="ïS1iḍê">
              <a:extLst>
                <a:ext uri="{FF2B5EF4-FFF2-40B4-BE49-F238E27FC236}">
                  <a16:creationId xmlns:a16="http://schemas.microsoft.com/office/drawing/2014/main" xmlns="" id="{D6110CD5-A01A-43B7-977E-0E5A21764990}"/>
                </a:ext>
              </a:extLst>
            </p:cNvPr>
            <p:cNvSpPr/>
            <p:nvPr/>
          </p:nvSpPr>
          <p:spPr bwMode="auto">
            <a:xfrm>
              <a:off x="2008189" y="2413754"/>
              <a:ext cx="1179617" cy="422989"/>
            </a:xfrm>
            <a:prstGeom prst="rect">
              <a:avLst/>
            </a:prstGeom>
            <a:solidFill>
              <a:srgbClr val="001932">
                <a:alpha val="23922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2" name="isḷíḑê">
              <a:extLst>
                <a:ext uri="{FF2B5EF4-FFF2-40B4-BE49-F238E27FC236}">
                  <a16:creationId xmlns:a16="http://schemas.microsoft.com/office/drawing/2014/main" xmlns="" id="{19641C10-1CF0-4620-A942-2C2D63707D4A}"/>
                </a:ext>
              </a:extLst>
            </p:cNvPr>
            <p:cNvSpPr/>
            <p:nvPr/>
          </p:nvSpPr>
          <p:spPr bwMode="auto">
            <a:xfrm>
              <a:off x="3187806" y="1989138"/>
              <a:ext cx="1657033" cy="847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prstTxWarp prst="textNoShape">
                <a:avLst/>
              </a:prstTxWarp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2015</a:t>
              </a:r>
            </a:p>
          </p:txBody>
        </p:sp>
        <p:sp>
          <p:nvSpPr>
            <p:cNvPr id="93" name="ïşlîḍè">
              <a:extLst>
                <a:ext uri="{FF2B5EF4-FFF2-40B4-BE49-F238E27FC236}">
                  <a16:creationId xmlns:a16="http://schemas.microsoft.com/office/drawing/2014/main" xmlns="" id="{468A962B-BB35-4A4E-9A61-A70EA0F5A3C9}"/>
                </a:ext>
              </a:extLst>
            </p:cNvPr>
            <p:cNvSpPr/>
            <p:nvPr/>
          </p:nvSpPr>
          <p:spPr bwMode="auto">
            <a:xfrm>
              <a:off x="3187806" y="2413754"/>
              <a:ext cx="1657033" cy="42298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4" name="îS1iḓè">
              <a:extLst>
                <a:ext uri="{FF2B5EF4-FFF2-40B4-BE49-F238E27FC236}">
                  <a16:creationId xmlns:a16="http://schemas.microsoft.com/office/drawing/2014/main" xmlns="" id="{692FFB6C-4EC8-4545-B477-FA8D57A2EFB9}"/>
                </a:ext>
              </a:extLst>
            </p:cNvPr>
            <p:cNvSpPr/>
            <p:nvPr/>
          </p:nvSpPr>
          <p:spPr bwMode="auto">
            <a:xfrm>
              <a:off x="4844840" y="1989138"/>
              <a:ext cx="2434082" cy="847605"/>
            </a:xfrm>
            <a:prstGeom prst="rect">
              <a:avLst/>
            </a:pr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prstTxWarp prst="textNoShape">
                <a:avLst/>
              </a:prstTxWarp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2016</a:t>
              </a:r>
            </a:p>
          </p:txBody>
        </p:sp>
        <p:sp>
          <p:nvSpPr>
            <p:cNvPr id="95" name="îṥḷïḑe">
              <a:extLst>
                <a:ext uri="{FF2B5EF4-FFF2-40B4-BE49-F238E27FC236}">
                  <a16:creationId xmlns:a16="http://schemas.microsoft.com/office/drawing/2014/main" xmlns="" id="{428C3743-B012-432D-9442-6A1E8D08D924}"/>
                </a:ext>
              </a:extLst>
            </p:cNvPr>
            <p:cNvSpPr/>
            <p:nvPr/>
          </p:nvSpPr>
          <p:spPr bwMode="auto">
            <a:xfrm>
              <a:off x="4844840" y="2413754"/>
              <a:ext cx="2434082" cy="422989"/>
            </a:xfrm>
            <a:prstGeom prst="rect">
              <a:avLst/>
            </a:prstGeom>
            <a:solidFill>
              <a:srgbClr val="001932">
                <a:alpha val="23922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6" name="iśļiḋé">
              <a:extLst>
                <a:ext uri="{FF2B5EF4-FFF2-40B4-BE49-F238E27FC236}">
                  <a16:creationId xmlns:a16="http://schemas.microsoft.com/office/drawing/2014/main" xmlns="" id="{6D71F794-E08E-4CE6-87D8-FB6E41B32F4C}"/>
                </a:ext>
              </a:extLst>
            </p:cNvPr>
            <p:cNvSpPr/>
            <p:nvPr/>
          </p:nvSpPr>
          <p:spPr bwMode="auto">
            <a:xfrm>
              <a:off x="7278921" y="1989138"/>
              <a:ext cx="1641539" cy="84760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prstTxWarp prst="textNoShape">
                <a:avLst/>
              </a:prstTxWarp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2017</a:t>
              </a:r>
            </a:p>
          </p:txBody>
        </p:sp>
        <p:sp>
          <p:nvSpPr>
            <p:cNvPr id="97" name="îṩlídê">
              <a:extLst>
                <a:ext uri="{FF2B5EF4-FFF2-40B4-BE49-F238E27FC236}">
                  <a16:creationId xmlns:a16="http://schemas.microsoft.com/office/drawing/2014/main" xmlns="" id="{B07AAF19-396D-48FD-82E4-17931D0435DA}"/>
                </a:ext>
              </a:extLst>
            </p:cNvPr>
            <p:cNvSpPr/>
            <p:nvPr/>
          </p:nvSpPr>
          <p:spPr bwMode="auto">
            <a:xfrm>
              <a:off x="7278921" y="2413754"/>
              <a:ext cx="1641539" cy="42298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1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98" name="iSľíḓè">
              <a:extLst>
                <a:ext uri="{FF2B5EF4-FFF2-40B4-BE49-F238E27FC236}">
                  <a16:creationId xmlns:a16="http://schemas.microsoft.com/office/drawing/2014/main" xmlns="" id="{B0EF7BD3-D027-40DC-8C34-BAADB18E9907}"/>
                </a:ext>
              </a:extLst>
            </p:cNvPr>
            <p:cNvSpPr/>
            <p:nvPr/>
          </p:nvSpPr>
          <p:spPr bwMode="auto">
            <a:xfrm>
              <a:off x="8920460" y="1989138"/>
              <a:ext cx="1179617" cy="847605"/>
            </a:xfrm>
            <a:prstGeom prst="rect">
              <a:avLst/>
            </a:prstGeom>
            <a:solidFill>
              <a:srgbClr val="E23931"/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ctr" anchorCtr="0" compatLnSpc="1">
              <a:prstTxWarp prst="textNoShape">
                <a:avLst/>
              </a:prstTxWarp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2018</a:t>
              </a:r>
            </a:p>
          </p:txBody>
        </p:sp>
        <p:sp>
          <p:nvSpPr>
            <p:cNvPr id="99" name="íśḷîḋè">
              <a:extLst>
                <a:ext uri="{FF2B5EF4-FFF2-40B4-BE49-F238E27FC236}">
                  <a16:creationId xmlns:a16="http://schemas.microsoft.com/office/drawing/2014/main" xmlns="" id="{48B9FBC8-4C57-4F0C-80A0-4546B1144A82}"/>
                </a:ext>
              </a:extLst>
            </p:cNvPr>
            <p:cNvSpPr/>
            <p:nvPr/>
          </p:nvSpPr>
          <p:spPr bwMode="auto">
            <a:xfrm>
              <a:off x="8920460" y="2413754"/>
              <a:ext cx="1179617" cy="422989"/>
            </a:xfrm>
            <a:prstGeom prst="rect">
              <a:avLst/>
            </a:prstGeom>
            <a:solidFill>
              <a:srgbClr val="001932">
                <a:alpha val="23922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0" name="íṥlîḑê">
              <a:extLst>
                <a:ext uri="{FF2B5EF4-FFF2-40B4-BE49-F238E27FC236}">
                  <a16:creationId xmlns:a16="http://schemas.microsoft.com/office/drawing/2014/main" xmlns="" id="{4D0E7E1A-1112-4075-A13F-C49BFC35E167}"/>
                </a:ext>
              </a:extLst>
            </p:cNvPr>
            <p:cNvSpPr/>
            <p:nvPr/>
          </p:nvSpPr>
          <p:spPr bwMode="auto">
            <a:xfrm>
              <a:off x="10100078" y="1989141"/>
              <a:ext cx="770273" cy="847605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1" name="i$ļíḋè">
              <a:extLst>
                <a:ext uri="{FF2B5EF4-FFF2-40B4-BE49-F238E27FC236}">
                  <a16:creationId xmlns:a16="http://schemas.microsoft.com/office/drawing/2014/main" xmlns="" id="{3785450D-7F56-4AD3-AA75-E5D619FB705C}"/>
                </a:ext>
              </a:extLst>
            </p:cNvPr>
            <p:cNvSpPr/>
            <p:nvPr/>
          </p:nvSpPr>
          <p:spPr bwMode="auto">
            <a:xfrm>
              <a:off x="10637205" y="2288484"/>
              <a:ext cx="233148" cy="248913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02" name="íṣļîde">
              <a:extLst>
                <a:ext uri="{FF2B5EF4-FFF2-40B4-BE49-F238E27FC236}">
                  <a16:creationId xmlns:a16="http://schemas.microsoft.com/office/drawing/2014/main" xmlns="" id="{1B30EC5F-2E0B-4F5A-AF0C-441EE25B661D}"/>
                </a:ext>
              </a:extLst>
            </p:cNvPr>
            <p:cNvSpPr/>
            <p:nvPr/>
          </p:nvSpPr>
          <p:spPr bwMode="auto">
            <a:xfrm>
              <a:off x="10100080" y="2413754"/>
              <a:ext cx="770273" cy="422989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487F781F-23D3-4D7B-A4C1-042BF440992D}"/>
              </a:ext>
            </a:extLst>
          </p:cNvPr>
          <p:cNvGrpSpPr/>
          <p:nvPr/>
        </p:nvGrpSpPr>
        <p:grpSpPr>
          <a:xfrm>
            <a:off x="1678093" y="2821095"/>
            <a:ext cx="8722361" cy="3132959"/>
            <a:chOff x="1678093" y="2821095"/>
            <a:chExt cx="8722361" cy="3132959"/>
          </a:xfrm>
        </p:grpSpPr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xmlns="" id="{13EC672F-B481-4675-A0CD-9888CC6C0126}"/>
                </a:ext>
              </a:extLst>
            </p:cNvPr>
            <p:cNvCxnSpPr/>
            <p:nvPr/>
          </p:nvCxnSpPr>
          <p:spPr>
            <a:xfrm rot="10800000">
              <a:off x="8161479" y="2821096"/>
              <a:ext cx="0" cy="4192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>
              <a:extLst>
                <a:ext uri="{FF2B5EF4-FFF2-40B4-BE49-F238E27FC236}">
                  <a16:creationId xmlns:a16="http://schemas.microsoft.com/office/drawing/2014/main" xmlns="" id="{489D95B8-BC17-4EED-A8F0-599A64F63298}"/>
                </a:ext>
              </a:extLst>
            </p:cNvPr>
            <p:cNvCxnSpPr/>
            <p:nvPr/>
          </p:nvCxnSpPr>
          <p:spPr>
            <a:xfrm flipV="1">
              <a:off x="2579884" y="2821096"/>
              <a:ext cx="0" cy="2151771"/>
            </a:xfrm>
            <a:prstGeom prst="line">
              <a:avLst/>
            </a:prstGeom>
            <a:ln>
              <a:solidFill>
                <a:srgbClr val="E2393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xmlns="" id="{2168D2F5-B0A6-48C0-B298-3DB2AF242D95}"/>
                </a:ext>
              </a:extLst>
            </p:cNvPr>
            <p:cNvCxnSpPr/>
            <p:nvPr/>
          </p:nvCxnSpPr>
          <p:spPr>
            <a:xfrm rot="10800000">
              <a:off x="4012007" y="2821095"/>
              <a:ext cx="0" cy="41927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xmlns="" id="{809207EA-6ADB-42AD-9072-A058E4207FAA}"/>
                </a:ext>
              </a:extLst>
            </p:cNvPr>
            <p:cNvCxnSpPr/>
            <p:nvPr/>
          </p:nvCxnSpPr>
          <p:spPr>
            <a:xfrm flipV="1">
              <a:off x="6068930" y="2821096"/>
              <a:ext cx="0" cy="2151771"/>
            </a:xfrm>
            <a:prstGeom prst="line">
              <a:avLst/>
            </a:prstGeom>
            <a:ln>
              <a:solidFill>
                <a:srgbClr val="E2393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xmlns="" id="{9B44D6F5-B7CB-4201-91A2-F7D9AEA9383C}"/>
                </a:ext>
              </a:extLst>
            </p:cNvPr>
            <p:cNvCxnSpPr/>
            <p:nvPr/>
          </p:nvCxnSpPr>
          <p:spPr>
            <a:xfrm flipV="1">
              <a:off x="9518767" y="2821095"/>
              <a:ext cx="0" cy="2151771"/>
            </a:xfrm>
            <a:prstGeom prst="line">
              <a:avLst/>
            </a:prstGeom>
            <a:ln>
              <a:solidFill>
                <a:srgbClr val="E2393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îṥ1iḓé">
              <a:extLst>
                <a:ext uri="{FF2B5EF4-FFF2-40B4-BE49-F238E27FC236}">
                  <a16:creationId xmlns:a16="http://schemas.microsoft.com/office/drawing/2014/main" xmlns="" id="{9EBEEFF5-EDA9-4541-9FFB-21E42F4AE266}"/>
                </a:ext>
              </a:extLst>
            </p:cNvPr>
            <p:cNvSpPr/>
            <p:nvPr/>
          </p:nvSpPr>
          <p:spPr>
            <a:xfrm>
              <a:off x="2312765" y="4710111"/>
              <a:ext cx="540000" cy="540000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2" name="íşḻídê">
              <a:extLst>
                <a:ext uri="{FF2B5EF4-FFF2-40B4-BE49-F238E27FC236}">
                  <a16:creationId xmlns:a16="http://schemas.microsoft.com/office/drawing/2014/main" xmlns="" id="{BF66551B-74B2-4E3E-9FF0-3A3CBCEDE507}"/>
                </a:ext>
              </a:extLst>
            </p:cNvPr>
            <p:cNvSpPr/>
            <p:nvPr/>
          </p:nvSpPr>
          <p:spPr>
            <a:xfrm>
              <a:off x="2481362" y="4839986"/>
              <a:ext cx="202807" cy="2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íŝḷide">
              <a:extLst>
                <a:ext uri="{FF2B5EF4-FFF2-40B4-BE49-F238E27FC236}">
                  <a16:creationId xmlns:a16="http://schemas.microsoft.com/office/drawing/2014/main" xmlns="" id="{1E9196B8-3E8F-4D36-9C35-30A9CE19F913}"/>
                </a:ext>
              </a:extLst>
            </p:cNvPr>
            <p:cNvSpPr/>
            <p:nvPr/>
          </p:nvSpPr>
          <p:spPr>
            <a:xfrm>
              <a:off x="3736010" y="3121309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0" name="îşlîḑê">
              <a:extLst>
                <a:ext uri="{FF2B5EF4-FFF2-40B4-BE49-F238E27FC236}">
                  <a16:creationId xmlns:a16="http://schemas.microsoft.com/office/drawing/2014/main" xmlns="" id="{248DC6CC-50DE-4E66-AA03-7D860639137C}"/>
                </a:ext>
              </a:extLst>
            </p:cNvPr>
            <p:cNvSpPr/>
            <p:nvPr/>
          </p:nvSpPr>
          <p:spPr>
            <a:xfrm rot="10800000" flipV="1">
              <a:off x="3868352" y="3240367"/>
              <a:ext cx="275316" cy="301884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7" name="íśľîḑè">
              <a:extLst>
                <a:ext uri="{FF2B5EF4-FFF2-40B4-BE49-F238E27FC236}">
                  <a16:creationId xmlns:a16="http://schemas.microsoft.com/office/drawing/2014/main" xmlns="" id="{87CF6F5D-B8AE-40CB-BEC3-F563D888CB8F}"/>
                </a:ext>
              </a:extLst>
            </p:cNvPr>
            <p:cNvSpPr/>
            <p:nvPr/>
          </p:nvSpPr>
          <p:spPr>
            <a:xfrm>
              <a:off x="7891479" y="3121309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8" name="iṣḻiďé">
              <a:extLst>
                <a:ext uri="{FF2B5EF4-FFF2-40B4-BE49-F238E27FC236}">
                  <a16:creationId xmlns:a16="http://schemas.microsoft.com/office/drawing/2014/main" xmlns="" id="{9C7C7D13-EA6C-43F3-B37B-74AF0EB88229}"/>
                </a:ext>
              </a:extLst>
            </p:cNvPr>
            <p:cNvSpPr/>
            <p:nvPr/>
          </p:nvSpPr>
          <p:spPr>
            <a:xfrm>
              <a:off x="7996293" y="3258897"/>
              <a:ext cx="297602" cy="29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176" extrusionOk="0">
                  <a:moveTo>
                    <a:pt x="18635" y="2703"/>
                  </a:moveTo>
                  <a:lnTo>
                    <a:pt x="11841" y="15322"/>
                  </a:lnTo>
                  <a:lnTo>
                    <a:pt x="11150" y="9587"/>
                  </a:lnTo>
                  <a:cubicBezTo>
                    <a:pt x="11150" y="9587"/>
                    <a:pt x="18635" y="2703"/>
                    <a:pt x="18635" y="2703"/>
                  </a:cubicBezTo>
                  <a:close/>
                  <a:moveTo>
                    <a:pt x="20880" y="297"/>
                  </a:moveTo>
                  <a:cubicBezTo>
                    <a:pt x="20158" y="-424"/>
                    <a:pt x="19471" y="257"/>
                    <a:pt x="17135" y="1379"/>
                  </a:cubicBezTo>
                  <a:cubicBezTo>
                    <a:pt x="10889" y="4382"/>
                    <a:pt x="0" y="10484"/>
                    <a:pt x="0" y="10484"/>
                  </a:cubicBezTo>
                  <a:lnTo>
                    <a:pt x="9356" y="11821"/>
                  </a:lnTo>
                  <a:lnTo>
                    <a:pt x="10692" y="21176"/>
                  </a:lnTo>
                  <a:cubicBezTo>
                    <a:pt x="10692" y="21176"/>
                    <a:pt x="16794" y="10288"/>
                    <a:pt x="19796" y="4041"/>
                  </a:cubicBezTo>
                  <a:cubicBezTo>
                    <a:pt x="20920" y="1706"/>
                    <a:pt x="21600" y="1018"/>
                    <a:pt x="20880" y="29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wrap="square" lIns="91440" tIns="45720" rIns="91440" bIns="45720" anchor="ctr">
              <a:normAutofit fontScale="85000" lnSpcReduction="1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5" name="ísḻïde">
              <a:extLst>
                <a:ext uri="{FF2B5EF4-FFF2-40B4-BE49-F238E27FC236}">
                  <a16:creationId xmlns:a16="http://schemas.microsoft.com/office/drawing/2014/main" xmlns="" id="{DFECE77F-772C-42F9-9766-BD2255057EE2}"/>
                </a:ext>
              </a:extLst>
            </p:cNvPr>
            <p:cNvSpPr/>
            <p:nvPr/>
          </p:nvSpPr>
          <p:spPr>
            <a:xfrm>
              <a:off x="5792933" y="4710111"/>
              <a:ext cx="540000" cy="540000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6" name="iṧ1iḓè">
              <a:extLst>
                <a:ext uri="{FF2B5EF4-FFF2-40B4-BE49-F238E27FC236}">
                  <a16:creationId xmlns:a16="http://schemas.microsoft.com/office/drawing/2014/main" xmlns="" id="{81583990-5F12-4409-9880-019D44DD48D5}"/>
                </a:ext>
              </a:extLst>
            </p:cNvPr>
            <p:cNvSpPr/>
            <p:nvPr/>
          </p:nvSpPr>
          <p:spPr bwMode="auto">
            <a:xfrm>
              <a:off x="5899729" y="4835404"/>
              <a:ext cx="326409" cy="289415"/>
            </a:xfrm>
            <a:custGeom>
              <a:avLst/>
              <a:gdLst>
                <a:gd name="connsiteX0" fmla="*/ 260583 w 326409"/>
                <a:gd name="connsiteY0" fmla="*/ 229573 h 289415"/>
                <a:gd name="connsiteX1" fmla="*/ 290504 w 326409"/>
                <a:gd name="connsiteY1" fmla="*/ 259494 h 289415"/>
                <a:gd name="connsiteX2" fmla="*/ 260583 w 326409"/>
                <a:gd name="connsiteY2" fmla="*/ 289415 h 289415"/>
                <a:gd name="connsiteX3" fmla="*/ 230662 w 326409"/>
                <a:gd name="connsiteY3" fmla="*/ 259494 h 289415"/>
                <a:gd name="connsiteX4" fmla="*/ 260583 w 326409"/>
                <a:gd name="connsiteY4" fmla="*/ 229573 h 289415"/>
                <a:gd name="connsiteX5" fmla="*/ 87586 w 326409"/>
                <a:gd name="connsiteY5" fmla="*/ 229573 h 289415"/>
                <a:gd name="connsiteX6" fmla="*/ 117507 w 326409"/>
                <a:gd name="connsiteY6" fmla="*/ 259494 h 289415"/>
                <a:gd name="connsiteX7" fmla="*/ 87586 w 326409"/>
                <a:gd name="connsiteY7" fmla="*/ 289415 h 289415"/>
                <a:gd name="connsiteX8" fmla="*/ 57665 w 326409"/>
                <a:gd name="connsiteY8" fmla="*/ 259494 h 289415"/>
                <a:gd name="connsiteX9" fmla="*/ 87586 w 326409"/>
                <a:gd name="connsiteY9" fmla="*/ 229573 h 289415"/>
                <a:gd name="connsiteX10" fmla="*/ 255687 w 326409"/>
                <a:gd name="connsiteY10" fmla="*/ 132738 h 289415"/>
                <a:gd name="connsiteX11" fmla="*/ 302473 w 326409"/>
                <a:gd name="connsiteY11" fmla="*/ 132738 h 289415"/>
                <a:gd name="connsiteX12" fmla="*/ 295945 w 326409"/>
                <a:gd name="connsiteY12" fmla="*/ 170819 h 289415"/>
                <a:gd name="connsiteX13" fmla="*/ 255687 w 326409"/>
                <a:gd name="connsiteY13" fmla="*/ 170819 h 289415"/>
                <a:gd name="connsiteX14" fmla="*/ 163205 w 326409"/>
                <a:gd name="connsiteY14" fmla="*/ 132738 h 289415"/>
                <a:gd name="connsiteX15" fmla="*/ 237191 w 326409"/>
                <a:gd name="connsiteY15" fmla="*/ 132738 h 289415"/>
                <a:gd name="connsiteX16" fmla="*/ 237191 w 326409"/>
                <a:gd name="connsiteY16" fmla="*/ 170819 h 289415"/>
                <a:gd name="connsiteX17" fmla="*/ 163205 w 326409"/>
                <a:gd name="connsiteY17" fmla="*/ 170819 h 289415"/>
                <a:gd name="connsiteX18" fmla="*/ 91395 w 326409"/>
                <a:gd name="connsiteY18" fmla="*/ 132738 h 289415"/>
                <a:gd name="connsiteX19" fmla="*/ 144709 w 326409"/>
                <a:gd name="connsiteY19" fmla="*/ 132738 h 289415"/>
                <a:gd name="connsiteX20" fmla="*/ 144709 w 326409"/>
                <a:gd name="connsiteY20" fmla="*/ 170819 h 289415"/>
                <a:gd name="connsiteX21" fmla="*/ 95747 w 326409"/>
                <a:gd name="connsiteY21" fmla="*/ 170819 h 289415"/>
                <a:gd name="connsiteX22" fmla="*/ 255687 w 326409"/>
                <a:gd name="connsiteY22" fmla="*/ 68546 h 289415"/>
                <a:gd name="connsiteX23" fmla="*/ 315529 w 326409"/>
                <a:gd name="connsiteY23" fmla="*/ 68546 h 289415"/>
                <a:gd name="connsiteX24" fmla="*/ 306825 w 326409"/>
                <a:gd name="connsiteY24" fmla="*/ 113155 h 289415"/>
                <a:gd name="connsiteX25" fmla="*/ 255687 w 326409"/>
                <a:gd name="connsiteY25" fmla="*/ 113155 h 289415"/>
                <a:gd name="connsiteX26" fmla="*/ 163205 w 326409"/>
                <a:gd name="connsiteY26" fmla="*/ 68546 h 289415"/>
                <a:gd name="connsiteX27" fmla="*/ 237191 w 326409"/>
                <a:gd name="connsiteY27" fmla="*/ 68546 h 289415"/>
                <a:gd name="connsiteX28" fmla="*/ 237191 w 326409"/>
                <a:gd name="connsiteY28" fmla="*/ 113155 h 289415"/>
                <a:gd name="connsiteX29" fmla="*/ 163205 w 326409"/>
                <a:gd name="connsiteY29" fmla="*/ 113155 h 289415"/>
                <a:gd name="connsiteX30" fmla="*/ 84866 w 326409"/>
                <a:gd name="connsiteY30" fmla="*/ 68546 h 289415"/>
                <a:gd name="connsiteX31" fmla="*/ 144708 w 326409"/>
                <a:gd name="connsiteY31" fmla="*/ 68546 h 289415"/>
                <a:gd name="connsiteX32" fmla="*/ 144708 w 326409"/>
                <a:gd name="connsiteY32" fmla="*/ 113155 h 289415"/>
                <a:gd name="connsiteX33" fmla="*/ 90306 w 326409"/>
                <a:gd name="connsiteY33" fmla="*/ 113155 h 289415"/>
                <a:gd name="connsiteX34" fmla="*/ 255687 w 326409"/>
                <a:gd name="connsiteY34" fmla="*/ 9793 h 289415"/>
                <a:gd name="connsiteX35" fmla="*/ 326409 w 326409"/>
                <a:gd name="connsiteY35" fmla="*/ 9793 h 289415"/>
                <a:gd name="connsiteX36" fmla="*/ 318793 w 326409"/>
                <a:gd name="connsiteY36" fmla="*/ 47874 h 289415"/>
                <a:gd name="connsiteX37" fmla="*/ 255687 w 326409"/>
                <a:gd name="connsiteY37" fmla="*/ 47874 h 289415"/>
                <a:gd name="connsiteX38" fmla="*/ 163205 w 326409"/>
                <a:gd name="connsiteY38" fmla="*/ 9793 h 289415"/>
                <a:gd name="connsiteX39" fmla="*/ 237191 w 326409"/>
                <a:gd name="connsiteY39" fmla="*/ 9793 h 289415"/>
                <a:gd name="connsiteX40" fmla="*/ 237191 w 326409"/>
                <a:gd name="connsiteY40" fmla="*/ 47874 h 289415"/>
                <a:gd name="connsiteX41" fmla="*/ 163205 w 326409"/>
                <a:gd name="connsiteY41" fmla="*/ 47874 h 289415"/>
                <a:gd name="connsiteX42" fmla="*/ 79426 w 326409"/>
                <a:gd name="connsiteY42" fmla="*/ 9793 h 289415"/>
                <a:gd name="connsiteX43" fmla="*/ 144708 w 326409"/>
                <a:gd name="connsiteY43" fmla="*/ 9793 h 289415"/>
                <a:gd name="connsiteX44" fmla="*/ 144708 w 326409"/>
                <a:gd name="connsiteY44" fmla="*/ 47874 h 289415"/>
                <a:gd name="connsiteX45" fmla="*/ 82690 w 326409"/>
                <a:gd name="connsiteY45" fmla="*/ 47874 h 289415"/>
                <a:gd name="connsiteX46" fmla="*/ 0 w 326409"/>
                <a:gd name="connsiteY46" fmla="*/ 0 h 289415"/>
                <a:gd name="connsiteX47" fmla="*/ 58753 w 326409"/>
                <a:gd name="connsiteY47" fmla="*/ 0 h 289415"/>
                <a:gd name="connsiteX48" fmla="*/ 75074 w 326409"/>
                <a:gd name="connsiteY48" fmla="*/ 191491 h 289415"/>
                <a:gd name="connsiteX49" fmla="*/ 295944 w 326409"/>
                <a:gd name="connsiteY49" fmla="*/ 191491 h 289415"/>
                <a:gd name="connsiteX50" fmla="*/ 295944 w 326409"/>
                <a:gd name="connsiteY50" fmla="*/ 209988 h 289415"/>
                <a:gd name="connsiteX51" fmla="*/ 57665 w 326409"/>
                <a:gd name="connsiteY51" fmla="*/ 209988 h 289415"/>
                <a:gd name="connsiteX52" fmla="*/ 41345 w 326409"/>
                <a:gd name="connsiteY52" fmla="*/ 19584 h 289415"/>
                <a:gd name="connsiteX53" fmla="*/ 0 w 326409"/>
                <a:gd name="connsiteY53" fmla="*/ 19584 h 28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26409" h="289415">
                  <a:moveTo>
                    <a:pt x="260583" y="229573"/>
                  </a:moveTo>
                  <a:cubicBezTo>
                    <a:pt x="277108" y="229573"/>
                    <a:pt x="290504" y="242969"/>
                    <a:pt x="290504" y="259494"/>
                  </a:cubicBezTo>
                  <a:cubicBezTo>
                    <a:pt x="290504" y="276019"/>
                    <a:pt x="277108" y="289415"/>
                    <a:pt x="260583" y="289415"/>
                  </a:cubicBezTo>
                  <a:cubicBezTo>
                    <a:pt x="244058" y="289415"/>
                    <a:pt x="230662" y="276019"/>
                    <a:pt x="230662" y="259494"/>
                  </a:cubicBezTo>
                  <a:cubicBezTo>
                    <a:pt x="230662" y="242969"/>
                    <a:pt x="244058" y="229573"/>
                    <a:pt x="260583" y="229573"/>
                  </a:cubicBezTo>
                  <a:close/>
                  <a:moveTo>
                    <a:pt x="87586" y="229573"/>
                  </a:moveTo>
                  <a:cubicBezTo>
                    <a:pt x="104111" y="229573"/>
                    <a:pt x="117507" y="242969"/>
                    <a:pt x="117507" y="259494"/>
                  </a:cubicBezTo>
                  <a:cubicBezTo>
                    <a:pt x="117507" y="276019"/>
                    <a:pt x="104111" y="289415"/>
                    <a:pt x="87586" y="289415"/>
                  </a:cubicBezTo>
                  <a:cubicBezTo>
                    <a:pt x="71061" y="289415"/>
                    <a:pt x="57665" y="276019"/>
                    <a:pt x="57665" y="259494"/>
                  </a:cubicBezTo>
                  <a:cubicBezTo>
                    <a:pt x="57665" y="242969"/>
                    <a:pt x="71061" y="229573"/>
                    <a:pt x="87586" y="229573"/>
                  </a:cubicBezTo>
                  <a:close/>
                  <a:moveTo>
                    <a:pt x="255687" y="132738"/>
                  </a:moveTo>
                  <a:lnTo>
                    <a:pt x="302473" y="132738"/>
                  </a:lnTo>
                  <a:lnTo>
                    <a:pt x="295945" y="170819"/>
                  </a:lnTo>
                  <a:lnTo>
                    <a:pt x="255687" y="170819"/>
                  </a:lnTo>
                  <a:close/>
                  <a:moveTo>
                    <a:pt x="163205" y="132738"/>
                  </a:moveTo>
                  <a:lnTo>
                    <a:pt x="237191" y="132738"/>
                  </a:lnTo>
                  <a:lnTo>
                    <a:pt x="237191" y="170819"/>
                  </a:lnTo>
                  <a:lnTo>
                    <a:pt x="163205" y="170819"/>
                  </a:lnTo>
                  <a:close/>
                  <a:moveTo>
                    <a:pt x="91395" y="132738"/>
                  </a:moveTo>
                  <a:lnTo>
                    <a:pt x="144709" y="132738"/>
                  </a:lnTo>
                  <a:lnTo>
                    <a:pt x="144709" y="170819"/>
                  </a:lnTo>
                  <a:lnTo>
                    <a:pt x="95747" y="170819"/>
                  </a:lnTo>
                  <a:close/>
                  <a:moveTo>
                    <a:pt x="255687" y="68546"/>
                  </a:moveTo>
                  <a:lnTo>
                    <a:pt x="315529" y="68546"/>
                  </a:lnTo>
                  <a:lnTo>
                    <a:pt x="306825" y="113155"/>
                  </a:lnTo>
                  <a:lnTo>
                    <a:pt x="255687" y="113155"/>
                  </a:lnTo>
                  <a:close/>
                  <a:moveTo>
                    <a:pt x="163205" y="68546"/>
                  </a:moveTo>
                  <a:lnTo>
                    <a:pt x="237191" y="68546"/>
                  </a:lnTo>
                  <a:lnTo>
                    <a:pt x="237191" y="113155"/>
                  </a:lnTo>
                  <a:lnTo>
                    <a:pt x="163205" y="113155"/>
                  </a:lnTo>
                  <a:close/>
                  <a:moveTo>
                    <a:pt x="84866" y="68546"/>
                  </a:moveTo>
                  <a:lnTo>
                    <a:pt x="144708" y="68546"/>
                  </a:lnTo>
                  <a:lnTo>
                    <a:pt x="144708" y="113155"/>
                  </a:lnTo>
                  <a:lnTo>
                    <a:pt x="90306" y="113155"/>
                  </a:lnTo>
                  <a:close/>
                  <a:moveTo>
                    <a:pt x="255687" y="9793"/>
                  </a:moveTo>
                  <a:lnTo>
                    <a:pt x="326409" y="9793"/>
                  </a:lnTo>
                  <a:lnTo>
                    <a:pt x="318793" y="47874"/>
                  </a:lnTo>
                  <a:lnTo>
                    <a:pt x="255687" y="47874"/>
                  </a:lnTo>
                  <a:close/>
                  <a:moveTo>
                    <a:pt x="163205" y="9793"/>
                  </a:moveTo>
                  <a:lnTo>
                    <a:pt x="237191" y="9793"/>
                  </a:lnTo>
                  <a:lnTo>
                    <a:pt x="237191" y="47874"/>
                  </a:lnTo>
                  <a:lnTo>
                    <a:pt x="163205" y="47874"/>
                  </a:lnTo>
                  <a:close/>
                  <a:moveTo>
                    <a:pt x="79426" y="9793"/>
                  </a:moveTo>
                  <a:lnTo>
                    <a:pt x="144708" y="9793"/>
                  </a:lnTo>
                  <a:lnTo>
                    <a:pt x="144708" y="47874"/>
                  </a:lnTo>
                  <a:lnTo>
                    <a:pt x="82690" y="47874"/>
                  </a:lnTo>
                  <a:close/>
                  <a:moveTo>
                    <a:pt x="0" y="0"/>
                  </a:moveTo>
                  <a:lnTo>
                    <a:pt x="58753" y="0"/>
                  </a:lnTo>
                  <a:lnTo>
                    <a:pt x="75074" y="191491"/>
                  </a:lnTo>
                  <a:lnTo>
                    <a:pt x="295944" y="191491"/>
                  </a:lnTo>
                  <a:lnTo>
                    <a:pt x="295944" y="209988"/>
                  </a:lnTo>
                  <a:lnTo>
                    <a:pt x="57665" y="209988"/>
                  </a:lnTo>
                  <a:lnTo>
                    <a:pt x="41345" y="19584"/>
                  </a:lnTo>
                  <a:lnTo>
                    <a:pt x="0" y="195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3" name="ïš1ïďè">
              <a:extLst>
                <a:ext uri="{FF2B5EF4-FFF2-40B4-BE49-F238E27FC236}">
                  <a16:creationId xmlns:a16="http://schemas.microsoft.com/office/drawing/2014/main" xmlns="" id="{B6CA422B-5BDF-4BDE-BC63-E5CAE7AC9730}"/>
                </a:ext>
              </a:extLst>
            </p:cNvPr>
            <p:cNvSpPr/>
            <p:nvPr/>
          </p:nvSpPr>
          <p:spPr>
            <a:xfrm>
              <a:off x="9250643" y="4710111"/>
              <a:ext cx="540000" cy="540000"/>
            </a:xfrm>
            <a:prstGeom prst="ellipse">
              <a:avLst/>
            </a:prstGeom>
            <a:solidFill>
              <a:srgbClr val="E2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FFFFFF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14" name="iṧ1iďè">
              <a:extLst>
                <a:ext uri="{FF2B5EF4-FFF2-40B4-BE49-F238E27FC236}">
                  <a16:creationId xmlns:a16="http://schemas.microsoft.com/office/drawing/2014/main" xmlns="" id="{0556E237-9827-49E4-8677-7DE040A51027}"/>
                </a:ext>
              </a:extLst>
            </p:cNvPr>
            <p:cNvSpPr/>
            <p:nvPr/>
          </p:nvSpPr>
          <p:spPr bwMode="auto">
            <a:xfrm>
              <a:off x="9371951" y="4827640"/>
              <a:ext cx="297382" cy="304942"/>
            </a:xfrm>
            <a:custGeom>
              <a:avLst/>
              <a:gdLst>
                <a:gd name="connsiteX0" fmla="*/ 289142 w 593263"/>
                <a:gd name="connsiteY0" fmla="*/ 515850 h 608344"/>
                <a:gd name="connsiteX1" fmla="*/ 227765 w 593263"/>
                <a:gd name="connsiteY1" fmla="*/ 563478 h 608344"/>
                <a:gd name="connsiteX2" fmla="*/ 365576 w 593263"/>
                <a:gd name="connsiteY2" fmla="*/ 563478 h 608344"/>
                <a:gd name="connsiteX3" fmla="*/ 304122 w 593263"/>
                <a:gd name="connsiteY3" fmla="*/ 515850 h 608344"/>
                <a:gd name="connsiteX4" fmla="*/ 289175 w 593263"/>
                <a:gd name="connsiteY4" fmla="*/ 515431 h 608344"/>
                <a:gd name="connsiteX5" fmla="*/ 304155 w 593263"/>
                <a:gd name="connsiteY5" fmla="*/ 515431 h 608344"/>
                <a:gd name="connsiteX6" fmla="*/ 366070 w 593263"/>
                <a:gd name="connsiteY6" fmla="*/ 564057 h 608344"/>
                <a:gd name="connsiteX7" fmla="*/ 227259 w 593263"/>
                <a:gd name="connsiteY7" fmla="*/ 564057 h 608344"/>
                <a:gd name="connsiteX8" fmla="*/ 289175 w 593263"/>
                <a:gd name="connsiteY8" fmla="*/ 515431 h 608344"/>
                <a:gd name="connsiteX9" fmla="*/ 289142 w 593263"/>
                <a:gd name="connsiteY9" fmla="*/ 514853 h 608344"/>
                <a:gd name="connsiteX10" fmla="*/ 226767 w 593263"/>
                <a:gd name="connsiteY10" fmla="*/ 564014 h 608344"/>
                <a:gd name="connsiteX11" fmla="*/ 226767 w 593263"/>
                <a:gd name="connsiteY11" fmla="*/ 564475 h 608344"/>
                <a:gd name="connsiteX12" fmla="*/ 366574 w 593263"/>
                <a:gd name="connsiteY12" fmla="*/ 564475 h 608344"/>
                <a:gd name="connsiteX13" fmla="*/ 366574 w 593263"/>
                <a:gd name="connsiteY13" fmla="*/ 564014 h 608344"/>
                <a:gd name="connsiteX14" fmla="*/ 304122 w 593263"/>
                <a:gd name="connsiteY14" fmla="*/ 514853 h 608344"/>
                <a:gd name="connsiteX15" fmla="*/ 530681 w 593263"/>
                <a:gd name="connsiteY15" fmla="*/ 143537 h 608344"/>
                <a:gd name="connsiteX16" fmla="*/ 530416 w 593263"/>
                <a:gd name="connsiteY16" fmla="*/ 144771 h 608344"/>
                <a:gd name="connsiteX17" fmla="*/ 530089 w 593263"/>
                <a:gd name="connsiteY17" fmla="*/ 145272 h 608344"/>
                <a:gd name="connsiteX18" fmla="*/ 62599 w 593263"/>
                <a:gd name="connsiteY18" fmla="*/ 143295 h 608344"/>
                <a:gd name="connsiteX19" fmla="*/ 63310 w 593263"/>
                <a:gd name="connsiteY19" fmla="*/ 145377 h 608344"/>
                <a:gd name="connsiteX20" fmla="*/ 62916 w 593263"/>
                <a:gd name="connsiteY20" fmla="*/ 144771 h 608344"/>
                <a:gd name="connsiteX21" fmla="*/ 151870 w 593263"/>
                <a:gd name="connsiteY21" fmla="*/ 44867 h 608344"/>
                <a:gd name="connsiteX22" fmla="*/ 151870 w 593263"/>
                <a:gd name="connsiteY22" fmla="*/ 247725 h 608344"/>
                <a:gd name="connsiteX23" fmla="*/ 151870 w 593263"/>
                <a:gd name="connsiteY23" fmla="*/ 248568 h 608344"/>
                <a:gd name="connsiteX24" fmla="*/ 163623 w 593263"/>
                <a:gd name="connsiteY24" fmla="*/ 303712 h 608344"/>
                <a:gd name="connsiteX25" fmla="*/ 290756 w 593263"/>
                <a:gd name="connsiteY25" fmla="*/ 386466 h 608344"/>
                <a:gd name="connsiteX26" fmla="*/ 302509 w 593263"/>
                <a:gd name="connsiteY26" fmla="*/ 386466 h 608344"/>
                <a:gd name="connsiteX27" fmla="*/ 429718 w 593263"/>
                <a:gd name="connsiteY27" fmla="*/ 303712 h 608344"/>
                <a:gd name="connsiteX28" fmla="*/ 441471 w 593263"/>
                <a:gd name="connsiteY28" fmla="*/ 248568 h 608344"/>
                <a:gd name="connsiteX29" fmla="*/ 441471 w 593263"/>
                <a:gd name="connsiteY29" fmla="*/ 247725 h 608344"/>
                <a:gd name="connsiteX30" fmla="*/ 441471 w 593263"/>
                <a:gd name="connsiteY30" fmla="*/ 44867 h 608344"/>
                <a:gd name="connsiteX31" fmla="*/ 485907 w 593263"/>
                <a:gd name="connsiteY31" fmla="*/ 44359 h 608344"/>
                <a:gd name="connsiteX32" fmla="*/ 533074 w 593263"/>
                <a:gd name="connsiteY32" fmla="*/ 44359 h 608344"/>
                <a:gd name="connsiteX33" fmla="*/ 548899 w 593263"/>
                <a:gd name="connsiteY33" fmla="*/ 60926 h 608344"/>
                <a:gd name="connsiteX34" fmla="*/ 547924 w 593263"/>
                <a:gd name="connsiteY34" fmla="*/ 67809 h 608344"/>
                <a:gd name="connsiteX35" fmla="*/ 533150 w 593263"/>
                <a:gd name="connsiteY35" fmla="*/ 136289 h 608344"/>
                <a:gd name="connsiteX36" fmla="*/ 530681 w 593263"/>
                <a:gd name="connsiteY36" fmla="*/ 143537 h 608344"/>
                <a:gd name="connsiteX37" fmla="*/ 548401 w 593263"/>
                <a:gd name="connsiteY37" fmla="*/ 60896 h 608344"/>
                <a:gd name="connsiteX38" fmla="*/ 544176 w 593263"/>
                <a:gd name="connsiteY38" fmla="*/ 49622 h 608344"/>
                <a:gd name="connsiteX39" fmla="*/ 533037 w 593263"/>
                <a:gd name="connsiteY39" fmla="*/ 44867 h 608344"/>
                <a:gd name="connsiteX40" fmla="*/ 486332 w 593263"/>
                <a:gd name="connsiteY40" fmla="*/ 44867 h 608344"/>
                <a:gd name="connsiteX41" fmla="*/ 486332 w 593263"/>
                <a:gd name="connsiteY41" fmla="*/ 212368 h 608344"/>
                <a:gd name="connsiteX42" fmla="*/ 530089 w 593263"/>
                <a:gd name="connsiteY42" fmla="*/ 145272 h 608344"/>
                <a:gd name="connsiteX43" fmla="*/ 528649 w 593263"/>
                <a:gd name="connsiteY43" fmla="*/ 149497 h 608344"/>
                <a:gd name="connsiteX44" fmla="*/ 502008 w 593263"/>
                <a:gd name="connsiteY44" fmla="*/ 190019 h 608344"/>
                <a:gd name="connsiteX45" fmla="*/ 485907 w 593263"/>
                <a:gd name="connsiteY45" fmla="*/ 213629 h 608344"/>
                <a:gd name="connsiteX46" fmla="*/ 151362 w 593263"/>
                <a:gd name="connsiteY46" fmla="*/ 44359 h 608344"/>
                <a:gd name="connsiteX47" fmla="*/ 220576 w 593263"/>
                <a:gd name="connsiteY47" fmla="*/ 44359 h 608344"/>
                <a:gd name="connsiteX48" fmla="*/ 264900 w 593263"/>
                <a:gd name="connsiteY48" fmla="*/ 44359 h 608344"/>
                <a:gd name="connsiteX49" fmla="*/ 328429 w 593263"/>
                <a:gd name="connsiteY49" fmla="*/ 44359 h 608344"/>
                <a:gd name="connsiteX50" fmla="*/ 372830 w 593263"/>
                <a:gd name="connsiteY50" fmla="*/ 44359 h 608344"/>
                <a:gd name="connsiteX51" fmla="*/ 442044 w 593263"/>
                <a:gd name="connsiteY51" fmla="*/ 44359 h 608344"/>
                <a:gd name="connsiteX52" fmla="*/ 442044 w 593263"/>
                <a:gd name="connsiteY52" fmla="*/ 247759 h 608344"/>
                <a:gd name="connsiteX53" fmla="*/ 441967 w 593263"/>
                <a:gd name="connsiteY53" fmla="*/ 248603 h 608344"/>
                <a:gd name="connsiteX54" fmla="*/ 430214 w 593263"/>
                <a:gd name="connsiteY54" fmla="*/ 303978 h 608344"/>
                <a:gd name="connsiteX55" fmla="*/ 302541 w 593263"/>
                <a:gd name="connsiteY55" fmla="*/ 386964 h 608344"/>
                <a:gd name="connsiteX56" fmla="*/ 290788 w 593263"/>
                <a:gd name="connsiteY56" fmla="*/ 386964 h 608344"/>
                <a:gd name="connsiteX57" fmla="*/ 163192 w 593263"/>
                <a:gd name="connsiteY57" fmla="*/ 303978 h 608344"/>
                <a:gd name="connsiteX58" fmla="*/ 151362 w 593263"/>
                <a:gd name="connsiteY58" fmla="*/ 248603 h 608344"/>
                <a:gd name="connsiteX59" fmla="*/ 151362 w 593263"/>
                <a:gd name="connsiteY59" fmla="*/ 247759 h 608344"/>
                <a:gd name="connsiteX60" fmla="*/ 60332 w 593263"/>
                <a:gd name="connsiteY60" fmla="*/ 44359 h 608344"/>
                <a:gd name="connsiteX61" fmla="*/ 107499 w 593263"/>
                <a:gd name="connsiteY61" fmla="*/ 44359 h 608344"/>
                <a:gd name="connsiteX62" fmla="*/ 107499 w 593263"/>
                <a:gd name="connsiteY62" fmla="*/ 213629 h 608344"/>
                <a:gd name="connsiteX63" fmla="*/ 89716 w 593263"/>
                <a:gd name="connsiteY63" fmla="*/ 187576 h 608344"/>
                <a:gd name="connsiteX64" fmla="*/ 64773 w 593263"/>
                <a:gd name="connsiteY64" fmla="*/ 149662 h 608344"/>
                <a:gd name="connsiteX65" fmla="*/ 63310 w 593263"/>
                <a:gd name="connsiteY65" fmla="*/ 145377 h 608344"/>
                <a:gd name="connsiteX66" fmla="*/ 106932 w 593263"/>
                <a:gd name="connsiteY66" fmla="*/ 212368 h 608344"/>
                <a:gd name="connsiteX67" fmla="*/ 106932 w 593263"/>
                <a:gd name="connsiteY67" fmla="*/ 44867 h 608344"/>
                <a:gd name="connsiteX68" fmla="*/ 60304 w 593263"/>
                <a:gd name="connsiteY68" fmla="*/ 44867 h 608344"/>
                <a:gd name="connsiteX69" fmla="*/ 49089 w 593263"/>
                <a:gd name="connsiteY69" fmla="*/ 49622 h 608344"/>
                <a:gd name="connsiteX70" fmla="*/ 44940 w 593263"/>
                <a:gd name="connsiteY70" fmla="*/ 60896 h 608344"/>
                <a:gd name="connsiteX71" fmla="*/ 62599 w 593263"/>
                <a:gd name="connsiteY71" fmla="*/ 143295 h 608344"/>
                <a:gd name="connsiteX72" fmla="*/ 60093 w 593263"/>
                <a:gd name="connsiteY72" fmla="*/ 135955 h 608344"/>
                <a:gd name="connsiteX73" fmla="*/ 45391 w 593263"/>
                <a:gd name="connsiteY73" fmla="*/ 67700 h 608344"/>
                <a:gd name="connsiteX74" fmla="*/ 44431 w 593263"/>
                <a:gd name="connsiteY74" fmla="*/ 60926 h 608344"/>
                <a:gd name="connsiteX75" fmla="*/ 60332 w 593263"/>
                <a:gd name="connsiteY75" fmla="*/ 44359 h 608344"/>
                <a:gd name="connsiteX76" fmla="*/ 485334 w 593263"/>
                <a:gd name="connsiteY76" fmla="*/ 43793 h 608344"/>
                <a:gd name="connsiteX77" fmla="*/ 485334 w 593263"/>
                <a:gd name="connsiteY77" fmla="*/ 214899 h 608344"/>
                <a:gd name="connsiteX78" fmla="*/ 486256 w 593263"/>
                <a:gd name="connsiteY78" fmla="*/ 213979 h 608344"/>
                <a:gd name="connsiteX79" fmla="*/ 502008 w 593263"/>
                <a:gd name="connsiteY79" fmla="*/ 190019 h 608344"/>
                <a:gd name="connsiteX80" fmla="*/ 527658 w 593263"/>
                <a:gd name="connsiteY80" fmla="*/ 152406 h 608344"/>
                <a:gd name="connsiteX81" fmla="*/ 528649 w 593263"/>
                <a:gd name="connsiteY81" fmla="*/ 149497 h 608344"/>
                <a:gd name="connsiteX82" fmla="*/ 531107 w 593263"/>
                <a:gd name="connsiteY82" fmla="*/ 145759 h 608344"/>
                <a:gd name="connsiteX83" fmla="*/ 533150 w 593263"/>
                <a:gd name="connsiteY83" fmla="*/ 136289 h 608344"/>
                <a:gd name="connsiteX84" fmla="*/ 541843 w 593263"/>
                <a:gd name="connsiteY84" fmla="*/ 110778 h 608344"/>
                <a:gd name="connsiteX85" fmla="*/ 547924 w 593263"/>
                <a:gd name="connsiteY85" fmla="*/ 67809 h 608344"/>
                <a:gd name="connsiteX86" fmla="*/ 549399 w 593263"/>
                <a:gd name="connsiteY86" fmla="*/ 60973 h 608344"/>
                <a:gd name="connsiteX87" fmla="*/ 544944 w 593263"/>
                <a:gd name="connsiteY87" fmla="*/ 48931 h 608344"/>
                <a:gd name="connsiteX88" fmla="*/ 533037 w 593263"/>
                <a:gd name="connsiteY88" fmla="*/ 43793 h 608344"/>
                <a:gd name="connsiteX89" fmla="*/ 150795 w 593263"/>
                <a:gd name="connsiteY89" fmla="*/ 43793 h 608344"/>
                <a:gd name="connsiteX90" fmla="*/ 150795 w 593263"/>
                <a:gd name="connsiteY90" fmla="*/ 247725 h 608344"/>
                <a:gd name="connsiteX91" fmla="*/ 150871 w 593263"/>
                <a:gd name="connsiteY91" fmla="*/ 248568 h 608344"/>
                <a:gd name="connsiteX92" fmla="*/ 162701 w 593263"/>
                <a:gd name="connsiteY92" fmla="*/ 304095 h 608344"/>
                <a:gd name="connsiteX93" fmla="*/ 290756 w 593263"/>
                <a:gd name="connsiteY93" fmla="*/ 387463 h 608344"/>
                <a:gd name="connsiteX94" fmla="*/ 302509 w 593263"/>
                <a:gd name="connsiteY94" fmla="*/ 387463 h 608344"/>
                <a:gd name="connsiteX95" fmla="*/ 430640 w 593263"/>
                <a:gd name="connsiteY95" fmla="*/ 304095 h 608344"/>
                <a:gd name="connsiteX96" fmla="*/ 442470 w 593263"/>
                <a:gd name="connsiteY96" fmla="*/ 248568 h 608344"/>
                <a:gd name="connsiteX97" fmla="*/ 442470 w 593263"/>
                <a:gd name="connsiteY97" fmla="*/ 43793 h 608344"/>
                <a:gd name="connsiteX98" fmla="*/ 60304 w 593263"/>
                <a:gd name="connsiteY98" fmla="*/ 43793 h 608344"/>
                <a:gd name="connsiteX99" fmla="*/ 48397 w 593263"/>
                <a:gd name="connsiteY99" fmla="*/ 48931 h 608344"/>
                <a:gd name="connsiteX100" fmla="*/ 43942 w 593263"/>
                <a:gd name="connsiteY100" fmla="*/ 60973 h 608344"/>
                <a:gd name="connsiteX101" fmla="*/ 45391 w 593263"/>
                <a:gd name="connsiteY101" fmla="*/ 67700 h 608344"/>
                <a:gd name="connsiteX102" fmla="*/ 51498 w 593263"/>
                <a:gd name="connsiteY102" fmla="*/ 110778 h 608344"/>
                <a:gd name="connsiteX103" fmla="*/ 60093 w 593263"/>
                <a:gd name="connsiteY103" fmla="*/ 135955 h 608344"/>
                <a:gd name="connsiteX104" fmla="*/ 62205 w 593263"/>
                <a:gd name="connsiteY104" fmla="*/ 145759 h 608344"/>
                <a:gd name="connsiteX105" fmla="*/ 64773 w 593263"/>
                <a:gd name="connsiteY105" fmla="*/ 149662 h 608344"/>
                <a:gd name="connsiteX106" fmla="*/ 65710 w 593263"/>
                <a:gd name="connsiteY106" fmla="*/ 152406 h 608344"/>
                <a:gd name="connsiteX107" fmla="*/ 89716 w 593263"/>
                <a:gd name="connsiteY107" fmla="*/ 187576 h 608344"/>
                <a:gd name="connsiteX108" fmla="*/ 107086 w 593263"/>
                <a:gd name="connsiteY108" fmla="*/ 213979 h 608344"/>
                <a:gd name="connsiteX109" fmla="*/ 108007 w 593263"/>
                <a:gd name="connsiteY109" fmla="*/ 214899 h 608344"/>
                <a:gd name="connsiteX110" fmla="*/ 108007 w 593263"/>
                <a:gd name="connsiteY110" fmla="*/ 43793 h 608344"/>
                <a:gd name="connsiteX111" fmla="*/ 60304 w 593263"/>
                <a:gd name="connsiteY111" fmla="*/ 997 h 608344"/>
                <a:gd name="connsiteX112" fmla="*/ 533037 w 593263"/>
                <a:gd name="connsiteY112" fmla="*/ 997 h 608344"/>
                <a:gd name="connsiteX113" fmla="*/ 575978 w 593263"/>
                <a:gd name="connsiteY113" fmla="*/ 19481 h 608344"/>
                <a:gd name="connsiteX114" fmla="*/ 592187 w 593263"/>
                <a:gd name="connsiteY114" fmla="*/ 63197 h 608344"/>
                <a:gd name="connsiteX115" fmla="*/ 559539 w 593263"/>
                <a:gd name="connsiteY115" fmla="*/ 185678 h 608344"/>
                <a:gd name="connsiteX116" fmla="*/ 496933 w 593263"/>
                <a:gd name="connsiteY116" fmla="*/ 262297 h 608344"/>
                <a:gd name="connsiteX117" fmla="*/ 483797 w 593263"/>
                <a:gd name="connsiteY117" fmla="*/ 272650 h 608344"/>
                <a:gd name="connsiteX118" fmla="*/ 483644 w 593263"/>
                <a:gd name="connsiteY118" fmla="*/ 272727 h 608344"/>
                <a:gd name="connsiteX119" fmla="*/ 483567 w 593263"/>
                <a:gd name="connsiteY119" fmla="*/ 272957 h 608344"/>
                <a:gd name="connsiteX120" fmla="*/ 470969 w 593263"/>
                <a:gd name="connsiteY120" fmla="*/ 318821 h 608344"/>
                <a:gd name="connsiteX121" fmla="*/ 431792 w 593263"/>
                <a:gd name="connsiteY121" fmla="*/ 376802 h 608344"/>
                <a:gd name="connsiteX122" fmla="*/ 373718 w 593263"/>
                <a:gd name="connsiteY122" fmla="*/ 415917 h 608344"/>
                <a:gd name="connsiteX123" fmla="*/ 318563 w 593263"/>
                <a:gd name="connsiteY123" fmla="*/ 429568 h 608344"/>
                <a:gd name="connsiteX124" fmla="*/ 318103 w 593263"/>
                <a:gd name="connsiteY124" fmla="*/ 429568 h 608344"/>
                <a:gd name="connsiteX125" fmla="*/ 318103 w 593263"/>
                <a:gd name="connsiteY125" fmla="*/ 473438 h 608344"/>
                <a:gd name="connsiteX126" fmla="*/ 318487 w 593263"/>
                <a:gd name="connsiteY126" fmla="*/ 473438 h 608344"/>
                <a:gd name="connsiteX127" fmla="*/ 370722 w 593263"/>
                <a:gd name="connsiteY127" fmla="*/ 494069 h 608344"/>
                <a:gd name="connsiteX128" fmla="*/ 409438 w 593263"/>
                <a:gd name="connsiteY128" fmla="*/ 564014 h 608344"/>
                <a:gd name="connsiteX129" fmla="*/ 409438 w 593263"/>
                <a:gd name="connsiteY129" fmla="*/ 607270 h 608344"/>
                <a:gd name="connsiteX130" fmla="*/ 183903 w 593263"/>
                <a:gd name="connsiteY130" fmla="*/ 607270 h 608344"/>
                <a:gd name="connsiteX131" fmla="*/ 183903 w 593263"/>
                <a:gd name="connsiteY131" fmla="*/ 564014 h 608344"/>
                <a:gd name="connsiteX132" fmla="*/ 222542 w 593263"/>
                <a:gd name="connsiteY132" fmla="*/ 494069 h 608344"/>
                <a:gd name="connsiteX133" fmla="*/ 274778 w 593263"/>
                <a:gd name="connsiteY133" fmla="*/ 473438 h 608344"/>
                <a:gd name="connsiteX134" fmla="*/ 275239 w 593263"/>
                <a:gd name="connsiteY134" fmla="*/ 473438 h 608344"/>
                <a:gd name="connsiteX135" fmla="*/ 275239 w 593263"/>
                <a:gd name="connsiteY135" fmla="*/ 429568 h 608344"/>
                <a:gd name="connsiteX136" fmla="*/ 274778 w 593263"/>
                <a:gd name="connsiteY136" fmla="*/ 429568 h 608344"/>
                <a:gd name="connsiteX137" fmla="*/ 219623 w 593263"/>
                <a:gd name="connsiteY137" fmla="*/ 415917 h 608344"/>
                <a:gd name="connsiteX138" fmla="*/ 161549 w 593263"/>
                <a:gd name="connsiteY138" fmla="*/ 376802 h 608344"/>
                <a:gd name="connsiteX139" fmla="*/ 122372 w 593263"/>
                <a:gd name="connsiteY139" fmla="*/ 318821 h 608344"/>
                <a:gd name="connsiteX140" fmla="*/ 109697 w 593263"/>
                <a:gd name="connsiteY140" fmla="*/ 272957 h 608344"/>
                <a:gd name="connsiteX141" fmla="*/ 109697 w 593263"/>
                <a:gd name="connsiteY141" fmla="*/ 272727 h 608344"/>
                <a:gd name="connsiteX142" fmla="*/ 109544 w 593263"/>
                <a:gd name="connsiteY142" fmla="*/ 272650 h 608344"/>
                <a:gd name="connsiteX143" fmla="*/ 96331 w 593263"/>
                <a:gd name="connsiteY143" fmla="*/ 262297 h 608344"/>
                <a:gd name="connsiteX144" fmla="*/ 33802 w 593263"/>
                <a:gd name="connsiteY144" fmla="*/ 185678 h 608344"/>
                <a:gd name="connsiteX145" fmla="*/ 1155 w 593263"/>
                <a:gd name="connsiteY145" fmla="*/ 63197 h 608344"/>
                <a:gd name="connsiteX146" fmla="*/ 17286 w 593263"/>
                <a:gd name="connsiteY146" fmla="*/ 19481 h 608344"/>
                <a:gd name="connsiteX147" fmla="*/ 60304 w 593263"/>
                <a:gd name="connsiteY147" fmla="*/ 997 h 608344"/>
                <a:gd name="connsiteX148" fmla="*/ 60332 w 593263"/>
                <a:gd name="connsiteY148" fmla="*/ 565 h 608344"/>
                <a:gd name="connsiteX149" fmla="*/ 16930 w 593263"/>
                <a:gd name="connsiteY149" fmla="*/ 19126 h 608344"/>
                <a:gd name="connsiteX150" fmla="*/ 644 w 593263"/>
                <a:gd name="connsiteY150" fmla="*/ 63226 h 608344"/>
                <a:gd name="connsiteX151" fmla="*/ 33369 w 593263"/>
                <a:gd name="connsiteY151" fmla="*/ 185941 h 608344"/>
                <a:gd name="connsiteX152" fmla="*/ 96053 w 593263"/>
                <a:gd name="connsiteY152" fmla="*/ 262715 h 608344"/>
                <a:gd name="connsiteX153" fmla="*/ 109266 w 593263"/>
                <a:gd name="connsiteY153" fmla="*/ 273069 h 608344"/>
                <a:gd name="connsiteX154" fmla="*/ 121941 w 593263"/>
                <a:gd name="connsiteY154" fmla="*/ 319011 h 608344"/>
                <a:gd name="connsiteX155" fmla="*/ 161195 w 593263"/>
                <a:gd name="connsiteY155" fmla="*/ 377224 h 608344"/>
                <a:gd name="connsiteX156" fmla="*/ 219424 w 593263"/>
                <a:gd name="connsiteY156" fmla="*/ 416416 h 608344"/>
                <a:gd name="connsiteX157" fmla="*/ 274733 w 593263"/>
                <a:gd name="connsiteY157" fmla="*/ 430068 h 608344"/>
                <a:gd name="connsiteX158" fmla="*/ 274733 w 593263"/>
                <a:gd name="connsiteY158" fmla="*/ 473018 h 608344"/>
                <a:gd name="connsiteX159" fmla="*/ 222343 w 593263"/>
                <a:gd name="connsiteY159" fmla="*/ 493649 h 608344"/>
                <a:gd name="connsiteX160" fmla="*/ 183396 w 593263"/>
                <a:gd name="connsiteY160" fmla="*/ 564057 h 608344"/>
                <a:gd name="connsiteX161" fmla="*/ 183396 w 593263"/>
                <a:gd name="connsiteY161" fmla="*/ 607851 h 608344"/>
                <a:gd name="connsiteX162" fmla="*/ 227259 w 593263"/>
                <a:gd name="connsiteY162" fmla="*/ 607851 h 608344"/>
                <a:gd name="connsiteX163" fmla="*/ 366070 w 593263"/>
                <a:gd name="connsiteY163" fmla="*/ 607851 h 608344"/>
                <a:gd name="connsiteX164" fmla="*/ 409934 w 593263"/>
                <a:gd name="connsiteY164" fmla="*/ 607851 h 608344"/>
                <a:gd name="connsiteX165" fmla="*/ 409934 w 593263"/>
                <a:gd name="connsiteY165" fmla="*/ 564057 h 608344"/>
                <a:gd name="connsiteX166" fmla="*/ 371064 w 593263"/>
                <a:gd name="connsiteY166" fmla="*/ 493649 h 608344"/>
                <a:gd name="connsiteX167" fmla="*/ 318596 w 593263"/>
                <a:gd name="connsiteY167" fmla="*/ 473018 h 608344"/>
                <a:gd name="connsiteX168" fmla="*/ 318596 w 593263"/>
                <a:gd name="connsiteY168" fmla="*/ 430068 h 608344"/>
                <a:gd name="connsiteX169" fmla="*/ 373906 w 593263"/>
                <a:gd name="connsiteY169" fmla="*/ 416416 h 608344"/>
                <a:gd name="connsiteX170" fmla="*/ 432211 w 593263"/>
                <a:gd name="connsiteY170" fmla="*/ 377224 h 608344"/>
                <a:gd name="connsiteX171" fmla="*/ 471466 w 593263"/>
                <a:gd name="connsiteY171" fmla="*/ 319011 h 608344"/>
                <a:gd name="connsiteX172" fmla="*/ 484141 w 593263"/>
                <a:gd name="connsiteY172" fmla="*/ 273069 h 608344"/>
                <a:gd name="connsiteX173" fmla="*/ 497353 w 593263"/>
                <a:gd name="connsiteY173" fmla="*/ 262715 h 608344"/>
                <a:gd name="connsiteX174" fmla="*/ 560037 w 593263"/>
                <a:gd name="connsiteY174" fmla="*/ 185941 h 608344"/>
                <a:gd name="connsiteX175" fmla="*/ 592762 w 593263"/>
                <a:gd name="connsiteY175" fmla="*/ 63226 h 608344"/>
                <a:gd name="connsiteX176" fmla="*/ 576400 w 593263"/>
                <a:gd name="connsiteY176" fmla="*/ 19126 h 608344"/>
                <a:gd name="connsiteX177" fmla="*/ 533074 w 593263"/>
                <a:gd name="connsiteY177" fmla="*/ 565 h 608344"/>
                <a:gd name="connsiteX178" fmla="*/ 485907 w 593263"/>
                <a:gd name="connsiteY178" fmla="*/ 565 h 608344"/>
                <a:gd name="connsiteX179" fmla="*/ 442044 w 593263"/>
                <a:gd name="connsiteY179" fmla="*/ 565 h 608344"/>
                <a:gd name="connsiteX180" fmla="*/ 372830 w 593263"/>
                <a:gd name="connsiteY180" fmla="*/ 565 h 608344"/>
                <a:gd name="connsiteX181" fmla="*/ 335036 w 593263"/>
                <a:gd name="connsiteY181" fmla="*/ 565 h 608344"/>
                <a:gd name="connsiteX182" fmla="*/ 258294 w 593263"/>
                <a:gd name="connsiteY182" fmla="*/ 565 h 608344"/>
                <a:gd name="connsiteX183" fmla="*/ 220576 w 593263"/>
                <a:gd name="connsiteY183" fmla="*/ 565 h 608344"/>
                <a:gd name="connsiteX184" fmla="*/ 151362 w 593263"/>
                <a:gd name="connsiteY184" fmla="*/ 565 h 608344"/>
                <a:gd name="connsiteX185" fmla="*/ 107499 w 593263"/>
                <a:gd name="connsiteY185" fmla="*/ 565 h 608344"/>
                <a:gd name="connsiteX186" fmla="*/ 60304 w 593263"/>
                <a:gd name="connsiteY186" fmla="*/ 0 h 608344"/>
                <a:gd name="connsiteX187" fmla="*/ 533037 w 593263"/>
                <a:gd name="connsiteY187" fmla="*/ 0 h 608344"/>
                <a:gd name="connsiteX188" fmla="*/ 576746 w 593263"/>
                <a:gd name="connsiteY188" fmla="*/ 18790 h 608344"/>
                <a:gd name="connsiteX189" fmla="*/ 593185 w 593263"/>
                <a:gd name="connsiteY189" fmla="*/ 63273 h 608344"/>
                <a:gd name="connsiteX190" fmla="*/ 560384 w 593263"/>
                <a:gd name="connsiteY190" fmla="*/ 186139 h 608344"/>
                <a:gd name="connsiteX191" fmla="*/ 497624 w 593263"/>
                <a:gd name="connsiteY191" fmla="*/ 263064 h 608344"/>
                <a:gd name="connsiteX192" fmla="*/ 484566 w 593263"/>
                <a:gd name="connsiteY192" fmla="*/ 273341 h 608344"/>
                <a:gd name="connsiteX193" fmla="*/ 471891 w 593263"/>
                <a:gd name="connsiteY193" fmla="*/ 319204 h 608344"/>
                <a:gd name="connsiteX194" fmla="*/ 432560 w 593263"/>
                <a:gd name="connsiteY194" fmla="*/ 377492 h 608344"/>
                <a:gd name="connsiteX195" fmla="*/ 374102 w 593263"/>
                <a:gd name="connsiteY195" fmla="*/ 416837 h 608344"/>
                <a:gd name="connsiteX196" fmla="*/ 319101 w 593263"/>
                <a:gd name="connsiteY196" fmla="*/ 430565 h 608344"/>
                <a:gd name="connsiteX197" fmla="*/ 319101 w 593263"/>
                <a:gd name="connsiteY197" fmla="*/ 472517 h 608344"/>
                <a:gd name="connsiteX198" fmla="*/ 371337 w 593263"/>
                <a:gd name="connsiteY198" fmla="*/ 493225 h 608344"/>
                <a:gd name="connsiteX199" fmla="*/ 410437 w 593263"/>
                <a:gd name="connsiteY199" fmla="*/ 564014 h 608344"/>
                <a:gd name="connsiteX200" fmla="*/ 410437 w 593263"/>
                <a:gd name="connsiteY200" fmla="*/ 608344 h 608344"/>
                <a:gd name="connsiteX201" fmla="*/ 182904 w 593263"/>
                <a:gd name="connsiteY201" fmla="*/ 608344 h 608344"/>
                <a:gd name="connsiteX202" fmla="*/ 182904 w 593263"/>
                <a:gd name="connsiteY202" fmla="*/ 564014 h 608344"/>
                <a:gd name="connsiteX203" fmla="*/ 222004 w 593263"/>
                <a:gd name="connsiteY203" fmla="*/ 493225 h 608344"/>
                <a:gd name="connsiteX204" fmla="*/ 274240 w 593263"/>
                <a:gd name="connsiteY204" fmla="*/ 472517 h 608344"/>
                <a:gd name="connsiteX205" fmla="*/ 274240 w 593263"/>
                <a:gd name="connsiteY205" fmla="*/ 430565 h 608344"/>
                <a:gd name="connsiteX206" fmla="*/ 219239 w 593263"/>
                <a:gd name="connsiteY206" fmla="*/ 416837 h 608344"/>
                <a:gd name="connsiteX207" fmla="*/ 160781 w 593263"/>
                <a:gd name="connsiteY207" fmla="*/ 377492 h 608344"/>
                <a:gd name="connsiteX208" fmla="*/ 121450 w 593263"/>
                <a:gd name="connsiteY208" fmla="*/ 319204 h 608344"/>
                <a:gd name="connsiteX209" fmla="*/ 108699 w 593263"/>
                <a:gd name="connsiteY209" fmla="*/ 273341 h 608344"/>
                <a:gd name="connsiteX210" fmla="*/ 95717 w 593263"/>
                <a:gd name="connsiteY210" fmla="*/ 263064 h 608344"/>
                <a:gd name="connsiteX211" fmla="*/ 32880 w 593263"/>
                <a:gd name="connsiteY211" fmla="*/ 186139 h 608344"/>
                <a:gd name="connsiteX212" fmla="*/ 79 w 593263"/>
                <a:gd name="connsiteY212" fmla="*/ 63273 h 608344"/>
                <a:gd name="connsiteX213" fmla="*/ 16595 w 593263"/>
                <a:gd name="connsiteY213" fmla="*/ 18790 h 608344"/>
                <a:gd name="connsiteX214" fmla="*/ 60304 w 593263"/>
                <a:gd name="connsiteY214" fmla="*/ 0 h 60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593263" h="608344">
                  <a:moveTo>
                    <a:pt x="289142" y="515850"/>
                  </a:moveTo>
                  <a:cubicBezTo>
                    <a:pt x="254421" y="518458"/>
                    <a:pt x="228150" y="538935"/>
                    <a:pt x="227765" y="563478"/>
                  </a:cubicBezTo>
                  <a:lnTo>
                    <a:pt x="365576" y="563478"/>
                  </a:lnTo>
                  <a:cubicBezTo>
                    <a:pt x="365192" y="538935"/>
                    <a:pt x="338920" y="518458"/>
                    <a:pt x="304122" y="515850"/>
                  </a:cubicBezTo>
                  <a:close/>
                  <a:moveTo>
                    <a:pt x="289175" y="515431"/>
                  </a:moveTo>
                  <a:lnTo>
                    <a:pt x="304155" y="515431"/>
                  </a:lnTo>
                  <a:cubicBezTo>
                    <a:pt x="338953" y="518039"/>
                    <a:pt x="366070" y="538824"/>
                    <a:pt x="366070" y="564057"/>
                  </a:cubicBezTo>
                  <a:lnTo>
                    <a:pt x="227259" y="564057"/>
                  </a:lnTo>
                  <a:cubicBezTo>
                    <a:pt x="227259" y="538824"/>
                    <a:pt x="254376" y="518039"/>
                    <a:pt x="289175" y="515431"/>
                  </a:cubicBezTo>
                  <a:close/>
                  <a:moveTo>
                    <a:pt x="289142" y="514853"/>
                  </a:moveTo>
                  <a:cubicBezTo>
                    <a:pt x="253576" y="517537"/>
                    <a:pt x="226767" y="538705"/>
                    <a:pt x="226767" y="564014"/>
                  </a:cubicBezTo>
                  <a:lnTo>
                    <a:pt x="226767" y="564475"/>
                  </a:lnTo>
                  <a:lnTo>
                    <a:pt x="366574" y="564475"/>
                  </a:lnTo>
                  <a:lnTo>
                    <a:pt x="366574" y="564014"/>
                  </a:lnTo>
                  <a:cubicBezTo>
                    <a:pt x="366574" y="538705"/>
                    <a:pt x="339765" y="517537"/>
                    <a:pt x="304122" y="514853"/>
                  </a:cubicBezTo>
                  <a:close/>
                  <a:moveTo>
                    <a:pt x="530681" y="143537"/>
                  </a:moveTo>
                  <a:lnTo>
                    <a:pt x="530416" y="144771"/>
                  </a:lnTo>
                  <a:lnTo>
                    <a:pt x="530089" y="145272"/>
                  </a:lnTo>
                  <a:close/>
                  <a:moveTo>
                    <a:pt x="62599" y="143295"/>
                  </a:moveTo>
                  <a:lnTo>
                    <a:pt x="63310" y="145377"/>
                  </a:lnTo>
                  <a:lnTo>
                    <a:pt x="62916" y="144771"/>
                  </a:lnTo>
                  <a:close/>
                  <a:moveTo>
                    <a:pt x="151870" y="44867"/>
                  </a:moveTo>
                  <a:lnTo>
                    <a:pt x="151870" y="247725"/>
                  </a:lnTo>
                  <a:lnTo>
                    <a:pt x="151870" y="248568"/>
                  </a:lnTo>
                  <a:cubicBezTo>
                    <a:pt x="151947" y="267742"/>
                    <a:pt x="155941" y="286302"/>
                    <a:pt x="163623" y="303712"/>
                  </a:cubicBezTo>
                  <a:cubicBezTo>
                    <a:pt x="185900" y="353947"/>
                    <a:pt x="235754" y="386466"/>
                    <a:pt x="290756" y="386466"/>
                  </a:cubicBezTo>
                  <a:lnTo>
                    <a:pt x="302509" y="386466"/>
                  </a:lnTo>
                  <a:cubicBezTo>
                    <a:pt x="357510" y="386466"/>
                    <a:pt x="407441" y="353947"/>
                    <a:pt x="429718" y="303712"/>
                  </a:cubicBezTo>
                  <a:cubicBezTo>
                    <a:pt x="437400" y="286302"/>
                    <a:pt x="441317" y="267742"/>
                    <a:pt x="441471" y="248568"/>
                  </a:cubicBezTo>
                  <a:lnTo>
                    <a:pt x="441471" y="247725"/>
                  </a:lnTo>
                  <a:lnTo>
                    <a:pt x="441471" y="44867"/>
                  </a:lnTo>
                  <a:close/>
                  <a:moveTo>
                    <a:pt x="485907" y="44359"/>
                  </a:moveTo>
                  <a:lnTo>
                    <a:pt x="533074" y="44359"/>
                  </a:lnTo>
                  <a:cubicBezTo>
                    <a:pt x="542139" y="44359"/>
                    <a:pt x="549360" y="51952"/>
                    <a:pt x="548899" y="60926"/>
                  </a:cubicBezTo>
                  <a:lnTo>
                    <a:pt x="547924" y="67809"/>
                  </a:lnTo>
                  <a:lnTo>
                    <a:pt x="533150" y="136289"/>
                  </a:lnTo>
                  <a:lnTo>
                    <a:pt x="530681" y="143537"/>
                  </a:lnTo>
                  <a:lnTo>
                    <a:pt x="548401" y="60896"/>
                  </a:lnTo>
                  <a:cubicBezTo>
                    <a:pt x="548554" y="56678"/>
                    <a:pt x="547095" y="52689"/>
                    <a:pt x="544176" y="49622"/>
                  </a:cubicBezTo>
                  <a:cubicBezTo>
                    <a:pt x="541257" y="46554"/>
                    <a:pt x="537262" y="44867"/>
                    <a:pt x="533037" y="44867"/>
                  </a:cubicBezTo>
                  <a:lnTo>
                    <a:pt x="486332" y="44867"/>
                  </a:lnTo>
                  <a:lnTo>
                    <a:pt x="486332" y="212368"/>
                  </a:lnTo>
                  <a:lnTo>
                    <a:pt x="530089" y="145272"/>
                  </a:lnTo>
                  <a:lnTo>
                    <a:pt x="528649" y="149497"/>
                  </a:lnTo>
                  <a:lnTo>
                    <a:pt x="502008" y="190019"/>
                  </a:lnTo>
                  <a:lnTo>
                    <a:pt x="485907" y="213629"/>
                  </a:lnTo>
                  <a:close/>
                  <a:moveTo>
                    <a:pt x="151362" y="44359"/>
                  </a:moveTo>
                  <a:lnTo>
                    <a:pt x="220576" y="44359"/>
                  </a:lnTo>
                  <a:lnTo>
                    <a:pt x="264900" y="44359"/>
                  </a:lnTo>
                  <a:lnTo>
                    <a:pt x="328429" y="44359"/>
                  </a:lnTo>
                  <a:lnTo>
                    <a:pt x="372830" y="44359"/>
                  </a:lnTo>
                  <a:lnTo>
                    <a:pt x="442044" y="44359"/>
                  </a:lnTo>
                  <a:lnTo>
                    <a:pt x="442044" y="247759"/>
                  </a:lnTo>
                  <a:cubicBezTo>
                    <a:pt x="442044" y="248066"/>
                    <a:pt x="441967" y="248373"/>
                    <a:pt x="441967" y="248603"/>
                  </a:cubicBezTo>
                  <a:cubicBezTo>
                    <a:pt x="441890" y="268314"/>
                    <a:pt x="437665" y="287028"/>
                    <a:pt x="430214" y="303978"/>
                  </a:cubicBezTo>
                  <a:cubicBezTo>
                    <a:pt x="408551" y="352834"/>
                    <a:pt x="359541" y="386964"/>
                    <a:pt x="302541" y="386964"/>
                  </a:cubicBezTo>
                  <a:lnTo>
                    <a:pt x="290788" y="386964"/>
                  </a:lnTo>
                  <a:cubicBezTo>
                    <a:pt x="233789" y="386964"/>
                    <a:pt x="184855" y="352834"/>
                    <a:pt x="163192" y="303978"/>
                  </a:cubicBezTo>
                  <a:cubicBezTo>
                    <a:pt x="155741" y="287028"/>
                    <a:pt x="151516" y="268314"/>
                    <a:pt x="151362" y="248603"/>
                  </a:cubicBezTo>
                  <a:cubicBezTo>
                    <a:pt x="151362" y="248373"/>
                    <a:pt x="151362" y="248066"/>
                    <a:pt x="151362" y="247759"/>
                  </a:cubicBezTo>
                  <a:close/>
                  <a:moveTo>
                    <a:pt x="60332" y="44359"/>
                  </a:moveTo>
                  <a:lnTo>
                    <a:pt x="107499" y="44359"/>
                  </a:lnTo>
                  <a:lnTo>
                    <a:pt x="107499" y="213629"/>
                  </a:lnTo>
                  <a:lnTo>
                    <a:pt x="89716" y="187576"/>
                  </a:lnTo>
                  <a:lnTo>
                    <a:pt x="64773" y="149662"/>
                  </a:lnTo>
                  <a:lnTo>
                    <a:pt x="63310" y="145377"/>
                  </a:lnTo>
                  <a:lnTo>
                    <a:pt x="106932" y="212368"/>
                  </a:lnTo>
                  <a:lnTo>
                    <a:pt x="106932" y="44867"/>
                  </a:lnTo>
                  <a:lnTo>
                    <a:pt x="60304" y="44867"/>
                  </a:lnTo>
                  <a:cubicBezTo>
                    <a:pt x="56002" y="44867"/>
                    <a:pt x="52084" y="46554"/>
                    <a:pt x="49089" y="49622"/>
                  </a:cubicBezTo>
                  <a:cubicBezTo>
                    <a:pt x="46246" y="52689"/>
                    <a:pt x="44710" y="56678"/>
                    <a:pt x="44940" y="60896"/>
                  </a:cubicBezTo>
                  <a:lnTo>
                    <a:pt x="62599" y="143295"/>
                  </a:lnTo>
                  <a:lnTo>
                    <a:pt x="60093" y="135955"/>
                  </a:lnTo>
                  <a:lnTo>
                    <a:pt x="45391" y="67700"/>
                  </a:lnTo>
                  <a:lnTo>
                    <a:pt x="44431" y="60926"/>
                  </a:lnTo>
                  <a:cubicBezTo>
                    <a:pt x="43970" y="51952"/>
                    <a:pt x="51268" y="44359"/>
                    <a:pt x="60332" y="44359"/>
                  </a:cubicBezTo>
                  <a:close/>
                  <a:moveTo>
                    <a:pt x="485334" y="43793"/>
                  </a:moveTo>
                  <a:lnTo>
                    <a:pt x="485334" y="214899"/>
                  </a:lnTo>
                  <a:lnTo>
                    <a:pt x="486256" y="213979"/>
                  </a:lnTo>
                  <a:lnTo>
                    <a:pt x="502008" y="190019"/>
                  </a:lnTo>
                  <a:lnTo>
                    <a:pt x="527658" y="152406"/>
                  </a:lnTo>
                  <a:lnTo>
                    <a:pt x="528649" y="149497"/>
                  </a:lnTo>
                  <a:lnTo>
                    <a:pt x="531107" y="145759"/>
                  </a:lnTo>
                  <a:lnTo>
                    <a:pt x="533150" y="136289"/>
                  </a:lnTo>
                  <a:lnTo>
                    <a:pt x="541843" y="110778"/>
                  </a:lnTo>
                  <a:lnTo>
                    <a:pt x="547924" y="67809"/>
                  </a:lnTo>
                  <a:lnTo>
                    <a:pt x="549399" y="60973"/>
                  </a:lnTo>
                  <a:cubicBezTo>
                    <a:pt x="549630" y="56448"/>
                    <a:pt x="548017" y="52229"/>
                    <a:pt x="544944" y="48931"/>
                  </a:cubicBezTo>
                  <a:cubicBezTo>
                    <a:pt x="541794" y="45634"/>
                    <a:pt x="537569" y="43793"/>
                    <a:pt x="533037" y="43793"/>
                  </a:cubicBezTo>
                  <a:close/>
                  <a:moveTo>
                    <a:pt x="150795" y="43793"/>
                  </a:moveTo>
                  <a:lnTo>
                    <a:pt x="150795" y="247725"/>
                  </a:lnTo>
                  <a:lnTo>
                    <a:pt x="150871" y="248568"/>
                  </a:lnTo>
                  <a:cubicBezTo>
                    <a:pt x="150948" y="267895"/>
                    <a:pt x="154943" y="286609"/>
                    <a:pt x="162701" y="304095"/>
                  </a:cubicBezTo>
                  <a:cubicBezTo>
                    <a:pt x="185055" y="354714"/>
                    <a:pt x="235370" y="387463"/>
                    <a:pt x="290756" y="387463"/>
                  </a:cubicBezTo>
                  <a:lnTo>
                    <a:pt x="302509" y="387463"/>
                  </a:lnTo>
                  <a:cubicBezTo>
                    <a:pt x="357971" y="387463"/>
                    <a:pt x="408209" y="354714"/>
                    <a:pt x="430640" y="304095"/>
                  </a:cubicBezTo>
                  <a:cubicBezTo>
                    <a:pt x="438398" y="286609"/>
                    <a:pt x="442393" y="267895"/>
                    <a:pt x="442470" y="248568"/>
                  </a:cubicBezTo>
                  <a:lnTo>
                    <a:pt x="442470" y="43793"/>
                  </a:lnTo>
                  <a:close/>
                  <a:moveTo>
                    <a:pt x="60304" y="43793"/>
                  </a:moveTo>
                  <a:cubicBezTo>
                    <a:pt x="55772" y="43793"/>
                    <a:pt x="51547" y="45634"/>
                    <a:pt x="48397" y="48931"/>
                  </a:cubicBezTo>
                  <a:cubicBezTo>
                    <a:pt x="45248" y="52229"/>
                    <a:pt x="43711" y="56448"/>
                    <a:pt x="43942" y="60973"/>
                  </a:cubicBezTo>
                  <a:lnTo>
                    <a:pt x="45391" y="67700"/>
                  </a:lnTo>
                  <a:lnTo>
                    <a:pt x="51498" y="110778"/>
                  </a:lnTo>
                  <a:lnTo>
                    <a:pt x="60093" y="135955"/>
                  </a:lnTo>
                  <a:lnTo>
                    <a:pt x="62205" y="145759"/>
                  </a:lnTo>
                  <a:lnTo>
                    <a:pt x="64773" y="149662"/>
                  </a:lnTo>
                  <a:lnTo>
                    <a:pt x="65710" y="152406"/>
                  </a:lnTo>
                  <a:lnTo>
                    <a:pt x="89716" y="187576"/>
                  </a:lnTo>
                  <a:lnTo>
                    <a:pt x="107086" y="213979"/>
                  </a:lnTo>
                  <a:lnTo>
                    <a:pt x="108007" y="214899"/>
                  </a:lnTo>
                  <a:lnTo>
                    <a:pt x="108007" y="43793"/>
                  </a:lnTo>
                  <a:close/>
                  <a:moveTo>
                    <a:pt x="60304" y="997"/>
                  </a:moveTo>
                  <a:lnTo>
                    <a:pt x="533037" y="997"/>
                  </a:lnTo>
                  <a:cubicBezTo>
                    <a:pt x="549169" y="997"/>
                    <a:pt x="564840" y="7746"/>
                    <a:pt x="575978" y="19481"/>
                  </a:cubicBezTo>
                  <a:cubicBezTo>
                    <a:pt x="587117" y="31138"/>
                    <a:pt x="593032" y="47091"/>
                    <a:pt x="592187" y="63197"/>
                  </a:cubicBezTo>
                  <a:cubicBezTo>
                    <a:pt x="589805" y="108370"/>
                    <a:pt x="578820" y="149555"/>
                    <a:pt x="559539" y="185678"/>
                  </a:cubicBezTo>
                  <a:cubicBezTo>
                    <a:pt x="543868" y="214976"/>
                    <a:pt x="522821" y="240745"/>
                    <a:pt x="496933" y="262297"/>
                  </a:cubicBezTo>
                  <a:cubicBezTo>
                    <a:pt x="492708" y="265825"/>
                    <a:pt x="488330" y="269353"/>
                    <a:pt x="483797" y="272650"/>
                  </a:cubicBezTo>
                  <a:lnTo>
                    <a:pt x="483644" y="272727"/>
                  </a:lnTo>
                  <a:lnTo>
                    <a:pt x="483567" y="272957"/>
                  </a:lnTo>
                  <a:cubicBezTo>
                    <a:pt x="481416" y="288680"/>
                    <a:pt x="477191" y="304172"/>
                    <a:pt x="470969" y="318821"/>
                  </a:cubicBezTo>
                  <a:cubicBezTo>
                    <a:pt x="461751" y="340525"/>
                    <a:pt x="448538" y="360083"/>
                    <a:pt x="431792" y="376802"/>
                  </a:cubicBezTo>
                  <a:cubicBezTo>
                    <a:pt x="415046" y="393522"/>
                    <a:pt x="395458" y="406713"/>
                    <a:pt x="373718" y="415917"/>
                  </a:cubicBezTo>
                  <a:cubicBezTo>
                    <a:pt x="356127" y="423279"/>
                    <a:pt x="337614" y="427881"/>
                    <a:pt x="318563" y="429568"/>
                  </a:cubicBezTo>
                  <a:lnTo>
                    <a:pt x="318103" y="429568"/>
                  </a:lnTo>
                  <a:lnTo>
                    <a:pt x="318103" y="473438"/>
                  </a:lnTo>
                  <a:lnTo>
                    <a:pt x="318487" y="473438"/>
                  </a:lnTo>
                  <a:cubicBezTo>
                    <a:pt x="337921" y="476506"/>
                    <a:pt x="355973" y="483638"/>
                    <a:pt x="370722" y="494069"/>
                  </a:cubicBezTo>
                  <a:cubicBezTo>
                    <a:pt x="395304" y="511325"/>
                    <a:pt x="409438" y="536864"/>
                    <a:pt x="409438" y="564014"/>
                  </a:cubicBezTo>
                  <a:lnTo>
                    <a:pt x="409438" y="607270"/>
                  </a:lnTo>
                  <a:lnTo>
                    <a:pt x="183903" y="607270"/>
                  </a:lnTo>
                  <a:lnTo>
                    <a:pt x="183903" y="564014"/>
                  </a:lnTo>
                  <a:cubicBezTo>
                    <a:pt x="183903" y="536864"/>
                    <a:pt x="197960" y="511325"/>
                    <a:pt x="222542" y="494069"/>
                  </a:cubicBezTo>
                  <a:cubicBezTo>
                    <a:pt x="237291" y="483638"/>
                    <a:pt x="255343" y="476506"/>
                    <a:pt x="274778" y="473438"/>
                  </a:cubicBezTo>
                  <a:lnTo>
                    <a:pt x="275239" y="473438"/>
                  </a:lnTo>
                  <a:lnTo>
                    <a:pt x="275239" y="429568"/>
                  </a:lnTo>
                  <a:lnTo>
                    <a:pt x="274778" y="429568"/>
                  </a:lnTo>
                  <a:cubicBezTo>
                    <a:pt x="255727" y="427881"/>
                    <a:pt x="237214" y="423279"/>
                    <a:pt x="219623" y="415917"/>
                  </a:cubicBezTo>
                  <a:cubicBezTo>
                    <a:pt x="197807" y="406713"/>
                    <a:pt x="178295" y="393522"/>
                    <a:pt x="161549" y="376802"/>
                  </a:cubicBezTo>
                  <a:cubicBezTo>
                    <a:pt x="144726" y="360083"/>
                    <a:pt x="131590" y="340525"/>
                    <a:pt x="122372" y="318821"/>
                  </a:cubicBezTo>
                  <a:cubicBezTo>
                    <a:pt x="116150" y="304095"/>
                    <a:pt x="111925" y="288680"/>
                    <a:pt x="109697" y="272957"/>
                  </a:cubicBezTo>
                  <a:lnTo>
                    <a:pt x="109697" y="272727"/>
                  </a:lnTo>
                  <a:lnTo>
                    <a:pt x="109544" y="272650"/>
                  </a:lnTo>
                  <a:cubicBezTo>
                    <a:pt x="105011" y="269353"/>
                    <a:pt x="100556" y="265825"/>
                    <a:pt x="96331" y="262297"/>
                  </a:cubicBezTo>
                  <a:cubicBezTo>
                    <a:pt x="70521" y="240745"/>
                    <a:pt x="49473" y="214976"/>
                    <a:pt x="33802" y="185678"/>
                  </a:cubicBezTo>
                  <a:cubicBezTo>
                    <a:pt x="14444" y="149555"/>
                    <a:pt x="3459" y="108370"/>
                    <a:pt x="1155" y="63197"/>
                  </a:cubicBezTo>
                  <a:cubicBezTo>
                    <a:pt x="310" y="47091"/>
                    <a:pt x="6148" y="31138"/>
                    <a:pt x="17286" y="19481"/>
                  </a:cubicBezTo>
                  <a:cubicBezTo>
                    <a:pt x="28425" y="7746"/>
                    <a:pt x="44095" y="997"/>
                    <a:pt x="60304" y="997"/>
                  </a:cubicBezTo>
                  <a:close/>
                  <a:moveTo>
                    <a:pt x="60332" y="565"/>
                  </a:moveTo>
                  <a:cubicBezTo>
                    <a:pt x="43970" y="565"/>
                    <a:pt x="28222" y="7314"/>
                    <a:pt x="16930" y="19126"/>
                  </a:cubicBezTo>
                  <a:cubicBezTo>
                    <a:pt x="5714" y="30937"/>
                    <a:pt x="-201" y="47043"/>
                    <a:pt x="644" y="63226"/>
                  </a:cubicBezTo>
                  <a:cubicBezTo>
                    <a:pt x="3026" y="108478"/>
                    <a:pt x="14011" y="149741"/>
                    <a:pt x="33369" y="185941"/>
                  </a:cubicBezTo>
                  <a:cubicBezTo>
                    <a:pt x="49117" y="215316"/>
                    <a:pt x="70165" y="241163"/>
                    <a:pt x="96053" y="262715"/>
                  </a:cubicBezTo>
                  <a:cubicBezTo>
                    <a:pt x="100508" y="266397"/>
                    <a:pt x="104887" y="269848"/>
                    <a:pt x="109266" y="273069"/>
                  </a:cubicBezTo>
                  <a:cubicBezTo>
                    <a:pt x="111417" y="288869"/>
                    <a:pt x="115642" y="304208"/>
                    <a:pt x="121941" y="319011"/>
                  </a:cubicBezTo>
                  <a:cubicBezTo>
                    <a:pt x="131159" y="340792"/>
                    <a:pt x="144372" y="360427"/>
                    <a:pt x="161195" y="377224"/>
                  </a:cubicBezTo>
                  <a:cubicBezTo>
                    <a:pt x="178018" y="394020"/>
                    <a:pt x="197607" y="407212"/>
                    <a:pt x="219424" y="416416"/>
                  </a:cubicBezTo>
                  <a:cubicBezTo>
                    <a:pt x="237169" y="423855"/>
                    <a:pt x="255682" y="428457"/>
                    <a:pt x="274733" y="430068"/>
                  </a:cubicBezTo>
                  <a:lnTo>
                    <a:pt x="274733" y="473018"/>
                  </a:lnTo>
                  <a:cubicBezTo>
                    <a:pt x="255375" y="476086"/>
                    <a:pt x="237246" y="483142"/>
                    <a:pt x="222343" y="493649"/>
                  </a:cubicBezTo>
                  <a:cubicBezTo>
                    <a:pt x="197607" y="511060"/>
                    <a:pt x="183396" y="536753"/>
                    <a:pt x="183396" y="564057"/>
                  </a:cubicBezTo>
                  <a:lnTo>
                    <a:pt x="183396" y="607851"/>
                  </a:lnTo>
                  <a:lnTo>
                    <a:pt x="227259" y="607851"/>
                  </a:lnTo>
                  <a:lnTo>
                    <a:pt x="366070" y="607851"/>
                  </a:lnTo>
                  <a:lnTo>
                    <a:pt x="409934" y="607851"/>
                  </a:lnTo>
                  <a:lnTo>
                    <a:pt x="409934" y="564057"/>
                  </a:lnTo>
                  <a:cubicBezTo>
                    <a:pt x="409934" y="536753"/>
                    <a:pt x="395799" y="511060"/>
                    <a:pt x="371064" y="493649"/>
                  </a:cubicBezTo>
                  <a:cubicBezTo>
                    <a:pt x="356161" y="483142"/>
                    <a:pt x="338032" y="476086"/>
                    <a:pt x="318596" y="473018"/>
                  </a:cubicBezTo>
                  <a:lnTo>
                    <a:pt x="318596" y="430068"/>
                  </a:lnTo>
                  <a:cubicBezTo>
                    <a:pt x="337724" y="428457"/>
                    <a:pt x="356238" y="423855"/>
                    <a:pt x="373906" y="416416"/>
                  </a:cubicBezTo>
                  <a:cubicBezTo>
                    <a:pt x="395799" y="407212"/>
                    <a:pt x="415388" y="394020"/>
                    <a:pt x="432211" y="377224"/>
                  </a:cubicBezTo>
                  <a:cubicBezTo>
                    <a:pt x="449034" y="360427"/>
                    <a:pt x="462247" y="340792"/>
                    <a:pt x="471466" y="319011"/>
                  </a:cubicBezTo>
                  <a:cubicBezTo>
                    <a:pt x="477765" y="304208"/>
                    <a:pt x="481990" y="288869"/>
                    <a:pt x="484141" y="273069"/>
                  </a:cubicBezTo>
                  <a:cubicBezTo>
                    <a:pt x="488519" y="269848"/>
                    <a:pt x="492898" y="266397"/>
                    <a:pt x="497353" y="262715"/>
                  </a:cubicBezTo>
                  <a:cubicBezTo>
                    <a:pt x="523241" y="241163"/>
                    <a:pt x="544290" y="215316"/>
                    <a:pt x="560037" y="185941"/>
                  </a:cubicBezTo>
                  <a:cubicBezTo>
                    <a:pt x="579396" y="149741"/>
                    <a:pt x="590381" y="108478"/>
                    <a:pt x="592762" y="63226"/>
                  </a:cubicBezTo>
                  <a:cubicBezTo>
                    <a:pt x="593607" y="47043"/>
                    <a:pt x="587615" y="30937"/>
                    <a:pt x="576400" y="19126"/>
                  </a:cubicBezTo>
                  <a:cubicBezTo>
                    <a:pt x="565184" y="7314"/>
                    <a:pt x="549360" y="565"/>
                    <a:pt x="533074" y="565"/>
                  </a:cubicBezTo>
                  <a:lnTo>
                    <a:pt x="485907" y="565"/>
                  </a:lnTo>
                  <a:lnTo>
                    <a:pt x="442044" y="565"/>
                  </a:lnTo>
                  <a:lnTo>
                    <a:pt x="372830" y="565"/>
                  </a:lnTo>
                  <a:lnTo>
                    <a:pt x="335036" y="565"/>
                  </a:lnTo>
                  <a:lnTo>
                    <a:pt x="258294" y="565"/>
                  </a:lnTo>
                  <a:lnTo>
                    <a:pt x="220576" y="565"/>
                  </a:lnTo>
                  <a:lnTo>
                    <a:pt x="151362" y="565"/>
                  </a:lnTo>
                  <a:lnTo>
                    <a:pt x="107499" y="565"/>
                  </a:lnTo>
                  <a:close/>
                  <a:moveTo>
                    <a:pt x="60304" y="0"/>
                  </a:moveTo>
                  <a:lnTo>
                    <a:pt x="533037" y="0"/>
                  </a:lnTo>
                  <a:cubicBezTo>
                    <a:pt x="549476" y="0"/>
                    <a:pt x="565454" y="6826"/>
                    <a:pt x="576746" y="18790"/>
                  </a:cubicBezTo>
                  <a:cubicBezTo>
                    <a:pt x="588038" y="30678"/>
                    <a:pt x="594030" y="46861"/>
                    <a:pt x="593185" y="63273"/>
                  </a:cubicBezTo>
                  <a:cubicBezTo>
                    <a:pt x="590881" y="108523"/>
                    <a:pt x="579819" y="149939"/>
                    <a:pt x="560384" y="186139"/>
                  </a:cubicBezTo>
                  <a:cubicBezTo>
                    <a:pt x="544637" y="215589"/>
                    <a:pt x="523512" y="241436"/>
                    <a:pt x="497624" y="263064"/>
                  </a:cubicBezTo>
                  <a:cubicBezTo>
                    <a:pt x="493400" y="266592"/>
                    <a:pt x="489021" y="270043"/>
                    <a:pt x="484566" y="273341"/>
                  </a:cubicBezTo>
                  <a:cubicBezTo>
                    <a:pt x="482415" y="289063"/>
                    <a:pt x="478113" y="304556"/>
                    <a:pt x="471891" y="319204"/>
                  </a:cubicBezTo>
                  <a:cubicBezTo>
                    <a:pt x="462673" y="341062"/>
                    <a:pt x="449383" y="360696"/>
                    <a:pt x="432560" y="377492"/>
                  </a:cubicBezTo>
                  <a:cubicBezTo>
                    <a:pt x="415660" y="394365"/>
                    <a:pt x="395995" y="407557"/>
                    <a:pt x="374102" y="416837"/>
                  </a:cubicBezTo>
                  <a:cubicBezTo>
                    <a:pt x="356588" y="424200"/>
                    <a:pt x="338075" y="428801"/>
                    <a:pt x="319101" y="430565"/>
                  </a:cubicBezTo>
                  <a:lnTo>
                    <a:pt x="319101" y="472517"/>
                  </a:lnTo>
                  <a:cubicBezTo>
                    <a:pt x="338536" y="475662"/>
                    <a:pt x="356588" y="482795"/>
                    <a:pt x="371337" y="493225"/>
                  </a:cubicBezTo>
                  <a:cubicBezTo>
                    <a:pt x="396226" y="510711"/>
                    <a:pt x="410437" y="536558"/>
                    <a:pt x="410437" y="564014"/>
                  </a:cubicBezTo>
                  <a:lnTo>
                    <a:pt x="410437" y="608344"/>
                  </a:lnTo>
                  <a:lnTo>
                    <a:pt x="182904" y="608344"/>
                  </a:lnTo>
                  <a:lnTo>
                    <a:pt x="182904" y="564014"/>
                  </a:lnTo>
                  <a:cubicBezTo>
                    <a:pt x="182904" y="536558"/>
                    <a:pt x="197115" y="510711"/>
                    <a:pt x="222004" y="493225"/>
                  </a:cubicBezTo>
                  <a:cubicBezTo>
                    <a:pt x="236753" y="482795"/>
                    <a:pt x="254805" y="475662"/>
                    <a:pt x="274240" y="472517"/>
                  </a:cubicBezTo>
                  <a:lnTo>
                    <a:pt x="274240" y="430565"/>
                  </a:lnTo>
                  <a:cubicBezTo>
                    <a:pt x="255266" y="428801"/>
                    <a:pt x="236753" y="424200"/>
                    <a:pt x="219239" y="416837"/>
                  </a:cubicBezTo>
                  <a:cubicBezTo>
                    <a:pt x="197346" y="407557"/>
                    <a:pt x="177681" y="394365"/>
                    <a:pt x="160781" y="377492"/>
                  </a:cubicBezTo>
                  <a:cubicBezTo>
                    <a:pt x="143958" y="360696"/>
                    <a:pt x="130668" y="341062"/>
                    <a:pt x="121450" y="319204"/>
                  </a:cubicBezTo>
                  <a:cubicBezTo>
                    <a:pt x="115228" y="304479"/>
                    <a:pt x="110926" y="289063"/>
                    <a:pt x="108699" y="273341"/>
                  </a:cubicBezTo>
                  <a:cubicBezTo>
                    <a:pt x="104243" y="270043"/>
                    <a:pt x="99865" y="266592"/>
                    <a:pt x="95717" y="263064"/>
                  </a:cubicBezTo>
                  <a:cubicBezTo>
                    <a:pt x="69752" y="241436"/>
                    <a:pt x="48628" y="215589"/>
                    <a:pt x="32880" y="186139"/>
                  </a:cubicBezTo>
                  <a:cubicBezTo>
                    <a:pt x="13522" y="149939"/>
                    <a:pt x="2460" y="108523"/>
                    <a:pt x="79" y="63273"/>
                  </a:cubicBezTo>
                  <a:cubicBezTo>
                    <a:pt x="-766" y="46861"/>
                    <a:pt x="5226" y="30678"/>
                    <a:pt x="16595" y="18790"/>
                  </a:cubicBezTo>
                  <a:cubicBezTo>
                    <a:pt x="27887" y="6826"/>
                    <a:pt x="43865" y="0"/>
                    <a:pt x="603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4" name="文本框 6">
              <a:extLst>
                <a:ext uri="{FF2B5EF4-FFF2-40B4-BE49-F238E27FC236}">
                  <a16:creationId xmlns:a16="http://schemas.microsoft.com/office/drawing/2014/main" xmlns="" id="{B9EBB249-B28D-4CB0-8CDD-AB5724D674E5}"/>
                </a:ext>
              </a:extLst>
            </p:cNvPr>
            <p:cNvSpPr txBox="1"/>
            <p:nvPr/>
          </p:nvSpPr>
          <p:spPr bwMode="auto">
            <a:xfrm>
              <a:off x="1678093" y="5379986"/>
              <a:ext cx="1839808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6" name="文本框 6">
              <a:extLst>
                <a:ext uri="{FF2B5EF4-FFF2-40B4-BE49-F238E27FC236}">
                  <a16:creationId xmlns:a16="http://schemas.microsoft.com/office/drawing/2014/main" xmlns="" id="{B3929EC5-68B2-4B0C-9ECF-2DC0D8526B23}"/>
                </a:ext>
              </a:extLst>
            </p:cNvPr>
            <p:cNvSpPr txBox="1"/>
            <p:nvPr/>
          </p:nvSpPr>
          <p:spPr bwMode="auto">
            <a:xfrm>
              <a:off x="5176096" y="5379986"/>
              <a:ext cx="1839808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7" name="文本框 6">
              <a:extLst>
                <a:ext uri="{FF2B5EF4-FFF2-40B4-BE49-F238E27FC236}">
                  <a16:creationId xmlns:a16="http://schemas.microsoft.com/office/drawing/2014/main" xmlns="" id="{11D780D3-8D4F-4F41-85FD-014DDFE05EE0}"/>
                </a:ext>
              </a:extLst>
            </p:cNvPr>
            <p:cNvSpPr txBox="1"/>
            <p:nvPr/>
          </p:nvSpPr>
          <p:spPr bwMode="auto">
            <a:xfrm>
              <a:off x="8560646" y="5379986"/>
              <a:ext cx="1839808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8" name="文本框 6">
              <a:extLst>
                <a:ext uri="{FF2B5EF4-FFF2-40B4-BE49-F238E27FC236}">
                  <a16:creationId xmlns:a16="http://schemas.microsoft.com/office/drawing/2014/main" xmlns="" id="{1BD386F6-198A-42A4-BB9E-6EBB31E08DFD}"/>
                </a:ext>
              </a:extLst>
            </p:cNvPr>
            <p:cNvSpPr txBox="1"/>
            <p:nvPr/>
          </p:nvSpPr>
          <p:spPr bwMode="auto">
            <a:xfrm>
              <a:off x="3113850" y="3896980"/>
              <a:ext cx="1839808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129" name="文本框 6">
              <a:extLst>
                <a:ext uri="{FF2B5EF4-FFF2-40B4-BE49-F238E27FC236}">
                  <a16:creationId xmlns:a16="http://schemas.microsoft.com/office/drawing/2014/main" xmlns="" id="{460C2EE0-8786-4E3B-A19D-198B699E5BB1}"/>
                </a:ext>
              </a:extLst>
            </p:cNvPr>
            <p:cNvSpPr txBox="1"/>
            <p:nvPr/>
          </p:nvSpPr>
          <p:spPr bwMode="auto">
            <a:xfrm>
              <a:off x="7241575" y="3831193"/>
              <a:ext cx="1839808" cy="57406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6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1829267-D555-4DD1-BE35-B49207B4BFFE}"/>
              </a:ext>
            </a:extLst>
          </p:cNvPr>
          <p:cNvGrpSpPr/>
          <p:nvPr/>
        </p:nvGrpSpPr>
        <p:grpSpPr>
          <a:xfrm>
            <a:off x="0" y="1719706"/>
            <a:ext cx="11277600" cy="4715116"/>
            <a:chOff x="0" y="1719706"/>
            <a:chExt cx="11277600" cy="4715116"/>
          </a:xfrm>
        </p:grpSpPr>
        <p:grpSp>
          <p:nvGrpSpPr>
            <p:cNvPr id="3" name="4675e6d6-624e-448d-9914-e2be31ec61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xmlns="" id="{513FF7EE-F1FD-45AB-9D21-71699FA5E772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0" y="1719706"/>
              <a:ext cx="11277600" cy="4715116"/>
              <a:chOff x="0" y="1719706"/>
              <a:chExt cx="11277600" cy="4715116"/>
            </a:xfrm>
          </p:grpSpPr>
          <p:grpSp>
            <p:nvGrpSpPr>
              <p:cNvPr id="4" name="ïš1iḋé">
                <a:extLst>
                  <a:ext uri="{FF2B5EF4-FFF2-40B4-BE49-F238E27FC236}">
                    <a16:creationId xmlns:a16="http://schemas.microsoft.com/office/drawing/2014/main" xmlns="" id="{94084955-825A-4455-99FF-FDDBB48DDBEB}"/>
                  </a:ext>
                </a:extLst>
              </p:cNvPr>
              <p:cNvGrpSpPr/>
              <p:nvPr/>
            </p:nvGrpSpPr>
            <p:grpSpPr>
              <a:xfrm>
                <a:off x="0" y="1977122"/>
                <a:ext cx="11277600" cy="4457700"/>
                <a:chOff x="0" y="1455737"/>
                <a:chExt cx="8953500" cy="4457700"/>
              </a:xfrm>
            </p:grpSpPr>
            <p:sp>
              <p:nvSpPr>
                <p:cNvPr id="20" name="ïṣ1iďe">
                  <a:extLst>
                    <a:ext uri="{FF2B5EF4-FFF2-40B4-BE49-F238E27FC236}">
                      <a16:creationId xmlns:a16="http://schemas.microsoft.com/office/drawing/2014/main" xmlns="" id="{5547401E-D42F-45D0-8CBA-E93E273972B5}"/>
                    </a:ext>
                  </a:extLst>
                </p:cNvPr>
                <p:cNvSpPr/>
                <p:nvPr/>
              </p:nvSpPr>
              <p:spPr bwMode="auto">
                <a:xfrm>
                  <a:off x="0" y="1455737"/>
                  <a:ext cx="8953500" cy="4457700"/>
                </a:xfrm>
                <a:custGeom>
                  <a:avLst/>
                  <a:gdLst>
                    <a:gd name="T0" fmla="*/ 1311 w 16920"/>
                    <a:gd name="T1" fmla="*/ 7223 h 8424"/>
                    <a:gd name="T2" fmla="*/ 1661 w 16920"/>
                    <a:gd name="T3" fmla="*/ 7222 h 8424"/>
                    <a:gd name="T4" fmla="*/ 2090 w 16920"/>
                    <a:gd name="T5" fmla="*/ 7210 h 8424"/>
                    <a:gd name="T6" fmla="*/ 2858 w 16920"/>
                    <a:gd name="T7" fmla="*/ 7164 h 8424"/>
                    <a:gd name="T8" fmla="*/ 3683 w 16920"/>
                    <a:gd name="T9" fmla="*/ 7074 h 8424"/>
                    <a:gd name="T10" fmla="*/ 4195 w 16920"/>
                    <a:gd name="T11" fmla="*/ 6996 h 8424"/>
                    <a:gd name="T12" fmla="*/ 5032 w 16920"/>
                    <a:gd name="T13" fmla="*/ 6736 h 8424"/>
                    <a:gd name="T14" fmla="*/ 5487 w 16920"/>
                    <a:gd name="T15" fmla="*/ 6362 h 8424"/>
                    <a:gd name="T16" fmla="*/ 5701 w 16920"/>
                    <a:gd name="T17" fmla="*/ 5921 h 8424"/>
                    <a:gd name="T18" fmla="*/ 5810 w 16920"/>
                    <a:gd name="T19" fmla="*/ 5460 h 8424"/>
                    <a:gd name="T20" fmla="*/ 5951 w 16920"/>
                    <a:gd name="T21" fmla="*/ 5030 h 8424"/>
                    <a:gd name="T22" fmla="*/ 6259 w 16920"/>
                    <a:gd name="T23" fmla="*/ 4680 h 8424"/>
                    <a:gd name="T24" fmla="*/ 6831 w 16920"/>
                    <a:gd name="T25" fmla="*/ 4447 h 8424"/>
                    <a:gd name="T26" fmla="*/ 7542 w 16920"/>
                    <a:gd name="T27" fmla="*/ 4298 h 8424"/>
                    <a:gd name="T28" fmla="*/ 8629 w 16920"/>
                    <a:gd name="T29" fmla="*/ 4121 h 8424"/>
                    <a:gd name="T30" fmla="*/ 9390 w 16920"/>
                    <a:gd name="T31" fmla="*/ 3943 h 8424"/>
                    <a:gd name="T32" fmla="*/ 10065 w 16920"/>
                    <a:gd name="T33" fmla="*/ 3659 h 8424"/>
                    <a:gd name="T34" fmla="*/ 10596 w 16920"/>
                    <a:gd name="T35" fmla="*/ 3212 h 8424"/>
                    <a:gd name="T36" fmla="*/ 10994 w 16920"/>
                    <a:gd name="T37" fmla="*/ 2633 h 8424"/>
                    <a:gd name="T38" fmla="*/ 11499 w 16920"/>
                    <a:gd name="T39" fmla="*/ 2223 h 8424"/>
                    <a:gd name="T40" fmla="*/ 12104 w 16920"/>
                    <a:gd name="T41" fmla="*/ 1970 h 8424"/>
                    <a:gd name="T42" fmla="*/ 12768 w 16920"/>
                    <a:gd name="T43" fmla="*/ 1828 h 8424"/>
                    <a:gd name="T44" fmla="*/ 13450 w 16920"/>
                    <a:gd name="T45" fmla="*/ 1749 h 8424"/>
                    <a:gd name="T46" fmla="*/ 14110 w 16920"/>
                    <a:gd name="T47" fmla="*/ 1686 h 8424"/>
                    <a:gd name="T48" fmla="*/ 14710 w 16920"/>
                    <a:gd name="T49" fmla="*/ 1590 h 8424"/>
                    <a:gd name="T50" fmla="*/ 15264 w 16920"/>
                    <a:gd name="T51" fmla="*/ 1379 h 8424"/>
                    <a:gd name="T52" fmla="*/ 15774 w 16920"/>
                    <a:gd name="T53" fmla="*/ 1070 h 8424"/>
                    <a:gd name="T54" fmla="*/ 16216 w 16920"/>
                    <a:gd name="T55" fmla="*/ 719 h 8424"/>
                    <a:gd name="T56" fmla="*/ 16569 w 16920"/>
                    <a:gd name="T57" fmla="*/ 386 h 8424"/>
                    <a:gd name="T58" fmla="*/ 16870 w 16920"/>
                    <a:gd name="T59" fmla="*/ 59 h 8424"/>
                    <a:gd name="T60" fmla="*/ 16862 w 16920"/>
                    <a:gd name="T61" fmla="*/ 114 h 8424"/>
                    <a:gd name="T62" fmla="*/ 16688 w 16920"/>
                    <a:gd name="T63" fmla="*/ 407 h 8424"/>
                    <a:gd name="T64" fmla="*/ 16404 w 16920"/>
                    <a:gd name="T65" fmla="*/ 812 h 8424"/>
                    <a:gd name="T66" fmla="*/ 16012 w 16920"/>
                    <a:gd name="T67" fmla="*/ 1254 h 8424"/>
                    <a:gd name="T68" fmla="*/ 15517 w 16920"/>
                    <a:gd name="T69" fmla="*/ 1664 h 8424"/>
                    <a:gd name="T70" fmla="*/ 14920 w 16920"/>
                    <a:gd name="T71" fmla="*/ 1971 h 8424"/>
                    <a:gd name="T72" fmla="*/ 14248 w 16920"/>
                    <a:gd name="T73" fmla="*/ 2131 h 8424"/>
                    <a:gd name="T74" fmla="*/ 13332 w 16920"/>
                    <a:gd name="T75" fmla="*/ 2276 h 8424"/>
                    <a:gd name="T76" fmla="*/ 12726 w 16920"/>
                    <a:gd name="T77" fmla="*/ 2406 h 8424"/>
                    <a:gd name="T78" fmla="*/ 12177 w 16920"/>
                    <a:gd name="T79" fmla="*/ 2623 h 8424"/>
                    <a:gd name="T80" fmla="*/ 11702 w 16920"/>
                    <a:gd name="T81" fmla="*/ 2980 h 8424"/>
                    <a:gd name="T82" fmla="*/ 11315 w 16920"/>
                    <a:gd name="T83" fmla="*/ 3534 h 8424"/>
                    <a:gd name="T84" fmla="*/ 10944 w 16920"/>
                    <a:gd name="T85" fmla="*/ 4233 h 8424"/>
                    <a:gd name="T86" fmla="*/ 10300 w 16920"/>
                    <a:gd name="T87" fmla="*/ 4711 h 8424"/>
                    <a:gd name="T88" fmla="*/ 9479 w 16920"/>
                    <a:gd name="T89" fmla="*/ 5008 h 8424"/>
                    <a:gd name="T90" fmla="*/ 8621 w 16920"/>
                    <a:gd name="T91" fmla="*/ 5212 h 8424"/>
                    <a:gd name="T92" fmla="*/ 7861 w 16920"/>
                    <a:gd name="T93" fmla="*/ 5413 h 8424"/>
                    <a:gd name="T94" fmla="*/ 7341 w 16920"/>
                    <a:gd name="T95" fmla="*/ 5700 h 8424"/>
                    <a:gd name="T96" fmla="*/ 7185 w 16920"/>
                    <a:gd name="T97" fmla="*/ 6155 h 8424"/>
                    <a:gd name="T98" fmla="*/ 7083 w 16920"/>
                    <a:gd name="T99" fmla="*/ 6651 h 8424"/>
                    <a:gd name="T100" fmla="*/ 6852 w 16920"/>
                    <a:gd name="T101" fmla="*/ 7096 h 8424"/>
                    <a:gd name="T102" fmla="*/ 6490 w 16920"/>
                    <a:gd name="T103" fmla="*/ 7486 h 8424"/>
                    <a:gd name="T104" fmla="*/ 6002 w 16920"/>
                    <a:gd name="T105" fmla="*/ 7810 h 8424"/>
                    <a:gd name="T106" fmla="*/ 5389 w 16920"/>
                    <a:gd name="T107" fmla="*/ 8061 h 8424"/>
                    <a:gd name="T108" fmla="*/ 4653 w 16920"/>
                    <a:gd name="T109" fmla="*/ 8232 h 8424"/>
                    <a:gd name="T110" fmla="*/ 4156 w 16920"/>
                    <a:gd name="T111" fmla="*/ 8296 h 8424"/>
                    <a:gd name="T112" fmla="*/ 3710 w 16920"/>
                    <a:gd name="T113" fmla="*/ 8335 h 8424"/>
                    <a:gd name="T114" fmla="*/ 3242 w 16920"/>
                    <a:gd name="T115" fmla="*/ 8363 h 8424"/>
                    <a:gd name="T116" fmla="*/ 0 w 16920"/>
                    <a:gd name="T117" fmla="*/ 8424 h 8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920" h="8424">
                      <a:moveTo>
                        <a:pt x="0" y="7222"/>
                      </a:moveTo>
                      <a:lnTo>
                        <a:pt x="1115" y="7222"/>
                      </a:lnTo>
                      <a:lnTo>
                        <a:pt x="1179" y="7222"/>
                      </a:lnTo>
                      <a:lnTo>
                        <a:pt x="1245" y="7223"/>
                      </a:lnTo>
                      <a:lnTo>
                        <a:pt x="1311" y="7223"/>
                      </a:lnTo>
                      <a:lnTo>
                        <a:pt x="1379" y="7223"/>
                      </a:lnTo>
                      <a:lnTo>
                        <a:pt x="1448" y="7223"/>
                      </a:lnTo>
                      <a:lnTo>
                        <a:pt x="1519" y="7223"/>
                      </a:lnTo>
                      <a:lnTo>
                        <a:pt x="1589" y="7222"/>
                      </a:lnTo>
                      <a:lnTo>
                        <a:pt x="1661" y="7222"/>
                      </a:lnTo>
                      <a:lnTo>
                        <a:pt x="1665" y="7222"/>
                      </a:lnTo>
                      <a:lnTo>
                        <a:pt x="1665" y="7221"/>
                      </a:lnTo>
                      <a:lnTo>
                        <a:pt x="1803" y="7219"/>
                      </a:lnTo>
                      <a:lnTo>
                        <a:pt x="1945" y="7216"/>
                      </a:lnTo>
                      <a:lnTo>
                        <a:pt x="2090" y="7210"/>
                      </a:lnTo>
                      <a:lnTo>
                        <a:pt x="2238" y="7204"/>
                      </a:lnTo>
                      <a:lnTo>
                        <a:pt x="2389" y="7197"/>
                      </a:lnTo>
                      <a:lnTo>
                        <a:pt x="2543" y="7187"/>
                      </a:lnTo>
                      <a:lnTo>
                        <a:pt x="2700" y="7177"/>
                      </a:lnTo>
                      <a:lnTo>
                        <a:pt x="2858" y="7164"/>
                      </a:lnTo>
                      <a:lnTo>
                        <a:pt x="3019" y="7150"/>
                      </a:lnTo>
                      <a:lnTo>
                        <a:pt x="3183" y="7134"/>
                      </a:lnTo>
                      <a:lnTo>
                        <a:pt x="3348" y="7116"/>
                      </a:lnTo>
                      <a:lnTo>
                        <a:pt x="3515" y="7096"/>
                      </a:lnTo>
                      <a:lnTo>
                        <a:pt x="3683" y="7074"/>
                      </a:lnTo>
                      <a:lnTo>
                        <a:pt x="3852" y="7051"/>
                      </a:lnTo>
                      <a:lnTo>
                        <a:pt x="3938" y="7038"/>
                      </a:lnTo>
                      <a:lnTo>
                        <a:pt x="4024" y="7024"/>
                      </a:lnTo>
                      <a:lnTo>
                        <a:pt x="4109" y="7010"/>
                      </a:lnTo>
                      <a:lnTo>
                        <a:pt x="4195" y="6996"/>
                      </a:lnTo>
                      <a:lnTo>
                        <a:pt x="4399" y="6955"/>
                      </a:lnTo>
                      <a:lnTo>
                        <a:pt x="4584" y="6909"/>
                      </a:lnTo>
                      <a:lnTo>
                        <a:pt x="4750" y="6857"/>
                      </a:lnTo>
                      <a:lnTo>
                        <a:pt x="4898" y="6799"/>
                      </a:lnTo>
                      <a:lnTo>
                        <a:pt x="5032" y="6736"/>
                      </a:lnTo>
                      <a:lnTo>
                        <a:pt x="5148" y="6670"/>
                      </a:lnTo>
                      <a:lnTo>
                        <a:pt x="5252" y="6598"/>
                      </a:lnTo>
                      <a:lnTo>
                        <a:pt x="5341" y="6523"/>
                      </a:lnTo>
                      <a:lnTo>
                        <a:pt x="5420" y="6444"/>
                      </a:lnTo>
                      <a:lnTo>
                        <a:pt x="5487" y="6362"/>
                      </a:lnTo>
                      <a:lnTo>
                        <a:pt x="5546" y="6277"/>
                      </a:lnTo>
                      <a:lnTo>
                        <a:pt x="5594" y="6191"/>
                      </a:lnTo>
                      <a:lnTo>
                        <a:pt x="5636" y="6102"/>
                      </a:lnTo>
                      <a:lnTo>
                        <a:pt x="5671" y="6012"/>
                      </a:lnTo>
                      <a:lnTo>
                        <a:pt x="5701" y="5921"/>
                      </a:lnTo>
                      <a:lnTo>
                        <a:pt x="5727" y="5828"/>
                      </a:lnTo>
                      <a:lnTo>
                        <a:pt x="5750" y="5736"/>
                      </a:lnTo>
                      <a:lnTo>
                        <a:pt x="5770" y="5644"/>
                      </a:lnTo>
                      <a:lnTo>
                        <a:pt x="5790" y="5551"/>
                      </a:lnTo>
                      <a:lnTo>
                        <a:pt x="5810" y="5460"/>
                      </a:lnTo>
                      <a:lnTo>
                        <a:pt x="5831" y="5369"/>
                      </a:lnTo>
                      <a:lnTo>
                        <a:pt x="5854" y="5282"/>
                      </a:lnTo>
                      <a:lnTo>
                        <a:pt x="5882" y="5195"/>
                      </a:lnTo>
                      <a:lnTo>
                        <a:pt x="5912" y="5111"/>
                      </a:lnTo>
                      <a:lnTo>
                        <a:pt x="5951" y="5030"/>
                      </a:lnTo>
                      <a:lnTo>
                        <a:pt x="5994" y="4952"/>
                      </a:lnTo>
                      <a:lnTo>
                        <a:pt x="6046" y="4877"/>
                      </a:lnTo>
                      <a:lnTo>
                        <a:pt x="6106" y="4807"/>
                      </a:lnTo>
                      <a:lnTo>
                        <a:pt x="6177" y="4741"/>
                      </a:lnTo>
                      <a:lnTo>
                        <a:pt x="6259" y="4680"/>
                      </a:lnTo>
                      <a:lnTo>
                        <a:pt x="6353" y="4623"/>
                      </a:lnTo>
                      <a:lnTo>
                        <a:pt x="6460" y="4572"/>
                      </a:lnTo>
                      <a:lnTo>
                        <a:pt x="6579" y="4526"/>
                      </a:lnTo>
                      <a:lnTo>
                        <a:pt x="6702" y="4484"/>
                      </a:lnTo>
                      <a:lnTo>
                        <a:pt x="6831" y="4447"/>
                      </a:lnTo>
                      <a:lnTo>
                        <a:pt x="6965" y="4412"/>
                      </a:lnTo>
                      <a:lnTo>
                        <a:pt x="7103" y="4380"/>
                      </a:lnTo>
                      <a:lnTo>
                        <a:pt x="7246" y="4351"/>
                      </a:lnTo>
                      <a:lnTo>
                        <a:pt x="7392" y="4323"/>
                      </a:lnTo>
                      <a:lnTo>
                        <a:pt x="7542" y="4298"/>
                      </a:lnTo>
                      <a:lnTo>
                        <a:pt x="7847" y="4248"/>
                      </a:lnTo>
                      <a:lnTo>
                        <a:pt x="8159" y="4200"/>
                      </a:lnTo>
                      <a:lnTo>
                        <a:pt x="8315" y="4175"/>
                      </a:lnTo>
                      <a:lnTo>
                        <a:pt x="8473" y="4149"/>
                      </a:lnTo>
                      <a:lnTo>
                        <a:pt x="8629" y="4121"/>
                      </a:lnTo>
                      <a:lnTo>
                        <a:pt x="8785" y="4091"/>
                      </a:lnTo>
                      <a:lnTo>
                        <a:pt x="8939" y="4060"/>
                      </a:lnTo>
                      <a:lnTo>
                        <a:pt x="9091" y="4024"/>
                      </a:lnTo>
                      <a:lnTo>
                        <a:pt x="9241" y="3986"/>
                      </a:lnTo>
                      <a:lnTo>
                        <a:pt x="9390" y="3943"/>
                      </a:lnTo>
                      <a:lnTo>
                        <a:pt x="9533" y="3897"/>
                      </a:lnTo>
                      <a:lnTo>
                        <a:pt x="9673" y="3845"/>
                      </a:lnTo>
                      <a:lnTo>
                        <a:pt x="9808" y="3789"/>
                      </a:lnTo>
                      <a:lnTo>
                        <a:pt x="9939" y="3726"/>
                      </a:lnTo>
                      <a:lnTo>
                        <a:pt x="10065" y="3659"/>
                      </a:lnTo>
                      <a:lnTo>
                        <a:pt x="10185" y="3584"/>
                      </a:lnTo>
                      <a:lnTo>
                        <a:pt x="10299" y="3502"/>
                      </a:lnTo>
                      <a:lnTo>
                        <a:pt x="10406" y="3413"/>
                      </a:lnTo>
                      <a:lnTo>
                        <a:pt x="10505" y="3317"/>
                      </a:lnTo>
                      <a:lnTo>
                        <a:pt x="10596" y="3212"/>
                      </a:lnTo>
                      <a:lnTo>
                        <a:pt x="10680" y="3098"/>
                      </a:lnTo>
                      <a:lnTo>
                        <a:pt x="10755" y="2975"/>
                      </a:lnTo>
                      <a:lnTo>
                        <a:pt x="10828" y="2852"/>
                      </a:lnTo>
                      <a:lnTo>
                        <a:pt x="10908" y="2739"/>
                      </a:lnTo>
                      <a:lnTo>
                        <a:pt x="10994" y="2633"/>
                      </a:lnTo>
                      <a:lnTo>
                        <a:pt x="11085" y="2536"/>
                      </a:lnTo>
                      <a:lnTo>
                        <a:pt x="11181" y="2447"/>
                      </a:lnTo>
                      <a:lnTo>
                        <a:pt x="11282" y="2366"/>
                      </a:lnTo>
                      <a:lnTo>
                        <a:pt x="11388" y="2291"/>
                      </a:lnTo>
                      <a:lnTo>
                        <a:pt x="11499" y="2223"/>
                      </a:lnTo>
                      <a:lnTo>
                        <a:pt x="11613" y="2162"/>
                      </a:lnTo>
                      <a:lnTo>
                        <a:pt x="11731" y="2105"/>
                      </a:lnTo>
                      <a:lnTo>
                        <a:pt x="11852" y="2055"/>
                      </a:lnTo>
                      <a:lnTo>
                        <a:pt x="11977" y="2010"/>
                      </a:lnTo>
                      <a:lnTo>
                        <a:pt x="12104" y="1970"/>
                      </a:lnTo>
                      <a:lnTo>
                        <a:pt x="12233" y="1934"/>
                      </a:lnTo>
                      <a:lnTo>
                        <a:pt x="12364" y="1902"/>
                      </a:lnTo>
                      <a:lnTo>
                        <a:pt x="12498" y="1875"/>
                      </a:lnTo>
                      <a:lnTo>
                        <a:pt x="12633" y="1849"/>
                      </a:lnTo>
                      <a:lnTo>
                        <a:pt x="12768" y="1828"/>
                      </a:lnTo>
                      <a:lnTo>
                        <a:pt x="12905" y="1808"/>
                      </a:lnTo>
                      <a:lnTo>
                        <a:pt x="13041" y="1791"/>
                      </a:lnTo>
                      <a:lnTo>
                        <a:pt x="13178" y="1776"/>
                      </a:lnTo>
                      <a:lnTo>
                        <a:pt x="13315" y="1763"/>
                      </a:lnTo>
                      <a:lnTo>
                        <a:pt x="13450" y="1749"/>
                      </a:lnTo>
                      <a:lnTo>
                        <a:pt x="13586" y="1737"/>
                      </a:lnTo>
                      <a:lnTo>
                        <a:pt x="13720" y="1725"/>
                      </a:lnTo>
                      <a:lnTo>
                        <a:pt x="13852" y="1713"/>
                      </a:lnTo>
                      <a:lnTo>
                        <a:pt x="13982" y="1700"/>
                      </a:lnTo>
                      <a:lnTo>
                        <a:pt x="14110" y="1686"/>
                      </a:lnTo>
                      <a:lnTo>
                        <a:pt x="14236" y="1672"/>
                      </a:lnTo>
                      <a:lnTo>
                        <a:pt x="14360" y="1655"/>
                      </a:lnTo>
                      <a:lnTo>
                        <a:pt x="14479" y="1637"/>
                      </a:lnTo>
                      <a:lnTo>
                        <a:pt x="14596" y="1616"/>
                      </a:lnTo>
                      <a:lnTo>
                        <a:pt x="14710" y="1590"/>
                      </a:lnTo>
                      <a:lnTo>
                        <a:pt x="14823" y="1558"/>
                      </a:lnTo>
                      <a:lnTo>
                        <a:pt x="14935" y="1521"/>
                      </a:lnTo>
                      <a:lnTo>
                        <a:pt x="15046" y="1478"/>
                      </a:lnTo>
                      <a:lnTo>
                        <a:pt x="15156" y="1430"/>
                      </a:lnTo>
                      <a:lnTo>
                        <a:pt x="15264" y="1379"/>
                      </a:lnTo>
                      <a:lnTo>
                        <a:pt x="15370" y="1323"/>
                      </a:lnTo>
                      <a:lnTo>
                        <a:pt x="15474" y="1263"/>
                      </a:lnTo>
                      <a:lnTo>
                        <a:pt x="15576" y="1201"/>
                      </a:lnTo>
                      <a:lnTo>
                        <a:pt x="15676" y="1136"/>
                      </a:lnTo>
                      <a:lnTo>
                        <a:pt x="15774" y="1070"/>
                      </a:lnTo>
                      <a:lnTo>
                        <a:pt x="15868" y="1001"/>
                      </a:lnTo>
                      <a:lnTo>
                        <a:pt x="15960" y="931"/>
                      </a:lnTo>
                      <a:lnTo>
                        <a:pt x="16049" y="860"/>
                      </a:lnTo>
                      <a:lnTo>
                        <a:pt x="16133" y="789"/>
                      </a:lnTo>
                      <a:lnTo>
                        <a:pt x="16216" y="719"/>
                      </a:lnTo>
                      <a:lnTo>
                        <a:pt x="16294" y="650"/>
                      </a:lnTo>
                      <a:lnTo>
                        <a:pt x="16369" y="581"/>
                      </a:lnTo>
                      <a:lnTo>
                        <a:pt x="16440" y="514"/>
                      </a:lnTo>
                      <a:lnTo>
                        <a:pt x="16507" y="449"/>
                      </a:lnTo>
                      <a:lnTo>
                        <a:pt x="16569" y="386"/>
                      </a:lnTo>
                      <a:lnTo>
                        <a:pt x="16627" y="327"/>
                      </a:lnTo>
                      <a:lnTo>
                        <a:pt x="16680" y="271"/>
                      </a:lnTo>
                      <a:lnTo>
                        <a:pt x="16729" y="219"/>
                      </a:lnTo>
                      <a:lnTo>
                        <a:pt x="16810" y="129"/>
                      </a:lnTo>
                      <a:lnTo>
                        <a:pt x="16870" y="59"/>
                      </a:lnTo>
                      <a:lnTo>
                        <a:pt x="16907" y="16"/>
                      </a:lnTo>
                      <a:lnTo>
                        <a:pt x="16920" y="0"/>
                      </a:lnTo>
                      <a:lnTo>
                        <a:pt x="16910" y="19"/>
                      </a:lnTo>
                      <a:lnTo>
                        <a:pt x="16882" y="74"/>
                      </a:lnTo>
                      <a:lnTo>
                        <a:pt x="16862" y="114"/>
                      </a:lnTo>
                      <a:lnTo>
                        <a:pt x="16835" y="161"/>
                      </a:lnTo>
                      <a:lnTo>
                        <a:pt x="16806" y="214"/>
                      </a:lnTo>
                      <a:lnTo>
                        <a:pt x="16771" y="273"/>
                      </a:lnTo>
                      <a:lnTo>
                        <a:pt x="16732" y="338"/>
                      </a:lnTo>
                      <a:lnTo>
                        <a:pt x="16688" y="407"/>
                      </a:lnTo>
                      <a:lnTo>
                        <a:pt x="16640" y="482"/>
                      </a:lnTo>
                      <a:lnTo>
                        <a:pt x="16588" y="560"/>
                      </a:lnTo>
                      <a:lnTo>
                        <a:pt x="16531" y="641"/>
                      </a:lnTo>
                      <a:lnTo>
                        <a:pt x="16470" y="726"/>
                      </a:lnTo>
                      <a:lnTo>
                        <a:pt x="16404" y="812"/>
                      </a:lnTo>
                      <a:lnTo>
                        <a:pt x="16334" y="899"/>
                      </a:lnTo>
                      <a:lnTo>
                        <a:pt x="16260" y="988"/>
                      </a:lnTo>
                      <a:lnTo>
                        <a:pt x="16182" y="1077"/>
                      </a:lnTo>
                      <a:lnTo>
                        <a:pt x="16099" y="1166"/>
                      </a:lnTo>
                      <a:lnTo>
                        <a:pt x="16012" y="1254"/>
                      </a:lnTo>
                      <a:lnTo>
                        <a:pt x="15921" y="1341"/>
                      </a:lnTo>
                      <a:lnTo>
                        <a:pt x="15827" y="1425"/>
                      </a:lnTo>
                      <a:lnTo>
                        <a:pt x="15727" y="1509"/>
                      </a:lnTo>
                      <a:lnTo>
                        <a:pt x="15624" y="1588"/>
                      </a:lnTo>
                      <a:lnTo>
                        <a:pt x="15517" y="1664"/>
                      </a:lnTo>
                      <a:lnTo>
                        <a:pt x="15405" y="1736"/>
                      </a:lnTo>
                      <a:lnTo>
                        <a:pt x="15289" y="1803"/>
                      </a:lnTo>
                      <a:lnTo>
                        <a:pt x="15171" y="1865"/>
                      </a:lnTo>
                      <a:lnTo>
                        <a:pt x="15047" y="1921"/>
                      </a:lnTo>
                      <a:lnTo>
                        <a:pt x="14920" y="1971"/>
                      </a:lnTo>
                      <a:lnTo>
                        <a:pt x="14789" y="2014"/>
                      </a:lnTo>
                      <a:lnTo>
                        <a:pt x="14655" y="2049"/>
                      </a:lnTo>
                      <a:lnTo>
                        <a:pt x="14518" y="2079"/>
                      </a:lnTo>
                      <a:lnTo>
                        <a:pt x="14383" y="2107"/>
                      </a:lnTo>
                      <a:lnTo>
                        <a:pt x="14248" y="2131"/>
                      </a:lnTo>
                      <a:lnTo>
                        <a:pt x="14113" y="2154"/>
                      </a:lnTo>
                      <a:lnTo>
                        <a:pt x="13848" y="2195"/>
                      </a:lnTo>
                      <a:lnTo>
                        <a:pt x="13587" y="2236"/>
                      </a:lnTo>
                      <a:lnTo>
                        <a:pt x="13459" y="2255"/>
                      </a:lnTo>
                      <a:lnTo>
                        <a:pt x="13332" y="2276"/>
                      </a:lnTo>
                      <a:lnTo>
                        <a:pt x="13207" y="2298"/>
                      </a:lnTo>
                      <a:lnTo>
                        <a:pt x="13083" y="2321"/>
                      </a:lnTo>
                      <a:lnTo>
                        <a:pt x="12962" y="2347"/>
                      </a:lnTo>
                      <a:lnTo>
                        <a:pt x="12843" y="2375"/>
                      </a:lnTo>
                      <a:lnTo>
                        <a:pt x="12726" y="2406"/>
                      </a:lnTo>
                      <a:lnTo>
                        <a:pt x="12611" y="2441"/>
                      </a:lnTo>
                      <a:lnTo>
                        <a:pt x="12499" y="2480"/>
                      </a:lnTo>
                      <a:lnTo>
                        <a:pt x="12389" y="2522"/>
                      </a:lnTo>
                      <a:lnTo>
                        <a:pt x="12282" y="2570"/>
                      </a:lnTo>
                      <a:lnTo>
                        <a:pt x="12177" y="2623"/>
                      </a:lnTo>
                      <a:lnTo>
                        <a:pt x="12077" y="2681"/>
                      </a:lnTo>
                      <a:lnTo>
                        <a:pt x="11978" y="2746"/>
                      </a:lnTo>
                      <a:lnTo>
                        <a:pt x="11883" y="2816"/>
                      </a:lnTo>
                      <a:lnTo>
                        <a:pt x="11791" y="2895"/>
                      </a:lnTo>
                      <a:lnTo>
                        <a:pt x="11702" y="2980"/>
                      </a:lnTo>
                      <a:lnTo>
                        <a:pt x="11617" y="3074"/>
                      </a:lnTo>
                      <a:lnTo>
                        <a:pt x="11536" y="3175"/>
                      </a:lnTo>
                      <a:lnTo>
                        <a:pt x="11458" y="3285"/>
                      </a:lnTo>
                      <a:lnTo>
                        <a:pt x="11385" y="3405"/>
                      </a:lnTo>
                      <a:lnTo>
                        <a:pt x="11315" y="3534"/>
                      </a:lnTo>
                      <a:lnTo>
                        <a:pt x="11250" y="3673"/>
                      </a:lnTo>
                      <a:lnTo>
                        <a:pt x="11188" y="3823"/>
                      </a:lnTo>
                      <a:lnTo>
                        <a:pt x="11121" y="3972"/>
                      </a:lnTo>
                      <a:lnTo>
                        <a:pt x="11039" y="4108"/>
                      </a:lnTo>
                      <a:lnTo>
                        <a:pt x="10944" y="4233"/>
                      </a:lnTo>
                      <a:lnTo>
                        <a:pt x="10836" y="4347"/>
                      </a:lnTo>
                      <a:lnTo>
                        <a:pt x="10717" y="4452"/>
                      </a:lnTo>
                      <a:lnTo>
                        <a:pt x="10587" y="4547"/>
                      </a:lnTo>
                      <a:lnTo>
                        <a:pt x="10447" y="4633"/>
                      </a:lnTo>
                      <a:lnTo>
                        <a:pt x="10300" y="4711"/>
                      </a:lnTo>
                      <a:lnTo>
                        <a:pt x="10146" y="4782"/>
                      </a:lnTo>
                      <a:lnTo>
                        <a:pt x="9985" y="4847"/>
                      </a:lnTo>
                      <a:lnTo>
                        <a:pt x="9820" y="4905"/>
                      </a:lnTo>
                      <a:lnTo>
                        <a:pt x="9651" y="4959"/>
                      </a:lnTo>
                      <a:lnTo>
                        <a:pt x="9479" y="5008"/>
                      </a:lnTo>
                      <a:lnTo>
                        <a:pt x="9306" y="5053"/>
                      </a:lnTo>
                      <a:lnTo>
                        <a:pt x="9133" y="5095"/>
                      </a:lnTo>
                      <a:lnTo>
                        <a:pt x="8960" y="5136"/>
                      </a:lnTo>
                      <a:lnTo>
                        <a:pt x="8789" y="5175"/>
                      </a:lnTo>
                      <a:lnTo>
                        <a:pt x="8621" y="5212"/>
                      </a:lnTo>
                      <a:lnTo>
                        <a:pt x="8456" y="5250"/>
                      </a:lnTo>
                      <a:lnTo>
                        <a:pt x="8297" y="5288"/>
                      </a:lnTo>
                      <a:lnTo>
                        <a:pt x="8144" y="5327"/>
                      </a:lnTo>
                      <a:lnTo>
                        <a:pt x="7999" y="5369"/>
                      </a:lnTo>
                      <a:lnTo>
                        <a:pt x="7861" y="5413"/>
                      </a:lnTo>
                      <a:lnTo>
                        <a:pt x="7733" y="5460"/>
                      </a:lnTo>
                      <a:lnTo>
                        <a:pt x="7617" y="5512"/>
                      </a:lnTo>
                      <a:lnTo>
                        <a:pt x="7511" y="5569"/>
                      </a:lnTo>
                      <a:lnTo>
                        <a:pt x="7419" y="5631"/>
                      </a:lnTo>
                      <a:lnTo>
                        <a:pt x="7341" y="5700"/>
                      </a:lnTo>
                      <a:lnTo>
                        <a:pt x="7278" y="5775"/>
                      </a:lnTo>
                      <a:lnTo>
                        <a:pt x="7231" y="5858"/>
                      </a:lnTo>
                      <a:lnTo>
                        <a:pt x="7201" y="5949"/>
                      </a:lnTo>
                      <a:lnTo>
                        <a:pt x="7190" y="6050"/>
                      </a:lnTo>
                      <a:lnTo>
                        <a:pt x="7185" y="6155"/>
                      </a:lnTo>
                      <a:lnTo>
                        <a:pt x="7175" y="6257"/>
                      </a:lnTo>
                      <a:lnTo>
                        <a:pt x="7160" y="6358"/>
                      </a:lnTo>
                      <a:lnTo>
                        <a:pt x="7140" y="6457"/>
                      </a:lnTo>
                      <a:lnTo>
                        <a:pt x="7114" y="6554"/>
                      </a:lnTo>
                      <a:lnTo>
                        <a:pt x="7083" y="6651"/>
                      </a:lnTo>
                      <a:lnTo>
                        <a:pt x="7047" y="6744"/>
                      </a:lnTo>
                      <a:lnTo>
                        <a:pt x="7006" y="6835"/>
                      </a:lnTo>
                      <a:lnTo>
                        <a:pt x="6959" y="6925"/>
                      </a:lnTo>
                      <a:lnTo>
                        <a:pt x="6908" y="7012"/>
                      </a:lnTo>
                      <a:lnTo>
                        <a:pt x="6852" y="7096"/>
                      </a:lnTo>
                      <a:lnTo>
                        <a:pt x="6789" y="7180"/>
                      </a:lnTo>
                      <a:lnTo>
                        <a:pt x="6723" y="7260"/>
                      </a:lnTo>
                      <a:lnTo>
                        <a:pt x="6650" y="7337"/>
                      </a:lnTo>
                      <a:lnTo>
                        <a:pt x="6572" y="7413"/>
                      </a:lnTo>
                      <a:lnTo>
                        <a:pt x="6490" y="7486"/>
                      </a:lnTo>
                      <a:lnTo>
                        <a:pt x="6403" y="7556"/>
                      </a:lnTo>
                      <a:lnTo>
                        <a:pt x="6310" y="7624"/>
                      </a:lnTo>
                      <a:lnTo>
                        <a:pt x="6213" y="7689"/>
                      </a:lnTo>
                      <a:lnTo>
                        <a:pt x="6110" y="7751"/>
                      </a:lnTo>
                      <a:lnTo>
                        <a:pt x="6002" y="7810"/>
                      </a:lnTo>
                      <a:lnTo>
                        <a:pt x="5889" y="7866"/>
                      </a:lnTo>
                      <a:lnTo>
                        <a:pt x="5772" y="7919"/>
                      </a:lnTo>
                      <a:lnTo>
                        <a:pt x="5649" y="7970"/>
                      </a:lnTo>
                      <a:lnTo>
                        <a:pt x="5522" y="8018"/>
                      </a:lnTo>
                      <a:lnTo>
                        <a:pt x="5389" y="8061"/>
                      </a:lnTo>
                      <a:lnTo>
                        <a:pt x="5252" y="8102"/>
                      </a:lnTo>
                      <a:lnTo>
                        <a:pt x="5110" y="8140"/>
                      </a:lnTo>
                      <a:lnTo>
                        <a:pt x="4962" y="8174"/>
                      </a:lnTo>
                      <a:lnTo>
                        <a:pt x="4810" y="8205"/>
                      </a:lnTo>
                      <a:lnTo>
                        <a:pt x="4653" y="8232"/>
                      </a:lnTo>
                      <a:lnTo>
                        <a:pt x="4491" y="8257"/>
                      </a:lnTo>
                      <a:lnTo>
                        <a:pt x="4410" y="8267"/>
                      </a:lnTo>
                      <a:lnTo>
                        <a:pt x="4326" y="8278"/>
                      </a:lnTo>
                      <a:lnTo>
                        <a:pt x="4242" y="8288"/>
                      </a:lnTo>
                      <a:lnTo>
                        <a:pt x="4156" y="8296"/>
                      </a:lnTo>
                      <a:lnTo>
                        <a:pt x="4069" y="8304"/>
                      </a:lnTo>
                      <a:lnTo>
                        <a:pt x="3980" y="8313"/>
                      </a:lnTo>
                      <a:lnTo>
                        <a:pt x="3892" y="8320"/>
                      </a:lnTo>
                      <a:lnTo>
                        <a:pt x="3801" y="8328"/>
                      </a:lnTo>
                      <a:lnTo>
                        <a:pt x="3710" y="8335"/>
                      </a:lnTo>
                      <a:lnTo>
                        <a:pt x="3618" y="8341"/>
                      </a:lnTo>
                      <a:lnTo>
                        <a:pt x="3525" y="8347"/>
                      </a:lnTo>
                      <a:lnTo>
                        <a:pt x="3431" y="8353"/>
                      </a:lnTo>
                      <a:lnTo>
                        <a:pt x="3336" y="8357"/>
                      </a:lnTo>
                      <a:lnTo>
                        <a:pt x="3242" y="8363"/>
                      </a:lnTo>
                      <a:lnTo>
                        <a:pt x="3147" y="8367"/>
                      </a:lnTo>
                      <a:lnTo>
                        <a:pt x="3052" y="8371"/>
                      </a:lnTo>
                      <a:lnTo>
                        <a:pt x="3053" y="8371"/>
                      </a:lnTo>
                      <a:lnTo>
                        <a:pt x="2642" y="8399"/>
                      </a:lnTo>
                      <a:lnTo>
                        <a:pt x="0" y="8424"/>
                      </a:lnTo>
                      <a:lnTo>
                        <a:pt x="0" y="7222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1" name="ïśľiďè">
                  <a:extLst>
                    <a:ext uri="{FF2B5EF4-FFF2-40B4-BE49-F238E27FC236}">
                      <a16:creationId xmlns:a16="http://schemas.microsoft.com/office/drawing/2014/main" xmlns="" id="{D4A3A30D-9D6A-436F-BD0F-BF009143248A}"/>
                    </a:ext>
                  </a:extLst>
                </p:cNvPr>
                <p:cNvSpPr/>
                <p:nvPr/>
              </p:nvSpPr>
              <p:spPr bwMode="auto">
                <a:xfrm>
                  <a:off x="8083550" y="1455737"/>
                  <a:ext cx="869950" cy="857250"/>
                </a:xfrm>
                <a:custGeom>
                  <a:avLst/>
                  <a:gdLst>
                    <a:gd name="T0" fmla="*/ 1471 w 1643"/>
                    <a:gd name="T1" fmla="*/ 199 h 1621"/>
                    <a:gd name="T2" fmla="*/ 1553 w 1643"/>
                    <a:gd name="T3" fmla="*/ 106 h 1621"/>
                    <a:gd name="T4" fmla="*/ 1610 w 1643"/>
                    <a:gd name="T5" fmla="*/ 40 h 1621"/>
                    <a:gd name="T6" fmla="*/ 1639 w 1643"/>
                    <a:gd name="T7" fmla="*/ 4 h 1621"/>
                    <a:gd name="T8" fmla="*/ 1637 w 1643"/>
                    <a:gd name="T9" fmla="*/ 14 h 1621"/>
                    <a:gd name="T10" fmla="*/ 1585 w 1643"/>
                    <a:gd name="T11" fmla="*/ 113 h 1621"/>
                    <a:gd name="T12" fmla="*/ 1513 w 1643"/>
                    <a:gd name="T13" fmla="*/ 240 h 1621"/>
                    <a:gd name="T14" fmla="*/ 1449 w 1643"/>
                    <a:gd name="T15" fmla="*/ 346 h 1621"/>
                    <a:gd name="T16" fmla="*/ 1373 w 1643"/>
                    <a:gd name="T17" fmla="*/ 466 h 1621"/>
                    <a:gd name="T18" fmla="*/ 1286 w 1643"/>
                    <a:gd name="T19" fmla="*/ 596 h 1621"/>
                    <a:gd name="T20" fmla="*/ 1142 w 1643"/>
                    <a:gd name="T21" fmla="*/ 750 h 1621"/>
                    <a:gd name="T22" fmla="*/ 944 w 1643"/>
                    <a:gd name="T23" fmla="*/ 922 h 1621"/>
                    <a:gd name="T24" fmla="*/ 746 w 1643"/>
                    <a:gd name="T25" fmla="*/ 1088 h 1621"/>
                    <a:gd name="T26" fmla="*/ 558 w 1643"/>
                    <a:gd name="T27" fmla="*/ 1242 h 1621"/>
                    <a:gd name="T28" fmla="*/ 388 w 1643"/>
                    <a:gd name="T29" fmla="*/ 1379 h 1621"/>
                    <a:gd name="T30" fmla="*/ 246 w 1643"/>
                    <a:gd name="T31" fmla="*/ 1491 h 1621"/>
                    <a:gd name="T32" fmla="*/ 142 w 1643"/>
                    <a:gd name="T33" fmla="*/ 1571 h 1621"/>
                    <a:gd name="T34" fmla="*/ 86 w 1643"/>
                    <a:gd name="T35" fmla="*/ 1615 h 1621"/>
                    <a:gd name="T36" fmla="*/ 0 w 1643"/>
                    <a:gd name="T37" fmla="*/ 1582 h 1621"/>
                    <a:gd name="T38" fmla="*/ 24 w 1643"/>
                    <a:gd name="T39" fmla="*/ 1564 h 1621"/>
                    <a:gd name="T40" fmla="*/ 91 w 1643"/>
                    <a:gd name="T41" fmla="*/ 1513 h 1621"/>
                    <a:gd name="T42" fmla="*/ 192 w 1643"/>
                    <a:gd name="T43" fmla="*/ 1435 h 1621"/>
                    <a:gd name="T44" fmla="*/ 319 w 1643"/>
                    <a:gd name="T45" fmla="*/ 1336 h 1621"/>
                    <a:gd name="T46" fmla="*/ 463 w 1643"/>
                    <a:gd name="T47" fmla="*/ 1222 h 1621"/>
                    <a:gd name="T48" fmla="*/ 617 w 1643"/>
                    <a:gd name="T49" fmla="*/ 1097 h 1621"/>
                    <a:gd name="T50" fmla="*/ 772 w 1643"/>
                    <a:gd name="T51" fmla="*/ 968 h 1621"/>
                    <a:gd name="T52" fmla="*/ 919 w 1643"/>
                    <a:gd name="T53" fmla="*/ 840 h 1621"/>
                    <a:gd name="T54" fmla="*/ 985 w 1643"/>
                    <a:gd name="T55" fmla="*/ 778 h 1621"/>
                    <a:gd name="T56" fmla="*/ 1048 w 1643"/>
                    <a:gd name="T57" fmla="*/ 718 h 1621"/>
                    <a:gd name="T58" fmla="*/ 1154 w 1643"/>
                    <a:gd name="T59" fmla="*/ 607 h 1621"/>
                    <a:gd name="T60" fmla="*/ 1241 w 1643"/>
                    <a:gd name="T61" fmla="*/ 507 h 1621"/>
                    <a:gd name="T62" fmla="*/ 1310 w 1643"/>
                    <a:gd name="T63" fmla="*/ 421 h 1621"/>
                    <a:gd name="T64" fmla="*/ 1360 w 1643"/>
                    <a:gd name="T65" fmla="*/ 350 h 1621"/>
                    <a:gd name="T66" fmla="*/ 1394 w 1643"/>
                    <a:gd name="T67" fmla="*/ 298 h 1621"/>
                    <a:gd name="T68" fmla="*/ 1420 w 1643"/>
                    <a:gd name="T69" fmla="*/ 253 h 1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43" h="1621">
                      <a:moveTo>
                        <a:pt x="1420" y="253"/>
                      </a:moveTo>
                      <a:lnTo>
                        <a:pt x="1471" y="199"/>
                      </a:lnTo>
                      <a:lnTo>
                        <a:pt x="1515" y="149"/>
                      </a:lnTo>
                      <a:lnTo>
                        <a:pt x="1553" y="106"/>
                      </a:lnTo>
                      <a:lnTo>
                        <a:pt x="1585" y="70"/>
                      </a:lnTo>
                      <a:lnTo>
                        <a:pt x="1610" y="40"/>
                      </a:lnTo>
                      <a:lnTo>
                        <a:pt x="1628" y="18"/>
                      </a:lnTo>
                      <a:lnTo>
                        <a:pt x="1639" y="4"/>
                      </a:lnTo>
                      <a:lnTo>
                        <a:pt x="1643" y="0"/>
                      </a:lnTo>
                      <a:lnTo>
                        <a:pt x="1637" y="14"/>
                      </a:lnTo>
                      <a:lnTo>
                        <a:pt x="1618" y="52"/>
                      </a:lnTo>
                      <a:lnTo>
                        <a:pt x="1585" y="113"/>
                      </a:lnTo>
                      <a:lnTo>
                        <a:pt x="1540" y="194"/>
                      </a:lnTo>
                      <a:lnTo>
                        <a:pt x="1513" y="240"/>
                      </a:lnTo>
                      <a:lnTo>
                        <a:pt x="1483" y="292"/>
                      </a:lnTo>
                      <a:lnTo>
                        <a:pt x="1449" y="346"/>
                      </a:lnTo>
                      <a:lnTo>
                        <a:pt x="1414" y="404"/>
                      </a:lnTo>
                      <a:lnTo>
                        <a:pt x="1373" y="466"/>
                      </a:lnTo>
                      <a:lnTo>
                        <a:pt x="1331" y="530"/>
                      </a:lnTo>
                      <a:lnTo>
                        <a:pt x="1286" y="596"/>
                      </a:lnTo>
                      <a:lnTo>
                        <a:pt x="1237" y="664"/>
                      </a:lnTo>
                      <a:lnTo>
                        <a:pt x="1142" y="750"/>
                      </a:lnTo>
                      <a:lnTo>
                        <a:pt x="1043" y="836"/>
                      </a:lnTo>
                      <a:lnTo>
                        <a:pt x="944" y="922"/>
                      </a:lnTo>
                      <a:lnTo>
                        <a:pt x="845" y="1006"/>
                      </a:lnTo>
                      <a:lnTo>
                        <a:pt x="746" y="1088"/>
                      </a:lnTo>
                      <a:lnTo>
                        <a:pt x="650" y="1167"/>
                      </a:lnTo>
                      <a:lnTo>
                        <a:pt x="558" y="1242"/>
                      </a:lnTo>
                      <a:lnTo>
                        <a:pt x="469" y="1313"/>
                      </a:lnTo>
                      <a:lnTo>
                        <a:pt x="388" y="1379"/>
                      </a:lnTo>
                      <a:lnTo>
                        <a:pt x="313" y="1438"/>
                      </a:lnTo>
                      <a:lnTo>
                        <a:pt x="246" y="1491"/>
                      </a:lnTo>
                      <a:lnTo>
                        <a:pt x="189" y="1535"/>
                      </a:lnTo>
                      <a:lnTo>
                        <a:pt x="142" y="1571"/>
                      </a:lnTo>
                      <a:lnTo>
                        <a:pt x="108" y="1599"/>
                      </a:lnTo>
                      <a:lnTo>
                        <a:pt x="86" y="1615"/>
                      </a:lnTo>
                      <a:lnTo>
                        <a:pt x="79" y="1621"/>
                      </a:lnTo>
                      <a:lnTo>
                        <a:pt x="0" y="1582"/>
                      </a:lnTo>
                      <a:lnTo>
                        <a:pt x="6" y="1576"/>
                      </a:lnTo>
                      <a:lnTo>
                        <a:pt x="24" y="1564"/>
                      </a:lnTo>
                      <a:lnTo>
                        <a:pt x="53" y="1542"/>
                      </a:lnTo>
                      <a:lnTo>
                        <a:pt x="91" y="1513"/>
                      </a:lnTo>
                      <a:lnTo>
                        <a:pt x="137" y="1477"/>
                      </a:lnTo>
                      <a:lnTo>
                        <a:pt x="192" y="1435"/>
                      </a:lnTo>
                      <a:lnTo>
                        <a:pt x="252" y="1388"/>
                      </a:lnTo>
                      <a:lnTo>
                        <a:pt x="319" y="1336"/>
                      </a:lnTo>
                      <a:lnTo>
                        <a:pt x="389" y="1280"/>
                      </a:lnTo>
                      <a:lnTo>
                        <a:pt x="463" y="1222"/>
                      </a:lnTo>
                      <a:lnTo>
                        <a:pt x="539" y="1161"/>
                      </a:lnTo>
                      <a:lnTo>
                        <a:pt x="617" y="1097"/>
                      </a:lnTo>
                      <a:lnTo>
                        <a:pt x="694" y="1033"/>
                      </a:lnTo>
                      <a:lnTo>
                        <a:pt x="772" y="968"/>
                      </a:lnTo>
                      <a:lnTo>
                        <a:pt x="847" y="904"/>
                      </a:lnTo>
                      <a:lnTo>
                        <a:pt x="919" y="840"/>
                      </a:lnTo>
                      <a:lnTo>
                        <a:pt x="952" y="808"/>
                      </a:lnTo>
                      <a:lnTo>
                        <a:pt x="985" y="778"/>
                      </a:lnTo>
                      <a:lnTo>
                        <a:pt x="1017" y="748"/>
                      </a:lnTo>
                      <a:lnTo>
                        <a:pt x="1048" y="718"/>
                      </a:lnTo>
                      <a:lnTo>
                        <a:pt x="1104" y="661"/>
                      </a:lnTo>
                      <a:lnTo>
                        <a:pt x="1154" y="607"/>
                      </a:lnTo>
                      <a:lnTo>
                        <a:pt x="1201" y="555"/>
                      </a:lnTo>
                      <a:lnTo>
                        <a:pt x="1241" y="507"/>
                      </a:lnTo>
                      <a:lnTo>
                        <a:pt x="1278" y="462"/>
                      </a:lnTo>
                      <a:lnTo>
                        <a:pt x="1310" y="421"/>
                      </a:lnTo>
                      <a:lnTo>
                        <a:pt x="1336" y="384"/>
                      </a:lnTo>
                      <a:lnTo>
                        <a:pt x="1360" y="350"/>
                      </a:lnTo>
                      <a:lnTo>
                        <a:pt x="1379" y="322"/>
                      </a:lnTo>
                      <a:lnTo>
                        <a:pt x="1394" y="298"/>
                      </a:lnTo>
                      <a:lnTo>
                        <a:pt x="1414" y="265"/>
                      </a:lnTo>
                      <a:lnTo>
                        <a:pt x="1420" y="253"/>
                      </a:lnTo>
                      <a:lnTo>
                        <a:pt x="1420" y="253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2" name="îṥļîḋê">
                  <a:extLst>
                    <a:ext uri="{FF2B5EF4-FFF2-40B4-BE49-F238E27FC236}">
                      <a16:creationId xmlns:a16="http://schemas.microsoft.com/office/drawing/2014/main" xmlns="" id="{259445FE-44F6-4EB2-BB65-B28E1397122F}"/>
                    </a:ext>
                  </a:extLst>
                </p:cNvPr>
                <p:cNvSpPr/>
                <p:nvPr/>
              </p:nvSpPr>
              <p:spPr bwMode="auto">
                <a:xfrm>
                  <a:off x="0" y="5487987"/>
                  <a:ext cx="1719263" cy="134938"/>
                </a:xfrm>
                <a:custGeom>
                  <a:avLst/>
                  <a:gdLst>
                    <a:gd name="T0" fmla="*/ 0 w 3248"/>
                    <a:gd name="T1" fmla="*/ 255 h 255"/>
                    <a:gd name="T2" fmla="*/ 0 w 3248"/>
                    <a:gd name="T3" fmla="*/ 91 h 255"/>
                    <a:gd name="T4" fmla="*/ 18 w 3248"/>
                    <a:gd name="T5" fmla="*/ 91 h 255"/>
                    <a:gd name="T6" fmla="*/ 70 w 3248"/>
                    <a:gd name="T7" fmla="*/ 91 h 255"/>
                    <a:gd name="T8" fmla="*/ 152 w 3248"/>
                    <a:gd name="T9" fmla="*/ 90 h 255"/>
                    <a:gd name="T10" fmla="*/ 260 w 3248"/>
                    <a:gd name="T11" fmla="*/ 89 h 255"/>
                    <a:gd name="T12" fmla="*/ 391 w 3248"/>
                    <a:gd name="T13" fmla="*/ 88 h 255"/>
                    <a:gd name="T14" fmla="*/ 541 w 3248"/>
                    <a:gd name="T15" fmla="*/ 86 h 255"/>
                    <a:gd name="T16" fmla="*/ 707 w 3248"/>
                    <a:gd name="T17" fmla="*/ 83 h 255"/>
                    <a:gd name="T18" fmla="*/ 884 w 3248"/>
                    <a:gd name="T19" fmla="*/ 81 h 255"/>
                    <a:gd name="T20" fmla="*/ 1069 w 3248"/>
                    <a:gd name="T21" fmla="*/ 78 h 255"/>
                    <a:gd name="T22" fmla="*/ 1258 w 3248"/>
                    <a:gd name="T23" fmla="*/ 75 h 255"/>
                    <a:gd name="T24" fmla="*/ 1449 w 3248"/>
                    <a:gd name="T25" fmla="*/ 72 h 255"/>
                    <a:gd name="T26" fmla="*/ 1635 w 3248"/>
                    <a:gd name="T27" fmla="*/ 69 h 255"/>
                    <a:gd name="T28" fmla="*/ 1815 w 3248"/>
                    <a:gd name="T29" fmla="*/ 64 h 255"/>
                    <a:gd name="T30" fmla="*/ 1984 w 3248"/>
                    <a:gd name="T31" fmla="*/ 59 h 255"/>
                    <a:gd name="T32" fmla="*/ 2138 w 3248"/>
                    <a:gd name="T33" fmla="*/ 55 h 255"/>
                    <a:gd name="T34" fmla="*/ 2275 w 3248"/>
                    <a:gd name="T35" fmla="*/ 50 h 255"/>
                    <a:gd name="T36" fmla="*/ 2396 w 3248"/>
                    <a:gd name="T37" fmla="*/ 43 h 255"/>
                    <a:gd name="T38" fmla="*/ 2509 w 3248"/>
                    <a:gd name="T39" fmla="*/ 39 h 255"/>
                    <a:gd name="T40" fmla="*/ 2612 w 3248"/>
                    <a:gd name="T41" fmla="*/ 34 h 255"/>
                    <a:gd name="T42" fmla="*/ 2706 w 3248"/>
                    <a:gd name="T43" fmla="*/ 29 h 255"/>
                    <a:gd name="T44" fmla="*/ 2791 w 3248"/>
                    <a:gd name="T45" fmla="*/ 24 h 255"/>
                    <a:gd name="T46" fmla="*/ 2868 w 3248"/>
                    <a:gd name="T47" fmla="*/ 21 h 255"/>
                    <a:gd name="T48" fmla="*/ 2936 w 3248"/>
                    <a:gd name="T49" fmla="*/ 17 h 255"/>
                    <a:gd name="T50" fmla="*/ 2996 w 3248"/>
                    <a:gd name="T51" fmla="*/ 14 h 255"/>
                    <a:gd name="T52" fmla="*/ 3048 w 3248"/>
                    <a:gd name="T53" fmla="*/ 10 h 255"/>
                    <a:gd name="T54" fmla="*/ 3092 w 3248"/>
                    <a:gd name="T55" fmla="*/ 7 h 255"/>
                    <a:gd name="T56" fmla="*/ 3129 w 3248"/>
                    <a:gd name="T57" fmla="*/ 5 h 255"/>
                    <a:gd name="T58" fmla="*/ 3160 w 3248"/>
                    <a:gd name="T59" fmla="*/ 3 h 255"/>
                    <a:gd name="T60" fmla="*/ 3182 w 3248"/>
                    <a:gd name="T61" fmla="*/ 2 h 255"/>
                    <a:gd name="T62" fmla="*/ 3198 w 3248"/>
                    <a:gd name="T63" fmla="*/ 1 h 255"/>
                    <a:gd name="T64" fmla="*/ 3207 w 3248"/>
                    <a:gd name="T65" fmla="*/ 0 h 255"/>
                    <a:gd name="T66" fmla="*/ 3211 w 3248"/>
                    <a:gd name="T67" fmla="*/ 0 h 255"/>
                    <a:gd name="T68" fmla="*/ 3247 w 3248"/>
                    <a:gd name="T69" fmla="*/ 159 h 255"/>
                    <a:gd name="T70" fmla="*/ 3248 w 3248"/>
                    <a:gd name="T71" fmla="*/ 159 h 255"/>
                    <a:gd name="T72" fmla="*/ 3248 w 3248"/>
                    <a:gd name="T73" fmla="*/ 160 h 255"/>
                    <a:gd name="T74" fmla="*/ 3237 w 3248"/>
                    <a:gd name="T75" fmla="*/ 161 h 255"/>
                    <a:gd name="T76" fmla="*/ 3211 w 3248"/>
                    <a:gd name="T77" fmla="*/ 163 h 255"/>
                    <a:gd name="T78" fmla="*/ 3197 w 3248"/>
                    <a:gd name="T79" fmla="*/ 163 h 255"/>
                    <a:gd name="T80" fmla="*/ 3155 w 3248"/>
                    <a:gd name="T81" fmla="*/ 166 h 255"/>
                    <a:gd name="T82" fmla="*/ 3086 w 3248"/>
                    <a:gd name="T83" fmla="*/ 169 h 255"/>
                    <a:gd name="T84" fmla="*/ 2991 w 3248"/>
                    <a:gd name="T85" fmla="*/ 174 h 255"/>
                    <a:gd name="T86" fmla="*/ 2869 w 3248"/>
                    <a:gd name="T87" fmla="*/ 181 h 255"/>
                    <a:gd name="T88" fmla="*/ 2723 w 3248"/>
                    <a:gd name="T89" fmla="*/ 187 h 255"/>
                    <a:gd name="T90" fmla="*/ 2552 w 3248"/>
                    <a:gd name="T91" fmla="*/ 195 h 255"/>
                    <a:gd name="T92" fmla="*/ 2356 w 3248"/>
                    <a:gd name="T93" fmla="*/ 202 h 255"/>
                    <a:gd name="T94" fmla="*/ 2137 w 3248"/>
                    <a:gd name="T95" fmla="*/ 210 h 255"/>
                    <a:gd name="T96" fmla="*/ 1895 w 3248"/>
                    <a:gd name="T97" fmla="*/ 218 h 255"/>
                    <a:gd name="T98" fmla="*/ 1632 w 3248"/>
                    <a:gd name="T99" fmla="*/ 226 h 255"/>
                    <a:gd name="T100" fmla="*/ 1346 w 3248"/>
                    <a:gd name="T101" fmla="*/ 234 h 255"/>
                    <a:gd name="T102" fmla="*/ 1040 w 3248"/>
                    <a:gd name="T103" fmla="*/ 240 h 255"/>
                    <a:gd name="T104" fmla="*/ 713 w 3248"/>
                    <a:gd name="T105" fmla="*/ 246 h 255"/>
                    <a:gd name="T106" fmla="*/ 366 w 3248"/>
                    <a:gd name="T107" fmla="*/ 252 h 255"/>
                    <a:gd name="T108" fmla="*/ 0 w 3248"/>
                    <a:gd name="T109" fmla="*/ 255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248" h="255">
                      <a:moveTo>
                        <a:pt x="0" y="255"/>
                      </a:move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70" y="91"/>
                      </a:lnTo>
                      <a:lnTo>
                        <a:pt x="152" y="90"/>
                      </a:lnTo>
                      <a:lnTo>
                        <a:pt x="260" y="89"/>
                      </a:lnTo>
                      <a:lnTo>
                        <a:pt x="391" y="88"/>
                      </a:lnTo>
                      <a:lnTo>
                        <a:pt x="541" y="86"/>
                      </a:lnTo>
                      <a:lnTo>
                        <a:pt x="707" y="83"/>
                      </a:lnTo>
                      <a:lnTo>
                        <a:pt x="884" y="81"/>
                      </a:lnTo>
                      <a:lnTo>
                        <a:pt x="1069" y="78"/>
                      </a:lnTo>
                      <a:lnTo>
                        <a:pt x="1258" y="75"/>
                      </a:lnTo>
                      <a:lnTo>
                        <a:pt x="1449" y="72"/>
                      </a:lnTo>
                      <a:lnTo>
                        <a:pt x="1635" y="69"/>
                      </a:lnTo>
                      <a:lnTo>
                        <a:pt x="1815" y="64"/>
                      </a:lnTo>
                      <a:lnTo>
                        <a:pt x="1984" y="59"/>
                      </a:lnTo>
                      <a:lnTo>
                        <a:pt x="2138" y="55"/>
                      </a:lnTo>
                      <a:lnTo>
                        <a:pt x="2275" y="50"/>
                      </a:lnTo>
                      <a:lnTo>
                        <a:pt x="2396" y="43"/>
                      </a:lnTo>
                      <a:lnTo>
                        <a:pt x="2509" y="39"/>
                      </a:lnTo>
                      <a:lnTo>
                        <a:pt x="2612" y="34"/>
                      </a:lnTo>
                      <a:lnTo>
                        <a:pt x="2706" y="29"/>
                      </a:lnTo>
                      <a:lnTo>
                        <a:pt x="2791" y="24"/>
                      </a:lnTo>
                      <a:lnTo>
                        <a:pt x="2868" y="21"/>
                      </a:lnTo>
                      <a:lnTo>
                        <a:pt x="2936" y="17"/>
                      </a:lnTo>
                      <a:lnTo>
                        <a:pt x="2996" y="14"/>
                      </a:lnTo>
                      <a:lnTo>
                        <a:pt x="3048" y="10"/>
                      </a:lnTo>
                      <a:lnTo>
                        <a:pt x="3092" y="7"/>
                      </a:lnTo>
                      <a:lnTo>
                        <a:pt x="3129" y="5"/>
                      </a:lnTo>
                      <a:lnTo>
                        <a:pt x="3160" y="3"/>
                      </a:lnTo>
                      <a:lnTo>
                        <a:pt x="3182" y="2"/>
                      </a:lnTo>
                      <a:lnTo>
                        <a:pt x="3198" y="1"/>
                      </a:lnTo>
                      <a:lnTo>
                        <a:pt x="3207" y="0"/>
                      </a:lnTo>
                      <a:lnTo>
                        <a:pt x="3211" y="0"/>
                      </a:lnTo>
                      <a:lnTo>
                        <a:pt x="3247" y="159"/>
                      </a:lnTo>
                      <a:lnTo>
                        <a:pt x="3248" y="159"/>
                      </a:lnTo>
                      <a:lnTo>
                        <a:pt x="3248" y="160"/>
                      </a:lnTo>
                      <a:lnTo>
                        <a:pt x="3237" y="161"/>
                      </a:lnTo>
                      <a:lnTo>
                        <a:pt x="3211" y="163"/>
                      </a:lnTo>
                      <a:lnTo>
                        <a:pt x="3197" y="163"/>
                      </a:lnTo>
                      <a:lnTo>
                        <a:pt x="3155" y="166"/>
                      </a:lnTo>
                      <a:lnTo>
                        <a:pt x="3086" y="169"/>
                      </a:lnTo>
                      <a:lnTo>
                        <a:pt x="2991" y="174"/>
                      </a:lnTo>
                      <a:lnTo>
                        <a:pt x="2869" y="181"/>
                      </a:lnTo>
                      <a:lnTo>
                        <a:pt x="2723" y="187"/>
                      </a:lnTo>
                      <a:lnTo>
                        <a:pt x="2552" y="195"/>
                      </a:lnTo>
                      <a:lnTo>
                        <a:pt x="2356" y="202"/>
                      </a:lnTo>
                      <a:lnTo>
                        <a:pt x="2137" y="210"/>
                      </a:lnTo>
                      <a:lnTo>
                        <a:pt x="1895" y="218"/>
                      </a:lnTo>
                      <a:lnTo>
                        <a:pt x="1632" y="226"/>
                      </a:lnTo>
                      <a:lnTo>
                        <a:pt x="1346" y="234"/>
                      </a:lnTo>
                      <a:lnTo>
                        <a:pt x="1040" y="240"/>
                      </a:lnTo>
                      <a:lnTo>
                        <a:pt x="713" y="246"/>
                      </a:lnTo>
                      <a:lnTo>
                        <a:pt x="366" y="252"/>
                      </a:lnTo>
                      <a:lnTo>
                        <a:pt x="0" y="255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3" name="îşlíďe">
                  <a:extLst>
                    <a:ext uri="{FF2B5EF4-FFF2-40B4-BE49-F238E27FC236}">
                      <a16:creationId xmlns:a16="http://schemas.microsoft.com/office/drawing/2014/main" xmlns="" id="{BA9C95E9-7386-4364-A38E-54DE8474E891}"/>
                    </a:ext>
                  </a:extLst>
                </p:cNvPr>
                <p:cNvSpPr/>
                <p:nvPr/>
              </p:nvSpPr>
              <p:spPr bwMode="auto">
                <a:xfrm>
                  <a:off x="1879600" y="4813300"/>
                  <a:ext cx="1460500" cy="747713"/>
                </a:xfrm>
                <a:custGeom>
                  <a:avLst/>
                  <a:gdLst>
                    <a:gd name="T0" fmla="*/ 137 w 2761"/>
                    <a:gd name="T1" fmla="*/ 1408 h 1414"/>
                    <a:gd name="T2" fmla="*/ 354 w 2761"/>
                    <a:gd name="T3" fmla="*/ 1391 h 1414"/>
                    <a:gd name="T4" fmla="*/ 538 w 2761"/>
                    <a:gd name="T5" fmla="*/ 1372 h 1414"/>
                    <a:gd name="T6" fmla="*/ 669 w 2761"/>
                    <a:gd name="T7" fmla="*/ 1357 h 1414"/>
                    <a:gd name="T8" fmla="*/ 804 w 2761"/>
                    <a:gd name="T9" fmla="*/ 1338 h 1414"/>
                    <a:gd name="T10" fmla="*/ 941 w 2761"/>
                    <a:gd name="T11" fmla="*/ 1317 h 1414"/>
                    <a:gd name="T12" fmla="*/ 1080 w 2761"/>
                    <a:gd name="T13" fmla="*/ 1292 h 1414"/>
                    <a:gd name="T14" fmla="*/ 1219 w 2761"/>
                    <a:gd name="T15" fmla="*/ 1263 h 1414"/>
                    <a:gd name="T16" fmla="*/ 1357 w 2761"/>
                    <a:gd name="T17" fmla="*/ 1230 h 1414"/>
                    <a:gd name="T18" fmla="*/ 1493 w 2761"/>
                    <a:gd name="T19" fmla="*/ 1194 h 1414"/>
                    <a:gd name="T20" fmla="*/ 1624 w 2761"/>
                    <a:gd name="T21" fmla="*/ 1153 h 1414"/>
                    <a:gd name="T22" fmla="*/ 1751 w 2761"/>
                    <a:gd name="T23" fmla="*/ 1108 h 1414"/>
                    <a:gd name="T24" fmla="*/ 1872 w 2761"/>
                    <a:gd name="T25" fmla="*/ 1057 h 1414"/>
                    <a:gd name="T26" fmla="*/ 1984 w 2761"/>
                    <a:gd name="T27" fmla="*/ 1001 h 1414"/>
                    <a:gd name="T28" fmla="*/ 2105 w 2761"/>
                    <a:gd name="T29" fmla="*/ 929 h 1414"/>
                    <a:gd name="T30" fmla="*/ 2228 w 2761"/>
                    <a:gd name="T31" fmla="*/ 846 h 1414"/>
                    <a:gd name="T32" fmla="*/ 2334 w 2761"/>
                    <a:gd name="T33" fmla="*/ 764 h 1414"/>
                    <a:gd name="T34" fmla="*/ 2426 w 2761"/>
                    <a:gd name="T35" fmla="*/ 682 h 1414"/>
                    <a:gd name="T36" fmla="*/ 2503 w 2761"/>
                    <a:gd name="T37" fmla="*/ 604 h 1414"/>
                    <a:gd name="T38" fmla="*/ 2567 w 2761"/>
                    <a:gd name="T39" fmla="*/ 528 h 1414"/>
                    <a:gd name="T40" fmla="*/ 2620 w 2761"/>
                    <a:gd name="T41" fmla="*/ 455 h 1414"/>
                    <a:gd name="T42" fmla="*/ 2662 w 2761"/>
                    <a:gd name="T43" fmla="*/ 386 h 1414"/>
                    <a:gd name="T44" fmla="*/ 2695 w 2761"/>
                    <a:gd name="T45" fmla="*/ 323 h 1414"/>
                    <a:gd name="T46" fmla="*/ 2720 w 2761"/>
                    <a:gd name="T47" fmla="*/ 264 h 1414"/>
                    <a:gd name="T48" fmla="*/ 2737 w 2761"/>
                    <a:gd name="T49" fmla="*/ 213 h 1414"/>
                    <a:gd name="T50" fmla="*/ 2749 w 2761"/>
                    <a:gd name="T51" fmla="*/ 167 h 1414"/>
                    <a:gd name="T52" fmla="*/ 2758 w 2761"/>
                    <a:gd name="T53" fmla="*/ 114 h 1414"/>
                    <a:gd name="T54" fmla="*/ 2761 w 2761"/>
                    <a:gd name="T55" fmla="*/ 74 h 1414"/>
                    <a:gd name="T56" fmla="*/ 2613 w 2761"/>
                    <a:gd name="T57" fmla="*/ 0 h 1414"/>
                    <a:gd name="T58" fmla="*/ 2604 w 2761"/>
                    <a:gd name="T59" fmla="*/ 30 h 1414"/>
                    <a:gd name="T60" fmla="*/ 2571 w 2761"/>
                    <a:gd name="T61" fmla="*/ 109 h 1414"/>
                    <a:gd name="T62" fmla="*/ 2544 w 2761"/>
                    <a:gd name="T63" fmla="*/ 164 h 1414"/>
                    <a:gd name="T64" fmla="*/ 2510 w 2761"/>
                    <a:gd name="T65" fmla="*/ 226 h 1414"/>
                    <a:gd name="T66" fmla="*/ 2466 w 2761"/>
                    <a:gd name="T67" fmla="*/ 296 h 1414"/>
                    <a:gd name="T68" fmla="*/ 2413 w 2761"/>
                    <a:gd name="T69" fmla="*/ 371 h 1414"/>
                    <a:gd name="T70" fmla="*/ 2351 w 2761"/>
                    <a:gd name="T71" fmla="*/ 450 h 1414"/>
                    <a:gd name="T72" fmla="*/ 2277 w 2761"/>
                    <a:gd name="T73" fmla="*/ 530 h 1414"/>
                    <a:gd name="T74" fmla="*/ 2191 w 2761"/>
                    <a:gd name="T75" fmla="*/ 610 h 1414"/>
                    <a:gd name="T76" fmla="*/ 2094 w 2761"/>
                    <a:gd name="T77" fmla="*/ 691 h 1414"/>
                    <a:gd name="T78" fmla="*/ 1983 w 2761"/>
                    <a:gd name="T79" fmla="*/ 768 h 1414"/>
                    <a:gd name="T80" fmla="*/ 1858 w 2761"/>
                    <a:gd name="T81" fmla="*/ 841 h 1414"/>
                    <a:gd name="T82" fmla="*/ 1719 w 2761"/>
                    <a:gd name="T83" fmla="*/ 910 h 1414"/>
                    <a:gd name="T84" fmla="*/ 1564 w 2761"/>
                    <a:gd name="T85" fmla="*/ 971 h 1414"/>
                    <a:gd name="T86" fmla="*/ 1454 w 2761"/>
                    <a:gd name="T87" fmla="*/ 1008 h 1414"/>
                    <a:gd name="T88" fmla="*/ 1343 w 2761"/>
                    <a:gd name="T89" fmla="*/ 1042 h 1414"/>
                    <a:gd name="T90" fmla="*/ 1232 w 2761"/>
                    <a:gd name="T91" fmla="*/ 1073 h 1414"/>
                    <a:gd name="T92" fmla="*/ 1121 w 2761"/>
                    <a:gd name="T93" fmla="*/ 1100 h 1414"/>
                    <a:gd name="T94" fmla="*/ 1011 w 2761"/>
                    <a:gd name="T95" fmla="*/ 1125 h 1414"/>
                    <a:gd name="T96" fmla="*/ 903 w 2761"/>
                    <a:gd name="T97" fmla="*/ 1147 h 1414"/>
                    <a:gd name="T98" fmla="*/ 693 w 2761"/>
                    <a:gd name="T99" fmla="*/ 1184 h 1414"/>
                    <a:gd name="T100" fmla="*/ 493 w 2761"/>
                    <a:gd name="T101" fmla="*/ 1212 h 1414"/>
                    <a:gd name="T102" fmla="*/ 309 w 2761"/>
                    <a:gd name="T103" fmla="*/ 1234 h 1414"/>
                    <a:gd name="T104" fmla="*/ 143 w 2761"/>
                    <a:gd name="T105" fmla="*/ 1247 h 1414"/>
                    <a:gd name="T106" fmla="*/ 0 w 2761"/>
                    <a:gd name="T107" fmla="*/ 1256 h 1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761" h="1414">
                      <a:moveTo>
                        <a:pt x="41" y="1414"/>
                      </a:moveTo>
                      <a:lnTo>
                        <a:pt x="137" y="1408"/>
                      </a:lnTo>
                      <a:lnTo>
                        <a:pt x="241" y="1401"/>
                      </a:lnTo>
                      <a:lnTo>
                        <a:pt x="354" y="1391"/>
                      </a:lnTo>
                      <a:lnTo>
                        <a:pt x="476" y="1380"/>
                      </a:lnTo>
                      <a:lnTo>
                        <a:pt x="538" y="1372"/>
                      </a:lnTo>
                      <a:lnTo>
                        <a:pt x="603" y="1365"/>
                      </a:lnTo>
                      <a:lnTo>
                        <a:pt x="669" y="1357"/>
                      </a:lnTo>
                      <a:lnTo>
                        <a:pt x="736" y="1348"/>
                      </a:lnTo>
                      <a:lnTo>
                        <a:pt x="804" y="1338"/>
                      </a:lnTo>
                      <a:lnTo>
                        <a:pt x="871" y="1328"/>
                      </a:lnTo>
                      <a:lnTo>
                        <a:pt x="941" y="1317"/>
                      </a:lnTo>
                      <a:lnTo>
                        <a:pt x="1010" y="1305"/>
                      </a:lnTo>
                      <a:lnTo>
                        <a:pt x="1080" y="1292"/>
                      </a:lnTo>
                      <a:lnTo>
                        <a:pt x="1150" y="1278"/>
                      </a:lnTo>
                      <a:lnTo>
                        <a:pt x="1219" y="1263"/>
                      </a:lnTo>
                      <a:lnTo>
                        <a:pt x="1288" y="1247"/>
                      </a:lnTo>
                      <a:lnTo>
                        <a:pt x="1357" y="1230"/>
                      </a:lnTo>
                      <a:lnTo>
                        <a:pt x="1426" y="1214"/>
                      </a:lnTo>
                      <a:lnTo>
                        <a:pt x="1493" y="1194"/>
                      </a:lnTo>
                      <a:lnTo>
                        <a:pt x="1559" y="1174"/>
                      </a:lnTo>
                      <a:lnTo>
                        <a:pt x="1624" y="1153"/>
                      </a:lnTo>
                      <a:lnTo>
                        <a:pt x="1689" y="1131"/>
                      </a:lnTo>
                      <a:lnTo>
                        <a:pt x="1751" y="1108"/>
                      </a:lnTo>
                      <a:lnTo>
                        <a:pt x="1813" y="1082"/>
                      </a:lnTo>
                      <a:lnTo>
                        <a:pt x="1872" y="1057"/>
                      </a:lnTo>
                      <a:lnTo>
                        <a:pt x="1929" y="1029"/>
                      </a:lnTo>
                      <a:lnTo>
                        <a:pt x="1984" y="1001"/>
                      </a:lnTo>
                      <a:lnTo>
                        <a:pt x="2037" y="971"/>
                      </a:lnTo>
                      <a:lnTo>
                        <a:pt x="2105" y="929"/>
                      </a:lnTo>
                      <a:lnTo>
                        <a:pt x="2168" y="888"/>
                      </a:lnTo>
                      <a:lnTo>
                        <a:pt x="2228" y="846"/>
                      </a:lnTo>
                      <a:lnTo>
                        <a:pt x="2283" y="805"/>
                      </a:lnTo>
                      <a:lnTo>
                        <a:pt x="2334" y="764"/>
                      </a:lnTo>
                      <a:lnTo>
                        <a:pt x="2382" y="723"/>
                      </a:lnTo>
                      <a:lnTo>
                        <a:pt x="2426" y="682"/>
                      </a:lnTo>
                      <a:lnTo>
                        <a:pt x="2466" y="643"/>
                      </a:lnTo>
                      <a:lnTo>
                        <a:pt x="2503" y="604"/>
                      </a:lnTo>
                      <a:lnTo>
                        <a:pt x="2536" y="565"/>
                      </a:lnTo>
                      <a:lnTo>
                        <a:pt x="2567" y="528"/>
                      </a:lnTo>
                      <a:lnTo>
                        <a:pt x="2595" y="491"/>
                      </a:lnTo>
                      <a:lnTo>
                        <a:pt x="2620" y="455"/>
                      </a:lnTo>
                      <a:lnTo>
                        <a:pt x="2642" y="420"/>
                      </a:lnTo>
                      <a:lnTo>
                        <a:pt x="2662" y="386"/>
                      </a:lnTo>
                      <a:lnTo>
                        <a:pt x="2680" y="353"/>
                      </a:lnTo>
                      <a:lnTo>
                        <a:pt x="2695" y="323"/>
                      </a:lnTo>
                      <a:lnTo>
                        <a:pt x="2708" y="293"/>
                      </a:lnTo>
                      <a:lnTo>
                        <a:pt x="2720" y="264"/>
                      </a:lnTo>
                      <a:lnTo>
                        <a:pt x="2729" y="238"/>
                      </a:lnTo>
                      <a:lnTo>
                        <a:pt x="2737" y="213"/>
                      </a:lnTo>
                      <a:lnTo>
                        <a:pt x="2743" y="189"/>
                      </a:lnTo>
                      <a:lnTo>
                        <a:pt x="2749" y="167"/>
                      </a:lnTo>
                      <a:lnTo>
                        <a:pt x="2753" y="148"/>
                      </a:lnTo>
                      <a:lnTo>
                        <a:pt x="2758" y="114"/>
                      </a:lnTo>
                      <a:lnTo>
                        <a:pt x="2760" y="90"/>
                      </a:lnTo>
                      <a:lnTo>
                        <a:pt x="2761" y="74"/>
                      </a:lnTo>
                      <a:lnTo>
                        <a:pt x="2761" y="70"/>
                      </a:lnTo>
                      <a:lnTo>
                        <a:pt x="2613" y="0"/>
                      </a:lnTo>
                      <a:lnTo>
                        <a:pt x="2611" y="7"/>
                      </a:lnTo>
                      <a:lnTo>
                        <a:pt x="2604" y="30"/>
                      </a:lnTo>
                      <a:lnTo>
                        <a:pt x="2591" y="63"/>
                      </a:lnTo>
                      <a:lnTo>
                        <a:pt x="2571" y="109"/>
                      </a:lnTo>
                      <a:lnTo>
                        <a:pt x="2558" y="135"/>
                      </a:lnTo>
                      <a:lnTo>
                        <a:pt x="2544" y="164"/>
                      </a:lnTo>
                      <a:lnTo>
                        <a:pt x="2529" y="195"/>
                      </a:lnTo>
                      <a:lnTo>
                        <a:pt x="2510" y="226"/>
                      </a:lnTo>
                      <a:lnTo>
                        <a:pt x="2489" y="261"/>
                      </a:lnTo>
                      <a:lnTo>
                        <a:pt x="2466" y="296"/>
                      </a:lnTo>
                      <a:lnTo>
                        <a:pt x="2441" y="333"/>
                      </a:lnTo>
                      <a:lnTo>
                        <a:pt x="2413" y="371"/>
                      </a:lnTo>
                      <a:lnTo>
                        <a:pt x="2384" y="409"/>
                      </a:lnTo>
                      <a:lnTo>
                        <a:pt x="2351" y="450"/>
                      </a:lnTo>
                      <a:lnTo>
                        <a:pt x="2315" y="489"/>
                      </a:lnTo>
                      <a:lnTo>
                        <a:pt x="2277" y="530"/>
                      </a:lnTo>
                      <a:lnTo>
                        <a:pt x="2236" y="570"/>
                      </a:lnTo>
                      <a:lnTo>
                        <a:pt x="2191" y="610"/>
                      </a:lnTo>
                      <a:lnTo>
                        <a:pt x="2145" y="651"/>
                      </a:lnTo>
                      <a:lnTo>
                        <a:pt x="2094" y="691"/>
                      </a:lnTo>
                      <a:lnTo>
                        <a:pt x="2040" y="730"/>
                      </a:lnTo>
                      <a:lnTo>
                        <a:pt x="1983" y="768"/>
                      </a:lnTo>
                      <a:lnTo>
                        <a:pt x="1923" y="805"/>
                      </a:lnTo>
                      <a:lnTo>
                        <a:pt x="1858" y="841"/>
                      </a:lnTo>
                      <a:lnTo>
                        <a:pt x="1790" y="876"/>
                      </a:lnTo>
                      <a:lnTo>
                        <a:pt x="1719" y="910"/>
                      </a:lnTo>
                      <a:lnTo>
                        <a:pt x="1643" y="942"/>
                      </a:lnTo>
                      <a:lnTo>
                        <a:pt x="1564" y="971"/>
                      </a:lnTo>
                      <a:lnTo>
                        <a:pt x="1509" y="990"/>
                      </a:lnTo>
                      <a:lnTo>
                        <a:pt x="1454" y="1008"/>
                      </a:lnTo>
                      <a:lnTo>
                        <a:pt x="1398" y="1025"/>
                      </a:lnTo>
                      <a:lnTo>
                        <a:pt x="1343" y="1042"/>
                      </a:lnTo>
                      <a:lnTo>
                        <a:pt x="1287" y="1057"/>
                      </a:lnTo>
                      <a:lnTo>
                        <a:pt x="1232" y="1073"/>
                      </a:lnTo>
                      <a:lnTo>
                        <a:pt x="1176" y="1087"/>
                      </a:lnTo>
                      <a:lnTo>
                        <a:pt x="1121" y="1100"/>
                      </a:lnTo>
                      <a:lnTo>
                        <a:pt x="1066" y="1113"/>
                      </a:lnTo>
                      <a:lnTo>
                        <a:pt x="1011" y="1125"/>
                      </a:lnTo>
                      <a:lnTo>
                        <a:pt x="957" y="1136"/>
                      </a:lnTo>
                      <a:lnTo>
                        <a:pt x="903" y="1147"/>
                      </a:lnTo>
                      <a:lnTo>
                        <a:pt x="796" y="1167"/>
                      </a:lnTo>
                      <a:lnTo>
                        <a:pt x="693" y="1184"/>
                      </a:lnTo>
                      <a:lnTo>
                        <a:pt x="591" y="1200"/>
                      </a:lnTo>
                      <a:lnTo>
                        <a:pt x="493" y="1212"/>
                      </a:lnTo>
                      <a:lnTo>
                        <a:pt x="399" y="1224"/>
                      </a:lnTo>
                      <a:lnTo>
                        <a:pt x="309" y="1234"/>
                      </a:lnTo>
                      <a:lnTo>
                        <a:pt x="223" y="1241"/>
                      </a:lnTo>
                      <a:lnTo>
                        <a:pt x="143" y="1247"/>
                      </a:lnTo>
                      <a:lnTo>
                        <a:pt x="69" y="1253"/>
                      </a:lnTo>
                      <a:lnTo>
                        <a:pt x="0" y="1256"/>
                      </a:lnTo>
                      <a:lnTo>
                        <a:pt x="41" y="1414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4" name="islidê">
                  <a:extLst>
                    <a:ext uri="{FF2B5EF4-FFF2-40B4-BE49-F238E27FC236}">
                      <a16:creationId xmlns:a16="http://schemas.microsoft.com/office/drawing/2014/main" xmlns="" id="{1A09A44F-003B-456F-B1CB-FACCDA6356B9}"/>
                    </a:ext>
                  </a:extLst>
                </p:cNvPr>
                <p:cNvSpPr/>
                <p:nvPr/>
              </p:nvSpPr>
              <p:spPr bwMode="auto">
                <a:xfrm>
                  <a:off x="3311525" y="3989387"/>
                  <a:ext cx="730250" cy="731838"/>
                </a:xfrm>
                <a:custGeom>
                  <a:avLst/>
                  <a:gdLst>
                    <a:gd name="T0" fmla="*/ 119 w 1382"/>
                    <a:gd name="T1" fmla="*/ 1382 h 1382"/>
                    <a:gd name="T2" fmla="*/ 124 w 1382"/>
                    <a:gd name="T3" fmla="*/ 1336 h 1382"/>
                    <a:gd name="T4" fmla="*/ 141 w 1382"/>
                    <a:gd name="T5" fmla="*/ 1213 h 1382"/>
                    <a:gd name="T6" fmla="*/ 155 w 1382"/>
                    <a:gd name="T7" fmla="*/ 1131 h 1382"/>
                    <a:gd name="T8" fmla="*/ 174 w 1382"/>
                    <a:gd name="T9" fmla="*/ 1037 h 1382"/>
                    <a:gd name="T10" fmla="*/ 197 w 1382"/>
                    <a:gd name="T11" fmla="*/ 938 h 1382"/>
                    <a:gd name="T12" fmla="*/ 225 w 1382"/>
                    <a:gd name="T13" fmla="*/ 833 h 1382"/>
                    <a:gd name="T14" fmla="*/ 260 w 1382"/>
                    <a:gd name="T15" fmla="*/ 727 h 1382"/>
                    <a:gd name="T16" fmla="*/ 302 w 1382"/>
                    <a:gd name="T17" fmla="*/ 623 h 1382"/>
                    <a:gd name="T18" fmla="*/ 349 w 1382"/>
                    <a:gd name="T19" fmla="*/ 523 h 1382"/>
                    <a:gd name="T20" fmla="*/ 403 w 1382"/>
                    <a:gd name="T21" fmla="*/ 430 h 1382"/>
                    <a:gd name="T22" fmla="*/ 466 w 1382"/>
                    <a:gd name="T23" fmla="*/ 349 h 1382"/>
                    <a:gd name="T24" fmla="*/ 536 w 1382"/>
                    <a:gd name="T25" fmla="*/ 280 h 1382"/>
                    <a:gd name="T26" fmla="*/ 615 w 1382"/>
                    <a:gd name="T27" fmla="*/ 228 h 1382"/>
                    <a:gd name="T28" fmla="*/ 702 w 1382"/>
                    <a:gd name="T29" fmla="*/ 195 h 1382"/>
                    <a:gd name="T30" fmla="*/ 1016 w 1382"/>
                    <a:gd name="T31" fmla="*/ 122 h 1382"/>
                    <a:gd name="T32" fmla="*/ 1227 w 1382"/>
                    <a:gd name="T33" fmla="*/ 77 h 1382"/>
                    <a:gd name="T34" fmla="*/ 1345 w 1382"/>
                    <a:gd name="T35" fmla="*/ 54 h 1382"/>
                    <a:gd name="T36" fmla="*/ 1382 w 1382"/>
                    <a:gd name="T37" fmla="*/ 47 h 1382"/>
                    <a:gd name="T38" fmla="*/ 1227 w 1382"/>
                    <a:gd name="T39" fmla="*/ 0 h 1382"/>
                    <a:gd name="T40" fmla="*/ 1169 w 1382"/>
                    <a:gd name="T41" fmla="*/ 5 h 1382"/>
                    <a:gd name="T42" fmla="*/ 1063 w 1382"/>
                    <a:gd name="T43" fmla="*/ 16 h 1382"/>
                    <a:gd name="T44" fmla="*/ 964 w 1382"/>
                    <a:gd name="T45" fmla="*/ 30 h 1382"/>
                    <a:gd name="T46" fmla="*/ 891 w 1382"/>
                    <a:gd name="T47" fmla="*/ 44 h 1382"/>
                    <a:gd name="T48" fmla="*/ 813 w 1382"/>
                    <a:gd name="T49" fmla="*/ 60 h 1382"/>
                    <a:gd name="T50" fmla="*/ 734 w 1382"/>
                    <a:gd name="T51" fmla="*/ 80 h 1382"/>
                    <a:gd name="T52" fmla="*/ 656 w 1382"/>
                    <a:gd name="T53" fmla="*/ 103 h 1382"/>
                    <a:gd name="T54" fmla="*/ 580 w 1382"/>
                    <a:gd name="T55" fmla="*/ 131 h 1382"/>
                    <a:gd name="T56" fmla="*/ 507 w 1382"/>
                    <a:gd name="T57" fmla="*/ 163 h 1382"/>
                    <a:gd name="T58" fmla="*/ 439 w 1382"/>
                    <a:gd name="T59" fmla="*/ 198 h 1382"/>
                    <a:gd name="T60" fmla="*/ 379 w 1382"/>
                    <a:gd name="T61" fmla="*/ 240 h 1382"/>
                    <a:gd name="T62" fmla="*/ 328 w 1382"/>
                    <a:gd name="T63" fmla="*/ 285 h 1382"/>
                    <a:gd name="T64" fmla="*/ 286 w 1382"/>
                    <a:gd name="T65" fmla="*/ 338 h 1382"/>
                    <a:gd name="T66" fmla="*/ 249 w 1382"/>
                    <a:gd name="T67" fmla="*/ 399 h 1382"/>
                    <a:gd name="T68" fmla="*/ 214 w 1382"/>
                    <a:gd name="T69" fmla="*/ 470 h 1382"/>
                    <a:gd name="T70" fmla="*/ 182 w 1382"/>
                    <a:gd name="T71" fmla="*/ 548 h 1382"/>
                    <a:gd name="T72" fmla="*/ 153 w 1382"/>
                    <a:gd name="T73" fmla="*/ 629 h 1382"/>
                    <a:gd name="T74" fmla="*/ 126 w 1382"/>
                    <a:gd name="T75" fmla="*/ 714 h 1382"/>
                    <a:gd name="T76" fmla="*/ 103 w 1382"/>
                    <a:gd name="T77" fmla="*/ 800 h 1382"/>
                    <a:gd name="T78" fmla="*/ 82 w 1382"/>
                    <a:gd name="T79" fmla="*/ 886 h 1382"/>
                    <a:gd name="T80" fmla="*/ 55 w 1382"/>
                    <a:gd name="T81" fmla="*/ 1009 h 1382"/>
                    <a:gd name="T82" fmla="*/ 28 w 1382"/>
                    <a:gd name="T83" fmla="*/ 1155 h 1382"/>
                    <a:gd name="T84" fmla="*/ 11 w 1382"/>
                    <a:gd name="T85" fmla="*/ 1267 h 1382"/>
                    <a:gd name="T86" fmla="*/ 1 w 1382"/>
                    <a:gd name="T87" fmla="*/ 1330 h 1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382" h="1382">
                      <a:moveTo>
                        <a:pt x="0" y="1338"/>
                      </a:moveTo>
                      <a:lnTo>
                        <a:pt x="119" y="1382"/>
                      </a:lnTo>
                      <a:lnTo>
                        <a:pt x="120" y="1371"/>
                      </a:lnTo>
                      <a:lnTo>
                        <a:pt x="124" y="1336"/>
                      </a:lnTo>
                      <a:lnTo>
                        <a:pt x="130" y="1283"/>
                      </a:lnTo>
                      <a:lnTo>
                        <a:pt x="141" y="1213"/>
                      </a:lnTo>
                      <a:lnTo>
                        <a:pt x="147" y="1174"/>
                      </a:lnTo>
                      <a:lnTo>
                        <a:pt x="155" y="1131"/>
                      </a:lnTo>
                      <a:lnTo>
                        <a:pt x="164" y="1085"/>
                      </a:lnTo>
                      <a:lnTo>
                        <a:pt x="174" y="1037"/>
                      </a:lnTo>
                      <a:lnTo>
                        <a:pt x="185" y="989"/>
                      </a:lnTo>
                      <a:lnTo>
                        <a:pt x="197" y="938"/>
                      </a:lnTo>
                      <a:lnTo>
                        <a:pt x="211" y="886"/>
                      </a:lnTo>
                      <a:lnTo>
                        <a:pt x="225" y="833"/>
                      </a:lnTo>
                      <a:lnTo>
                        <a:pt x="242" y="780"/>
                      </a:lnTo>
                      <a:lnTo>
                        <a:pt x="260" y="727"/>
                      </a:lnTo>
                      <a:lnTo>
                        <a:pt x="280" y="675"/>
                      </a:lnTo>
                      <a:lnTo>
                        <a:pt x="302" y="623"/>
                      </a:lnTo>
                      <a:lnTo>
                        <a:pt x="324" y="572"/>
                      </a:lnTo>
                      <a:lnTo>
                        <a:pt x="349" y="523"/>
                      </a:lnTo>
                      <a:lnTo>
                        <a:pt x="376" y="476"/>
                      </a:lnTo>
                      <a:lnTo>
                        <a:pt x="403" y="430"/>
                      </a:lnTo>
                      <a:lnTo>
                        <a:pt x="434" y="388"/>
                      </a:lnTo>
                      <a:lnTo>
                        <a:pt x="466" y="349"/>
                      </a:lnTo>
                      <a:lnTo>
                        <a:pt x="499" y="313"/>
                      </a:lnTo>
                      <a:lnTo>
                        <a:pt x="536" y="280"/>
                      </a:lnTo>
                      <a:lnTo>
                        <a:pt x="574" y="251"/>
                      </a:lnTo>
                      <a:lnTo>
                        <a:pt x="615" y="228"/>
                      </a:lnTo>
                      <a:lnTo>
                        <a:pt x="657" y="209"/>
                      </a:lnTo>
                      <a:lnTo>
                        <a:pt x="702" y="195"/>
                      </a:lnTo>
                      <a:lnTo>
                        <a:pt x="873" y="155"/>
                      </a:lnTo>
                      <a:lnTo>
                        <a:pt x="1016" y="122"/>
                      </a:lnTo>
                      <a:lnTo>
                        <a:pt x="1134" y="97"/>
                      </a:lnTo>
                      <a:lnTo>
                        <a:pt x="1227" y="77"/>
                      </a:lnTo>
                      <a:lnTo>
                        <a:pt x="1297" y="63"/>
                      </a:lnTo>
                      <a:lnTo>
                        <a:pt x="1345" y="54"/>
                      </a:lnTo>
                      <a:lnTo>
                        <a:pt x="1373" y="49"/>
                      </a:lnTo>
                      <a:lnTo>
                        <a:pt x="1382" y="47"/>
                      </a:lnTo>
                      <a:lnTo>
                        <a:pt x="1235" y="0"/>
                      </a:lnTo>
                      <a:lnTo>
                        <a:pt x="1227" y="0"/>
                      </a:lnTo>
                      <a:lnTo>
                        <a:pt x="1205" y="2"/>
                      </a:lnTo>
                      <a:lnTo>
                        <a:pt x="1169" y="5"/>
                      </a:lnTo>
                      <a:lnTo>
                        <a:pt x="1121" y="9"/>
                      </a:lnTo>
                      <a:lnTo>
                        <a:pt x="1063" y="16"/>
                      </a:lnTo>
                      <a:lnTo>
                        <a:pt x="999" y="25"/>
                      </a:lnTo>
                      <a:lnTo>
                        <a:pt x="964" y="30"/>
                      </a:lnTo>
                      <a:lnTo>
                        <a:pt x="928" y="37"/>
                      </a:lnTo>
                      <a:lnTo>
                        <a:pt x="891" y="44"/>
                      </a:lnTo>
                      <a:lnTo>
                        <a:pt x="852" y="51"/>
                      </a:lnTo>
                      <a:lnTo>
                        <a:pt x="813" y="60"/>
                      </a:lnTo>
                      <a:lnTo>
                        <a:pt x="774" y="69"/>
                      </a:lnTo>
                      <a:lnTo>
                        <a:pt x="734" y="80"/>
                      </a:lnTo>
                      <a:lnTo>
                        <a:pt x="695" y="91"/>
                      </a:lnTo>
                      <a:lnTo>
                        <a:pt x="656" y="103"/>
                      </a:lnTo>
                      <a:lnTo>
                        <a:pt x="618" y="116"/>
                      </a:lnTo>
                      <a:lnTo>
                        <a:pt x="580" y="131"/>
                      </a:lnTo>
                      <a:lnTo>
                        <a:pt x="543" y="146"/>
                      </a:lnTo>
                      <a:lnTo>
                        <a:pt x="507" y="163"/>
                      </a:lnTo>
                      <a:lnTo>
                        <a:pt x="472" y="179"/>
                      </a:lnTo>
                      <a:lnTo>
                        <a:pt x="439" y="198"/>
                      </a:lnTo>
                      <a:lnTo>
                        <a:pt x="408" y="219"/>
                      </a:lnTo>
                      <a:lnTo>
                        <a:pt x="379" y="240"/>
                      </a:lnTo>
                      <a:lnTo>
                        <a:pt x="352" y="262"/>
                      </a:lnTo>
                      <a:lnTo>
                        <a:pt x="328" y="285"/>
                      </a:lnTo>
                      <a:lnTo>
                        <a:pt x="306" y="311"/>
                      </a:lnTo>
                      <a:lnTo>
                        <a:pt x="286" y="338"/>
                      </a:lnTo>
                      <a:lnTo>
                        <a:pt x="267" y="368"/>
                      </a:lnTo>
                      <a:lnTo>
                        <a:pt x="249" y="399"/>
                      </a:lnTo>
                      <a:lnTo>
                        <a:pt x="231" y="434"/>
                      </a:lnTo>
                      <a:lnTo>
                        <a:pt x="214" y="470"/>
                      </a:lnTo>
                      <a:lnTo>
                        <a:pt x="197" y="508"/>
                      </a:lnTo>
                      <a:lnTo>
                        <a:pt x="182" y="548"/>
                      </a:lnTo>
                      <a:lnTo>
                        <a:pt x="167" y="588"/>
                      </a:lnTo>
                      <a:lnTo>
                        <a:pt x="153" y="629"/>
                      </a:lnTo>
                      <a:lnTo>
                        <a:pt x="139" y="671"/>
                      </a:lnTo>
                      <a:lnTo>
                        <a:pt x="126" y="714"/>
                      </a:lnTo>
                      <a:lnTo>
                        <a:pt x="114" y="757"/>
                      </a:lnTo>
                      <a:lnTo>
                        <a:pt x="103" y="800"/>
                      </a:lnTo>
                      <a:lnTo>
                        <a:pt x="92" y="843"/>
                      </a:lnTo>
                      <a:lnTo>
                        <a:pt x="82" y="886"/>
                      </a:lnTo>
                      <a:lnTo>
                        <a:pt x="72" y="927"/>
                      </a:lnTo>
                      <a:lnTo>
                        <a:pt x="55" y="1009"/>
                      </a:lnTo>
                      <a:lnTo>
                        <a:pt x="40" y="1086"/>
                      </a:lnTo>
                      <a:lnTo>
                        <a:pt x="28" y="1155"/>
                      </a:lnTo>
                      <a:lnTo>
                        <a:pt x="18" y="1216"/>
                      </a:lnTo>
                      <a:lnTo>
                        <a:pt x="11" y="1267"/>
                      </a:lnTo>
                      <a:lnTo>
                        <a:pt x="4" y="1305"/>
                      </a:lnTo>
                      <a:lnTo>
                        <a:pt x="1" y="1330"/>
                      </a:lnTo>
                      <a:lnTo>
                        <a:pt x="0" y="1338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5" name="ís1ïḍê">
                  <a:extLst>
                    <a:ext uri="{FF2B5EF4-FFF2-40B4-BE49-F238E27FC236}">
                      <a16:creationId xmlns:a16="http://schemas.microsoft.com/office/drawing/2014/main" xmlns="" id="{0621AA55-0579-41C9-A46B-42BD0F562413}"/>
                    </a:ext>
                  </a:extLst>
                </p:cNvPr>
                <p:cNvSpPr/>
                <p:nvPr/>
              </p:nvSpPr>
              <p:spPr bwMode="auto">
                <a:xfrm>
                  <a:off x="4087813" y="3429000"/>
                  <a:ext cx="1517650" cy="541338"/>
                </a:xfrm>
                <a:custGeom>
                  <a:avLst/>
                  <a:gdLst>
                    <a:gd name="T0" fmla="*/ 188 w 2868"/>
                    <a:gd name="T1" fmla="*/ 1023 h 1023"/>
                    <a:gd name="T2" fmla="*/ 266 w 2868"/>
                    <a:gd name="T3" fmla="*/ 1010 h 1023"/>
                    <a:gd name="T4" fmla="*/ 470 w 2868"/>
                    <a:gd name="T5" fmla="*/ 973 h 1023"/>
                    <a:gd name="T6" fmla="*/ 768 w 2868"/>
                    <a:gd name="T7" fmla="*/ 917 h 1023"/>
                    <a:gd name="T8" fmla="*/ 1121 w 2868"/>
                    <a:gd name="T9" fmla="*/ 844 h 1023"/>
                    <a:gd name="T10" fmla="*/ 1308 w 2868"/>
                    <a:gd name="T11" fmla="*/ 802 h 1023"/>
                    <a:gd name="T12" fmla="*/ 1495 w 2868"/>
                    <a:gd name="T13" fmla="*/ 757 h 1023"/>
                    <a:gd name="T14" fmla="*/ 1678 w 2868"/>
                    <a:gd name="T15" fmla="*/ 711 h 1023"/>
                    <a:gd name="T16" fmla="*/ 1853 w 2868"/>
                    <a:gd name="T17" fmla="*/ 662 h 1023"/>
                    <a:gd name="T18" fmla="*/ 2015 w 2868"/>
                    <a:gd name="T19" fmla="*/ 612 h 1023"/>
                    <a:gd name="T20" fmla="*/ 2158 w 2868"/>
                    <a:gd name="T21" fmla="*/ 561 h 1023"/>
                    <a:gd name="T22" fmla="*/ 2280 w 2868"/>
                    <a:gd name="T23" fmla="*/ 510 h 1023"/>
                    <a:gd name="T24" fmla="*/ 2375 w 2868"/>
                    <a:gd name="T25" fmla="*/ 458 h 1023"/>
                    <a:gd name="T26" fmla="*/ 2451 w 2868"/>
                    <a:gd name="T27" fmla="*/ 407 h 1023"/>
                    <a:gd name="T28" fmla="*/ 2519 w 2868"/>
                    <a:gd name="T29" fmla="*/ 360 h 1023"/>
                    <a:gd name="T30" fmla="*/ 2633 w 2868"/>
                    <a:gd name="T31" fmla="*/ 274 h 1023"/>
                    <a:gd name="T32" fmla="*/ 2719 w 2868"/>
                    <a:gd name="T33" fmla="*/ 201 h 1023"/>
                    <a:gd name="T34" fmla="*/ 2782 w 2868"/>
                    <a:gd name="T35" fmla="*/ 139 h 1023"/>
                    <a:gd name="T36" fmla="*/ 2825 w 2868"/>
                    <a:gd name="T37" fmla="*/ 92 h 1023"/>
                    <a:gd name="T38" fmla="*/ 2851 w 2868"/>
                    <a:gd name="T39" fmla="*/ 57 h 1023"/>
                    <a:gd name="T40" fmla="*/ 2868 w 2868"/>
                    <a:gd name="T41" fmla="*/ 29 h 1023"/>
                    <a:gd name="T42" fmla="*/ 2782 w 2868"/>
                    <a:gd name="T43" fmla="*/ 4 h 1023"/>
                    <a:gd name="T44" fmla="*/ 2753 w 2868"/>
                    <a:gd name="T45" fmla="*/ 38 h 1023"/>
                    <a:gd name="T46" fmla="*/ 2692 w 2868"/>
                    <a:gd name="T47" fmla="*/ 98 h 1023"/>
                    <a:gd name="T48" fmla="*/ 2629 w 2868"/>
                    <a:gd name="T49" fmla="*/ 157 h 1023"/>
                    <a:gd name="T50" fmla="*/ 2577 w 2868"/>
                    <a:gd name="T51" fmla="*/ 200 h 1023"/>
                    <a:gd name="T52" fmla="*/ 2518 w 2868"/>
                    <a:gd name="T53" fmla="*/ 246 h 1023"/>
                    <a:gd name="T54" fmla="*/ 2451 w 2868"/>
                    <a:gd name="T55" fmla="*/ 293 h 1023"/>
                    <a:gd name="T56" fmla="*/ 2378 w 2868"/>
                    <a:gd name="T57" fmla="*/ 340 h 1023"/>
                    <a:gd name="T58" fmla="*/ 2297 w 2868"/>
                    <a:gd name="T59" fmla="*/ 387 h 1023"/>
                    <a:gd name="T60" fmla="*/ 2210 w 2868"/>
                    <a:gd name="T61" fmla="*/ 432 h 1023"/>
                    <a:gd name="T62" fmla="*/ 2115 w 2868"/>
                    <a:gd name="T63" fmla="*/ 476 h 1023"/>
                    <a:gd name="T64" fmla="*/ 2014 w 2868"/>
                    <a:gd name="T65" fmla="*/ 515 h 1023"/>
                    <a:gd name="T66" fmla="*/ 1905 w 2868"/>
                    <a:gd name="T67" fmla="*/ 550 h 1023"/>
                    <a:gd name="T68" fmla="*/ 1726 w 2868"/>
                    <a:gd name="T69" fmla="*/ 597 h 1023"/>
                    <a:gd name="T70" fmla="*/ 1449 w 2868"/>
                    <a:gd name="T71" fmla="*/ 664 h 1023"/>
                    <a:gd name="T72" fmla="*/ 1146 w 2868"/>
                    <a:gd name="T73" fmla="*/ 734 h 1023"/>
                    <a:gd name="T74" fmla="*/ 841 w 2868"/>
                    <a:gd name="T75" fmla="*/ 802 h 1023"/>
                    <a:gd name="T76" fmla="*/ 553 w 2868"/>
                    <a:gd name="T77" fmla="*/ 865 h 1023"/>
                    <a:gd name="T78" fmla="*/ 305 w 2868"/>
                    <a:gd name="T79" fmla="*/ 918 h 1023"/>
                    <a:gd name="T80" fmla="*/ 119 w 2868"/>
                    <a:gd name="T81" fmla="*/ 957 h 1023"/>
                    <a:gd name="T82" fmla="*/ 15 w 2868"/>
                    <a:gd name="T83" fmla="*/ 979 h 10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68" h="1023">
                      <a:moveTo>
                        <a:pt x="0" y="982"/>
                      </a:moveTo>
                      <a:lnTo>
                        <a:pt x="188" y="1023"/>
                      </a:lnTo>
                      <a:lnTo>
                        <a:pt x="208" y="1019"/>
                      </a:lnTo>
                      <a:lnTo>
                        <a:pt x="266" y="1010"/>
                      </a:lnTo>
                      <a:lnTo>
                        <a:pt x="353" y="994"/>
                      </a:lnTo>
                      <a:lnTo>
                        <a:pt x="470" y="973"/>
                      </a:lnTo>
                      <a:lnTo>
                        <a:pt x="609" y="948"/>
                      </a:lnTo>
                      <a:lnTo>
                        <a:pt x="768" y="917"/>
                      </a:lnTo>
                      <a:lnTo>
                        <a:pt x="940" y="882"/>
                      </a:lnTo>
                      <a:lnTo>
                        <a:pt x="1121" y="844"/>
                      </a:lnTo>
                      <a:lnTo>
                        <a:pt x="1214" y="823"/>
                      </a:lnTo>
                      <a:lnTo>
                        <a:pt x="1308" y="802"/>
                      </a:lnTo>
                      <a:lnTo>
                        <a:pt x="1401" y="780"/>
                      </a:lnTo>
                      <a:lnTo>
                        <a:pt x="1495" y="757"/>
                      </a:lnTo>
                      <a:lnTo>
                        <a:pt x="1587" y="735"/>
                      </a:lnTo>
                      <a:lnTo>
                        <a:pt x="1678" y="711"/>
                      </a:lnTo>
                      <a:lnTo>
                        <a:pt x="1767" y="686"/>
                      </a:lnTo>
                      <a:lnTo>
                        <a:pt x="1853" y="662"/>
                      </a:lnTo>
                      <a:lnTo>
                        <a:pt x="1935" y="638"/>
                      </a:lnTo>
                      <a:lnTo>
                        <a:pt x="2015" y="612"/>
                      </a:lnTo>
                      <a:lnTo>
                        <a:pt x="2089" y="587"/>
                      </a:lnTo>
                      <a:lnTo>
                        <a:pt x="2158" y="561"/>
                      </a:lnTo>
                      <a:lnTo>
                        <a:pt x="2222" y="535"/>
                      </a:lnTo>
                      <a:lnTo>
                        <a:pt x="2280" y="510"/>
                      </a:lnTo>
                      <a:lnTo>
                        <a:pt x="2331" y="483"/>
                      </a:lnTo>
                      <a:lnTo>
                        <a:pt x="2375" y="458"/>
                      </a:lnTo>
                      <a:lnTo>
                        <a:pt x="2414" y="432"/>
                      </a:lnTo>
                      <a:lnTo>
                        <a:pt x="2451" y="407"/>
                      </a:lnTo>
                      <a:lnTo>
                        <a:pt x="2486" y="384"/>
                      </a:lnTo>
                      <a:lnTo>
                        <a:pt x="2519" y="360"/>
                      </a:lnTo>
                      <a:lnTo>
                        <a:pt x="2579" y="316"/>
                      </a:lnTo>
                      <a:lnTo>
                        <a:pt x="2633" y="274"/>
                      </a:lnTo>
                      <a:lnTo>
                        <a:pt x="2679" y="235"/>
                      </a:lnTo>
                      <a:lnTo>
                        <a:pt x="2719" y="201"/>
                      </a:lnTo>
                      <a:lnTo>
                        <a:pt x="2754" y="169"/>
                      </a:lnTo>
                      <a:lnTo>
                        <a:pt x="2782" y="139"/>
                      </a:lnTo>
                      <a:lnTo>
                        <a:pt x="2806" y="114"/>
                      </a:lnTo>
                      <a:lnTo>
                        <a:pt x="2825" y="92"/>
                      </a:lnTo>
                      <a:lnTo>
                        <a:pt x="2839" y="73"/>
                      </a:lnTo>
                      <a:lnTo>
                        <a:pt x="2851" y="57"/>
                      </a:lnTo>
                      <a:lnTo>
                        <a:pt x="2864" y="36"/>
                      </a:lnTo>
                      <a:lnTo>
                        <a:pt x="2868" y="29"/>
                      </a:lnTo>
                      <a:lnTo>
                        <a:pt x="2787" y="0"/>
                      </a:lnTo>
                      <a:lnTo>
                        <a:pt x="2782" y="4"/>
                      </a:lnTo>
                      <a:lnTo>
                        <a:pt x="2772" y="18"/>
                      </a:lnTo>
                      <a:lnTo>
                        <a:pt x="2753" y="38"/>
                      </a:lnTo>
                      <a:lnTo>
                        <a:pt x="2726" y="65"/>
                      </a:lnTo>
                      <a:lnTo>
                        <a:pt x="2692" y="98"/>
                      </a:lnTo>
                      <a:lnTo>
                        <a:pt x="2652" y="136"/>
                      </a:lnTo>
                      <a:lnTo>
                        <a:pt x="2629" y="157"/>
                      </a:lnTo>
                      <a:lnTo>
                        <a:pt x="2604" y="178"/>
                      </a:lnTo>
                      <a:lnTo>
                        <a:pt x="2577" y="200"/>
                      </a:lnTo>
                      <a:lnTo>
                        <a:pt x="2549" y="223"/>
                      </a:lnTo>
                      <a:lnTo>
                        <a:pt x="2518" y="246"/>
                      </a:lnTo>
                      <a:lnTo>
                        <a:pt x="2485" y="269"/>
                      </a:lnTo>
                      <a:lnTo>
                        <a:pt x="2451" y="293"/>
                      </a:lnTo>
                      <a:lnTo>
                        <a:pt x="2415" y="316"/>
                      </a:lnTo>
                      <a:lnTo>
                        <a:pt x="2378" y="340"/>
                      </a:lnTo>
                      <a:lnTo>
                        <a:pt x="2338" y="364"/>
                      </a:lnTo>
                      <a:lnTo>
                        <a:pt x="2297" y="387"/>
                      </a:lnTo>
                      <a:lnTo>
                        <a:pt x="2255" y="410"/>
                      </a:lnTo>
                      <a:lnTo>
                        <a:pt x="2210" y="432"/>
                      </a:lnTo>
                      <a:lnTo>
                        <a:pt x="2164" y="454"/>
                      </a:lnTo>
                      <a:lnTo>
                        <a:pt x="2115" y="476"/>
                      </a:lnTo>
                      <a:lnTo>
                        <a:pt x="2065" y="496"/>
                      </a:lnTo>
                      <a:lnTo>
                        <a:pt x="2014" y="515"/>
                      </a:lnTo>
                      <a:lnTo>
                        <a:pt x="1961" y="533"/>
                      </a:lnTo>
                      <a:lnTo>
                        <a:pt x="1905" y="550"/>
                      </a:lnTo>
                      <a:lnTo>
                        <a:pt x="1849" y="566"/>
                      </a:lnTo>
                      <a:lnTo>
                        <a:pt x="1726" y="597"/>
                      </a:lnTo>
                      <a:lnTo>
                        <a:pt x="1593" y="630"/>
                      </a:lnTo>
                      <a:lnTo>
                        <a:pt x="1449" y="664"/>
                      </a:lnTo>
                      <a:lnTo>
                        <a:pt x="1300" y="699"/>
                      </a:lnTo>
                      <a:lnTo>
                        <a:pt x="1146" y="734"/>
                      </a:lnTo>
                      <a:lnTo>
                        <a:pt x="993" y="768"/>
                      </a:lnTo>
                      <a:lnTo>
                        <a:pt x="841" y="802"/>
                      </a:lnTo>
                      <a:lnTo>
                        <a:pt x="694" y="834"/>
                      </a:lnTo>
                      <a:lnTo>
                        <a:pt x="553" y="865"/>
                      </a:lnTo>
                      <a:lnTo>
                        <a:pt x="423" y="893"/>
                      </a:lnTo>
                      <a:lnTo>
                        <a:pt x="305" y="918"/>
                      </a:lnTo>
                      <a:lnTo>
                        <a:pt x="202" y="939"/>
                      </a:lnTo>
                      <a:lnTo>
                        <a:pt x="119" y="957"/>
                      </a:lnTo>
                      <a:lnTo>
                        <a:pt x="55" y="971"/>
                      </a:lnTo>
                      <a:lnTo>
                        <a:pt x="15" y="979"/>
                      </a:lnTo>
                      <a:lnTo>
                        <a:pt x="0" y="982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6" name="íṥľïďe">
                  <a:extLst>
                    <a:ext uri="{FF2B5EF4-FFF2-40B4-BE49-F238E27FC236}">
                      <a16:creationId xmlns:a16="http://schemas.microsoft.com/office/drawing/2014/main" xmlns="" id="{25C305B6-C775-4C38-8470-630735C608B7}"/>
                    </a:ext>
                  </a:extLst>
                </p:cNvPr>
                <p:cNvSpPr/>
                <p:nvPr/>
              </p:nvSpPr>
              <p:spPr bwMode="auto">
                <a:xfrm>
                  <a:off x="5603875" y="2681287"/>
                  <a:ext cx="887413" cy="696913"/>
                </a:xfrm>
                <a:custGeom>
                  <a:avLst/>
                  <a:gdLst>
                    <a:gd name="T0" fmla="*/ 71 w 1677"/>
                    <a:gd name="T1" fmla="*/ 1316 h 1316"/>
                    <a:gd name="T2" fmla="*/ 93 w 1677"/>
                    <a:gd name="T3" fmla="*/ 1289 h 1316"/>
                    <a:gd name="T4" fmla="*/ 155 w 1677"/>
                    <a:gd name="T5" fmla="*/ 1210 h 1316"/>
                    <a:gd name="T6" fmla="*/ 251 w 1677"/>
                    <a:gd name="T7" fmla="*/ 1096 h 1316"/>
                    <a:gd name="T8" fmla="*/ 374 w 1677"/>
                    <a:gd name="T9" fmla="*/ 954 h 1316"/>
                    <a:gd name="T10" fmla="*/ 519 w 1677"/>
                    <a:gd name="T11" fmla="*/ 799 h 1316"/>
                    <a:gd name="T12" fmla="*/ 597 w 1677"/>
                    <a:gd name="T13" fmla="*/ 719 h 1316"/>
                    <a:gd name="T14" fmla="*/ 678 w 1677"/>
                    <a:gd name="T15" fmla="*/ 640 h 1316"/>
                    <a:gd name="T16" fmla="*/ 761 w 1677"/>
                    <a:gd name="T17" fmla="*/ 563 h 1316"/>
                    <a:gd name="T18" fmla="*/ 845 w 1677"/>
                    <a:gd name="T19" fmla="*/ 490 h 1316"/>
                    <a:gd name="T20" fmla="*/ 930 w 1677"/>
                    <a:gd name="T21" fmla="*/ 421 h 1316"/>
                    <a:gd name="T22" fmla="*/ 1014 w 1677"/>
                    <a:gd name="T23" fmla="*/ 360 h 1316"/>
                    <a:gd name="T24" fmla="*/ 1095 w 1677"/>
                    <a:gd name="T25" fmla="*/ 305 h 1316"/>
                    <a:gd name="T26" fmla="*/ 1172 w 1677"/>
                    <a:gd name="T27" fmla="*/ 257 h 1316"/>
                    <a:gd name="T28" fmla="*/ 1242 w 1677"/>
                    <a:gd name="T29" fmla="*/ 215 h 1316"/>
                    <a:gd name="T30" fmla="*/ 1307 w 1677"/>
                    <a:gd name="T31" fmla="*/ 180 h 1316"/>
                    <a:gd name="T32" fmla="*/ 1421 w 1677"/>
                    <a:gd name="T33" fmla="*/ 124 h 1316"/>
                    <a:gd name="T34" fmla="*/ 1514 w 1677"/>
                    <a:gd name="T35" fmla="*/ 86 h 1316"/>
                    <a:gd name="T36" fmla="*/ 1585 w 1677"/>
                    <a:gd name="T37" fmla="*/ 62 h 1316"/>
                    <a:gd name="T38" fmla="*/ 1636 w 1677"/>
                    <a:gd name="T39" fmla="*/ 50 h 1316"/>
                    <a:gd name="T40" fmla="*/ 1677 w 1677"/>
                    <a:gd name="T41" fmla="*/ 44 h 1316"/>
                    <a:gd name="T42" fmla="*/ 1543 w 1677"/>
                    <a:gd name="T43" fmla="*/ 2 h 1316"/>
                    <a:gd name="T44" fmla="*/ 1500 w 1677"/>
                    <a:gd name="T45" fmla="*/ 16 h 1316"/>
                    <a:gd name="T46" fmla="*/ 1422 w 1677"/>
                    <a:gd name="T47" fmla="*/ 47 h 1316"/>
                    <a:gd name="T48" fmla="*/ 1314 w 1677"/>
                    <a:gd name="T49" fmla="*/ 93 h 1316"/>
                    <a:gd name="T50" fmla="*/ 1218 w 1677"/>
                    <a:gd name="T51" fmla="*/ 141 h 1316"/>
                    <a:gd name="T52" fmla="*/ 1148 w 1677"/>
                    <a:gd name="T53" fmla="*/ 178 h 1316"/>
                    <a:gd name="T54" fmla="*/ 1074 w 1677"/>
                    <a:gd name="T55" fmla="*/ 220 h 1316"/>
                    <a:gd name="T56" fmla="*/ 998 w 1677"/>
                    <a:gd name="T57" fmla="*/ 268 h 1316"/>
                    <a:gd name="T58" fmla="*/ 921 w 1677"/>
                    <a:gd name="T59" fmla="*/ 320 h 1316"/>
                    <a:gd name="T60" fmla="*/ 842 w 1677"/>
                    <a:gd name="T61" fmla="*/ 378 h 1316"/>
                    <a:gd name="T62" fmla="*/ 762 w 1677"/>
                    <a:gd name="T63" fmla="*/ 441 h 1316"/>
                    <a:gd name="T64" fmla="*/ 684 w 1677"/>
                    <a:gd name="T65" fmla="*/ 510 h 1316"/>
                    <a:gd name="T66" fmla="*/ 570 w 1677"/>
                    <a:gd name="T67" fmla="*/ 621 h 1316"/>
                    <a:gd name="T68" fmla="*/ 433 w 1677"/>
                    <a:gd name="T69" fmla="*/ 764 h 1316"/>
                    <a:gd name="T70" fmla="*/ 313 w 1677"/>
                    <a:gd name="T71" fmla="*/ 897 h 1316"/>
                    <a:gd name="T72" fmla="*/ 211 w 1677"/>
                    <a:gd name="T73" fmla="*/ 1017 h 1316"/>
                    <a:gd name="T74" fmla="*/ 129 w 1677"/>
                    <a:gd name="T75" fmla="*/ 1119 h 1316"/>
                    <a:gd name="T76" fmla="*/ 66 w 1677"/>
                    <a:gd name="T77" fmla="*/ 1202 h 1316"/>
                    <a:gd name="T78" fmla="*/ 24 w 1677"/>
                    <a:gd name="T79" fmla="*/ 1260 h 1316"/>
                    <a:gd name="T80" fmla="*/ 2 w 1677"/>
                    <a:gd name="T81" fmla="*/ 1291 h 1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677" h="1316">
                      <a:moveTo>
                        <a:pt x="0" y="1294"/>
                      </a:moveTo>
                      <a:lnTo>
                        <a:pt x="71" y="1316"/>
                      </a:lnTo>
                      <a:lnTo>
                        <a:pt x="76" y="1309"/>
                      </a:lnTo>
                      <a:lnTo>
                        <a:pt x="93" y="1289"/>
                      </a:lnTo>
                      <a:lnTo>
                        <a:pt x="119" y="1255"/>
                      </a:lnTo>
                      <a:lnTo>
                        <a:pt x="155" y="1210"/>
                      </a:lnTo>
                      <a:lnTo>
                        <a:pt x="200" y="1157"/>
                      </a:lnTo>
                      <a:lnTo>
                        <a:pt x="251" y="1096"/>
                      </a:lnTo>
                      <a:lnTo>
                        <a:pt x="310" y="1027"/>
                      </a:lnTo>
                      <a:lnTo>
                        <a:pt x="374" y="954"/>
                      </a:lnTo>
                      <a:lnTo>
                        <a:pt x="445" y="878"/>
                      </a:lnTo>
                      <a:lnTo>
                        <a:pt x="519" y="799"/>
                      </a:lnTo>
                      <a:lnTo>
                        <a:pt x="557" y="759"/>
                      </a:lnTo>
                      <a:lnTo>
                        <a:pt x="597" y="719"/>
                      </a:lnTo>
                      <a:lnTo>
                        <a:pt x="637" y="679"/>
                      </a:lnTo>
                      <a:lnTo>
                        <a:pt x="678" y="640"/>
                      </a:lnTo>
                      <a:lnTo>
                        <a:pt x="719" y="601"/>
                      </a:lnTo>
                      <a:lnTo>
                        <a:pt x="761" y="563"/>
                      </a:lnTo>
                      <a:lnTo>
                        <a:pt x="802" y="526"/>
                      </a:lnTo>
                      <a:lnTo>
                        <a:pt x="845" y="490"/>
                      </a:lnTo>
                      <a:lnTo>
                        <a:pt x="888" y="455"/>
                      </a:lnTo>
                      <a:lnTo>
                        <a:pt x="930" y="421"/>
                      </a:lnTo>
                      <a:lnTo>
                        <a:pt x="973" y="389"/>
                      </a:lnTo>
                      <a:lnTo>
                        <a:pt x="1014" y="360"/>
                      </a:lnTo>
                      <a:lnTo>
                        <a:pt x="1056" y="331"/>
                      </a:lnTo>
                      <a:lnTo>
                        <a:pt x="1095" y="305"/>
                      </a:lnTo>
                      <a:lnTo>
                        <a:pt x="1135" y="280"/>
                      </a:lnTo>
                      <a:lnTo>
                        <a:pt x="1172" y="257"/>
                      </a:lnTo>
                      <a:lnTo>
                        <a:pt x="1207" y="235"/>
                      </a:lnTo>
                      <a:lnTo>
                        <a:pt x="1242" y="215"/>
                      </a:lnTo>
                      <a:lnTo>
                        <a:pt x="1275" y="197"/>
                      </a:lnTo>
                      <a:lnTo>
                        <a:pt x="1307" y="180"/>
                      </a:lnTo>
                      <a:lnTo>
                        <a:pt x="1366" y="149"/>
                      </a:lnTo>
                      <a:lnTo>
                        <a:pt x="1421" y="124"/>
                      </a:lnTo>
                      <a:lnTo>
                        <a:pt x="1470" y="103"/>
                      </a:lnTo>
                      <a:lnTo>
                        <a:pt x="1514" y="86"/>
                      </a:lnTo>
                      <a:lnTo>
                        <a:pt x="1552" y="72"/>
                      </a:lnTo>
                      <a:lnTo>
                        <a:pt x="1585" y="62"/>
                      </a:lnTo>
                      <a:lnTo>
                        <a:pt x="1614" y="55"/>
                      </a:lnTo>
                      <a:lnTo>
                        <a:pt x="1636" y="50"/>
                      </a:lnTo>
                      <a:lnTo>
                        <a:pt x="1666" y="46"/>
                      </a:lnTo>
                      <a:lnTo>
                        <a:pt x="1677" y="44"/>
                      </a:lnTo>
                      <a:lnTo>
                        <a:pt x="1549" y="0"/>
                      </a:lnTo>
                      <a:lnTo>
                        <a:pt x="1543" y="2"/>
                      </a:lnTo>
                      <a:lnTo>
                        <a:pt x="1527" y="7"/>
                      </a:lnTo>
                      <a:lnTo>
                        <a:pt x="1500" y="16"/>
                      </a:lnTo>
                      <a:lnTo>
                        <a:pt x="1466" y="30"/>
                      </a:lnTo>
                      <a:lnTo>
                        <a:pt x="1422" y="47"/>
                      </a:lnTo>
                      <a:lnTo>
                        <a:pt x="1371" y="68"/>
                      </a:lnTo>
                      <a:lnTo>
                        <a:pt x="1314" y="93"/>
                      </a:lnTo>
                      <a:lnTo>
                        <a:pt x="1251" y="124"/>
                      </a:lnTo>
                      <a:lnTo>
                        <a:pt x="1218" y="141"/>
                      </a:lnTo>
                      <a:lnTo>
                        <a:pt x="1183" y="159"/>
                      </a:lnTo>
                      <a:lnTo>
                        <a:pt x="1148" y="178"/>
                      </a:lnTo>
                      <a:lnTo>
                        <a:pt x="1111" y="199"/>
                      </a:lnTo>
                      <a:lnTo>
                        <a:pt x="1074" y="220"/>
                      </a:lnTo>
                      <a:lnTo>
                        <a:pt x="1037" y="243"/>
                      </a:lnTo>
                      <a:lnTo>
                        <a:pt x="998" y="268"/>
                      </a:lnTo>
                      <a:lnTo>
                        <a:pt x="960" y="293"/>
                      </a:lnTo>
                      <a:lnTo>
                        <a:pt x="921" y="320"/>
                      </a:lnTo>
                      <a:lnTo>
                        <a:pt x="881" y="348"/>
                      </a:lnTo>
                      <a:lnTo>
                        <a:pt x="842" y="378"/>
                      </a:lnTo>
                      <a:lnTo>
                        <a:pt x="802" y="408"/>
                      </a:lnTo>
                      <a:lnTo>
                        <a:pt x="762" y="441"/>
                      </a:lnTo>
                      <a:lnTo>
                        <a:pt x="723" y="475"/>
                      </a:lnTo>
                      <a:lnTo>
                        <a:pt x="684" y="510"/>
                      </a:lnTo>
                      <a:lnTo>
                        <a:pt x="645" y="547"/>
                      </a:lnTo>
                      <a:lnTo>
                        <a:pt x="570" y="621"/>
                      </a:lnTo>
                      <a:lnTo>
                        <a:pt x="499" y="693"/>
                      </a:lnTo>
                      <a:lnTo>
                        <a:pt x="433" y="764"/>
                      </a:lnTo>
                      <a:lnTo>
                        <a:pt x="371" y="832"/>
                      </a:lnTo>
                      <a:lnTo>
                        <a:pt x="313" y="897"/>
                      </a:lnTo>
                      <a:lnTo>
                        <a:pt x="260" y="959"/>
                      </a:lnTo>
                      <a:lnTo>
                        <a:pt x="211" y="1017"/>
                      </a:lnTo>
                      <a:lnTo>
                        <a:pt x="168" y="1071"/>
                      </a:lnTo>
                      <a:lnTo>
                        <a:pt x="129" y="1119"/>
                      </a:lnTo>
                      <a:lnTo>
                        <a:pt x="95" y="1163"/>
                      </a:lnTo>
                      <a:lnTo>
                        <a:pt x="66" y="1202"/>
                      </a:lnTo>
                      <a:lnTo>
                        <a:pt x="42" y="1234"/>
                      </a:lnTo>
                      <a:lnTo>
                        <a:pt x="24" y="1260"/>
                      </a:lnTo>
                      <a:lnTo>
                        <a:pt x="10" y="1279"/>
                      </a:lnTo>
                      <a:lnTo>
                        <a:pt x="2" y="1291"/>
                      </a:lnTo>
                      <a:lnTo>
                        <a:pt x="0" y="1294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7" name="îṡļïḋê">
                  <a:extLst>
                    <a:ext uri="{FF2B5EF4-FFF2-40B4-BE49-F238E27FC236}">
                      <a16:creationId xmlns:a16="http://schemas.microsoft.com/office/drawing/2014/main" xmlns="" id="{71A08483-4134-42DA-8738-302954BDB056}"/>
                    </a:ext>
                  </a:extLst>
                </p:cNvPr>
                <p:cNvSpPr/>
                <p:nvPr/>
              </p:nvSpPr>
              <p:spPr bwMode="auto">
                <a:xfrm>
                  <a:off x="6500813" y="2308225"/>
                  <a:ext cx="1587500" cy="369888"/>
                </a:xfrm>
                <a:custGeom>
                  <a:avLst/>
                  <a:gdLst>
                    <a:gd name="T0" fmla="*/ 94 w 3000"/>
                    <a:gd name="T1" fmla="*/ 697 h 697"/>
                    <a:gd name="T2" fmla="*/ 106 w 3000"/>
                    <a:gd name="T3" fmla="*/ 686 h 697"/>
                    <a:gd name="T4" fmla="*/ 146 w 3000"/>
                    <a:gd name="T5" fmla="*/ 672 h 697"/>
                    <a:gd name="T6" fmla="*/ 209 w 3000"/>
                    <a:gd name="T7" fmla="*/ 655 h 697"/>
                    <a:gd name="T8" fmla="*/ 296 w 3000"/>
                    <a:gd name="T9" fmla="*/ 636 h 697"/>
                    <a:gd name="T10" fmla="*/ 523 w 3000"/>
                    <a:gd name="T11" fmla="*/ 591 h 697"/>
                    <a:gd name="T12" fmla="*/ 809 w 3000"/>
                    <a:gd name="T13" fmla="*/ 540 h 697"/>
                    <a:gd name="T14" fmla="*/ 1130 w 3000"/>
                    <a:gd name="T15" fmla="*/ 486 h 697"/>
                    <a:gd name="T16" fmla="*/ 1467 w 3000"/>
                    <a:gd name="T17" fmla="*/ 431 h 697"/>
                    <a:gd name="T18" fmla="*/ 1799 w 3000"/>
                    <a:gd name="T19" fmla="*/ 380 h 697"/>
                    <a:gd name="T20" fmla="*/ 2105 w 3000"/>
                    <a:gd name="T21" fmla="*/ 335 h 697"/>
                    <a:gd name="T22" fmla="*/ 2242 w 3000"/>
                    <a:gd name="T23" fmla="*/ 313 h 697"/>
                    <a:gd name="T24" fmla="*/ 2363 w 3000"/>
                    <a:gd name="T25" fmla="*/ 289 h 697"/>
                    <a:gd name="T26" fmla="*/ 2473 w 3000"/>
                    <a:gd name="T27" fmla="*/ 265 h 697"/>
                    <a:gd name="T28" fmla="*/ 2571 w 3000"/>
                    <a:gd name="T29" fmla="*/ 240 h 697"/>
                    <a:gd name="T30" fmla="*/ 2656 w 3000"/>
                    <a:gd name="T31" fmla="*/ 214 h 697"/>
                    <a:gd name="T32" fmla="*/ 2730 w 3000"/>
                    <a:gd name="T33" fmla="*/ 189 h 697"/>
                    <a:gd name="T34" fmla="*/ 2794 w 3000"/>
                    <a:gd name="T35" fmla="*/ 163 h 697"/>
                    <a:gd name="T36" fmla="*/ 2848 w 3000"/>
                    <a:gd name="T37" fmla="*/ 139 h 697"/>
                    <a:gd name="T38" fmla="*/ 2892 w 3000"/>
                    <a:gd name="T39" fmla="*/ 116 h 697"/>
                    <a:gd name="T40" fmla="*/ 2928 w 3000"/>
                    <a:gd name="T41" fmla="*/ 95 h 697"/>
                    <a:gd name="T42" fmla="*/ 2956 w 3000"/>
                    <a:gd name="T43" fmla="*/ 74 h 697"/>
                    <a:gd name="T44" fmla="*/ 2977 w 3000"/>
                    <a:gd name="T45" fmla="*/ 58 h 697"/>
                    <a:gd name="T46" fmla="*/ 2991 w 3000"/>
                    <a:gd name="T47" fmla="*/ 43 h 697"/>
                    <a:gd name="T48" fmla="*/ 2998 w 3000"/>
                    <a:gd name="T49" fmla="*/ 31 h 697"/>
                    <a:gd name="T50" fmla="*/ 3000 w 3000"/>
                    <a:gd name="T51" fmla="*/ 24 h 697"/>
                    <a:gd name="T52" fmla="*/ 2997 w 3000"/>
                    <a:gd name="T53" fmla="*/ 19 h 697"/>
                    <a:gd name="T54" fmla="*/ 2939 w 3000"/>
                    <a:gd name="T55" fmla="*/ 3 h 697"/>
                    <a:gd name="T56" fmla="*/ 2893 w 3000"/>
                    <a:gd name="T57" fmla="*/ 18 h 697"/>
                    <a:gd name="T58" fmla="*/ 2802 w 3000"/>
                    <a:gd name="T59" fmla="*/ 48 h 697"/>
                    <a:gd name="T60" fmla="*/ 2663 w 3000"/>
                    <a:gd name="T61" fmla="*/ 88 h 697"/>
                    <a:gd name="T62" fmla="*/ 2473 w 3000"/>
                    <a:gd name="T63" fmla="*/ 136 h 697"/>
                    <a:gd name="T64" fmla="*/ 2233 w 3000"/>
                    <a:gd name="T65" fmla="*/ 190 h 697"/>
                    <a:gd name="T66" fmla="*/ 2020 w 3000"/>
                    <a:gd name="T67" fmla="*/ 233 h 697"/>
                    <a:gd name="T68" fmla="*/ 1860 w 3000"/>
                    <a:gd name="T69" fmla="*/ 262 h 697"/>
                    <a:gd name="T70" fmla="*/ 1688 w 3000"/>
                    <a:gd name="T71" fmla="*/ 291 h 697"/>
                    <a:gd name="T72" fmla="*/ 1501 w 3000"/>
                    <a:gd name="T73" fmla="*/ 320 h 697"/>
                    <a:gd name="T74" fmla="*/ 1304 w 3000"/>
                    <a:gd name="T75" fmla="*/ 349 h 697"/>
                    <a:gd name="T76" fmla="*/ 1121 w 3000"/>
                    <a:gd name="T77" fmla="*/ 377 h 697"/>
                    <a:gd name="T78" fmla="*/ 954 w 3000"/>
                    <a:gd name="T79" fmla="*/ 406 h 697"/>
                    <a:gd name="T80" fmla="*/ 803 w 3000"/>
                    <a:gd name="T81" fmla="*/ 434 h 697"/>
                    <a:gd name="T82" fmla="*/ 666 w 3000"/>
                    <a:gd name="T83" fmla="*/ 462 h 697"/>
                    <a:gd name="T84" fmla="*/ 545 w 3000"/>
                    <a:gd name="T85" fmla="*/ 489 h 697"/>
                    <a:gd name="T86" fmla="*/ 388 w 3000"/>
                    <a:gd name="T87" fmla="*/ 527 h 697"/>
                    <a:gd name="T88" fmla="*/ 225 w 3000"/>
                    <a:gd name="T89" fmla="*/ 574 h 697"/>
                    <a:gd name="T90" fmla="*/ 110 w 3000"/>
                    <a:gd name="T91" fmla="*/ 612 h 697"/>
                    <a:gd name="T92" fmla="*/ 38 w 3000"/>
                    <a:gd name="T93" fmla="*/ 641 h 697"/>
                    <a:gd name="T94" fmla="*/ 4 w 3000"/>
                    <a:gd name="T95" fmla="*/ 655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00" h="697">
                      <a:moveTo>
                        <a:pt x="0" y="657"/>
                      </a:moveTo>
                      <a:lnTo>
                        <a:pt x="94" y="697"/>
                      </a:lnTo>
                      <a:lnTo>
                        <a:pt x="96" y="691"/>
                      </a:lnTo>
                      <a:lnTo>
                        <a:pt x="106" y="686"/>
                      </a:lnTo>
                      <a:lnTo>
                        <a:pt x="123" y="680"/>
                      </a:lnTo>
                      <a:lnTo>
                        <a:pt x="146" y="672"/>
                      </a:lnTo>
                      <a:lnTo>
                        <a:pt x="174" y="664"/>
                      </a:lnTo>
                      <a:lnTo>
                        <a:pt x="209" y="655"/>
                      </a:lnTo>
                      <a:lnTo>
                        <a:pt x="251" y="646"/>
                      </a:lnTo>
                      <a:lnTo>
                        <a:pt x="296" y="636"/>
                      </a:lnTo>
                      <a:lnTo>
                        <a:pt x="402" y="614"/>
                      </a:lnTo>
                      <a:lnTo>
                        <a:pt x="523" y="591"/>
                      </a:lnTo>
                      <a:lnTo>
                        <a:pt x="661" y="565"/>
                      </a:lnTo>
                      <a:lnTo>
                        <a:pt x="809" y="540"/>
                      </a:lnTo>
                      <a:lnTo>
                        <a:pt x="966" y="513"/>
                      </a:lnTo>
                      <a:lnTo>
                        <a:pt x="1130" y="486"/>
                      </a:lnTo>
                      <a:lnTo>
                        <a:pt x="1297" y="459"/>
                      </a:lnTo>
                      <a:lnTo>
                        <a:pt x="1467" y="431"/>
                      </a:lnTo>
                      <a:lnTo>
                        <a:pt x="1635" y="406"/>
                      </a:lnTo>
                      <a:lnTo>
                        <a:pt x="1799" y="380"/>
                      </a:lnTo>
                      <a:lnTo>
                        <a:pt x="1956" y="356"/>
                      </a:lnTo>
                      <a:lnTo>
                        <a:pt x="2105" y="335"/>
                      </a:lnTo>
                      <a:lnTo>
                        <a:pt x="2175" y="324"/>
                      </a:lnTo>
                      <a:lnTo>
                        <a:pt x="2242" y="313"/>
                      </a:lnTo>
                      <a:lnTo>
                        <a:pt x="2304" y="301"/>
                      </a:lnTo>
                      <a:lnTo>
                        <a:pt x="2363" y="289"/>
                      </a:lnTo>
                      <a:lnTo>
                        <a:pt x="2421" y="278"/>
                      </a:lnTo>
                      <a:lnTo>
                        <a:pt x="2473" y="265"/>
                      </a:lnTo>
                      <a:lnTo>
                        <a:pt x="2523" y="252"/>
                      </a:lnTo>
                      <a:lnTo>
                        <a:pt x="2571" y="240"/>
                      </a:lnTo>
                      <a:lnTo>
                        <a:pt x="2615" y="227"/>
                      </a:lnTo>
                      <a:lnTo>
                        <a:pt x="2656" y="214"/>
                      </a:lnTo>
                      <a:lnTo>
                        <a:pt x="2694" y="201"/>
                      </a:lnTo>
                      <a:lnTo>
                        <a:pt x="2730" y="189"/>
                      </a:lnTo>
                      <a:lnTo>
                        <a:pt x="2763" y="176"/>
                      </a:lnTo>
                      <a:lnTo>
                        <a:pt x="2794" y="163"/>
                      </a:lnTo>
                      <a:lnTo>
                        <a:pt x="2822" y="151"/>
                      </a:lnTo>
                      <a:lnTo>
                        <a:pt x="2848" y="139"/>
                      </a:lnTo>
                      <a:lnTo>
                        <a:pt x="2871" y="127"/>
                      </a:lnTo>
                      <a:lnTo>
                        <a:pt x="2892" y="116"/>
                      </a:lnTo>
                      <a:lnTo>
                        <a:pt x="2911" y="105"/>
                      </a:lnTo>
                      <a:lnTo>
                        <a:pt x="2928" y="95"/>
                      </a:lnTo>
                      <a:lnTo>
                        <a:pt x="2943" y="84"/>
                      </a:lnTo>
                      <a:lnTo>
                        <a:pt x="2956" y="74"/>
                      </a:lnTo>
                      <a:lnTo>
                        <a:pt x="2967" y="65"/>
                      </a:lnTo>
                      <a:lnTo>
                        <a:pt x="2977" y="58"/>
                      </a:lnTo>
                      <a:lnTo>
                        <a:pt x="2984" y="49"/>
                      </a:lnTo>
                      <a:lnTo>
                        <a:pt x="2991" y="43"/>
                      </a:lnTo>
                      <a:lnTo>
                        <a:pt x="2995" y="36"/>
                      </a:lnTo>
                      <a:lnTo>
                        <a:pt x="2998" y="31"/>
                      </a:lnTo>
                      <a:lnTo>
                        <a:pt x="2999" y="27"/>
                      </a:lnTo>
                      <a:lnTo>
                        <a:pt x="3000" y="24"/>
                      </a:lnTo>
                      <a:lnTo>
                        <a:pt x="2999" y="21"/>
                      </a:lnTo>
                      <a:lnTo>
                        <a:pt x="2997" y="19"/>
                      </a:lnTo>
                      <a:lnTo>
                        <a:pt x="2944" y="0"/>
                      </a:lnTo>
                      <a:lnTo>
                        <a:pt x="2939" y="3"/>
                      </a:lnTo>
                      <a:lnTo>
                        <a:pt x="2922" y="9"/>
                      </a:lnTo>
                      <a:lnTo>
                        <a:pt x="2893" y="18"/>
                      </a:lnTo>
                      <a:lnTo>
                        <a:pt x="2853" y="32"/>
                      </a:lnTo>
                      <a:lnTo>
                        <a:pt x="2802" y="48"/>
                      </a:lnTo>
                      <a:lnTo>
                        <a:pt x="2738" y="66"/>
                      </a:lnTo>
                      <a:lnTo>
                        <a:pt x="2663" y="88"/>
                      </a:lnTo>
                      <a:lnTo>
                        <a:pt x="2574" y="110"/>
                      </a:lnTo>
                      <a:lnTo>
                        <a:pt x="2473" y="136"/>
                      </a:lnTo>
                      <a:lnTo>
                        <a:pt x="2359" y="162"/>
                      </a:lnTo>
                      <a:lnTo>
                        <a:pt x="2233" y="190"/>
                      </a:lnTo>
                      <a:lnTo>
                        <a:pt x="2094" y="218"/>
                      </a:lnTo>
                      <a:lnTo>
                        <a:pt x="2020" y="233"/>
                      </a:lnTo>
                      <a:lnTo>
                        <a:pt x="1941" y="247"/>
                      </a:lnTo>
                      <a:lnTo>
                        <a:pt x="1860" y="262"/>
                      </a:lnTo>
                      <a:lnTo>
                        <a:pt x="1775" y="277"/>
                      </a:lnTo>
                      <a:lnTo>
                        <a:pt x="1688" y="291"/>
                      </a:lnTo>
                      <a:lnTo>
                        <a:pt x="1596" y="305"/>
                      </a:lnTo>
                      <a:lnTo>
                        <a:pt x="1501" y="320"/>
                      </a:lnTo>
                      <a:lnTo>
                        <a:pt x="1402" y="334"/>
                      </a:lnTo>
                      <a:lnTo>
                        <a:pt x="1304" y="349"/>
                      </a:lnTo>
                      <a:lnTo>
                        <a:pt x="1211" y="362"/>
                      </a:lnTo>
                      <a:lnTo>
                        <a:pt x="1121" y="377"/>
                      </a:lnTo>
                      <a:lnTo>
                        <a:pt x="1035" y="391"/>
                      </a:lnTo>
                      <a:lnTo>
                        <a:pt x="954" y="406"/>
                      </a:lnTo>
                      <a:lnTo>
                        <a:pt x="876" y="419"/>
                      </a:lnTo>
                      <a:lnTo>
                        <a:pt x="803" y="434"/>
                      </a:lnTo>
                      <a:lnTo>
                        <a:pt x="733" y="448"/>
                      </a:lnTo>
                      <a:lnTo>
                        <a:pt x="666" y="462"/>
                      </a:lnTo>
                      <a:lnTo>
                        <a:pt x="604" y="475"/>
                      </a:lnTo>
                      <a:lnTo>
                        <a:pt x="545" y="489"/>
                      </a:lnTo>
                      <a:lnTo>
                        <a:pt x="488" y="502"/>
                      </a:lnTo>
                      <a:lnTo>
                        <a:pt x="388" y="527"/>
                      </a:lnTo>
                      <a:lnTo>
                        <a:pt x="300" y="552"/>
                      </a:lnTo>
                      <a:lnTo>
                        <a:pt x="225" y="574"/>
                      </a:lnTo>
                      <a:lnTo>
                        <a:pt x="162" y="595"/>
                      </a:lnTo>
                      <a:lnTo>
                        <a:pt x="110" y="612"/>
                      </a:lnTo>
                      <a:lnTo>
                        <a:pt x="69" y="628"/>
                      </a:lnTo>
                      <a:lnTo>
                        <a:pt x="38" y="641"/>
                      </a:lnTo>
                      <a:lnTo>
                        <a:pt x="17" y="649"/>
                      </a:lnTo>
                      <a:lnTo>
                        <a:pt x="4" y="655"/>
                      </a:lnTo>
                      <a:lnTo>
                        <a:pt x="0" y="657"/>
                      </a:lnTo>
                      <a:close/>
                    </a:path>
                  </a:pathLst>
                </a:custGeom>
                <a:solidFill>
                  <a:srgbClr val="FEFE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 defTabSz="457200"/>
                  <a:endParaRPr>
                    <a:solidFill>
                      <a:srgbClr val="000000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endParaRPr>
                </a:p>
              </p:txBody>
            </p:sp>
          </p:grp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xmlns="" id="{68058E1F-0BD3-4AEB-A537-A311AF2184BB}"/>
                  </a:ext>
                </a:extLst>
              </p:cNvPr>
              <p:cNvCxnSpPr/>
              <p:nvPr/>
            </p:nvCxnSpPr>
            <p:spPr>
              <a:xfrm flipH="1" flipV="1">
                <a:off x="668960" y="4270827"/>
                <a:ext cx="9067" cy="144803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iṣļïdê">
                <a:extLst>
                  <a:ext uri="{FF2B5EF4-FFF2-40B4-BE49-F238E27FC236}">
                    <a16:creationId xmlns:a16="http://schemas.microsoft.com/office/drawing/2014/main" xmlns="" id="{913A658F-27A1-481D-8114-E6EA29F2EDCE}"/>
                  </a:ext>
                </a:extLst>
              </p:cNvPr>
              <p:cNvSpPr txBox="1"/>
              <p:nvPr/>
            </p:nvSpPr>
            <p:spPr>
              <a:xfrm>
                <a:off x="668960" y="4239068"/>
                <a:ext cx="1798475" cy="406265"/>
              </a:xfrm>
              <a:prstGeom prst="rect">
                <a:avLst/>
              </a:prstGeom>
              <a:solidFill>
                <a:srgbClr val="E23931"/>
              </a:solidFill>
            </p:spPr>
            <p:txBody>
              <a:bodyPr wrap="square" lIns="91440" tIns="45720" rIns="91440" bIns="4572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D00E18DA-1315-47E6-892A-2E693E3929C2}"/>
                  </a:ext>
                </a:extLst>
              </p:cNvPr>
              <p:cNvCxnSpPr/>
              <p:nvPr/>
            </p:nvCxnSpPr>
            <p:spPr>
              <a:xfrm flipH="1" flipV="1">
                <a:off x="3767490" y="3043690"/>
                <a:ext cx="9067" cy="144803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íŝ1îdé">
                <a:extLst>
                  <a:ext uri="{FF2B5EF4-FFF2-40B4-BE49-F238E27FC236}">
                    <a16:creationId xmlns:a16="http://schemas.microsoft.com/office/drawing/2014/main" xmlns="" id="{F9B27C73-1126-45AF-8F43-870A8F0D8046}"/>
                  </a:ext>
                </a:extLst>
              </p:cNvPr>
              <p:cNvSpPr txBox="1"/>
              <p:nvPr/>
            </p:nvSpPr>
            <p:spPr>
              <a:xfrm>
                <a:off x="3767490" y="3011931"/>
                <a:ext cx="1798475" cy="406265"/>
              </a:xfrm>
              <a:prstGeom prst="rect">
                <a:avLst/>
              </a:prstGeom>
              <a:solidFill>
                <a:srgbClr val="E23931"/>
              </a:solidFill>
            </p:spPr>
            <p:txBody>
              <a:bodyPr wrap="square" lIns="91440" tIns="45720" rIns="91440" bIns="4572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xmlns="" id="{392782D8-A55B-4818-ACC3-A816FF963E7A}"/>
                  </a:ext>
                </a:extLst>
              </p:cNvPr>
              <p:cNvCxnSpPr/>
              <p:nvPr/>
            </p:nvCxnSpPr>
            <p:spPr>
              <a:xfrm flipH="1" flipV="1">
                <a:off x="7321162" y="1751465"/>
                <a:ext cx="9067" cy="144803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îṡḻíďè">
                <a:extLst>
                  <a:ext uri="{FF2B5EF4-FFF2-40B4-BE49-F238E27FC236}">
                    <a16:creationId xmlns:a16="http://schemas.microsoft.com/office/drawing/2014/main" xmlns="" id="{02DCD7BD-2B95-4DD0-A271-CC60960A86B7}"/>
                  </a:ext>
                </a:extLst>
              </p:cNvPr>
              <p:cNvSpPr txBox="1"/>
              <p:nvPr/>
            </p:nvSpPr>
            <p:spPr>
              <a:xfrm>
                <a:off x="7321162" y="1719706"/>
                <a:ext cx="1798475" cy="406265"/>
              </a:xfrm>
              <a:prstGeom prst="rect">
                <a:avLst/>
              </a:prstGeom>
              <a:solidFill>
                <a:srgbClr val="E23931"/>
              </a:solidFill>
            </p:spPr>
            <p:txBody>
              <a:bodyPr wrap="square" lIns="91440" tIns="45720" rIns="91440" bIns="4572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xmlns="" id="{A4726D81-8345-4637-A80A-27D9D5E6C5A9}"/>
                  </a:ext>
                </a:extLst>
              </p:cNvPr>
              <p:cNvCxnSpPr/>
              <p:nvPr/>
            </p:nvCxnSpPr>
            <p:spPr>
              <a:xfrm flipH="1" flipV="1">
                <a:off x="5262665" y="4561339"/>
                <a:ext cx="9067" cy="144803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íṥļîde">
                <a:extLst>
                  <a:ext uri="{FF2B5EF4-FFF2-40B4-BE49-F238E27FC236}">
                    <a16:creationId xmlns:a16="http://schemas.microsoft.com/office/drawing/2014/main" xmlns="" id="{936161BE-11CA-41D6-923F-ECEBAC4D8DFB}"/>
                  </a:ext>
                </a:extLst>
              </p:cNvPr>
              <p:cNvSpPr txBox="1"/>
              <p:nvPr/>
            </p:nvSpPr>
            <p:spPr>
              <a:xfrm>
                <a:off x="5262665" y="4529580"/>
                <a:ext cx="1798475" cy="406265"/>
              </a:xfrm>
              <a:prstGeom prst="rect">
                <a:avLst/>
              </a:prstGeom>
              <a:solidFill>
                <a:srgbClr val="E23931"/>
              </a:solidFill>
            </p:spPr>
            <p:txBody>
              <a:bodyPr wrap="square" lIns="91440" tIns="45720" rIns="91440" bIns="4572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xmlns="" id="{AFB2284F-F16B-44F9-92E7-5D8DE64F0BB8}"/>
                  </a:ext>
                </a:extLst>
              </p:cNvPr>
              <p:cNvCxnSpPr/>
              <p:nvPr/>
            </p:nvCxnSpPr>
            <p:spPr>
              <a:xfrm flipH="1" flipV="1">
                <a:off x="8141969" y="2863562"/>
                <a:ext cx="9067" cy="144803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ïṣļiḋé">
                <a:extLst>
                  <a:ext uri="{FF2B5EF4-FFF2-40B4-BE49-F238E27FC236}">
                    <a16:creationId xmlns:a16="http://schemas.microsoft.com/office/drawing/2014/main" xmlns="" id="{42229B50-3E11-410E-B7AB-7E84AEB500AD}"/>
                  </a:ext>
                </a:extLst>
              </p:cNvPr>
              <p:cNvSpPr txBox="1"/>
              <p:nvPr/>
            </p:nvSpPr>
            <p:spPr>
              <a:xfrm>
                <a:off x="8141969" y="2831803"/>
                <a:ext cx="1798475" cy="406265"/>
              </a:xfrm>
              <a:prstGeom prst="rect">
                <a:avLst/>
              </a:prstGeom>
              <a:solidFill>
                <a:srgbClr val="E23931"/>
              </a:solidFill>
            </p:spPr>
            <p:txBody>
              <a:bodyPr wrap="square" lIns="91440" tIns="45720" rIns="91440" bIns="45720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200"/>
                <a:r>
                  <a:rPr lang="en-US" altLang="zh-CN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2021</a:t>
                </a:r>
                <a:r>
                  <a:rPr lang="zh-CN" altLang="en-US" sz="2000" b="1" dirty="0">
                    <a:solidFill>
                      <a:srgbClr val="FFFFFF"/>
                    </a:solidFill>
                    <a:latin typeface="Agency FB" panose="020B0503020202020204" pitchFamily="34" charset="0"/>
                    <a:ea typeface="FZYaoTi" panose="02010601030101010101" pitchFamily="2" charset="-122"/>
                    <a:sym typeface="Agency FB" panose="020B0503020202020204" pitchFamily="34" charset="0"/>
                  </a:rPr>
                  <a:t>年</a:t>
                </a:r>
              </a:p>
            </p:txBody>
          </p:sp>
        </p:grpSp>
        <p:sp>
          <p:nvSpPr>
            <p:cNvPr id="29" name="文本框 6">
              <a:extLst>
                <a:ext uri="{FF2B5EF4-FFF2-40B4-BE49-F238E27FC236}">
                  <a16:creationId xmlns:a16="http://schemas.microsoft.com/office/drawing/2014/main" xmlns="" id="{35AC246A-4E0D-43A6-8527-16D1CB5B309D}"/>
                </a:ext>
              </a:extLst>
            </p:cNvPr>
            <p:cNvSpPr txBox="1"/>
            <p:nvPr/>
          </p:nvSpPr>
          <p:spPr bwMode="auto">
            <a:xfrm>
              <a:off x="824376" y="4718542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1" name="文本框 6">
              <a:extLst>
                <a:ext uri="{FF2B5EF4-FFF2-40B4-BE49-F238E27FC236}">
                  <a16:creationId xmlns:a16="http://schemas.microsoft.com/office/drawing/2014/main" xmlns="" id="{09CBE861-E24D-469B-96C3-686EFB2B2CE2}"/>
                </a:ext>
              </a:extLst>
            </p:cNvPr>
            <p:cNvSpPr txBox="1"/>
            <p:nvPr/>
          </p:nvSpPr>
          <p:spPr bwMode="auto">
            <a:xfrm>
              <a:off x="3859669" y="3487949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2" name="文本框 6">
              <a:extLst>
                <a:ext uri="{FF2B5EF4-FFF2-40B4-BE49-F238E27FC236}">
                  <a16:creationId xmlns:a16="http://schemas.microsoft.com/office/drawing/2014/main" xmlns="" id="{DA05979C-DB90-4BE2-A2CC-7A40DFDE4423}"/>
                </a:ext>
              </a:extLst>
            </p:cNvPr>
            <p:cNvSpPr txBox="1"/>
            <p:nvPr/>
          </p:nvSpPr>
          <p:spPr bwMode="auto">
            <a:xfrm>
              <a:off x="5411818" y="5025307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3" name="文本框 6">
              <a:extLst>
                <a:ext uri="{FF2B5EF4-FFF2-40B4-BE49-F238E27FC236}">
                  <a16:creationId xmlns:a16="http://schemas.microsoft.com/office/drawing/2014/main" xmlns="" id="{123EB6A2-2263-4449-BF8D-786858FB8297}"/>
                </a:ext>
              </a:extLst>
            </p:cNvPr>
            <p:cNvSpPr txBox="1"/>
            <p:nvPr/>
          </p:nvSpPr>
          <p:spPr bwMode="auto">
            <a:xfrm>
              <a:off x="8293155" y="3370882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34" name="文本框 6">
              <a:extLst>
                <a:ext uri="{FF2B5EF4-FFF2-40B4-BE49-F238E27FC236}">
                  <a16:creationId xmlns:a16="http://schemas.microsoft.com/office/drawing/2014/main" xmlns="" id="{D63EC67E-575D-4B0C-8606-52B404624C4D}"/>
                </a:ext>
              </a:extLst>
            </p:cNvPr>
            <p:cNvSpPr txBox="1"/>
            <p:nvPr/>
          </p:nvSpPr>
          <p:spPr bwMode="auto">
            <a:xfrm>
              <a:off x="7440535" y="2200297"/>
              <a:ext cx="2433885" cy="40786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Lorem ipsum dolor sit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amet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consectetur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adipiscing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elit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sed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do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eiusmod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tempor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minim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veniam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,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quis</a:t>
              </a:r>
              <a:r>
                <a:rPr lang="en-US" altLang="zh-CN" sz="900" dirty="0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 </a:t>
              </a:r>
              <a:r>
                <a:rPr lang="en-US" altLang="zh-CN" sz="900" dirty="0" err="1">
                  <a:solidFill>
                    <a:srgbClr val="000000"/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nostrud</a:t>
              </a:r>
              <a:endParaRPr lang="en-US" altLang="zh-CN" sz="900" dirty="0">
                <a:solidFill>
                  <a:srgbClr val="000000"/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80664" y="536324"/>
            <a:ext cx="4030673" cy="732611"/>
            <a:chOff x="4080664" y="536324"/>
            <a:chExt cx="4030673" cy="732611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73F00595-5756-4687-BE8B-EC69825F278C}"/>
                </a:ext>
              </a:extLst>
            </p:cNvPr>
            <p:cNvSpPr txBox="1"/>
            <p:nvPr/>
          </p:nvSpPr>
          <p:spPr>
            <a:xfrm>
              <a:off x="4558477" y="536324"/>
              <a:ext cx="30750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zh-CN" altLang="en-US" sz="2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发展历程时间轴</a:t>
              </a:r>
              <a:endParaRPr lang="en-US" altLang="zh-CN" sz="2500" dirty="0">
                <a:solidFill>
                  <a:srgbClr val="000000">
                    <a:lumMod val="75000"/>
                    <a:lumOff val="25000"/>
                  </a:srgbClr>
                </a:solidFill>
                <a:latin typeface="Agency FB" panose="020B0503020202020204" pitchFamily="34" charset="0"/>
                <a:ea typeface="FZYaoTi" panose="02010601030101010101" pitchFamily="2" charset="-122"/>
                <a:sym typeface="Agency FB" panose="020B0503020202020204" pitchFamily="34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xmlns="" id="{04AD52C3-6A64-4C23-85DB-B275014FBABC}"/>
                </a:ext>
              </a:extLst>
            </p:cNvPr>
            <p:cNvSpPr txBox="1"/>
            <p:nvPr/>
          </p:nvSpPr>
          <p:spPr>
            <a:xfrm>
              <a:off x="4080664" y="945770"/>
              <a:ext cx="403067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200"/>
              <a:r>
                <a:rPr lang="en-US" altLang="zh-CN" sz="15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gency FB" panose="020B0503020202020204" pitchFamily="34" charset="0"/>
                  <a:ea typeface="FZYaoTi" panose="02010601030101010101" pitchFamily="2" charset="-122"/>
                  <a:sym typeface="Agency FB" panose="020B0503020202020204" pitchFamily="34" charset="0"/>
                </a:rPr>
                <a:t>Time course of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135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4e09a82-c018-40a7-bf79-ad6c598bd5e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675e6d6-624e-448d-9914-e2be31ec61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705df1d-5930-4fce-9209-9166bcce3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116a186-fd81-4d6c-a0a3-c1b856e0b0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4261cfe-ba97-4da8-b6a3-bb50c42e86a3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BEST autumn red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08300"/>
      </a:accent1>
      <a:accent2>
        <a:srgbClr val="66B3E1"/>
      </a:accent2>
      <a:accent3>
        <a:srgbClr val="1165A0"/>
      </a:accent3>
      <a:accent4>
        <a:srgbClr val="EBA417"/>
      </a:accent4>
      <a:accent5>
        <a:srgbClr val="2E9EDA"/>
      </a:accent5>
      <a:accent6>
        <a:srgbClr val="053675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BEST autumn red">
    <a:dk1>
      <a:srgbClr val="000000"/>
    </a:dk1>
    <a:lt1>
      <a:srgbClr val="FFFFFF"/>
    </a:lt1>
    <a:dk2>
      <a:srgbClr val="768395"/>
    </a:dk2>
    <a:lt2>
      <a:srgbClr val="F0F0F0"/>
    </a:lt2>
    <a:accent1>
      <a:srgbClr val="F08300"/>
    </a:accent1>
    <a:accent2>
      <a:srgbClr val="66B3E1"/>
    </a:accent2>
    <a:accent3>
      <a:srgbClr val="1165A0"/>
    </a:accent3>
    <a:accent4>
      <a:srgbClr val="EBA417"/>
    </a:accent4>
    <a:accent5>
      <a:srgbClr val="2E9EDA"/>
    </a:accent5>
    <a:accent6>
      <a:srgbClr val="053675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2608</Words>
  <Application>Microsoft Office PowerPoint</Application>
  <PresentationFormat>宽屏</PresentationFormat>
  <Paragraphs>356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等线</vt:lpstr>
      <vt:lpstr>FZYaoTi</vt:lpstr>
      <vt:lpstr>宋体</vt:lpstr>
      <vt:lpstr>微软雅黑</vt:lpstr>
      <vt:lpstr>Agency FB</vt:lpstr>
      <vt:lpstr>Arial</vt:lpstr>
      <vt:lpstr>Calibri</vt:lpstr>
      <vt:lpstr>Impact</vt:lpstr>
      <vt:lpstr>Open Sans</vt:lpstr>
      <vt:lpstr>Raleway</vt:lpstr>
      <vt:lpstr>包图主题2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Windows User</dc:creator>
  <cp:lastModifiedBy>Windows User</cp:lastModifiedBy>
  <cp:revision>11</cp:revision>
  <dcterms:created xsi:type="dcterms:W3CDTF">2019-07-15T14:59:34Z</dcterms:created>
  <dcterms:modified xsi:type="dcterms:W3CDTF">2019-08-11T02:10:39Z</dcterms:modified>
</cp:coreProperties>
</file>