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55"/>
  </p:handoutMasterIdLst>
  <p:sldIdLst>
    <p:sldId id="693" r:id="rId3"/>
    <p:sldId id="510" r:id="rId4"/>
    <p:sldId id="457" r:id="rId6"/>
    <p:sldId id="456" r:id="rId7"/>
    <p:sldId id="464" r:id="rId8"/>
    <p:sldId id="663" r:id="rId9"/>
    <p:sldId id="465" r:id="rId10"/>
    <p:sldId id="479" r:id="rId11"/>
    <p:sldId id="450" r:id="rId12"/>
    <p:sldId id="480" r:id="rId13"/>
    <p:sldId id="654" r:id="rId14"/>
    <p:sldId id="484" r:id="rId15"/>
    <p:sldId id="485" r:id="rId16"/>
    <p:sldId id="486" r:id="rId17"/>
    <p:sldId id="488" r:id="rId18"/>
    <p:sldId id="662" r:id="rId19"/>
    <p:sldId id="482" r:id="rId20"/>
    <p:sldId id="549" r:id="rId21"/>
    <p:sldId id="675" r:id="rId22"/>
    <p:sldId id="672" r:id="rId23"/>
    <p:sldId id="673" r:id="rId24"/>
    <p:sldId id="598" r:id="rId25"/>
    <p:sldId id="679" r:id="rId26"/>
    <p:sldId id="681" r:id="rId27"/>
    <p:sldId id="682" r:id="rId28"/>
    <p:sldId id="611" r:id="rId29"/>
    <p:sldId id="621" r:id="rId30"/>
    <p:sldId id="627" r:id="rId31"/>
    <p:sldId id="624" r:id="rId32"/>
    <p:sldId id="617" r:id="rId33"/>
    <p:sldId id="683" r:id="rId34"/>
    <p:sldId id="684" r:id="rId35"/>
    <p:sldId id="680" r:id="rId36"/>
    <p:sldId id="628" r:id="rId37"/>
    <p:sldId id="608" r:id="rId38"/>
    <p:sldId id="629" r:id="rId39"/>
    <p:sldId id="622" r:id="rId40"/>
    <p:sldId id="630" r:id="rId41"/>
    <p:sldId id="631" r:id="rId42"/>
    <p:sldId id="690" r:id="rId43"/>
    <p:sldId id="632" r:id="rId44"/>
    <p:sldId id="634" r:id="rId45"/>
    <p:sldId id="635" r:id="rId46"/>
    <p:sldId id="636" r:id="rId47"/>
    <p:sldId id="685" r:id="rId48"/>
    <p:sldId id="639" r:id="rId49"/>
    <p:sldId id="640" r:id="rId50"/>
    <p:sldId id="686" r:id="rId51"/>
    <p:sldId id="687" r:id="rId52"/>
    <p:sldId id="688" r:id="rId53"/>
    <p:sldId id="689" r:id="rId5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82C"/>
    <a:srgbClr val="00A79D"/>
    <a:srgbClr val="ED1B24"/>
    <a:srgbClr val="A4A3A4"/>
    <a:srgbClr val="E47802"/>
    <a:srgbClr val="8CC63E"/>
    <a:srgbClr val="D9D9D9"/>
    <a:srgbClr val="00BCAF"/>
    <a:srgbClr val="00867C"/>
    <a:srgbClr val="6C9B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21" autoAdjust="0"/>
  </p:normalViewPr>
  <p:slideViewPr>
    <p:cSldViewPr snapToGrid="0" showGuides="1">
      <p:cViewPr varScale="1">
        <p:scale>
          <a:sx n="74" d="100"/>
          <a:sy n="74" d="100"/>
        </p:scale>
        <p:origin x="1075" y="101"/>
      </p:cViewPr>
      <p:guideLst>
        <p:guide pos="355"/>
        <p:guide pos="7333"/>
        <p:guide pos="1209"/>
        <p:guide orient="horz" pos="2170"/>
      </p:guideLst>
    </p:cSldViewPr>
  </p:slideViewPr>
  <p:outlineViewPr>
    <p:cViewPr>
      <p:scale>
        <a:sx n="33" d="100"/>
        <a:sy n="33" d="100"/>
      </p:scale>
      <p:origin x="0" y="-161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270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handoutMaster" Target="handoutMasters/handoutMaster1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484C9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solidFill>
                <a:schemeClr val="bg2"/>
              </a:solidFill>
              <a:ln w="12700" cap="flat">
                <a:noFill/>
                <a:miter lim="400000"/>
              </a:ln>
              <a:effectLst/>
            </c:spPr>
          </c:dPt>
          <c:dLbls>
            <c:delete val="1"/>
          </c:dLbls>
          <c:cat>
            <c:strRef>
              <c:f>Sheet1!$B$1:$D$1</c:f>
              <c:strCache>
                <c:ptCount val="3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3484C9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2700" cap="flat">
                <a:noFill/>
                <a:miter lim="400000"/>
              </a:ln>
              <a:effectLst/>
            </c:spPr>
          </c:dPt>
          <c:dLbls>
            <c:delete val="1"/>
          </c:dLbls>
          <c:cat>
            <c:strRef>
              <c:f>Sheet1!$B$1:$D$1</c:f>
              <c:strCache>
                <c:ptCount val="3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30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9CF06-A9C0-4CB2-AF62-FC128B12C6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47E86-08E7-4E95-9143-A039AD8B85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ECDF2-6EFF-4B99-B22C-5F3CCCE9E6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37937-E1B5-4D74-AF8F-7B4BB1DB526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1416211" y="432383"/>
            <a:ext cx="935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YIQIMEDIA.COM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文本框 14"/>
          <p:cNvSpPr txBox="1"/>
          <p:nvPr userDrawn="1"/>
        </p:nvSpPr>
        <p:spPr>
          <a:xfrm>
            <a:off x="4206368" y="986700"/>
            <a:ext cx="377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绎奇，与您一起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0" y="-783636"/>
            <a:ext cx="3061643" cy="621612"/>
            <a:chOff x="8453280" y="934716"/>
            <a:chExt cx="3061643" cy="621612"/>
          </a:xfrm>
        </p:grpSpPr>
        <p:sp>
          <p:nvSpPr>
            <p:cNvPr id="25" name="矩形 24"/>
            <p:cNvSpPr/>
            <p:nvPr/>
          </p:nvSpPr>
          <p:spPr>
            <a:xfrm>
              <a:off x="10438189" y="1371134"/>
              <a:ext cx="185194" cy="185194"/>
            </a:xfrm>
            <a:prstGeom prst="rect">
              <a:avLst/>
            </a:prstGeom>
            <a:solidFill>
              <a:srgbClr val="135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0735369" y="1371134"/>
              <a:ext cx="185194" cy="185194"/>
            </a:xfrm>
            <a:prstGeom prst="rect">
              <a:avLst/>
            </a:prstGeom>
            <a:solidFill>
              <a:srgbClr val="0D7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1032549" y="1371134"/>
              <a:ext cx="185194" cy="185194"/>
            </a:xfrm>
            <a:prstGeom prst="rect">
              <a:avLst/>
            </a:prstGeom>
            <a:solidFill>
              <a:srgbClr val="199A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11329729" y="1371134"/>
              <a:ext cx="185194" cy="185194"/>
            </a:xfrm>
            <a:prstGeom prst="rect">
              <a:avLst/>
            </a:prstGeom>
            <a:solidFill>
              <a:srgbClr val="20A0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8453280" y="1371134"/>
              <a:ext cx="185194" cy="185194"/>
            </a:xfrm>
            <a:prstGeom prst="rect">
              <a:avLst/>
            </a:prstGeom>
            <a:solidFill>
              <a:srgbClr val="0086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8750460" y="1371134"/>
              <a:ext cx="185194" cy="185194"/>
            </a:xfrm>
            <a:prstGeom prst="rect">
              <a:avLst/>
            </a:prstGeom>
            <a:solidFill>
              <a:srgbClr val="6C9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9047640" y="1371134"/>
              <a:ext cx="185194" cy="185194"/>
            </a:xfrm>
            <a:prstGeom prst="rect">
              <a:avLst/>
            </a:prstGeom>
            <a:solidFill>
              <a:srgbClr val="E47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9344820" y="1371134"/>
              <a:ext cx="185194" cy="185194"/>
            </a:xfrm>
            <a:prstGeom prst="rect">
              <a:avLst/>
            </a:prstGeom>
            <a:solidFill>
              <a:srgbClr val="C30F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8453280" y="934716"/>
              <a:ext cx="185194" cy="185194"/>
            </a:xfrm>
            <a:prstGeom prst="rect">
              <a:avLst/>
            </a:prstGeom>
            <a:solidFill>
              <a:srgbClr val="00A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8750460" y="934716"/>
              <a:ext cx="185194" cy="185194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9047640" y="934716"/>
              <a:ext cx="185194" cy="185194"/>
            </a:xfrm>
            <a:prstGeom prst="rect">
              <a:avLst/>
            </a:prstGeom>
            <a:solidFill>
              <a:srgbClr val="FD9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9344820" y="934716"/>
              <a:ext cx="185194" cy="185194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0438189" y="934716"/>
              <a:ext cx="185194" cy="185194"/>
            </a:xfrm>
            <a:prstGeom prst="rect">
              <a:avLst/>
            </a:prstGeom>
            <a:solidFill>
              <a:srgbClr val="187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10735369" y="934716"/>
              <a:ext cx="185194" cy="185194"/>
            </a:xfrm>
            <a:prstGeom prst="rect">
              <a:avLst/>
            </a:prstGeom>
            <a:solidFill>
              <a:srgbClr val="11A6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11032549" y="934716"/>
              <a:ext cx="185194" cy="185194"/>
            </a:xfrm>
            <a:prstGeom prst="rect">
              <a:avLst/>
            </a:prstGeom>
            <a:solidFill>
              <a:srgbClr val="24C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11329729" y="934716"/>
              <a:ext cx="185194" cy="185194"/>
            </a:xfrm>
            <a:prstGeom prst="rect">
              <a:avLst/>
            </a:prstGeom>
            <a:solidFill>
              <a:srgbClr val="29C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4" name="Group 17"/>
          <p:cNvGrpSpPr/>
          <p:nvPr userDrawn="1"/>
        </p:nvGrpSpPr>
        <p:grpSpPr>
          <a:xfrm>
            <a:off x="11321098" y="6370865"/>
            <a:ext cx="320040" cy="320040"/>
            <a:chOff x="11534804" y="6370865"/>
            <a:chExt cx="320040" cy="320040"/>
          </a:xfrm>
        </p:grpSpPr>
        <p:sp>
          <p:nvSpPr>
            <p:cNvPr id="55" name="Freeform 55"/>
            <p:cNvSpPr>
              <a:spLocks noChangeAspect="1" noEditPoints="1"/>
            </p:cNvSpPr>
            <p:nvPr/>
          </p:nvSpPr>
          <p:spPr bwMode="auto">
            <a:xfrm>
              <a:off x="11534804" y="6370865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200" b="0" i="0">
                <a:solidFill>
                  <a:schemeClr val="bg1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56" name="Group 8"/>
            <p:cNvGrpSpPr>
              <a:grpSpLocks noChangeAspect="1"/>
            </p:cNvGrpSpPr>
            <p:nvPr/>
          </p:nvGrpSpPr>
          <p:grpSpPr>
            <a:xfrm>
              <a:off x="11667930" y="6462305"/>
              <a:ext cx="78706" cy="137160"/>
              <a:chOff x="7018252" y="5092010"/>
              <a:chExt cx="211373" cy="368357"/>
            </a:xfrm>
            <a:solidFill>
              <a:schemeClr val="bg1">
                <a:lumMod val="75000"/>
              </a:schemeClr>
            </a:solidFill>
          </p:grpSpPr>
          <p:sp>
            <p:nvSpPr>
              <p:cNvPr id="57" name="Freeform 152"/>
              <p:cNvSpPr/>
              <p:nvPr/>
            </p:nvSpPr>
            <p:spPr bwMode="auto">
              <a:xfrm>
                <a:off x="7018252" y="5092010"/>
                <a:ext cx="211373" cy="192831"/>
              </a:xfrm>
              <a:custGeom>
                <a:avLst/>
                <a:gdLst>
                  <a:gd name="T0" fmla="*/ 107 w 111"/>
                  <a:gd name="T1" fmla="*/ 101 h 101"/>
                  <a:gd name="T2" fmla="*/ 104 w 111"/>
                  <a:gd name="T3" fmla="*/ 100 h 101"/>
                  <a:gd name="T4" fmla="*/ 2 w 111"/>
                  <a:gd name="T5" fmla="*/ 8 h 101"/>
                  <a:gd name="T6" fmla="*/ 2 w 111"/>
                  <a:gd name="T7" fmla="*/ 2 h 101"/>
                  <a:gd name="T8" fmla="*/ 7 w 111"/>
                  <a:gd name="T9" fmla="*/ 2 h 101"/>
                  <a:gd name="T10" fmla="*/ 109 w 111"/>
                  <a:gd name="T11" fmla="*/ 94 h 101"/>
                  <a:gd name="T12" fmla="*/ 110 w 111"/>
                  <a:gd name="T13" fmla="*/ 100 h 101"/>
                  <a:gd name="T14" fmla="*/ 107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107" y="101"/>
                    </a:moveTo>
                    <a:cubicBezTo>
                      <a:pt x="106" y="101"/>
                      <a:pt x="105" y="101"/>
                      <a:pt x="104" y="10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1" y="95"/>
                      <a:pt x="111" y="98"/>
                      <a:pt x="110" y="100"/>
                    </a:cubicBezTo>
                    <a:cubicBezTo>
                      <a:pt x="109" y="100"/>
                      <a:pt x="108" y="101"/>
                      <a:pt x="107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0" i="0"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58" name="Freeform 153"/>
              <p:cNvSpPr/>
              <p:nvPr/>
            </p:nvSpPr>
            <p:spPr bwMode="auto">
              <a:xfrm>
                <a:off x="7018252" y="5267536"/>
                <a:ext cx="211373" cy="192831"/>
              </a:xfrm>
              <a:custGeom>
                <a:avLst/>
                <a:gdLst>
                  <a:gd name="T0" fmla="*/ 5 w 111"/>
                  <a:gd name="T1" fmla="*/ 101 h 101"/>
                  <a:gd name="T2" fmla="*/ 2 w 111"/>
                  <a:gd name="T3" fmla="*/ 100 h 101"/>
                  <a:gd name="T4" fmla="*/ 2 w 111"/>
                  <a:gd name="T5" fmla="*/ 94 h 101"/>
                  <a:gd name="T6" fmla="*/ 104 w 111"/>
                  <a:gd name="T7" fmla="*/ 2 h 101"/>
                  <a:gd name="T8" fmla="*/ 110 w 111"/>
                  <a:gd name="T9" fmla="*/ 2 h 101"/>
                  <a:gd name="T10" fmla="*/ 109 w 111"/>
                  <a:gd name="T11" fmla="*/ 8 h 101"/>
                  <a:gd name="T12" fmla="*/ 7 w 111"/>
                  <a:gd name="T13" fmla="*/ 100 h 101"/>
                  <a:gd name="T14" fmla="*/ 5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5" y="101"/>
                    </a:moveTo>
                    <a:cubicBezTo>
                      <a:pt x="4" y="101"/>
                      <a:pt x="3" y="101"/>
                      <a:pt x="2" y="100"/>
                    </a:cubicBezTo>
                    <a:cubicBezTo>
                      <a:pt x="0" y="98"/>
                      <a:pt x="0" y="96"/>
                      <a:pt x="2" y="94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6" y="0"/>
                      <a:pt x="108" y="1"/>
                      <a:pt x="110" y="2"/>
                    </a:cubicBezTo>
                    <a:cubicBezTo>
                      <a:pt x="111" y="4"/>
                      <a:pt x="111" y="6"/>
                      <a:pt x="109" y="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6" y="101"/>
                      <a:pt x="5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0" i="0"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sp>
        <p:nvSpPr>
          <p:cNvPr id="59" name="Freeform 55"/>
          <p:cNvSpPr>
            <a:spLocks noEditPoints="1"/>
          </p:cNvSpPr>
          <p:nvPr userDrawn="1"/>
        </p:nvSpPr>
        <p:spPr bwMode="auto">
          <a:xfrm>
            <a:off x="10953238" y="6372056"/>
            <a:ext cx="320040" cy="320040"/>
          </a:xfrm>
          <a:custGeom>
            <a:avLst/>
            <a:gdLst>
              <a:gd name="T0" fmla="*/ 92 w 185"/>
              <a:gd name="T1" fmla="*/ 185 h 185"/>
              <a:gd name="T2" fmla="*/ 0 w 185"/>
              <a:gd name="T3" fmla="*/ 93 h 185"/>
              <a:gd name="T4" fmla="*/ 92 w 185"/>
              <a:gd name="T5" fmla="*/ 0 h 185"/>
              <a:gd name="T6" fmla="*/ 185 w 185"/>
              <a:gd name="T7" fmla="*/ 93 h 185"/>
              <a:gd name="T8" fmla="*/ 92 w 185"/>
              <a:gd name="T9" fmla="*/ 185 h 185"/>
              <a:gd name="T10" fmla="*/ 92 w 185"/>
              <a:gd name="T11" fmla="*/ 8 h 185"/>
              <a:gd name="T12" fmla="*/ 8 w 185"/>
              <a:gd name="T13" fmla="*/ 93 h 185"/>
              <a:gd name="T14" fmla="*/ 92 w 185"/>
              <a:gd name="T15" fmla="*/ 177 h 185"/>
              <a:gd name="T16" fmla="*/ 177 w 185"/>
              <a:gd name="T17" fmla="*/ 93 h 185"/>
              <a:gd name="T18" fmla="*/ 92 w 185"/>
              <a:gd name="T19" fmla="*/ 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5" h="185">
                <a:moveTo>
                  <a:pt x="92" y="185"/>
                </a:moveTo>
                <a:cubicBezTo>
                  <a:pt x="41" y="185"/>
                  <a:pt x="0" y="144"/>
                  <a:pt x="0" y="93"/>
                </a:cubicBezTo>
                <a:cubicBezTo>
                  <a:pt x="0" y="42"/>
                  <a:pt x="41" y="0"/>
                  <a:pt x="92" y="0"/>
                </a:cubicBezTo>
                <a:cubicBezTo>
                  <a:pt x="143" y="0"/>
                  <a:pt x="185" y="42"/>
                  <a:pt x="185" y="93"/>
                </a:cubicBezTo>
                <a:cubicBezTo>
                  <a:pt x="185" y="144"/>
                  <a:pt x="143" y="185"/>
                  <a:pt x="92" y="185"/>
                </a:cubicBezTo>
                <a:close/>
                <a:moveTo>
                  <a:pt x="92" y="8"/>
                </a:moveTo>
                <a:cubicBezTo>
                  <a:pt x="46" y="8"/>
                  <a:pt x="8" y="46"/>
                  <a:pt x="8" y="93"/>
                </a:cubicBezTo>
                <a:cubicBezTo>
                  <a:pt x="8" y="139"/>
                  <a:pt x="46" y="177"/>
                  <a:pt x="92" y="177"/>
                </a:cubicBezTo>
                <a:cubicBezTo>
                  <a:pt x="139" y="177"/>
                  <a:pt x="177" y="139"/>
                  <a:pt x="177" y="93"/>
                </a:cubicBezTo>
                <a:cubicBezTo>
                  <a:pt x="177" y="46"/>
                  <a:pt x="139" y="8"/>
                  <a:pt x="92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800" b="0" i="0">
              <a:solidFill>
                <a:schemeClr val="bg1">
                  <a:lumMod val="7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0" name="TextBox 15"/>
          <p:cNvSpPr txBox="1"/>
          <p:nvPr userDrawn="1"/>
        </p:nvSpPr>
        <p:spPr>
          <a:xfrm>
            <a:off x="10892443" y="6407774"/>
            <a:ext cx="43120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9E13BC66-06B6-4894-B60F-CA08774908D5}" type="slidenum">
              <a:rPr lang="id-ID" sz="1000" b="0" i="0" smtClean="0">
                <a:solidFill>
                  <a:schemeClr val="bg1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</a:fld>
            <a:endParaRPr lang="en-US" sz="1000" b="0" i="0" dirty="0">
              <a:solidFill>
                <a:schemeClr val="bg1">
                  <a:lumMod val="7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61" name="Group 18"/>
          <p:cNvGrpSpPr/>
          <p:nvPr userDrawn="1"/>
        </p:nvGrpSpPr>
        <p:grpSpPr>
          <a:xfrm flipH="1">
            <a:off x="10585378" y="6367643"/>
            <a:ext cx="320040" cy="320040"/>
            <a:chOff x="11534804" y="6370865"/>
            <a:chExt cx="320040" cy="320040"/>
          </a:xfrm>
        </p:grpSpPr>
        <p:sp>
          <p:nvSpPr>
            <p:cNvPr id="62" name="Freeform 55"/>
            <p:cNvSpPr>
              <a:spLocks noChangeAspect="1" noEditPoints="1"/>
            </p:cNvSpPr>
            <p:nvPr/>
          </p:nvSpPr>
          <p:spPr bwMode="auto">
            <a:xfrm>
              <a:off x="11534804" y="6370865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200" b="0" i="0">
                <a:solidFill>
                  <a:schemeClr val="bg1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63" name="Group 20"/>
            <p:cNvGrpSpPr>
              <a:grpSpLocks noChangeAspect="1"/>
            </p:cNvGrpSpPr>
            <p:nvPr/>
          </p:nvGrpSpPr>
          <p:grpSpPr>
            <a:xfrm>
              <a:off x="11667930" y="6462305"/>
              <a:ext cx="78706" cy="137160"/>
              <a:chOff x="7018252" y="5092010"/>
              <a:chExt cx="211373" cy="368357"/>
            </a:xfrm>
            <a:solidFill>
              <a:schemeClr val="bg1">
                <a:lumMod val="75000"/>
              </a:schemeClr>
            </a:solidFill>
          </p:grpSpPr>
          <p:sp>
            <p:nvSpPr>
              <p:cNvPr id="64" name="Freeform 152"/>
              <p:cNvSpPr/>
              <p:nvPr/>
            </p:nvSpPr>
            <p:spPr bwMode="auto">
              <a:xfrm>
                <a:off x="7018252" y="5092010"/>
                <a:ext cx="211373" cy="192831"/>
              </a:xfrm>
              <a:custGeom>
                <a:avLst/>
                <a:gdLst>
                  <a:gd name="T0" fmla="*/ 107 w 111"/>
                  <a:gd name="T1" fmla="*/ 101 h 101"/>
                  <a:gd name="T2" fmla="*/ 104 w 111"/>
                  <a:gd name="T3" fmla="*/ 100 h 101"/>
                  <a:gd name="T4" fmla="*/ 2 w 111"/>
                  <a:gd name="T5" fmla="*/ 8 h 101"/>
                  <a:gd name="T6" fmla="*/ 2 w 111"/>
                  <a:gd name="T7" fmla="*/ 2 h 101"/>
                  <a:gd name="T8" fmla="*/ 7 w 111"/>
                  <a:gd name="T9" fmla="*/ 2 h 101"/>
                  <a:gd name="T10" fmla="*/ 109 w 111"/>
                  <a:gd name="T11" fmla="*/ 94 h 101"/>
                  <a:gd name="T12" fmla="*/ 110 w 111"/>
                  <a:gd name="T13" fmla="*/ 100 h 101"/>
                  <a:gd name="T14" fmla="*/ 107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107" y="101"/>
                    </a:moveTo>
                    <a:cubicBezTo>
                      <a:pt x="106" y="101"/>
                      <a:pt x="105" y="101"/>
                      <a:pt x="104" y="10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1" y="95"/>
                      <a:pt x="111" y="98"/>
                      <a:pt x="110" y="100"/>
                    </a:cubicBezTo>
                    <a:cubicBezTo>
                      <a:pt x="109" y="100"/>
                      <a:pt x="108" y="101"/>
                      <a:pt x="107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0" i="0"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65" name="Freeform 153"/>
              <p:cNvSpPr/>
              <p:nvPr/>
            </p:nvSpPr>
            <p:spPr bwMode="auto">
              <a:xfrm>
                <a:off x="7018252" y="5267536"/>
                <a:ext cx="211373" cy="192831"/>
              </a:xfrm>
              <a:custGeom>
                <a:avLst/>
                <a:gdLst>
                  <a:gd name="T0" fmla="*/ 5 w 111"/>
                  <a:gd name="T1" fmla="*/ 101 h 101"/>
                  <a:gd name="T2" fmla="*/ 2 w 111"/>
                  <a:gd name="T3" fmla="*/ 100 h 101"/>
                  <a:gd name="T4" fmla="*/ 2 w 111"/>
                  <a:gd name="T5" fmla="*/ 94 h 101"/>
                  <a:gd name="T6" fmla="*/ 104 w 111"/>
                  <a:gd name="T7" fmla="*/ 2 h 101"/>
                  <a:gd name="T8" fmla="*/ 110 w 111"/>
                  <a:gd name="T9" fmla="*/ 2 h 101"/>
                  <a:gd name="T10" fmla="*/ 109 w 111"/>
                  <a:gd name="T11" fmla="*/ 8 h 101"/>
                  <a:gd name="T12" fmla="*/ 7 w 111"/>
                  <a:gd name="T13" fmla="*/ 100 h 101"/>
                  <a:gd name="T14" fmla="*/ 5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5" y="101"/>
                    </a:moveTo>
                    <a:cubicBezTo>
                      <a:pt x="4" y="101"/>
                      <a:pt x="3" y="101"/>
                      <a:pt x="2" y="100"/>
                    </a:cubicBezTo>
                    <a:cubicBezTo>
                      <a:pt x="0" y="98"/>
                      <a:pt x="0" y="96"/>
                      <a:pt x="2" y="94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6" y="0"/>
                      <a:pt x="108" y="1"/>
                      <a:pt x="110" y="2"/>
                    </a:cubicBezTo>
                    <a:cubicBezTo>
                      <a:pt x="111" y="4"/>
                      <a:pt x="111" y="6"/>
                      <a:pt x="109" y="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6" y="101"/>
                      <a:pt x="5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0" i="0"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sp>
        <p:nvSpPr>
          <p:cNvPr id="66" name="矩形 65"/>
          <p:cNvSpPr/>
          <p:nvPr userDrawn="1"/>
        </p:nvSpPr>
        <p:spPr>
          <a:xfrm>
            <a:off x="416878" y="6407773"/>
            <a:ext cx="22761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0" i="0" kern="1200">
                <a:solidFill>
                  <a:schemeClr val="bg1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t>关注“小陆老师”</a:t>
            </a:r>
            <a:endParaRPr lang="zh-CN" altLang="en-US" sz="1000" b="0" i="0" kern="1200" dirty="0">
              <a:solidFill>
                <a:schemeClr val="bg1">
                  <a:lumMod val="7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8" name="Group 17"/>
          <p:cNvGrpSpPr/>
          <p:nvPr userDrawn="1"/>
        </p:nvGrpSpPr>
        <p:grpSpPr>
          <a:xfrm>
            <a:off x="11321098" y="6370865"/>
            <a:ext cx="320040" cy="320040"/>
            <a:chOff x="11534804" y="6370865"/>
            <a:chExt cx="320040" cy="320040"/>
          </a:xfrm>
        </p:grpSpPr>
        <p:sp>
          <p:nvSpPr>
            <p:cNvPr id="1269" name="Freeform 55"/>
            <p:cNvSpPr>
              <a:spLocks noChangeAspect="1" noEditPoints="1"/>
            </p:cNvSpPr>
            <p:nvPr/>
          </p:nvSpPr>
          <p:spPr bwMode="auto">
            <a:xfrm>
              <a:off x="11534804" y="6370865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200" b="0" i="0">
                <a:solidFill>
                  <a:schemeClr val="bg1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1270" name="Group 8"/>
            <p:cNvGrpSpPr>
              <a:grpSpLocks noChangeAspect="1"/>
            </p:cNvGrpSpPr>
            <p:nvPr/>
          </p:nvGrpSpPr>
          <p:grpSpPr>
            <a:xfrm>
              <a:off x="11667930" y="6462305"/>
              <a:ext cx="78706" cy="137160"/>
              <a:chOff x="7018252" y="5092010"/>
              <a:chExt cx="211373" cy="368357"/>
            </a:xfrm>
            <a:solidFill>
              <a:schemeClr val="bg1">
                <a:lumMod val="75000"/>
              </a:schemeClr>
            </a:solidFill>
          </p:grpSpPr>
          <p:sp>
            <p:nvSpPr>
              <p:cNvPr id="1271" name="Freeform 152"/>
              <p:cNvSpPr/>
              <p:nvPr/>
            </p:nvSpPr>
            <p:spPr bwMode="auto">
              <a:xfrm>
                <a:off x="7018252" y="5092010"/>
                <a:ext cx="211373" cy="192831"/>
              </a:xfrm>
              <a:custGeom>
                <a:avLst/>
                <a:gdLst>
                  <a:gd name="T0" fmla="*/ 107 w 111"/>
                  <a:gd name="T1" fmla="*/ 101 h 101"/>
                  <a:gd name="T2" fmla="*/ 104 w 111"/>
                  <a:gd name="T3" fmla="*/ 100 h 101"/>
                  <a:gd name="T4" fmla="*/ 2 w 111"/>
                  <a:gd name="T5" fmla="*/ 8 h 101"/>
                  <a:gd name="T6" fmla="*/ 2 w 111"/>
                  <a:gd name="T7" fmla="*/ 2 h 101"/>
                  <a:gd name="T8" fmla="*/ 7 w 111"/>
                  <a:gd name="T9" fmla="*/ 2 h 101"/>
                  <a:gd name="T10" fmla="*/ 109 w 111"/>
                  <a:gd name="T11" fmla="*/ 94 h 101"/>
                  <a:gd name="T12" fmla="*/ 110 w 111"/>
                  <a:gd name="T13" fmla="*/ 100 h 101"/>
                  <a:gd name="T14" fmla="*/ 107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107" y="101"/>
                    </a:moveTo>
                    <a:cubicBezTo>
                      <a:pt x="106" y="101"/>
                      <a:pt x="105" y="101"/>
                      <a:pt x="104" y="10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1" y="95"/>
                      <a:pt x="111" y="98"/>
                      <a:pt x="110" y="100"/>
                    </a:cubicBezTo>
                    <a:cubicBezTo>
                      <a:pt x="109" y="100"/>
                      <a:pt x="108" y="101"/>
                      <a:pt x="107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0" i="0"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1272" name="Freeform 153"/>
              <p:cNvSpPr/>
              <p:nvPr/>
            </p:nvSpPr>
            <p:spPr bwMode="auto">
              <a:xfrm>
                <a:off x="7018252" y="5267536"/>
                <a:ext cx="211373" cy="192831"/>
              </a:xfrm>
              <a:custGeom>
                <a:avLst/>
                <a:gdLst>
                  <a:gd name="T0" fmla="*/ 5 w 111"/>
                  <a:gd name="T1" fmla="*/ 101 h 101"/>
                  <a:gd name="T2" fmla="*/ 2 w 111"/>
                  <a:gd name="T3" fmla="*/ 100 h 101"/>
                  <a:gd name="T4" fmla="*/ 2 w 111"/>
                  <a:gd name="T5" fmla="*/ 94 h 101"/>
                  <a:gd name="T6" fmla="*/ 104 w 111"/>
                  <a:gd name="T7" fmla="*/ 2 h 101"/>
                  <a:gd name="T8" fmla="*/ 110 w 111"/>
                  <a:gd name="T9" fmla="*/ 2 h 101"/>
                  <a:gd name="T10" fmla="*/ 109 w 111"/>
                  <a:gd name="T11" fmla="*/ 8 h 101"/>
                  <a:gd name="T12" fmla="*/ 7 w 111"/>
                  <a:gd name="T13" fmla="*/ 100 h 101"/>
                  <a:gd name="T14" fmla="*/ 5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5" y="101"/>
                    </a:moveTo>
                    <a:cubicBezTo>
                      <a:pt x="4" y="101"/>
                      <a:pt x="3" y="101"/>
                      <a:pt x="2" y="100"/>
                    </a:cubicBezTo>
                    <a:cubicBezTo>
                      <a:pt x="0" y="98"/>
                      <a:pt x="0" y="96"/>
                      <a:pt x="2" y="94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6" y="0"/>
                      <a:pt x="108" y="1"/>
                      <a:pt x="110" y="2"/>
                    </a:cubicBezTo>
                    <a:cubicBezTo>
                      <a:pt x="111" y="4"/>
                      <a:pt x="111" y="6"/>
                      <a:pt x="109" y="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6" y="101"/>
                      <a:pt x="5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0" i="0"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sp>
        <p:nvSpPr>
          <p:cNvPr id="1274" name="Freeform 55"/>
          <p:cNvSpPr>
            <a:spLocks noEditPoints="1"/>
          </p:cNvSpPr>
          <p:nvPr/>
        </p:nvSpPr>
        <p:spPr bwMode="auto">
          <a:xfrm>
            <a:off x="10953238" y="6372056"/>
            <a:ext cx="320040" cy="320040"/>
          </a:xfrm>
          <a:custGeom>
            <a:avLst/>
            <a:gdLst>
              <a:gd name="T0" fmla="*/ 92 w 185"/>
              <a:gd name="T1" fmla="*/ 185 h 185"/>
              <a:gd name="T2" fmla="*/ 0 w 185"/>
              <a:gd name="T3" fmla="*/ 93 h 185"/>
              <a:gd name="T4" fmla="*/ 92 w 185"/>
              <a:gd name="T5" fmla="*/ 0 h 185"/>
              <a:gd name="T6" fmla="*/ 185 w 185"/>
              <a:gd name="T7" fmla="*/ 93 h 185"/>
              <a:gd name="T8" fmla="*/ 92 w 185"/>
              <a:gd name="T9" fmla="*/ 185 h 185"/>
              <a:gd name="T10" fmla="*/ 92 w 185"/>
              <a:gd name="T11" fmla="*/ 8 h 185"/>
              <a:gd name="T12" fmla="*/ 8 w 185"/>
              <a:gd name="T13" fmla="*/ 93 h 185"/>
              <a:gd name="T14" fmla="*/ 92 w 185"/>
              <a:gd name="T15" fmla="*/ 177 h 185"/>
              <a:gd name="T16" fmla="*/ 177 w 185"/>
              <a:gd name="T17" fmla="*/ 93 h 185"/>
              <a:gd name="T18" fmla="*/ 92 w 185"/>
              <a:gd name="T19" fmla="*/ 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5" h="185">
                <a:moveTo>
                  <a:pt x="92" y="185"/>
                </a:moveTo>
                <a:cubicBezTo>
                  <a:pt x="41" y="185"/>
                  <a:pt x="0" y="144"/>
                  <a:pt x="0" y="93"/>
                </a:cubicBezTo>
                <a:cubicBezTo>
                  <a:pt x="0" y="42"/>
                  <a:pt x="41" y="0"/>
                  <a:pt x="92" y="0"/>
                </a:cubicBezTo>
                <a:cubicBezTo>
                  <a:pt x="143" y="0"/>
                  <a:pt x="185" y="42"/>
                  <a:pt x="185" y="93"/>
                </a:cubicBezTo>
                <a:cubicBezTo>
                  <a:pt x="185" y="144"/>
                  <a:pt x="143" y="185"/>
                  <a:pt x="92" y="185"/>
                </a:cubicBezTo>
                <a:close/>
                <a:moveTo>
                  <a:pt x="92" y="8"/>
                </a:moveTo>
                <a:cubicBezTo>
                  <a:pt x="46" y="8"/>
                  <a:pt x="8" y="46"/>
                  <a:pt x="8" y="93"/>
                </a:cubicBezTo>
                <a:cubicBezTo>
                  <a:pt x="8" y="139"/>
                  <a:pt x="46" y="177"/>
                  <a:pt x="92" y="177"/>
                </a:cubicBezTo>
                <a:cubicBezTo>
                  <a:pt x="139" y="177"/>
                  <a:pt x="177" y="139"/>
                  <a:pt x="177" y="93"/>
                </a:cubicBezTo>
                <a:cubicBezTo>
                  <a:pt x="177" y="46"/>
                  <a:pt x="139" y="8"/>
                  <a:pt x="92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800" b="0" i="0">
              <a:solidFill>
                <a:schemeClr val="bg1">
                  <a:lumMod val="7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275" name="TextBox 15"/>
          <p:cNvSpPr txBox="1"/>
          <p:nvPr/>
        </p:nvSpPr>
        <p:spPr>
          <a:xfrm>
            <a:off x="10892443" y="6407774"/>
            <a:ext cx="43120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9E13BC66-06B6-4894-B60F-CA08774908D5}" type="slidenum">
              <a:rPr lang="id-ID" sz="1000" b="0" i="0" smtClean="0">
                <a:solidFill>
                  <a:schemeClr val="bg1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</a:fld>
            <a:endParaRPr lang="en-US" sz="1000" b="0" i="0" dirty="0">
              <a:solidFill>
                <a:schemeClr val="bg1">
                  <a:lumMod val="7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276" name="Group 18"/>
          <p:cNvGrpSpPr/>
          <p:nvPr userDrawn="1"/>
        </p:nvGrpSpPr>
        <p:grpSpPr>
          <a:xfrm flipH="1">
            <a:off x="10585378" y="6367643"/>
            <a:ext cx="320040" cy="320040"/>
            <a:chOff x="11534804" y="6370865"/>
            <a:chExt cx="320040" cy="320040"/>
          </a:xfrm>
        </p:grpSpPr>
        <p:sp>
          <p:nvSpPr>
            <p:cNvPr id="1277" name="Freeform 55"/>
            <p:cNvSpPr>
              <a:spLocks noChangeAspect="1" noEditPoints="1"/>
            </p:cNvSpPr>
            <p:nvPr/>
          </p:nvSpPr>
          <p:spPr bwMode="auto">
            <a:xfrm>
              <a:off x="11534804" y="6370865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200" b="0" i="0">
                <a:solidFill>
                  <a:schemeClr val="bg1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1278" name="Group 20"/>
            <p:cNvGrpSpPr>
              <a:grpSpLocks noChangeAspect="1"/>
            </p:cNvGrpSpPr>
            <p:nvPr/>
          </p:nvGrpSpPr>
          <p:grpSpPr>
            <a:xfrm>
              <a:off x="11667930" y="6462305"/>
              <a:ext cx="78706" cy="137160"/>
              <a:chOff x="7018252" y="5092010"/>
              <a:chExt cx="211373" cy="368357"/>
            </a:xfrm>
            <a:solidFill>
              <a:schemeClr val="bg1">
                <a:lumMod val="75000"/>
              </a:schemeClr>
            </a:solidFill>
          </p:grpSpPr>
          <p:sp>
            <p:nvSpPr>
              <p:cNvPr id="1279" name="Freeform 152"/>
              <p:cNvSpPr/>
              <p:nvPr/>
            </p:nvSpPr>
            <p:spPr bwMode="auto">
              <a:xfrm>
                <a:off x="7018252" y="5092010"/>
                <a:ext cx="211373" cy="192831"/>
              </a:xfrm>
              <a:custGeom>
                <a:avLst/>
                <a:gdLst>
                  <a:gd name="T0" fmla="*/ 107 w 111"/>
                  <a:gd name="T1" fmla="*/ 101 h 101"/>
                  <a:gd name="T2" fmla="*/ 104 w 111"/>
                  <a:gd name="T3" fmla="*/ 100 h 101"/>
                  <a:gd name="T4" fmla="*/ 2 w 111"/>
                  <a:gd name="T5" fmla="*/ 8 h 101"/>
                  <a:gd name="T6" fmla="*/ 2 w 111"/>
                  <a:gd name="T7" fmla="*/ 2 h 101"/>
                  <a:gd name="T8" fmla="*/ 7 w 111"/>
                  <a:gd name="T9" fmla="*/ 2 h 101"/>
                  <a:gd name="T10" fmla="*/ 109 w 111"/>
                  <a:gd name="T11" fmla="*/ 94 h 101"/>
                  <a:gd name="T12" fmla="*/ 110 w 111"/>
                  <a:gd name="T13" fmla="*/ 100 h 101"/>
                  <a:gd name="T14" fmla="*/ 107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107" y="101"/>
                    </a:moveTo>
                    <a:cubicBezTo>
                      <a:pt x="106" y="101"/>
                      <a:pt x="105" y="101"/>
                      <a:pt x="104" y="10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1" y="95"/>
                      <a:pt x="111" y="98"/>
                      <a:pt x="110" y="100"/>
                    </a:cubicBezTo>
                    <a:cubicBezTo>
                      <a:pt x="109" y="100"/>
                      <a:pt x="108" y="101"/>
                      <a:pt x="107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0" i="0"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1280" name="Freeform 153"/>
              <p:cNvSpPr/>
              <p:nvPr/>
            </p:nvSpPr>
            <p:spPr bwMode="auto">
              <a:xfrm>
                <a:off x="7018252" y="5267536"/>
                <a:ext cx="211373" cy="192831"/>
              </a:xfrm>
              <a:custGeom>
                <a:avLst/>
                <a:gdLst>
                  <a:gd name="T0" fmla="*/ 5 w 111"/>
                  <a:gd name="T1" fmla="*/ 101 h 101"/>
                  <a:gd name="T2" fmla="*/ 2 w 111"/>
                  <a:gd name="T3" fmla="*/ 100 h 101"/>
                  <a:gd name="T4" fmla="*/ 2 w 111"/>
                  <a:gd name="T5" fmla="*/ 94 h 101"/>
                  <a:gd name="T6" fmla="*/ 104 w 111"/>
                  <a:gd name="T7" fmla="*/ 2 h 101"/>
                  <a:gd name="T8" fmla="*/ 110 w 111"/>
                  <a:gd name="T9" fmla="*/ 2 h 101"/>
                  <a:gd name="T10" fmla="*/ 109 w 111"/>
                  <a:gd name="T11" fmla="*/ 8 h 101"/>
                  <a:gd name="T12" fmla="*/ 7 w 111"/>
                  <a:gd name="T13" fmla="*/ 100 h 101"/>
                  <a:gd name="T14" fmla="*/ 5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5" y="101"/>
                    </a:moveTo>
                    <a:cubicBezTo>
                      <a:pt x="4" y="101"/>
                      <a:pt x="3" y="101"/>
                      <a:pt x="2" y="100"/>
                    </a:cubicBezTo>
                    <a:cubicBezTo>
                      <a:pt x="0" y="98"/>
                      <a:pt x="0" y="96"/>
                      <a:pt x="2" y="94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6" y="0"/>
                      <a:pt x="108" y="1"/>
                      <a:pt x="110" y="2"/>
                    </a:cubicBezTo>
                    <a:cubicBezTo>
                      <a:pt x="111" y="4"/>
                      <a:pt x="111" y="6"/>
                      <a:pt x="109" y="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6" y="101"/>
                      <a:pt x="5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0" i="0"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sp>
        <p:nvSpPr>
          <p:cNvPr id="16" name="文本框 15"/>
          <p:cNvSpPr txBox="1"/>
          <p:nvPr userDrawn="1"/>
        </p:nvSpPr>
        <p:spPr>
          <a:xfrm>
            <a:off x="462504" y="432383"/>
            <a:ext cx="9359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YIQIMEDIA.COM</a:t>
            </a:r>
            <a:endParaRPr lang="en-US" altLang="zh-CN" sz="36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文本框 16"/>
          <p:cNvSpPr txBox="1"/>
          <p:nvPr userDrawn="1"/>
        </p:nvSpPr>
        <p:spPr>
          <a:xfrm>
            <a:off x="462504" y="986700"/>
            <a:ext cx="377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45720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绎奇，与您一起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416878" y="6407773"/>
            <a:ext cx="22761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0" i="0" kern="1200">
                <a:solidFill>
                  <a:schemeClr val="bg1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t>关注“小陆老师”</a:t>
            </a:r>
            <a:endParaRPr lang="zh-CN" altLang="en-US" sz="1000" b="0" i="0" kern="1200" dirty="0">
              <a:solidFill>
                <a:schemeClr val="bg1">
                  <a:lumMod val="7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grpSp>
        <p:nvGrpSpPr>
          <p:cNvPr id="19" name="组合 18"/>
          <p:cNvGrpSpPr/>
          <p:nvPr userDrawn="1"/>
        </p:nvGrpSpPr>
        <p:grpSpPr>
          <a:xfrm>
            <a:off x="0" y="-783636"/>
            <a:ext cx="3061643" cy="621612"/>
            <a:chOff x="8453280" y="934716"/>
            <a:chExt cx="3061643" cy="621612"/>
          </a:xfrm>
        </p:grpSpPr>
        <p:sp>
          <p:nvSpPr>
            <p:cNvPr id="20" name="矩形 19"/>
            <p:cNvSpPr/>
            <p:nvPr/>
          </p:nvSpPr>
          <p:spPr>
            <a:xfrm>
              <a:off x="10438189" y="1371134"/>
              <a:ext cx="185194" cy="185194"/>
            </a:xfrm>
            <a:prstGeom prst="rect">
              <a:avLst/>
            </a:prstGeom>
            <a:solidFill>
              <a:srgbClr val="135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0735369" y="1371134"/>
              <a:ext cx="185194" cy="185194"/>
            </a:xfrm>
            <a:prstGeom prst="rect">
              <a:avLst/>
            </a:prstGeom>
            <a:solidFill>
              <a:srgbClr val="0D7B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1032549" y="1371134"/>
              <a:ext cx="185194" cy="185194"/>
            </a:xfrm>
            <a:prstGeom prst="rect">
              <a:avLst/>
            </a:prstGeom>
            <a:solidFill>
              <a:srgbClr val="199A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1329729" y="1371134"/>
              <a:ext cx="185194" cy="185194"/>
            </a:xfrm>
            <a:prstGeom prst="rect">
              <a:avLst/>
            </a:prstGeom>
            <a:solidFill>
              <a:srgbClr val="20A0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8453280" y="1371134"/>
              <a:ext cx="185194" cy="185194"/>
            </a:xfrm>
            <a:prstGeom prst="rect">
              <a:avLst/>
            </a:prstGeom>
            <a:solidFill>
              <a:srgbClr val="0086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8750460" y="1371134"/>
              <a:ext cx="185194" cy="185194"/>
            </a:xfrm>
            <a:prstGeom prst="rect">
              <a:avLst/>
            </a:prstGeom>
            <a:solidFill>
              <a:srgbClr val="6C9B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9047640" y="1371134"/>
              <a:ext cx="185194" cy="185194"/>
            </a:xfrm>
            <a:prstGeom prst="rect">
              <a:avLst/>
            </a:prstGeom>
            <a:solidFill>
              <a:srgbClr val="E478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9344820" y="1371134"/>
              <a:ext cx="185194" cy="185194"/>
            </a:xfrm>
            <a:prstGeom prst="rect">
              <a:avLst/>
            </a:prstGeom>
            <a:solidFill>
              <a:srgbClr val="C30F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8453280" y="934716"/>
              <a:ext cx="185194" cy="185194"/>
            </a:xfrm>
            <a:prstGeom prst="rect">
              <a:avLst/>
            </a:prstGeom>
            <a:solidFill>
              <a:srgbClr val="00A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8750460" y="934716"/>
              <a:ext cx="185194" cy="185194"/>
            </a:xfrm>
            <a:prstGeom prst="rect">
              <a:avLst/>
            </a:prstGeom>
            <a:solidFill>
              <a:srgbClr val="8CC6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9047640" y="934716"/>
              <a:ext cx="185194" cy="185194"/>
            </a:xfrm>
            <a:prstGeom prst="rect">
              <a:avLst/>
            </a:prstGeom>
            <a:solidFill>
              <a:srgbClr val="FD98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9344820" y="934716"/>
              <a:ext cx="185194" cy="185194"/>
            </a:xfrm>
            <a:prstGeom prst="rect">
              <a:avLst/>
            </a:prstGeom>
            <a:solidFill>
              <a:srgbClr val="ED1B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10438189" y="934716"/>
              <a:ext cx="185194" cy="185194"/>
            </a:xfrm>
            <a:prstGeom prst="rect">
              <a:avLst/>
            </a:prstGeom>
            <a:solidFill>
              <a:srgbClr val="1871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10735369" y="934716"/>
              <a:ext cx="185194" cy="185194"/>
            </a:xfrm>
            <a:prstGeom prst="rect">
              <a:avLst/>
            </a:prstGeom>
            <a:solidFill>
              <a:srgbClr val="11A6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11032549" y="934716"/>
              <a:ext cx="185194" cy="185194"/>
            </a:xfrm>
            <a:prstGeom prst="rect">
              <a:avLst/>
            </a:prstGeom>
            <a:solidFill>
              <a:srgbClr val="24C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1329729" y="934716"/>
              <a:ext cx="185194" cy="185194"/>
            </a:xfrm>
            <a:prstGeom prst="rect">
              <a:avLst/>
            </a:prstGeom>
            <a:solidFill>
              <a:srgbClr val="29CC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DE15-DB0B-4815-9368-D5FCFA230A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05E4-8CBF-42F2-9ED9-7644E88E1F6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0DE15-DB0B-4815-9368-D5FCFA230A9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D05E4-8CBF-42F2-9ED9-7644E88E1F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-14091"/>
            <a:ext cx="12192000" cy="62139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00075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68000">
                <a:srgbClr val="DADADA">
                  <a:alpha val="88000"/>
                </a:srgbClr>
              </a:gs>
              <a:gs pos="0">
                <a:schemeClr val="bg1">
                  <a:lumMod val="95000"/>
                  <a:alpha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0" y="6000750"/>
            <a:ext cx="12192000" cy="85725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86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45144" y="5704111"/>
            <a:ext cx="12569371" cy="11611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softEdge rad="596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320" y="5930900"/>
            <a:ext cx="12192000" cy="393700"/>
            <a:chOff x="1005752" y="5556923"/>
            <a:chExt cx="7970608" cy="393700"/>
          </a:xfrm>
        </p:grpSpPr>
        <p:sp>
          <p:nvSpPr>
            <p:cNvPr id="7" name="任意多边形: 形状 6"/>
            <p:cNvSpPr/>
            <p:nvPr/>
          </p:nvSpPr>
          <p:spPr>
            <a:xfrm>
              <a:off x="1005752" y="5556923"/>
              <a:ext cx="7970607" cy="257247"/>
            </a:xfrm>
            <a:custGeom>
              <a:avLst/>
              <a:gdLst>
                <a:gd name="connsiteX0" fmla="*/ 0 w 7086600"/>
                <a:gd name="connsiteY0" fmla="*/ 259080 h 259080"/>
                <a:gd name="connsiteX1" fmla="*/ 7086600 w 7086600"/>
                <a:gd name="connsiteY1" fmla="*/ 259080 h 259080"/>
                <a:gd name="connsiteX2" fmla="*/ 6888480 w 7086600"/>
                <a:gd name="connsiteY2" fmla="*/ 0 h 259080"/>
                <a:gd name="connsiteX3" fmla="*/ 243840 w 7086600"/>
                <a:gd name="connsiteY3" fmla="*/ 0 h 259080"/>
                <a:gd name="connsiteX4" fmla="*/ 0 w 7086600"/>
                <a:gd name="connsiteY4" fmla="*/ 259080 h 25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6600" h="259080">
                  <a:moveTo>
                    <a:pt x="0" y="259080"/>
                  </a:moveTo>
                  <a:lnTo>
                    <a:pt x="7086600" y="259080"/>
                  </a:lnTo>
                  <a:lnTo>
                    <a:pt x="6888480" y="0"/>
                  </a:lnTo>
                  <a:lnTo>
                    <a:pt x="243840" y="0"/>
                  </a:lnTo>
                  <a:lnTo>
                    <a:pt x="0" y="25908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005753" y="5814170"/>
              <a:ext cx="7970607" cy="136453"/>
            </a:xfrm>
            <a:prstGeom prst="rect">
              <a:avLst/>
            </a:prstGeom>
            <a:solidFill>
              <a:schemeClr val="bg1">
                <a:lumMod val="75000"/>
                <a:alpha val="7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6926" y="3225800"/>
            <a:ext cx="5295900" cy="3530600"/>
            <a:chOff x="677552" y="3225800"/>
            <a:chExt cx="5295900" cy="353060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79655" y="3463462"/>
              <a:ext cx="2414244" cy="175693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677552" y="3225800"/>
              <a:ext cx="5295900" cy="353060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6087755" y="3225800"/>
            <a:ext cx="5295900" cy="3530600"/>
            <a:chOff x="5971643" y="3225800"/>
            <a:chExt cx="5295900" cy="35306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flipH="1">
              <a:off x="5971643" y="3225800"/>
              <a:ext cx="5295900" cy="353060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30202" y="3474901"/>
              <a:ext cx="2428173" cy="1750256"/>
            </a:xfrm>
            <a:prstGeom prst="rect">
              <a:avLst/>
            </a:prstGeom>
          </p:spPr>
        </p:pic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9065" y="3402820"/>
            <a:ext cx="3464968" cy="1800304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4252679" y="3395316"/>
            <a:ext cx="3457739" cy="1815313"/>
            <a:chOff x="4252679" y="3395316"/>
            <a:chExt cx="3457739" cy="1815313"/>
          </a:xfrm>
        </p:grpSpPr>
        <p:sp>
          <p:nvSpPr>
            <p:cNvPr id="25" name="矩形 24"/>
            <p:cNvSpPr/>
            <p:nvPr/>
          </p:nvSpPr>
          <p:spPr>
            <a:xfrm>
              <a:off x="4252679" y="3395316"/>
              <a:ext cx="3457739" cy="1815313"/>
            </a:xfrm>
            <a:prstGeom prst="rect">
              <a:avLst/>
            </a:prstGeom>
            <a:gradFill flip="none" rotWithShape="1">
              <a:gsLst>
                <a:gs pos="96000">
                  <a:srgbClr val="1D2A0C">
                    <a:alpha val="89000"/>
                  </a:srgbClr>
                </a:gs>
                <a:gs pos="15000">
                  <a:srgbClr val="5F8828">
                    <a:alpha val="10000"/>
                  </a:srgbClr>
                </a:gs>
              </a:gsLst>
              <a:lin ang="5400000" scaled="1"/>
              <a:tileRect/>
            </a:gra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5500914" y="3739349"/>
              <a:ext cx="961270" cy="1040162"/>
              <a:chOff x="5478907" y="3744686"/>
              <a:chExt cx="1005284" cy="1087788"/>
            </a:xfrm>
            <a:effectLst>
              <a:outerShdw blurRad="38100" dist="6350" algn="l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Freeform 33"/>
              <p:cNvSpPr/>
              <p:nvPr/>
            </p:nvSpPr>
            <p:spPr bwMode="auto">
              <a:xfrm>
                <a:off x="5844312" y="3744686"/>
                <a:ext cx="75775" cy="375506"/>
              </a:xfrm>
              <a:custGeom>
                <a:avLst/>
                <a:gdLst>
                  <a:gd name="T0" fmla="*/ 1 w 45"/>
                  <a:gd name="T1" fmla="*/ 0 h 223"/>
                  <a:gd name="T2" fmla="*/ 45 w 45"/>
                  <a:gd name="T3" fmla="*/ 0 h 223"/>
                  <a:gd name="T4" fmla="*/ 45 w 45"/>
                  <a:gd name="T5" fmla="*/ 223 h 223"/>
                  <a:gd name="T6" fmla="*/ 0 w 45"/>
                  <a:gd name="T7" fmla="*/ 223 h 223"/>
                  <a:gd name="T8" fmla="*/ 1 w 45"/>
                  <a:gd name="T9" fmla="*/ 0 h 223"/>
                  <a:gd name="T10" fmla="*/ 1 w 45"/>
                  <a:gd name="T11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223">
                    <a:moveTo>
                      <a:pt x="1" y="0"/>
                    </a:moveTo>
                    <a:lnTo>
                      <a:pt x="45" y="0"/>
                    </a:lnTo>
                    <a:lnTo>
                      <a:pt x="45" y="223"/>
                    </a:lnTo>
                    <a:lnTo>
                      <a:pt x="0" y="22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34"/>
              <p:cNvSpPr/>
              <p:nvPr/>
            </p:nvSpPr>
            <p:spPr bwMode="auto">
              <a:xfrm>
                <a:off x="6371369" y="3744686"/>
                <a:ext cx="74091" cy="375506"/>
              </a:xfrm>
              <a:custGeom>
                <a:avLst/>
                <a:gdLst>
                  <a:gd name="T0" fmla="*/ 1 w 44"/>
                  <a:gd name="T1" fmla="*/ 0 h 223"/>
                  <a:gd name="T2" fmla="*/ 44 w 44"/>
                  <a:gd name="T3" fmla="*/ 0 h 223"/>
                  <a:gd name="T4" fmla="*/ 44 w 44"/>
                  <a:gd name="T5" fmla="*/ 223 h 223"/>
                  <a:gd name="T6" fmla="*/ 0 w 44"/>
                  <a:gd name="T7" fmla="*/ 223 h 223"/>
                  <a:gd name="T8" fmla="*/ 1 w 44"/>
                  <a:gd name="T9" fmla="*/ 0 h 223"/>
                  <a:gd name="T10" fmla="*/ 1 w 44"/>
                  <a:gd name="T11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223">
                    <a:moveTo>
                      <a:pt x="1" y="0"/>
                    </a:moveTo>
                    <a:lnTo>
                      <a:pt x="44" y="0"/>
                    </a:lnTo>
                    <a:lnTo>
                      <a:pt x="44" y="223"/>
                    </a:lnTo>
                    <a:lnTo>
                      <a:pt x="0" y="223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35"/>
              <p:cNvSpPr/>
              <p:nvPr/>
            </p:nvSpPr>
            <p:spPr bwMode="auto">
              <a:xfrm>
                <a:off x="5478907" y="3744686"/>
                <a:ext cx="303101" cy="375506"/>
              </a:xfrm>
              <a:custGeom>
                <a:avLst/>
                <a:gdLst>
                  <a:gd name="T0" fmla="*/ 180 w 180"/>
                  <a:gd name="T1" fmla="*/ 0 h 223"/>
                  <a:gd name="T2" fmla="*/ 143 w 180"/>
                  <a:gd name="T3" fmla="*/ 0 h 223"/>
                  <a:gd name="T4" fmla="*/ 90 w 180"/>
                  <a:gd name="T5" fmla="*/ 97 h 223"/>
                  <a:gd name="T6" fmla="*/ 36 w 180"/>
                  <a:gd name="T7" fmla="*/ 0 h 223"/>
                  <a:gd name="T8" fmla="*/ 0 w 180"/>
                  <a:gd name="T9" fmla="*/ 0 h 223"/>
                  <a:gd name="T10" fmla="*/ 67 w 180"/>
                  <a:gd name="T11" fmla="*/ 123 h 223"/>
                  <a:gd name="T12" fmla="*/ 67 w 180"/>
                  <a:gd name="T13" fmla="*/ 223 h 223"/>
                  <a:gd name="T14" fmla="*/ 111 w 180"/>
                  <a:gd name="T15" fmla="*/ 223 h 223"/>
                  <a:gd name="T16" fmla="*/ 112 w 180"/>
                  <a:gd name="T17" fmla="*/ 123 h 223"/>
                  <a:gd name="T18" fmla="*/ 180 w 180"/>
                  <a:gd name="T19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0" h="223">
                    <a:moveTo>
                      <a:pt x="180" y="0"/>
                    </a:moveTo>
                    <a:lnTo>
                      <a:pt x="143" y="0"/>
                    </a:lnTo>
                    <a:lnTo>
                      <a:pt x="90" y="97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67" y="123"/>
                    </a:lnTo>
                    <a:lnTo>
                      <a:pt x="67" y="223"/>
                    </a:lnTo>
                    <a:lnTo>
                      <a:pt x="111" y="223"/>
                    </a:lnTo>
                    <a:lnTo>
                      <a:pt x="112" y="123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36"/>
              <p:cNvSpPr/>
              <p:nvPr/>
            </p:nvSpPr>
            <p:spPr bwMode="auto">
              <a:xfrm>
                <a:off x="5844312" y="4150500"/>
                <a:ext cx="601151" cy="158284"/>
              </a:xfrm>
              <a:custGeom>
                <a:avLst/>
                <a:gdLst>
                  <a:gd name="T0" fmla="*/ 317 w 361"/>
                  <a:gd name="T1" fmla="*/ 0 h 95"/>
                  <a:gd name="T2" fmla="*/ 181 w 361"/>
                  <a:gd name="T3" fmla="*/ 60 h 95"/>
                  <a:gd name="T4" fmla="*/ 45 w 361"/>
                  <a:gd name="T5" fmla="*/ 0 h 95"/>
                  <a:gd name="T6" fmla="*/ 0 w 361"/>
                  <a:gd name="T7" fmla="*/ 0 h 95"/>
                  <a:gd name="T8" fmla="*/ 181 w 361"/>
                  <a:gd name="T9" fmla="*/ 95 h 95"/>
                  <a:gd name="T10" fmla="*/ 361 w 361"/>
                  <a:gd name="T11" fmla="*/ 0 h 95"/>
                  <a:gd name="T12" fmla="*/ 317 w 361"/>
                  <a:gd name="T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1" h="95">
                    <a:moveTo>
                      <a:pt x="317" y="0"/>
                    </a:moveTo>
                    <a:cubicBezTo>
                      <a:pt x="282" y="37"/>
                      <a:pt x="232" y="60"/>
                      <a:pt x="181" y="60"/>
                    </a:cubicBezTo>
                    <a:cubicBezTo>
                      <a:pt x="129" y="60"/>
                      <a:pt x="80" y="37"/>
                      <a:pt x="4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0" y="57"/>
                      <a:pt x="106" y="95"/>
                      <a:pt x="181" y="95"/>
                    </a:cubicBezTo>
                    <a:cubicBezTo>
                      <a:pt x="255" y="95"/>
                      <a:pt x="321" y="57"/>
                      <a:pt x="361" y="0"/>
                    </a:cubicBezTo>
                    <a:lnTo>
                      <a:pt x="31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37"/>
              <p:cNvSpPr>
                <a:spLocks noEditPoints="1"/>
              </p:cNvSpPr>
              <p:nvPr/>
            </p:nvSpPr>
            <p:spPr bwMode="auto">
              <a:xfrm>
                <a:off x="5992494" y="3744686"/>
                <a:ext cx="323308" cy="444545"/>
              </a:xfrm>
              <a:custGeom>
                <a:avLst/>
                <a:gdLst>
                  <a:gd name="T0" fmla="*/ 150 w 194"/>
                  <a:gd name="T1" fmla="*/ 232 h 267"/>
                  <a:gd name="T2" fmla="*/ 136 w 194"/>
                  <a:gd name="T3" fmla="*/ 223 h 267"/>
                  <a:gd name="T4" fmla="*/ 141 w 194"/>
                  <a:gd name="T5" fmla="*/ 220 h 267"/>
                  <a:gd name="T6" fmla="*/ 141 w 194"/>
                  <a:gd name="T7" fmla="*/ 220 h 267"/>
                  <a:gd name="T8" fmla="*/ 143 w 194"/>
                  <a:gd name="T9" fmla="*/ 218 h 267"/>
                  <a:gd name="T10" fmla="*/ 148 w 194"/>
                  <a:gd name="T11" fmla="*/ 214 h 267"/>
                  <a:gd name="T12" fmla="*/ 148 w 194"/>
                  <a:gd name="T13" fmla="*/ 213 h 267"/>
                  <a:gd name="T14" fmla="*/ 151 w 194"/>
                  <a:gd name="T15" fmla="*/ 211 h 267"/>
                  <a:gd name="T16" fmla="*/ 156 w 194"/>
                  <a:gd name="T17" fmla="*/ 206 h 267"/>
                  <a:gd name="T18" fmla="*/ 175 w 194"/>
                  <a:gd name="T19" fmla="*/ 173 h 267"/>
                  <a:gd name="T20" fmla="*/ 183 w 194"/>
                  <a:gd name="T21" fmla="*/ 119 h 267"/>
                  <a:gd name="T22" fmla="*/ 182 w 194"/>
                  <a:gd name="T23" fmla="*/ 98 h 267"/>
                  <a:gd name="T24" fmla="*/ 178 w 194"/>
                  <a:gd name="T25" fmla="*/ 71 h 267"/>
                  <a:gd name="T26" fmla="*/ 162 w 194"/>
                  <a:gd name="T27" fmla="*/ 35 h 267"/>
                  <a:gd name="T28" fmla="*/ 134 w 194"/>
                  <a:gd name="T29" fmla="*/ 10 h 267"/>
                  <a:gd name="T30" fmla="*/ 91 w 194"/>
                  <a:gd name="T31" fmla="*/ 0 h 267"/>
                  <a:gd name="T32" fmla="*/ 67 w 194"/>
                  <a:gd name="T33" fmla="*/ 3 h 267"/>
                  <a:gd name="T34" fmla="*/ 47 w 194"/>
                  <a:gd name="T35" fmla="*/ 11 h 267"/>
                  <a:gd name="T36" fmla="*/ 13 w 194"/>
                  <a:gd name="T37" fmla="*/ 52 h 267"/>
                  <a:gd name="T38" fmla="*/ 1 w 194"/>
                  <a:gd name="T39" fmla="*/ 116 h 267"/>
                  <a:gd name="T40" fmla="*/ 7 w 194"/>
                  <a:gd name="T41" fmla="*/ 166 h 267"/>
                  <a:gd name="T42" fmla="*/ 26 w 194"/>
                  <a:gd name="T43" fmla="*/ 203 h 267"/>
                  <a:gd name="T44" fmla="*/ 26 w 194"/>
                  <a:gd name="T45" fmla="*/ 204 h 267"/>
                  <a:gd name="T46" fmla="*/ 32 w 194"/>
                  <a:gd name="T47" fmla="*/ 210 h 267"/>
                  <a:gd name="T48" fmla="*/ 53 w 194"/>
                  <a:gd name="T49" fmla="*/ 226 h 267"/>
                  <a:gd name="T50" fmla="*/ 86 w 194"/>
                  <a:gd name="T51" fmla="*/ 234 h 267"/>
                  <a:gd name="T52" fmla="*/ 86 w 194"/>
                  <a:gd name="T53" fmla="*/ 234 h 267"/>
                  <a:gd name="T54" fmla="*/ 88 w 194"/>
                  <a:gd name="T55" fmla="*/ 234 h 267"/>
                  <a:gd name="T56" fmla="*/ 116 w 194"/>
                  <a:gd name="T57" fmla="*/ 245 h 267"/>
                  <a:gd name="T58" fmla="*/ 117 w 194"/>
                  <a:gd name="T59" fmla="*/ 246 h 267"/>
                  <a:gd name="T60" fmla="*/ 164 w 194"/>
                  <a:gd name="T61" fmla="*/ 267 h 267"/>
                  <a:gd name="T62" fmla="*/ 194 w 194"/>
                  <a:gd name="T63" fmla="*/ 246 h 267"/>
                  <a:gd name="T64" fmla="*/ 150 w 194"/>
                  <a:gd name="T65" fmla="*/ 232 h 267"/>
                  <a:gd name="T66" fmla="*/ 121 w 194"/>
                  <a:gd name="T67" fmla="*/ 195 h 267"/>
                  <a:gd name="T68" fmla="*/ 115 w 194"/>
                  <a:gd name="T69" fmla="*/ 204 h 267"/>
                  <a:gd name="T70" fmla="*/ 91 w 194"/>
                  <a:gd name="T71" fmla="*/ 219 h 267"/>
                  <a:gd name="T72" fmla="*/ 66 w 194"/>
                  <a:gd name="T73" fmla="*/ 202 h 267"/>
                  <a:gd name="T74" fmla="*/ 61 w 194"/>
                  <a:gd name="T75" fmla="*/ 194 h 267"/>
                  <a:gd name="T76" fmla="*/ 45 w 194"/>
                  <a:gd name="T77" fmla="*/ 115 h 267"/>
                  <a:gd name="T78" fmla="*/ 92 w 194"/>
                  <a:gd name="T79" fmla="*/ 11 h 267"/>
                  <a:gd name="T80" fmla="*/ 138 w 194"/>
                  <a:gd name="T81" fmla="*/ 115 h 267"/>
                  <a:gd name="T82" fmla="*/ 137 w 194"/>
                  <a:gd name="T83" fmla="*/ 131 h 267"/>
                  <a:gd name="T84" fmla="*/ 127 w 194"/>
                  <a:gd name="T85" fmla="*/ 183 h 267"/>
                  <a:gd name="T86" fmla="*/ 121 w 194"/>
                  <a:gd name="T87" fmla="*/ 195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4" h="267">
                    <a:moveTo>
                      <a:pt x="150" y="232"/>
                    </a:moveTo>
                    <a:cubicBezTo>
                      <a:pt x="144" y="227"/>
                      <a:pt x="139" y="225"/>
                      <a:pt x="136" y="223"/>
                    </a:cubicBezTo>
                    <a:cubicBezTo>
                      <a:pt x="141" y="220"/>
                      <a:pt x="141" y="220"/>
                      <a:pt x="141" y="220"/>
                    </a:cubicBezTo>
                    <a:cubicBezTo>
                      <a:pt x="141" y="220"/>
                      <a:pt x="141" y="220"/>
                      <a:pt x="141" y="220"/>
                    </a:cubicBezTo>
                    <a:cubicBezTo>
                      <a:pt x="141" y="219"/>
                      <a:pt x="142" y="218"/>
                      <a:pt x="143" y="218"/>
                    </a:cubicBezTo>
                    <a:cubicBezTo>
                      <a:pt x="144" y="217"/>
                      <a:pt x="146" y="216"/>
                      <a:pt x="148" y="214"/>
                    </a:cubicBezTo>
                    <a:cubicBezTo>
                      <a:pt x="148" y="214"/>
                      <a:pt x="148" y="214"/>
                      <a:pt x="148" y="213"/>
                    </a:cubicBezTo>
                    <a:cubicBezTo>
                      <a:pt x="149" y="213"/>
                      <a:pt x="150" y="211"/>
                      <a:pt x="151" y="211"/>
                    </a:cubicBezTo>
                    <a:cubicBezTo>
                      <a:pt x="153" y="209"/>
                      <a:pt x="154" y="207"/>
                      <a:pt x="156" y="206"/>
                    </a:cubicBezTo>
                    <a:cubicBezTo>
                      <a:pt x="164" y="196"/>
                      <a:pt x="170" y="185"/>
                      <a:pt x="175" y="173"/>
                    </a:cubicBezTo>
                    <a:cubicBezTo>
                      <a:pt x="180" y="158"/>
                      <a:pt x="183" y="140"/>
                      <a:pt x="183" y="119"/>
                    </a:cubicBezTo>
                    <a:cubicBezTo>
                      <a:pt x="183" y="111"/>
                      <a:pt x="183" y="105"/>
                      <a:pt x="182" y="98"/>
                    </a:cubicBezTo>
                    <a:cubicBezTo>
                      <a:pt x="181" y="89"/>
                      <a:pt x="180" y="80"/>
                      <a:pt x="178" y="71"/>
                    </a:cubicBezTo>
                    <a:cubicBezTo>
                      <a:pt x="174" y="58"/>
                      <a:pt x="169" y="46"/>
                      <a:pt x="162" y="35"/>
                    </a:cubicBezTo>
                    <a:cubicBezTo>
                      <a:pt x="155" y="25"/>
                      <a:pt x="146" y="16"/>
                      <a:pt x="134" y="10"/>
                    </a:cubicBezTo>
                    <a:cubicBezTo>
                      <a:pt x="122" y="3"/>
                      <a:pt x="108" y="0"/>
                      <a:pt x="91" y="0"/>
                    </a:cubicBezTo>
                    <a:cubicBezTo>
                      <a:pt x="83" y="0"/>
                      <a:pt x="75" y="1"/>
                      <a:pt x="67" y="3"/>
                    </a:cubicBezTo>
                    <a:cubicBezTo>
                      <a:pt x="60" y="5"/>
                      <a:pt x="53" y="7"/>
                      <a:pt x="47" y="11"/>
                    </a:cubicBezTo>
                    <a:cubicBezTo>
                      <a:pt x="32" y="20"/>
                      <a:pt x="21" y="34"/>
                      <a:pt x="13" y="52"/>
                    </a:cubicBezTo>
                    <a:cubicBezTo>
                      <a:pt x="5" y="70"/>
                      <a:pt x="1" y="91"/>
                      <a:pt x="1" y="116"/>
                    </a:cubicBezTo>
                    <a:cubicBezTo>
                      <a:pt x="0" y="135"/>
                      <a:pt x="3" y="151"/>
                      <a:pt x="7" y="166"/>
                    </a:cubicBezTo>
                    <a:cubicBezTo>
                      <a:pt x="11" y="181"/>
                      <a:pt x="18" y="193"/>
                      <a:pt x="26" y="203"/>
                    </a:cubicBezTo>
                    <a:cubicBezTo>
                      <a:pt x="26" y="204"/>
                      <a:pt x="26" y="204"/>
                      <a:pt x="26" y="204"/>
                    </a:cubicBezTo>
                    <a:cubicBezTo>
                      <a:pt x="28" y="206"/>
                      <a:pt x="30" y="208"/>
                      <a:pt x="32" y="210"/>
                    </a:cubicBezTo>
                    <a:cubicBezTo>
                      <a:pt x="38" y="216"/>
                      <a:pt x="45" y="222"/>
                      <a:pt x="53" y="226"/>
                    </a:cubicBezTo>
                    <a:cubicBezTo>
                      <a:pt x="62" y="230"/>
                      <a:pt x="73" y="233"/>
                      <a:pt x="86" y="234"/>
                    </a:cubicBezTo>
                    <a:cubicBezTo>
                      <a:pt x="86" y="234"/>
                      <a:pt x="86" y="234"/>
                      <a:pt x="86" y="234"/>
                    </a:cubicBezTo>
                    <a:cubicBezTo>
                      <a:pt x="87" y="234"/>
                      <a:pt x="87" y="234"/>
                      <a:pt x="88" y="234"/>
                    </a:cubicBezTo>
                    <a:cubicBezTo>
                      <a:pt x="99" y="235"/>
                      <a:pt x="109" y="240"/>
                      <a:pt x="116" y="245"/>
                    </a:cubicBezTo>
                    <a:cubicBezTo>
                      <a:pt x="117" y="245"/>
                      <a:pt x="117" y="246"/>
                      <a:pt x="117" y="246"/>
                    </a:cubicBezTo>
                    <a:cubicBezTo>
                      <a:pt x="119" y="247"/>
                      <a:pt x="138" y="263"/>
                      <a:pt x="164" y="267"/>
                    </a:cubicBezTo>
                    <a:cubicBezTo>
                      <a:pt x="175" y="261"/>
                      <a:pt x="185" y="254"/>
                      <a:pt x="194" y="246"/>
                    </a:cubicBezTo>
                    <a:cubicBezTo>
                      <a:pt x="177" y="246"/>
                      <a:pt x="161" y="240"/>
                      <a:pt x="150" y="232"/>
                    </a:cubicBezTo>
                    <a:close/>
                    <a:moveTo>
                      <a:pt x="121" y="195"/>
                    </a:moveTo>
                    <a:cubicBezTo>
                      <a:pt x="119" y="198"/>
                      <a:pt x="117" y="201"/>
                      <a:pt x="115" y="204"/>
                    </a:cubicBezTo>
                    <a:cubicBezTo>
                      <a:pt x="108" y="213"/>
                      <a:pt x="100" y="219"/>
                      <a:pt x="91" y="219"/>
                    </a:cubicBezTo>
                    <a:cubicBezTo>
                      <a:pt x="82" y="219"/>
                      <a:pt x="73" y="213"/>
                      <a:pt x="66" y="202"/>
                    </a:cubicBezTo>
                    <a:cubicBezTo>
                      <a:pt x="64" y="200"/>
                      <a:pt x="62" y="197"/>
                      <a:pt x="61" y="194"/>
                    </a:cubicBezTo>
                    <a:cubicBezTo>
                      <a:pt x="51" y="174"/>
                      <a:pt x="45" y="146"/>
                      <a:pt x="45" y="115"/>
                    </a:cubicBezTo>
                    <a:cubicBezTo>
                      <a:pt x="45" y="58"/>
                      <a:pt x="66" y="11"/>
                      <a:pt x="92" y="11"/>
                    </a:cubicBezTo>
                    <a:cubicBezTo>
                      <a:pt x="117" y="11"/>
                      <a:pt x="138" y="58"/>
                      <a:pt x="138" y="115"/>
                    </a:cubicBezTo>
                    <a:cubicBezTo>
                      <a:pt x="138" y="120"/>
                      <a:pt x="138" y="126"/>
                      <a:pt x="137" y="131"/>
                    </a:cubicBezTo>
                    <a:cubicBezTo>
                      <a:pt x="136" y="150"/>
                      <a:pt x="132" y="168"/>
                      <a:pt x="127" y="183"/>
                    </a:cubicBezTo>
                    <a:cubicBezTo>
                      <a:pt x="125" y="187"/>
                      <a:pt x="123" y="191"/>
                      <a:pt x="121" y="19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5478907" y="4428342"/>
                <a:ext cx="1005284" cy="404132"/>
                <a:chOff x="10694988" y="992188"/>
                <a:chExt cx="947738" cy="381000"/>
              </a:xfrm>
              <a:solidFill>
                <a:schemeClr val="bg1"/>
              </a:solidFill>
            </p:grpSpPr>
            <p:sp>
              <p:nvSpPr>
                <p:cNvPr id="32" name="Freeform 38"/>
                <p:cNvSpPr>
                  <a:spLocks noEditPoints="1"/>
                </p:cNvSpPr>
                <p:nvPr/>
              </p:nvSpPr>
              <p:spPr bwMode="auto">
                <a:xfrm>
                  <a:off x="10694988" y="992188"/>
                  <a:ext cx="947738" cy="222250"/>
                </a:xfrm>
                <a:custGeom>
                  <a:avLst/>
                  <a:gdLst>
                    <a:gd name="T0" fmla="*/ 1 w 604"/>
                    <a:gd name="T1" fmla="*/ 121 h 142"/>
                    <a:gd name="T2" fmla="*/ 221 w 604"/>
                    <a:gd name="T3" fmla="*/ 114 h 142"/>
                    <a:gd name="T4" fmla="*/ 234 w 604"/>
                    <a:gd name="T5" fmla="*/ 125 h 142"/>
                    <a:gd name="T6" fmla="*/ 89 w 604"/>
                    <a:gd name="T7" fmla="*/ 66 h 142"/>
                    <a:gd name="T8" fmla="*/ 103 w 604"/>
                    <a:gd name="T9" fmla="*/ 91 h 142"/>
                    <a:gd name="T10" fmla="*/ 103 w 604"/>
                    <a:gd name="T11" fmla="*/ 142 h 142"/>
                    <a:gd name="T12" fmla="*/ 89 w 604"/>
                    <a:gd name="T13" fmla="*/ 105 h 142"/>
                    <a:gd name="T14" fmla="*/ 89 w 604"/>
                    <a:gd name="T15" fmla="*/ 66 h 142"/>
                    <a:gd name="T16" fmla="*/ 274 w 604"/>
                    <a:gd name="T17" fmla="*/ 73 h 142"/>
                    <a:gd name="T18" fmla="*/ 236 w 604"/>
                    <a:gd name="T19" fmla="*/ 142 h 142"/>
                    <a:gd name="T20" fmla="*/ 258 w 604"/>
                    <a:gd name="T21" fmla="*/ 128 h 142"/>
                    <a:gd name="T22" fmla="*/ 541 w 604"/>
                    <a:gd name="T23" fmla="*/ 51 h 142"/>
                    <a:gd name="T24" fmla="*/ 487 w 604"/>
                    <a:gd name="T25" fmla="*/ 45 h 142"/>
                    <a:gd name="T26" fmla="*/ 501 w 604"/>
                    <a:gd name="T27" fmla="*/ 45 h 142"/>
                    <a:gd name="T28" fmla="*/ 573 w 604"/>
                    <a:gd name="T29" fmla="*/ 29 h 142"/>
                    <a:gd name="T30" fmla="*/ 117 w 604"/>
                    <a:gd name="T31" fmla="*/ 20 h 142"/>
                    <a:gd name="T32" fmla="*/ 108 w 604"/>
                    <a:gd name="T33" fmla="*/ 46 h 142"/>
                    <a:gd name="T34" fmla="*/ 117 w 604"/>
                    <a:gd name="T35" fmla="*/ 65 h 142"/>
                    <a:gd name="T36" fmla="*/ 48 w 604"/>
                    <a:gd name="T37" fmla="*/ 61 h 142"/>
                    <a:gd name="T38" fmla="*/ 56 w 604"/>
                    <a:gd name="T39" fmla="*/ 20 h 142"/>
                    <a:gd name="T40" fmla="*/ 402 w 604"/>
                    <a:gd name="T41" fmla="*/ 3 h 142"/>
                    <a:gd name="T42" fmla="*/ 395 w 604"/>
                    <a:gd name="T43" fmla="*/ 30 h 142"/>
                    <a:gd name="T44" fmla="*/ 387 w 604"/>
                    <a:gd name="T45" fmla="*/ 59 h 142"/>
                    <a:gd name="T46" fmla="*/ 441 w 604"/>
                    <a:gd name="T47" fmla="*/ 81 h 142"/>
                    <a:gd name="T48" fmla="*/ 413 w 604"/>
                    <a:gd name="T49" fmla="*/ 142 h 142"/>
                    <a:gd name="T50" fmla="*/ 396 w 604"/>
                    <a:gd name="T51" fmla="*/ 111 h 142"/>
                    <a:gd name="T52" fmla="*/ 373 w 604"/>
                    <a:gd name="T53" fmla="*/ 59 h 142"/>
                    <a:gd name="T54" fmla="*/ 381 w 604"/>
                    <a:gd name="T55" fmla="*/ 30 h 142"/>
                    <a:gd name="T56" fmla="*/ 388 w 604"/>
                    <a:gd name="T57" fmla="*/ 1 h 142"/>
                    <a:gd name="T58" fmla="*/ 339 w 604"/>
                    <a:gd name="T59" fmla="*/ 142 h 142"/>
                    <a:gd name="T60" fmla="*/ 305 w 604"/>
                    <a:gd name="T61" fmla="*/ 60 h 142"/>
                    <a:gd name="T62" fmla="*/ 541 w 604"/>
                    <a:gd name="T63" fmla="*/ 17 h 142"/>
                    <a:gd name="T64" fmla="*/ 601 w 604"/>
                    <a:gd name="T65" fmla="*/ 17 h 142"/>
                    <a:gd name="T66" fmla="*/ 564 w 604"/>
                    <a:gd name="T67" fmla="*/ 86 h 142"/>
                    <a:gd name="T68" fmla="*/ 604 w 604"/>
                    <a:gd name="T69" fmla="*/ 127 h 142"/>
                    <a:gd name="T70" fmla="*/ 564 w 604"/>
                    <a:gd name="T71" fmla="*/ 142 h 142"/>
                    <a:gd name="T72" fmla="*/ 512 w 604"/>
                    <a:gd name="T73" fmla="*/ 133 h 142"/>
                    <a:gd name="T74" fmla="*/ 513 w 604"/>
                    <a:gd name="T75" fmla="*/ 86 h 142"/>
                    <a:gd name="T76" fmla="*/ 513 w 604"/>
                    <a:gd name="T77" fmla="*/ 29 h 142"/>
                    <a:gd name="T78" fmla="*/ 495 w 604"/>
                    <a:gd name="T79" fmla="*/ 2 h 142"/>
                    <a:gd name="T80" fmla="*/ 515 w 604"/>
                    <a:gd name="T81" fmla="*/ 33 h 142"/>
                    <a:gd name="T82" fmla="*/ 507 w 604"/>
                    <a:gd name="T83" fmla="*/ 127 h 142"/>
                    <a:gd name="T84" fmla="*/ 467 w 604"/>
                    <a:gd name="T85" fmla="*/ 135 h 142"/>
                    <a:gd name="T86" fmla="*/ 475 w 604"/>
                    <a:gd name="T87" fmla="*/ 98 h 142"/>
                    <a:gd name="T88" fmla="*/ 461 w 604"/>
                    <a:gd name="T89" fmla="*/ 31 h 142"/>
                    <a:gd name="T90" fmla="*/ 233 w 604"/>
                    <a:gd name="T91" fmla="*/ 0 h 142"/>
                    <a:gd name="T92" fmla="*/ 228 w 604"/>
                    <a:gd name="T93" fmla="*/ 27 h 142"/>
                    <a:gd name="T94" fmla="*/ 273 w 604"/>
                    <a:gd name="T95" fmla="*/ 60 h 142"/>
                    <a:gd name="T96" fmla="*/ 166 w 604"/>
                    <a:gd name="T97" fmla="*/ 54 h 142"/>
                    <a:gd name="T98" fmla="*/ 164 w 604"/>
                    <a:gd name="T99" fmla="*/ 14 h 142"/>
                    <a:gd name="T100" fmla="*/ 41 w 604"/>
                    <a:gd name="T101" fmla="*/ 6 h 142"/>
                    <a:gd name="T102" fmla="*/ 43 w 604"/>
                    <a:gd name="T103" fmla="*/ 32 h 142"/>
                    <a:gd name="T104" fmla="*/ 51 w 604"/>
                    <a:gd name="T105" fmla="*/ 85 h 142"/>
                    <a:gd name="T106" fmla="*/ 3 w 604"/>
                    <a:gd name="T107" fmla="*/ 96 h 142"/>
                    <a:gd name="T108" fmla="*/ 26 w 604"/>
                    <a:gd name="T109" fmla="*/ 61 h 142"/>
                    <a:gd name="T110" fmla="*/ 4 w 604"/>
                    <a:gd name="T111" fmla="*/ 65 h 142"/>
                    <a:gd name="T112" fmla="*/ 14 w 604"/>
                    <a:gd name="T113" fmla="*/ 34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04" h="142">
                      <a:moveTo>
                        <a:pt x="50" y="110"/>
                      </a:moveTo>
                      <a:cubicBezTo>
                        <a:pt x="51" y="122"/>
                        <a:pt x="51" y="122"/>
                        <a:pt x="51" y="122"/>
                      </a:cubicBezTo>
                      <a:cubicBezTo>
                        <a:pt x="43" y="125"/>
                        <a:pt x="34" y="127"/>
                        <a:pt x="26" y="129"/>
                      </a:cubicBezTo>
                      <a:cubicBezTo>
                        <a:pt x="18" y="131"/>
                        <a:pt x="10" y="133"/>
                        <a:pt x="3" y="135"/>
                      </a:cubicBezTo>
                      <a:cubicBezTo>
                        <a:pt x="1" y="121"/>
                        <a:pt x="1" y="121"/>
                        <a:pt x="1" y="121"/>
                      </a:cubicBezTo>
                      <a:cubicBezTo>
                        <a:pt x="7" y="119"/>
                        <a:pt x="15" y="118"/>
                        <a:pt x="23" y="116"/>
                      </a:cubicBezTo>
                      <a:cubicBezTo>
                        <a:pt x="32" y="114"/>
                        <a:pt x="41" y="112"/>
                        <a:pt x="50" y="110"/>
                      </a:cubicBezTo>
                      <a:close/>
                      <a:moveTo>
                        <a:pt x="185" y="95"/>
                      </a:moveTo>
                      <a:cubicBezTo>
                        <a:pt x="185" y="114"/>
                        <a:pt x="185" y="114"/>
                        <a:pt x="185" y="114"/>
                      </a:cubicBezTo>
                      <a:cubicBezTo>
                        <a:pt x="221" y="114"/>
                        <a:pt x="221" y="114"/>
                        <a:pt x="221" y="114"/>
                      </a:cubicBezTo>
                      <a:cubicBezTo>
                        <a:pt x="221" y="95"/>
                        <a:pt x="221" y="95"/>
                        <a:pt x="221" y="95"/>
                      </a:cubicBezTo>
                      <a:cubicBezTo>
                        <a:pt x="185" y="95"/>
                        <a:pt x="185" y="95"/>
                        <a:pt x="185" y="95"/>
                      </a:cubicBezTo>
                      <a:close/>
                      <a:moveTo>
                        <a:pt x="171" y="84"/>
                      </a:moveTo>
                      <a:cubicBezTo>
                        <a:pt x="234" y="84"/>
                        <a:pt x="234" y="84"/>
                        <a:pt x="234" y="84"/>
                      </a:cubicBezTo>
                      <a:cubicBezTo>
                        <a:pt x="234" y="125"/>
                        <a:pt x="234" y="125"/>
                        <a:pt x="234" y="125"/>
                      </a:cubicBezTo>
                      <a:cubicBezTo>
                        <a:pt x="185" y="125"/>
                        <a:pt x="185" y="125"/>
                        <a:pt x="185" y="125"/>
                      </a:cubicBezTo>
                      <a:cubicBezTo>
                        <a:pt x="185" y="135"/>
                        <a:pt x="185" y="135"/>
                        <a:pt x="185" y="135"/>
                      </a:cubicBezTo>
                      <a:cubicBezTo>
                        <a:pt x="171" y="135"/>
                        <a:pt x="171" y="135"/>
                        <a:pt x="171" y="135"/>
                      </a:cubicBezTo>
                      <a:cubicBezTo>
                        <a:pt x="171" y="84"/>
                        <a:pt x="171" y="84"/>
                        <a:pt x="171" y="84"/>
                      </a:cubicBezTo>
                      <a:close/>
                      <a:moveTo>
                        <a:pt x="89" y="66"/>
                      </a:moveTo>
                      <a:cubicBezTo>
                        <a:pt x="103" y="66"/>
                        <a:pt x="103" y="66"/>
                        <a:pt x="103" y="66"/>
                      </a:cubicBezTo>
                      <a:cubicBezTo>
                        <a:pt x="103" y="79"/>
                        <a:pt x="103" y="79"/>
                        <a:pt x="103" y="79"/>
                      </a:cubicBezTo>
                      <a:cubicBezTo>
                        <a:pt x="134" y="79"/>
                        <a:pt x="134" y="79"/>
                        <a:pt x="134" y="79"/>
                      </a:cubicBezTo>
                      <a:cubicBezTo>
                        <a:pt x="134" y="91"/>
                        <a:pt x="134" y="91"/>
                        <a:pt x="134" y="91"/>
                      </a:cubicBezTo>
                      <a:cubicBezTo>
                        <a:pt x="103" y="91"/>
                        <a:pt x="103" y="91"/>
                        <a:pt x="103" y="91"/>
                      </a:cubicBezTo>
                      <a:cubicBezTo>
                        <a:pt x="103" y="105"/>
                        <a:pt x="103" y="105"/>
                        <a:pt x="103" y="105"/>
                      </a:cubicBezTo>
                      <a:cubicBezTo>
                        <a:pt x="141" y="105"/>
                        <a:pt x="141" y="105"/>
                        <a:pt x="141" y="105"/>
                      </a:cubicBezTo>
                      <a:cubicBezTo>
                        <a:pt x="141" y="118"/>
                        <a:pt x="141" y="118"/>
                        <a:pt x="141" y="118"/>
                      </a:cubicBezTo>
                      <a:cubicBezTo>
                        <a:pt x="103" y="118"/>
                        <a:pt x="103" y="118"/>
                        <a:pt x="103" y="118"/>
                      </a:cubicBezTo>
                      <a:cubicBezTo>
                        <a:pt x="103" y="142"/>
                        <a:pt x="103" y="142"/>
                        <a:pt x="103" y="142"/>
                      </a:cubicBezTo>
                      <a:cubicBezTo>
                        <a:pt x="89" y="142"/>
                        <a:pt x="89" y="142"/>
                        <a:pt x="89" y="142"/>
                      </a:cubicBezTo>
                      <a:cubicBezTo>
                        <a:pt x="89" y="118"/>
                        <a:pt x="89" y="118"/>
                        <a:pt x="89" y="118"/>
                      </a:cubicBezTo>
                      <a:cubicBezTo>
                        <a:pt x="52" y="118"/>
                        <a:pt x="52" y="118"/>
                        <a:pt x="52" y="118"/>
                      </a:cubicBezTo>
                      <a:cubicBezTo>
                        <a:pt x="52" y="105"/>
                        <a:pt x="52" y="105"/>
                        <a:pt x="52" y="105"/>
                      </a:cubicBezTo>
                      <a:cubicBezTo>
                        <a:pt x="89" y="105"/>
                        <a:pt x="89" y="105"/>
                        <a:pt x="89" y="105"/>
                      </a:cubicBezTo>
                      <a:cubicBezTo>
                        <a:pt x="89" y="91"/>
                        <a:pt x="89" y="91"/>
                        <a:pt x="89" y="91"/>
                      </a:cubicBezTo>
                      <a:cubicBezTo>
                        <a:pt x="59" y="91"/>
                        <a:pt x="59" y="91"/>
                        <a:pt x="59" y="91"/>
                      </a:cubicBezTo>
                      <a:cubicBezTo>
                        <a:pt x="59" y="79"/>
                        <a:pt x="59" y="79"/>
                        <a:pt x="59" y="79"/>
                      </a:cubicBezTo>
                      <a:cubicBezTo>
                        <a:pt x="89" y="79"/>
                        <a:pt x="89" y="79"/>
                        <a:pt x="89" y="79"/>
                      </a:cubicBezTo>
                      <a:cubicBezTo>
                        <a:pt x="89" y="66"/>
                        <a:pt x="89" y="66"/>
                        <a:pt x="89" y="66"/>
                      </a:cubicBezTo>
                      <a:close/>
                      <a:moveTo>
                        <a:pt x="157" y="60"/>
                      </a:moveTo>
                      <a:cubicBezTo>
                        <a:pt x="168" y="60"/>
                        <a:pt x="168" y="60"/>
                        <a:pt x="168" y="60"/>
                      </a:cubicBezTo>
                      <a:cubicBezTo>
                        <a:pt x="294" y="60"/>
                        <a:pt x="294" y="60"/>
                        <a:pt x="294" y="60"/>
                      </a:cubicBezTo>
                      <a:cubicBezTo>
                        <a:pt x="294" y="73"/>
                        <a:pt x="294" y="73"/>
                        <a:pt x="294" y="73"/>
                      </a:cubicBezTo>
                      <a:cubicBezTo>
                        <a:pt x="274" y="73"/>
                        <a:pt x="274" y="73"/>
                        <a:pt x="274" y="73"/>
                      </a:cubicBezTo>
                      <a:cubicBezTo>
                        <a:pt x="274" y="126"/>
                        <a:pt x="274" y="126"/>
                        <a:pt x="274" y="126"/>
                      </a:cubicBezTo>
                      <a:cubicBezTo>
                        <a:pt x="274" y="130"/>
                        <a:pt x="273" y="133"/>
                        <a:pt x="272" y="135"/>
                      </a:cubicBezTo>
                      <a:cubicBezTo>
                        <a:pt x="271" y="137"/>
                        <a:pt x="269" y="139"/>
                        <a:pt x="266" y="140"/>
                      </a:cubicBezTo>
                      <a:cubicBezTo>
                        <a:pt x="263" y="141"/>
                        <a:pt x="259" y="142"/>
                        <a:pt x="254" y="142"/>
                      </a:cubicBezTo>
                      <a:cubicBezTo>
                        <a:pt x="249" y="142"/>
                        <a:pt x="243" y="142"/>
                        <a:pt x="236" y="142"/>
                      </a:cubicBezTo>
                      <a:cubicBezTo>
                        <a:pt x="236" y="140"/>
                        <a:pt x="235" y="138"/>
                        <a:pt x="234" y="135"/>
                      </a:cubicBezTo>
                      <a:cubicBezTo>
                        <a:pt x="233" y="133"/>
                        <a:pt x="232" y="131"/>
                        <a:pt x="231" y="129"/>
                      </a:cubicBezTo>
                      <a:cubicBezTo>
                        <a:pt x="236" y="129"/>
                        <a:pt x="241" y="129"/>
                        <a:pt x="246" y="129"/>
                      </a:cubicBezTo>
                      <a:cubicBezTo>
                        <a:pt x="250" y="129"/>
                        <a:pt x="253" y="129"/>
                        <a:pt x="255" y="129"/>
                      </a:cubicBezTo>
                      <a:cubicBezTo>
                        <a:pt x="256" y="129"/>
                        <a:pt x="258" y="129"/>
                        <a:pt x="258" y="128"/>
                      </a:cubicBezTo>
                      <a:cubicBezTo>
                        <a:pt x="259" y="128"/>
                        <a:pt x="259" y="127"/>
                        <a:pt x="259" y="126"/>
                      </a:cubicBezTo>
                      <a:cubicBezTo>
                        <a:pt x="259" y="73"/>
                        <a:pt x="259" y="73"/>
                        <a:pt x="259" y="73"/>
                      </a:cubicBezTo>
                      <a:cubicBezTo>
                        <a:pt x="157" y="73"/>
                        <a:pt x="157" y="73"/>
                        <a:pt x="157" y="73"/>
                      </a:cubicBezTo>
                      <a:cubicBezTo>
                        <a:pt x="157" y="60"/>
                        <a:pt x="157" y="60"/>
                        <a:pt x="157" y="60"/>
                      </a:cubicBezTo>
                      <a:close/>
                      <a:moveTo>
                        <a:pt x="541" y="51"/>
                      </a:moveTo>
                      <a:cubicBezTo>
                        <a:pt x="541" y="63"/>
                        <a:pt x="541" y="63"/>
                        <a:pt x="541" y="63"/>
                      </a:cubicBezTo>
                      <a:cubicBezTo>
                        <a:pt x="573" y="63"/>
                        <a:pt x="573" y="63"/>
                        <a:pt x="573" y="63"/>
                      </a:cubicBezTo>
                      <a:cubicBezTo>
                        <a:pt x="573" y="51"/>
                        <a:pt x="573" y="51"/>
                        <a:pt x="573" y="51"/>
                      </a:cubicBezTo>
                      <a:cubicBezTo>
                        <a:pt x="541" y="51"/>
                        <a:pt x="541" y="51"/>
                        <a:pt x="541" y="51"/>
                      </a:cubicBezTo>
                      <a:close/>
                      <a:moveTo>
                        <a:pt x="487" y="45"/>
                      </a:moveTo>
                      <a:cubicBezTo>
                        <a:pt x="485" y="51"/>
                        <a:pt x="484" y="57"/>
                        <a:pt x="483" y="63"/>
                      </a:cubicBezTo>
                      <a:cubicBezTo>
                        <a:pt x="481" y="69"/>
                        <a:pt x="480" y="75"/>
                        <a:pt x="479" y="80"/>
                      </a:cubicBezTo>
                      <a:cubicBezTo>
                        <a:pt x="481" y="82"/>
                        <a:pt x="483" y="84"/>
                        <a:pt x="485" y="86"/>
                      </a:cubicBezTo>
                      <a:cubicBezTo>
                        <a:pt x="487" y="87"/>
                        <a:pt x="490" y="89"/>
                        <a:pt x="492" y="91"/>
                      </a:cubicBezTo>
                      <a:cubicBezTo>
                        <a:pt x="496" y="78"/>
                        <a:pt x="499" y="63"/>
                        <a:pt x="501" y="45"/>
                      </a:cubicBezTo>
                      <a:lnTo>
                        <a:pt x="487" y="45"/>
                      </a:lnTo>
                      <a:close/>
                      <a:moveTo>
                        <a:pt x="541" y="29"/>
                      </a:moveTo>
                      <a:cubicBezTo>
                        <a:pt x="541" y="40"/>
                        <a:pt x="541" y="40"/>
                        <a:pt x="541" y="40"/>
                      </a:cubicBezTo>
                      <a:cubicBezTo>
                        <a:pt x="573" y="40"/>
                        <a:pt x="573" y="40"/>
                        <a:pt x="573" y="40"/>
                      </a:cubicBezTo>
                      <a:cubicBezTo>
                        <a:pt x="573" y="29"/>
                        <a:pt x="573" y="29"/>
                        <a:pt x="573" y="29"/>
                      </a:cubicBezTo>
                      <a:cubicBezTo>
                        <a:pt x="541" y="29"/>
                        <a:pt x="541" y="29"/>
                        <a:pt x="541" y="29"/>
                      </a:cubicBezTo>
                      <a:close/>
                      <a:moveTo>
                        <a:pt x="79" y="20"/>
                      </a:moveTo>
                      <a:cubicBezTo>
                        <a:pt x="84" y="27"/>
                        <a:pt x="90" y="34"/>
                        <a:pt x="97" y="39"/>
                      </a:cubicBezTo>
                      <a:cubicBezTo>
                        <a:pt x="101" y="36"/>
                        <a:pt x="105" y="33"/>
                        <a:pt x="108" y="30"/>
                      </a:cubicBezTo>
                      <a:cubicBezTo>
                        <a:pt x="112" y="27"/>
                        <a:pt x="115" y="24"/>
                        <a:pt x="117" y="20"/>
                      </a:cubicBezTo>
                      <a:lnTo>
                        <a:pt x="79" y="20"/>
                      </a:lnTo>
                      <a:close/>
                      <a:moveTo>
                        <a:pt x="129" y="7"/>
                      </a:moveTo>
                      <a:cubicBezTo>
                        <a:pt x="137" y="12"/>
                        <a:pt x="137" y="12"/>
                        <a:pt x="137" y="12"/>
                      </a:cubicBezTo>
                      <a:cubicBezTo>
                        <a:pt x="134" y="19"/>
                        <a:pt x="130" y="25"/>
                        <a:pt x="125" y="31"/>
                      </a:cubicBezTo>
                      <a:cubicBezTo>
                        <a:pt x="120" y="37"/>
                        <a:pt x="115" y="42"/>
                        <a:pt x="108" y="46"/>
                      </a:cubicBezTo>
                      <a:cubicBezTo>
                        <a:pt x="114" y="50"/>
                        <a:pt x="120" y="53"/>
                        <a:pt x="127" y="55"/>
                      </a:cubicBezTo>
                      <a:cubicBezTo>
                        <a:pt x="133" y="57"/>
                        <a:pt x="140" y="59"/>
                        <a:pt x="147" y="61"/>
                      </a:cubicBezTo>
                      <a:cubicBezTo>
                        <a:pt x="146" y="62"/>
                        <a:pt x="144" y="64"/>
                        <a:pt x="143" y="67"/>
                      </a:cubicBezTo>
                      <a:cubicBezTo>
                        <a:pt x="141" y="69"/>
                        <a:pt x="140" y="71"/>
                        <a:pt x="139" y="73"/>
                      </a:cubicBezTo>
                      <a:cubicBezTo>
                        <a:pt x="131" y="71"/>
                        <a:pt x="124" y="68"/>
                        <a:pt x="117" y="65"/>
                      </a:cubicBezTo>
                      <a:cubicBezTo>
                        <a:pt x="110" y="62"/>
                        <a:pt x="103" y="59"/>
                        <a:pt x="97" y="55"/>
                      </a:cubicBezTo>
                      <a:cubicBezTo>
                        <a:pt x="91" y="59"/>
                        <a:pt x="84" y="62"/>
                        <a:pt x="77" y="65"/>
                      </a:cubicBezTo>
                      <a:cubicBezTo>
                        <a:pt x="70" y="68"/>
                        <a:pt x="63" y="71"/>
                        <a:pt x="56" y="73"/>
                      </a:cubicBezTo>
                      <a:cubicBezTo>
                        <a:pt x="55" y="71"/>
                        <a:pt x="54" y="69"/>
                        <a:pt x="52" y="67"/>
                      </a:cubicBezTo>
                      <a:cubicBezTo>
                        <a:pt x="51" y="65"/>
                        <a:pt x="50" y="63"/>
                        <a:pt x="48" y="61"/>
                      </a:cubicBezTo>
                      <a:cubicBezTo>
                        <a:pt x="55" y="60"/>
                        <a:pt x="61" y="58"/>
                        <a:pt x="68" y="55"/>
                      </a:cubicBezTo>
                      <a:cubicBezTo>
                        <a:pt x="74" y="53"/>
                        <a:pt x="80" y="50"/>
                        <a:pt x="86" y="46"/>
                      </a:cubicBezTo>
                      <a:cubicBezTo>
                        <a:pt x="82" y="43"/>
                        <a:pt x="78" y="39"/>
                        <a:pt x="74" y="34"/>
                      </a:cubicBezTo>
                      <a:cubicBezTo>
                        <a:pt x="71" y="30"/>
                        <a:pt x="68" y="25"/>
                        <a:pt x="65" y="20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6" y="8"/>
                        <a:pt x="56" y="8"/>
                        <a:pt x="56" y="8"/>
                      </a:cubicBezTo>
                      <a:cubicBezTo>
                        <a:pt x="126" y="8"/>
                        <a:pt x="126" y="8"/>
                        <a:pt x="126" y="8"/>
                      </a:cubicBezTo>
                      <a:cubicBezTo>
                        <a:pt x="129" y="7"/>
                        <a:pt x="129" y="7"/>
                        <a:pt x="129" y="7"/>
                      </a:cubicBezTo>
                      <a:close/>
                      <a:moveTo>
                        <a:pt x="388" y="1"/>
                      </a:moveTo>
                      <a:cubicBezTo>
                        <a:pt x="402" y="3"/>
                        <a:pt x="402" y="3"/>
                        <a:pt x="402" y="3"/>
                      </a:cubicBezTo>
                      <a:cubicBezTo>
                        <a:pt x="402" y="5"/>
                        <a:pt x="401" y="8"/>
                        <a:pt x="401" y="10"/>
                      </a:cubicBezTo>
                      <a:cubicBezTo>
                        <a:pt x="400" y="12"/>
                        <a:pt x="399" y="15"/>
                        <a:pt x="399" y="17"/>
                      </a:cubicBezTo>
                      <a:cubicBezTo>
                        <a:pt x="441" y="17"/>
                        <a:pt x="441" y="17"/>
                        <a:pt x="441" y="17"/>
                      </a:cubicBezTo>
                      <a:cubicBezTo>
                        <a:pt x="441" y="30"/>
                        <a:pt x="441" y="30"/>
                        <a:pt x="441" y="30"/>
                      </a:cubicBezTo>
                      <a:cubicBezTo>
                        <a:pt x="395" y="30"/>
                        <a:pt x="395" y="30"/>
                        <a:pt x="395" y="30"/>
                      </a:cubicBezTo>
                      <a:cubicBezTo>
                        <a:pt x="395" y="33"/>
                        <a:pt x="394" y="36"/>
                        <a:pt x="393" y="38"/>
                      </a:cubicBezTo>
                      <a:cubicBezTo>
                        <a:pt x="392" y="41"/>
                        <a:pt x="392" y="43"/>
                        <a:pt x="391" y="46"/>
                      </a:cubicBezTo>
                      <a:cubicBezTo>
                        <a:pt x="448" y="46"/>
                        <a:pt x="448" y="46"/>
                        <a:pt x="448" y="46"/>
                      </a:cubicBezTo>
                      <a:cubicBezTo>
                        <a:pt x="448" y="59"/>
                        <a:pt x="448" y="59"/>
                        <a:pt x="448" y="59"/>
                      </a:cubicBezTo>
                      <a:cubicBezTo>
                        <a:pt x="387" y="59"/>
                        <a:pt x="387" y="59"/>
                        <a:pt x="387" y="59"/>
                      </a:cubicBezTo>
                      <a:cubicBezTo>
                        <a:pt x="387" y="62"/>
                        <a:pt x="386" y="65"/>
                        <a:pt x="385" y="68"/>
                      </a:cubicBezTo>
                      <a:cubicBezTo>
                        <a:pt x="384" y="70"/>
                        <a:pt x="383" y="73"/>
                        <a:pt x="383" y="75"/>
                      </a:cubicBezTo>
                      <a:cubicBezTo>
                        <a:pt x="429" y="75"/>
                        <a:pt x="429" y="75"/>
                        <a:pt x="429" y="75"/>
                      </a:cubicBezTo>
                      <a:cubicBezTo>
                        <a:pt x="431" y="75"/>
                        <a:pt x="431" y="75"/>
                        <a:pt x="431" y="75"/>
                      </a:cubicBezTo>
                      <a:cubicBezTo>
                        <a:pt x="441" y="81"/>
                        <a:pt x="441" y="81"/>
                        <a:pt x="441" y="81"/>
                      </a:cubicBezTo>
                      <a:cubicBezTo>
                        <a:pt x="436" y="87"/>
                        <a:pt x="431" y="93"/>
                        <a:pt x="425" y="99"/>
                      </a:cubicBezTo>
                      <a:cubicBezTo>
                        <a:pt x="419" y="106"/>
                        <a:pt x="413" y="112"/>
                        <a:pt x="407" y="118"/>
                      </a:cubicBezTo>
                      <a:cubicBezTo>
                        <a:pt x="411" y="121"/>
                        <a:pt x="414" y="123"/>
                        <a:pt x="416" y="125"/>
                      </a:cubicBezTo>
                      <a:cubicBezTo>
                        <a:pt x="419" y="127"/>
                        <a:pt x="421" y="130"/>
                        <a:pt x="423" y="132"/>
                      </a:cubicBezTo>
                      <a:cubicBezTo>
                        <a:pt x="413" y="142"/>
                        <a:pt x="413" y="142"/>
                        <a:pt x="413" y="142"/>
                      </a:cubicBezTo>
                      <a:cubicBezTo>
                        <a:pt x="409" y="138"/>
                        <a:pt x="403" y="132"/>
                        <a:pt x="395" y="127"/>
                      </a:cubicBezTo>
                      <a:cubicBezTo>
                        <a:pt x="388" y="121"/>
                        <a:pt x="380" y="115"/>
                        <a:pt x="372" y="111"/>
                      </a:cubicBezTo>
                      <a:cubicBezTo>
                        <a:pt x="382" y="102"/>
                        <a:pt x="382" y="102"/>
                        <a:pt x="382" y="102"/>
                      </a:cubicBezTo>
                      <a:cubicBezTo>
                        <a:pt x="385" y="103"/>
                        <a:pt x="387" y="105"/>
                        <a:pt x="389" y="106"/>
                      </a:cubicBezTo>
                      <a:cubicBezTo>
                        <a:pt x="392" y="108"/>
                        <a:pt x="394" y="109"/>
                        <a:pt x="396" y="111"/>
                      </a:cubicBezTo>
                      <a:cubicBezTo>
                        <a:pt x="400" y="107"/>
                        <a:pt x="403" y="103"/>
                        <a:pt x="407" y="100"/>
                      </a:cubicBezTo>
                      <a:cubicBezTo>
                        <a:pt x="410" y="96"/>
                        <a:pt x="414" y="92"/>
                        <a:pt x="417" y="89"/>
                      </a:cubicBezTo>
                      <a:cubicBezTo>
                        <a:pt x="363" y="89"/>
                        <a:pt x="363" y="89"/>
                        <a:pt x="363" y="89"/>
                      </a:cubicBezTo>
                      <a:cubicBezTo>
                        <a:pt x="365" y="85"/>
                        <a:pt x="366" y="80"/>
                        <a:pt x="368" y="75"/>
                      </a:cubicBezTo>
                      <a:cubicBezTo>
                        <a:pt x="369" y="70"/>
                        <a:pt x="371" y="65"/>
                        <a:pt x="373" y="59"/>
                      </a:cubicBezTo>
                      <a:cubicBezTo>
                        <a:pt x="347" y="59"/>
                        <a:pt x="347" y="59"/>
                        <a:pt x="347" y="59"/>
                      </a:cubicBezTo>
                      <a:cubicBezTo>
                        <a:pt x="347" y="46"/>
                        <a:pt x="347" y="46"/>
                        <a:pt x="347" y="46"/>
                      </a:cubicBezTo>
                      <a:cubicBezTo>
                        <a:pt x="376" y="46"/>
                        <a:pt x="376" y="46"/>
                        <a:pt x="376" y="46"/>
                      </a:cubicBezTo>
                      <a:cubicBezTo>
                        <a:pt x="377" y="43"/>
                        <a:pt x="378" y="41"/>
                        <a:pt x="379" y="38"/>
                      </a:cubicBezTo>
                      <a:cubicBezTo>
                        <a:pt x="379" y="36"/>
                        <a:pt x="380" y="33"/>
                        <a:pt x="381" y="30"/>
                      </a:cubicBezTo>
                      <a:cubicBezTo>
                        <a:pt x="356" y="30"/>
                        <a:pt x="356" y="30"/>
                        <a:pt x="356" y="30"/>
                      </a:cubicBezTo>
                      <a:cubicBezTo>
                        <a:pt x="356" y="17"/>
                        <a:pt x="356" y="17"/>
                        <a:pt x="356" y="17"/>
                      </a:cubicBezTo>
                      <a:cubicBezTo>
                        <a:pt x="384" y="17"/>
                        <a:pt x="384" y="17"/>
                        <a:pt x="384" y="17"/>
                      </a:cubicBezTo>
                      <a:cubicBezTo>
                        <a:pt x="385" y="14"/>
                        <a:pt x="386" y="12"/>
                        <a:pt x="386" y="9"/>
                      </a:cubicBezTo>
                      <a:cubicBezTo>
                        <a:pt x="387" y="6"/>
                        <a:pt x="388" y="4"/>
                        <a:pt x="388" y="1"/>
                      </a:cubicBezTo>
                      <a:close/>
                      <a:moveTo>
                        <a:pt x="341" y="1"/>
                      </a:moveTo>
                      <a:cubicBezTo>
                        <a:pt x="355" y="5"/>
                        <a:pt x="355" y="5"/>
                        <a:pt x="355" y="5"/>
                      </a:cubicBezTo>
                      <a:cubicBezTo>
                        <a:pt x="353" y="10"/>
                        <a:pt x="350" y="16"/>
                        <a:pt x="348" y="21"/>
                      </a:cubicBezTo>
                      <a:cubicBezTo>
                        <a:pt x="345" y="27"/>
                        <a:pt x="342" y="32"/>
                        <a:pt x="339" y="38"/>
                      </a:cubicBezTo>
                      <a:cubicBezTo>
                        <a:pt x="339" y="142"/>
                        <a:pt x="339" y="142"/>
                        <a:pt x="339" y="142"/>
                      </a:cubicBezTo>
                      <a:cubicBezTo>
                        <a:pt x="325" y="142"/>
                        <a:pt x="325" y="142"/>
                        <a:pt x="325" y="142"/>
                      </a:cubicBezTo>
                      <a:cubicBezTo>
                        <a:pt x="325" y="59"/>
                        <a:pt x="325" y="59"/>
                        <a:pt x="325" y="59"/>
                      </a:cubicBezTo>
                      <a:cubicBezTo>
                        <a:pt x="321" y="65"/>
                        <a:pt x="317" y="70"/>
                        <a:pt x="313" y="75"/>
                      </a:cubicBezTo>
                      <a:cubicBezTo>
                        <a:pt x="312" y="73"/>
                        <a:pt x="311" y="71"/>
                        <a:pt x="309" y="68"/>
                      </a:cubicBezTo>
                      <a:cubicBezTo>
                        <a:pt x="308" y="65"/>
                        <a:pt x="306" y="62"/>
                        <a:pt x="305" y="60"/>
                      </a:cubicBezTo>
                      <a:cubicBezTo>
                        <a:pt x="312" y="53"/>
                        <a:pt x="319" y="44"/>
                        <a:pt x="325" y="34"/>
                      </a:cubicBezTo>
                      <a:cubicBezTo>
                        <a:pt x="332" y="23"/>
                        <a:pt x="337" y="12"/>
                        <a:pt x="341" y="1"/>
                      </a:cubicBezTo>
                      <a:close/>
                      <a:moveTo>
                        <a:pt x="528" y="0"/>
                      </a:moveTo>
                      <a:cubicBezTo>
                        <a:pt x="541" y="0"/>
                        <a:pt x="541" y="0"/>
                        <a:pt x="541" y="0"/>
                      </a:cubicBezTo>
                      <a:cubicBezTo>
                        <a:pt x="541" y="17"/>
                        <a:pt x="541" y="17"/>
                        <a:pt x="541" y="17"/>
                      </a:cubicBezTo>
                      <a:cubicBezTo>
                        <a:pt x="573" y="17"/>
                        <a:pt x="573" y="17"/>
                        <a:pt x="573" y="17"/>
                      </a:cubicBezTo>
                      <a:cubicBezTo>
                        <a:pt x="573" y="0"/>
                        <a:pt x="573" y="0"/>
                        <a:pt x="573" y="0"/>
                      </a:cubicBezTo>
                      <a:cubicBezTo>
                        <a:pt x="587" y="0"/>
                        <a:pt x="587" y="0"/>
                        <a:pt x="587" y="0"/>
                      </a:cubicBezTo>
                      <a:cubicBezTo>
                        <a:pt x="587" y="17"/>
                        <a:pt x="587" y="17"/>
                        <a:pt x="587" y="17"/>
                      </a:cubicBezTo>
                      <a:cubicBezTo>
                        <a:pt x="601" y="17"/>
                        <a:pt x="601" y="17"/>
                        <a:pt x="601" y="17"/>
                      </a:cubicBezTo>
                      <a:cubicBezTo>
                        <a:pt x="601" y="29"/>
                        <a:pt x="601" y="29"/>
                        <a:pt x="601" y="29"/>
                      </a:cubicBezTo>
                      <a:cubicBezTo>
                        <a:pt x="587" y="29"/>
                        <a:pt x="587" y="29"/>
                        <a:pt x="587" y="29"/>
                      </a:cubicBezTo>
                      <a:cubicBezTo>
                        <a:pt x="587" y="74"/>
                        <a:pt x="587" y="74"/>
                        <a:pt x="587" y="74"/>
                      </a:cubicBezTo>
                      <a:cubicBezTo>
                        <a:pt x="564" y="74"/>
                        <a:pt x="564" y="74"/>
                        <a:pt x="564" y="74"/>
                      </a:cubicBezTo>
                      <a:cubicBezTo>
                        <a:pt x="564" y="86"/>
                        <a:pt x="564" y="86"/>
                        <a:pt x="564" y="86"/>
                      </a:cubicBezTo>
                      <a:cubicBezTo>
                        <a:pt x="601" y="86"/>
                        <a:pt x="601" y="86"/>
                        <a:pt x="601" y="86"/>
                      </a:cubicBezTo>
                      <a:cubicBezTo>
                        <a:pt x="601" y="98"/>
                        <a:pt x="601" y="98"/>
                        <a:pt x="601" y="98"/>
                      </a:cubicBezTo>
                      <a:cubicBezTo>
                        <a:pt x="571" y="98"/>
                        <a:pt x="571" y="98"/>
                        <a:pt x="571" y="98"/>
                      </a:cubicBezTo>
                      <a:cubicBezTo>
                        <a:pt x="575" y="104"/>
                        <a:pt x="580" y="109"/>
                        <a:pt x="586" y="114"/>
                      </a:cubicBezTo>
                      <a:cubicBezTo>
                        <a:pt x="592" y="120"/>
                        <a:pt x="598" y="124"/>
                        <a:pt x="604" y="127"/>
                      </a:cubicBezTo>
                      <a:cubicBezTo>
                        <a:pt x="602" y="128"/>
                        <a:pt x="600" y="130"/>
                        <a:pt x="598" y="132"/>
                      </a:cubicBezTo>
                      <a:cubicBezTo>
                        <a:pt x="596" y="134"/>
                        <a:pt x="595" y="136"/>
                        <a:pt x="594" y="138"/>
                      </a:cubicBezTo>
                      <a:cubicBezTo>
                        <a:pt x="588" y="135"/>
                        <a:pt x="583" y="130"/>
                        <a:pt x="578" y="125"/>
                      </a:cubicBezTo>
                      <a:cubicBezTo>
                        <a:pt x="573" y="120"/>
                        <a:pt x="568" y="114"/>
                        <a:pt x="564" y="108"/>
                      </a:cubicBezTo>
                      <a:cubicBezTo>
                        <a:pt x="564" y="142"/>
                        <a:pt x="564" y="142"/>
                        <a:pt x="564" y="142"/>
                      </a:cubicBezTo>
                      <a:cubicBezTo>
                        <a:pt x="550" y="142"/>
                        <a:pt x="550" y="142"/>
                        <a:pt x="550" y="142"/>
                      </a:cubicBezTo>
                      <a:cubicBezTo>
                        <a:pt x="550" y="109"/>
                        <a:pt x="550" y="109"/>
                        <a:pt x="550" y="109"/>
                      </a:cubicBezTo>
                      <a:cubicBezTo>
                        <a:pt x="545" y="115"/>
                        <a:pt x="540" y="121"/>
                        <a:pt x="534" y="126"/>
                      </a:cubicBezTo>
                      <a:cubicBezTo>
                        <a:pt x="528" y="131"/>
                        <a:pt x="522" y="136"/>
                        <a:pt x="516" y="139"/>
                      </a:cubicBezTo>
                      <a:cubicBezTo>
                        <a:pt x="515" y="137"/>
                        <a:pt x="513" y="135"/>
                        <a:pt x="512" y="133"/>
                      </a:cubicBezTo>
                      <a:cubicBezTo>
                        <a:pt x="510" y="131"/>
                        <a:pt x="508" y="129"/>
                        <a:pt x="506" y="128"/>
                      </a:cubicBezTo>
                      <a:cubicBezTo>
                        <a:pt x="513" y="125"/>
                        <a:pt x="520" y="120"/>
                        <a:pt x="526" y="115"/>
                      </a:cubicBezTo>
                      <a:cubicBezTo>
                        <a:pt x="532" y="110"/>
                        <a:pt x="538" y="104"/>
                        <a:pt x="542" y="98"/>
                      </a:cubicBezTo>
                      <a:cubicBezTo>
                        <a:pt x="513" y="98"/>
                        <a:pt x="513" y="98"/>
                        <a:pt x="513" y="98"/>
                      </a:cubicBezTo>
                      <a:cubicBezTo>
                        <a:pt x="513" y="86"/>
                        <a:pt x="513" y="86"/>
                        <a:pt x="513" y="86"/>
                      </a:cubicBezTo>
                      <a:cubicBezTo>
                        <a:pt x="550" y="86"/>
                        <a:pt x="550" y="86"/>
                        <a:pt x="550" y="86"/>
                      </a:cubicBezTo>
                      <a:cubicBezTo>
                        <a:pt x="550" y="74"/>
                        <a:pt x="550" y="74"/>
                        <a:pt x="550" y="74"/>
                      </a:cubicBezTo>
                      <a:cubicBezTo>
                        <a:pt x="528" y="74"/>
                        <a:pt x="528" y="74"/>
                        <a:pt x="528" y="74"/>
                      </a:cubicBezTo>
                      <a:cubicBezTo>
                        <a:pt x="528" y="29"/>
                        <a:pt x="528" y="29"/>
                        <a:pt x="528" y="29"/>
                      </a:cubicBezTo>
                      <a:cubicBezTo>
                        <a:pt x="513" y="29"/>
                        <a:pt x="513" y="29"/>
                        <a:pt x="513" y="29"/>
                      </a:cubicBezTo>
                      <a:cubicBezTo>
                        <a:pt x="513" y="17"/>
                        <a:pt x="513" y="17"/>
                        <a:pt x="513" y="17"/>
                      </a:cubicBezTo>
                      <a:cubicBezTo>
                        <a:pt x="528" y="17"/>
                        <a:pt x="528" y="17"/>
                        <a:pt x="528" y="17"/>
                      </a:cubicBezTo>
                      <a:cubicBezTo>
                        <a:pt x="528" y="0"/>
                        <a:pt x="528" y="0"/>
                        <a:pt x="528" y="0"/>
                      </a:cubicBezTo>
                      <a:close/>
                      <a:moveTo>
                        <a:pt x="481" y="0"/>
                      </a:moveTo>
                      <a:cubicBezTo>
                        <a:pt x="495" y="2"/>
                        <a:pt x="495" y="2"/>
                        <a:pt x="495" y="2"/>
                      </a:cubicBezTo>
                      <a:cubicBezTo>
                        <a:pt x="494" y="6"/>
                        <a:pt x="493" y="11"/>
                        <a:pt x="492" y="16"/>
                      </a:cubicBezTo>
                      <a:cubicBezTo>
                        <a:pt x="491" y="21"/>
                        <a:pt x="490" y="26"/>
                        <a:pt x="489" y="31"/>
                      </a:cubicBezTo>
                      <a:cubicBezTo>
                        <a:pt x="504" y="31"/>
                        <a:pt x="504" y="31"/>
                        <a:pt x="504" y="31"/>
                      </a:cubicBezTo>
                      <a:cubicBezTo>
                        <a:pt x="506" y="31"/>
                        <a:pt x="506" y="31"/>
                        <a:pt x="506" y="31"/>
                      </a:cubicBezTo>
                      <a:cubicBezTo>
                        <a:pt x="515" y="33"/>
                        <a:pt x="515" y="33"/>
                        <a:pt x="515" y="33"/>
                      </a:cubicBezTo>
                      <a:cubicBezTo>
                        <a:pt x="514" y="47"/>
                        <a:pt x="513" y="60"/>
                        <a:pt x="511" y="71"/>
                      </a:cubicBezTo>
                      <a:cubicBezTo>
                        <a:pt x="509" y="82"/>
                        <a:pt x="506" y="92"/>
                        <a:pt x="502" y="101"/>
                      </a:cubicBezTo>
                      <a:cubicBezTo>
                        <a:pt x="505" y="103"/>
                        <a:pt x="508" y="106"/>
                        <a:pt x="510" y="109"/>
                      </a:cubicBezTo>
                      <a:cubicBezTo>
                        <a:pt x="512" y="111"/>
                        <a:pt x="514" y="113"/>
                        <a:pt x="516" y="116"/>
                      </a:cubicBezTo>
                      <a:cubicBezTo>
                        <a:pt x="507" y="127"/>
                        <a:pt x="507" y="127"/>
                        <a:pt x="507" y="127"/>
                      </a:cubicBezTo>
                      <a:cubicBezTo>
                        <a:pt x="506" y="125"/>
                        <a:pt x="505" y="123"/>
                        <a:pt x="503" y="120"/>
                      </a:cubicBezTo>
                      <a:cubicBezTo>
                        <a:pt x="501" y="118"/>
                        <a:pt x="499" y="116"/>
                        <a:pt x="496" y="113"/>
                      </a:cubicBezTo>
                      <a:cubicBezTo>
                        <a:pt x="493" y="119"/>
                        <a:pt x="489" y="125"/>
                        <a:pt x="485" y="129"/>
                      </a:cubicBezTo>
                      <a:cubicBezTo>
                        <a:pt x="481" y="134"/>
                        <a:pt x="476" y="138"/>
                        <a:pt x="470" y="141"/>
                      </a:cubicBezTo>
                      <a:cubicBezTo>
                        <a:pt x="469" y="139"/>
                        <a:pt x="468" y="137"/>
                        <a:pt x="467" y="135"/>
                      </a:cubicBezTo>
                      <a:cubicBezTo>
                        <a:pt x="465" y="133"/>
                        <a:pt x="463" y="131"/>
                        <a:pt x="462" y="130"/>
                      </a:cubicBezTo>
                      <a:cubicBezTo>
                        <a:pt x="472" y="125"/>
                        <a:pt x="480" y="116"/>
                        <a:pt x="486" y="103"/>
                      </a:cubicBezTo>
                      <a:cubicBezTo>
                        <a:pt x="485" y="102"/>
                        <a:pt x="483" y="100"/>
                        <a:pt x="481" y="99"/>
                      </a:cubicBezTo>
                      <a:cubicBezTo>
                        <a:pt x="479" y="97"/>
                        <a:pt x="478" y="95"/>
                        <a:pt x="476" y="94"/>
                      </a:cubicBezTo>
                      <a:cubicBezTo>
                        <a:pt x="475" y="98"/>
                        <a:pt x="475" y="98"/>
                        <a:pt x="475" y="98"/>
                      </a:cubicBezTo>
                      <a:cubicBezTo>
                        <a:pt x="463" y="92"/>
                        <a:pt x="463" y="92"/>
                        <a:pt x="463" y="92"/>
                      </a:cubicBezTo>
                      <a:cubicBezTo>
                        <a:pt x="464" y="86"/>
                        <a:pt x="466" y="79"/>
                        <a:pt x="468" y="70"/>
                      </a:cubicBezTo>
                      <a:cubicBezTo>
                        <a:pt x="470" y="62"/>
                        <a:pt x="471" y="54"/>
                        <a:pt x="473" y="45"/>
                      </a:cubicBezTo>
                      <a:cubicBezTo>
                        <a:pt x="461" y="45"/>
                        <a:pt x="461" y="45"/>
                        <a:pt x="461" y="45"/>
                      </a:cubicBezTo>
                      <a:cubicBezTo>
                        <a:pt x="461" y="31"/>
                        <a:pt x="461" y="31"/>
                        <a:pt x="461" y="31"/>
                      </a:cubicBezTo>
                      <a:cubicBezTo>
                        <a:pt x="476" y="31"/>
                        <a:pt x="476" y="31"/>
                        <a:pt x="476" y="31"/>
                      </a:cubicBezTo>
                      <a:cubicBezTo>
                        <a:pt x="477" y="26"/>
                        <a:pt x="478" y="21"/>
                        <a:pt x="479" y="15"/>
                      </a:cubicBezTo>
                      <a:cubicBezTo>
                        <a:pt x="479" y="10"/>
                        <a:pt x="480" y="5"/>
                        <a:pt x="481" y="0"/>
                      </a:cubicBezTo>
                      <a:close/>
                      <a:moveTo>
                        <a:pt x="218" y="0"/>
                      </a:moveTo>
                      <a:cubicBezTo>
                        <a:pt x="233" y="0"/>
                        <a:pt x="233" y="0"/>
                        <a:pt x="233" y="0"/>
                      </a:cubicBezTo>
                      <a:cubicBezTo>
                        <a:pt x="233" y="3"/>
                        <a:pt x="233" y="5"/>
                        <a:pt x="232" y="7"/>
                      </a:cubicBezTo>
                      <a:cubicBezTo>
                        <a:pt x="232" y="10"/>
                        <a:pt x="232" y="12"/>
                        <a:pt x="231" y="14"/>
                      </a:cubicBezTo>
                      <a:cubicBezTo>
                        <a:pt x="286" y="14"/>
                        <a:pt x="286" y="14"/>
                        <a:pt x="286" y="14"/>
                      </a:cubicBezTo>
                      <a:cubicBezTo>
                        <a:pt x="286" y="27"/>
                        <a:pt x="286" y="27"/>
                        <a:pt x="286" y="27"/>
                      </a:cubicBezTo>
                      <a:cubicBezTo>
                        <a:pt x="228" y="27"/>
                        <a:pt x="228" y="27"/>
                        <a:pt x="228" y="27"/>
                      </a:cubicBezTo>
                      <a:cubicBezTo>
                        <a:pt x="228" y="28"/>
                        <a:pt x="228" y="28"/>
                        <a:pt x="228" y="28"/>
                      </a:cubicBezTo>
                      <a:cubicBezTo>
                        <a:pt x="234" y="30"/>
                        <a:pt x="241" y="32"/>
                        <a:pt x="248" y="35"/>
                      </a:cubicBezTo>
                      <a:cubicBezTo>
                        <a:pt x="254" y="38"/>
                        <a:pt x="261" y="40"/>
                        <a:pt x="267" y="43"/>
                      </a:cubicBezTo>
                      <a:cubicBezTo>
                        <a:pt x="274" y="45"/>
                        <a:pt x="279" y="48"/>
                        <a:pt x="284" y="50"/>
                      </a:cubicBezTo>
                      <a:cubicBezTo>
                        <a:pt x="273" y="60"/>
                        <a:pt x="273" y="60"/>
                        <a:pt x="273" y="60"/>
                      </a:cubicBezTo>
                      <a:cubicBezTo>
                        <a:pt x="267" y="57"/>
                        <a:pt x="259" y="53"/>
                        <a:pt x="250" y="49"/>
                      </a:cubicBezTo>
                      <a:cubicBezTo>
                        <a:pt x="240" y="45"/>
                        <a:pt x="231" y="42"/>
                        <a:pt x="222" y="39"/>
                      </a:cubicBezTo>
                      <a:cubicBezTo>
                        <a:pt x="217" y="44"/>
                        <a:pt x="211" y="48"/>
                        <a:pt x="202" y="52"/>
                      </a:cubicBezTo>
                      <a:cubicBezTo>
                        <a:pt x="194" y="55"/>
                        <a:pt x="182" y="58"/>
                        <a:pt x="168" y="60"/>
                      </a:cubicBezTo>
                      <a:cubicBezTo>
                        <a:pt x="168" y="58"/>
                        <a:pt x="167" y="56"/>
                        <a:pt x="166" y="54"/>
                      </a:cubicBezTo>
                      <a:cubicBezTo>
                        <a:pt x="164" y="52"/>
                        <a:pt x="163" y="50"/>
                        <a:pt x="162" y="49"/>
                      </a:cubicBezTo>
                      <a:cubicBezTo>
                        <a:pt x="177" y="47"/>
                        <a:pt x="188" y="44"/>
                        <a:pt x="196" y="41"/>
                      </a:cubicBezTo>
                      <a:cubicBezTo>
                        <a:pt x="204" y="37"/>
                        <a:pt x="209" y="33"/>
                        <a:pt x="212" y="27"/>
                      </a:cubicBezTo>
                      <a:cubicBezTo>
                        <a:pt x="164" y="27"/>
                        <a:pt x="164" y="27"/>
                        <a:pt x="164" y="27"/>
                      </a:cubicBezTo>
                      <a:cubicBezTo>
                        <a:pt x="164" y="14"/>
                        <a:pt x="164" y="14"/>
                        <a:pt x="164" y="14"/>
                      </a:cubicBezTo>
                      <a:cubicBezTo>
                        <a:pt x="217" y="14"/>
                        <a:pt x="217" y="14"/>
                        <a:pt x="217" y="14"/>
                      </a:cubicBezTo>
                      <a:cubicBezTo>
                        <a:pt x="217" y="12"/>
                        <a:pt x="217" y="10"/>
                        <a:pt x="218" y="7"/>
                      </a:cubicBezTo>
                      <a:cubicBezTo>
                        <a:pt x="218" y="5"/>
                        <a:pt x="218" y="3"/>
                        <a:pt x="218" y="0"/>
                      </a:cubicBezTo>
                      <a:close/>
                      <a:moveTo>
                        <a:pt x="28" y="0"/>
                      </a:move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37" y="14"/>
                        <a:pt x="34" y="21"/>
                        <a:pt x="30" y="29"/>
                      </a:cubicBezTo>
                      <a:cubicBezTo>
                        <a:pt x="26" y="37"/>
                        <a:pt x="22" y="44"/>
                        <a:pt x="17" y="51"/>
                      </a:cubicBezTo>
                      <a:cubicBezTo>
                        <a:pt x="34" y="49"/>
                        <a:pt x="34" y="49"/>
                        <a:pt x="34" y="49"/>
                      </a:cubicBezTo>
                      <a:cubicBezTo>
                        <a:pt x="36" y="46"/>
                        <a:pt x="37" y="43"/>
                        <a:pt x="39" y="41"/>
                      </a:cubicBezTo>
                      <a:cubicBezTo>
                        <a:pt x="40" y="38"/>
                        <a:pt x="42" y="35"/>
                        <a:pt x="43" y="32"/>
                      </a:cubicBezTo>
                      <a:cubicBezTo>
                        <a:pt x="54" y="39"/>
                        <a:pt x="54" y="39"/>
                        <a:pt x="54" y="39"/>
                      </a:cubicBezTo>
                      <a:cubicBezTo>
                        <a:pt x="50" y="47"/>
                        <a:pt x="45" y="55"/>
                        <a:pt x="40" y="62"/>
                      </a:cubicBezTo>
                      <a:cubicBezTo>
                        <a:pt x="35" y="70"/>
                        <a:pt x="29" y="77"/>
                        <a:pt x="24" y="84"/>
                      </a:cubicBezTo>
                      <a:cubicBezTo>
                        <a:pt x="51" y="79"/>
                        <a:pt x="51" y="79"/>
                        <a:pt x="51" y="79"/>
                      </a:cubicBezTo>
                      <a:cubicBezTo>
                        <a:pt x="51" y="81"/>
                        <a:pt x="51" y="83"/>
                        <a:pt x="51" y="85"/>
                      </a:cubicBezTo>
                      <a:cubicBezTo>
                        <a:pt x="51" y="88"/>
                        <a:pt x="51" y="90"/>
                        <a:pt x="51" y="91"/>
                      </a:cubicBezTo>
                      <a:cubicBezTo>
                        <a:pt x="39" y="93"/>
                        <a:pt x="30" y="95"/>
                        <a:pt x="23" y="97"/>
                      </a:cubicBezTo>
                      <a:cubicBezTo>
                        <a:pt x="17" y="98"/>
                        <a:pt x="13" y="99"/>
                        <a:pt x="10" y="100"/>
                      </a:cubicBezTo>
                      <a:cubicBezTo>
                        <a:pt x="8" y="101"/>
                        <a:pt x="6" y="102"/>
                        <a:pt x="5" y="102"/>
                      </a:cubicBezTo>
                      <a:cubicBezTo>
                        <a:pt x="5" y="101"/>
                        <a:pt x="4" y="99"/>
                        <a:pt x="3" y="96"/>
                      </a:cubicBezTo>
                      <a:cubicBezTo>
                        <a:pt x="3" y="94"/>
                        <a:pt x="2" y="92"/>
                        <a:pt x="1" y="90"/>
                      </a:cubicBezTo>
                      <a:cubicBezTo>
                        <a:pt x="3" y="89"/>
                        <a:pt x="5" y="88"/>
                        <a:pt x="6" y="87"/>
                      </a:cubicBezTo>
                      <a:cubicBezTo>
                        <a:pt x="8" y="85"/>
                        <a:pt x="10" y="83"/>
                        <a:pt x="12" y="80"/>
                      </a:cubicBezTo>
                      <a:cubicBezTo>
                        <a:pt x="14" y="78"/>
                        <a:pt x="16" y="76"/>
                        <a:pt x="18" y="73"/>
                      </a:cubicBezTo>
                      <a:cubicBezTo>
                        <a:pt x="21" y="69"/>
                        <a:pt x="23" y="66"/>
                        <a:pt x="26" y="61"/>
                      </a:cubicBezTo>
                      <a:cubicBezTo>
                        <a:pt x="18" y="62"/>
                        <a:pt x="13" y="63"/>
                        <a:pt x="10" y="63"/>
                      </a:cubicBezTo>
                      <a:cubicBezTo>
                        <a:pt x="7" y="64"/>
                        <a:pt x="5" y="65"/>
                        <a:pt x="4" y="65"/>
                      </a:cubicBez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4" y="65"/>
                        <a:pt x="4" y="65"/>
                        <a:pt x="4" y="65"/>
                      </a:cubicBezTo>
                      <a:cubicBezTo>
                        <a:pt x="4" y="64"/>
                        <a:pt x="3" y="62"/>
                        <a:pt x="2" y="59"/>
                      </a:cubicBezTo>
                      <a:cubicBezTo>
                        <a:pt x="1" y="56"/>
                        <a:pt x="0" y="54"/>
                        <a:pt x="0" y="52"/>
                      </a:cubicBezTo>
                      <a:cubicBezTo>
                        <a:pt x="1" y="52"/>
                        <a:pt x="3" y="51"/>
                        <a:pt x="4" y="49"/>
                      </a:cubicBezTo>
                      <a:cubicBezTo>
                        <a:pt x="5" y="48"/>
                        <a:pt x="7" y="46"/>
                        <a:pt x="8" y="43"/>
                      </a:cubicBezTo>
                      <a:cubicBezTo>
                        <a:pt x="9" y="41"/>
                        <a:pt x="11" y="38"/>
                        <a:pt x="14" y="34"/>
                      </a:cubicBezTo>
                      <a:cubicBezTo>
                        <a:pt x="16" y="29"/>
                        <a:pt x="18" y="24"/>
                        <a:pt x="21" y="18"/>
                      </a:cubicBezTo>
                      <a:cubicBezTo>
                        <a:pt x="23" y="12"/>
                        <a:pt x="26" y="6"/>
                        <a:pt x="2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3" name="Freeform 39"/>
                <p:cNvSpPr>
                  <a:spLocks noEditPoints="1"/>
                </p:cNvSpPr>
                <p:nvPr/>
              </p:nvSpPr>
              <p:spPr bwMode="auto">
                <a:xfrm>
                  <a:off x="11458576" y="1270000"/>
                  <a:ext cx="66675" cy="82550"/>
                </a:xfrm>
                <a:custGeom>
                  <a:avLst/>
                  <a:gdLst>
                    <a:gd name="T0" fmla="*/ 24 w 42"/>
                    <a:gd name="T1" fmla="*/ 0 h 53"/>
                    <a:gd name="T2" fmla="*/ 18 w 42"/>
                    <a:gd name="T3" fmla="*/ 0 h 53"/>
                    <a:gd name="T4" fmla="*/ 0 w 42"/>
                    <a:gd name="T5" fmla="*/ 53 h 53"/>
                    <a:gd name="T6" fmla="*/ 6 w 42"/>
                    <a:gd name="T7" fmla="*/ 53 h 53"/>
                    <a:gd name="T8" fmla="*/ 11 w 42"/>
                    <a:gd name="T9" fmla="*/ 36 h 53"/>
                    <a:gd name="T10" fmla="*/ 31 w 42"/>
                    <a:gd name="T11" fmla="*/ 36 h 53"/>
                    <a:gd name="T12" fmla="*/ 36 w 42"/>
                    <a:gd name="T13" fmla="*/ 53 h 53"/>
                    <a:gd name="T14" fmla="*/ 42 w 42"/>
                    <a:gd name="T15" fmla="*/ 53 h 53"/>
                    <a:gd name="T16" fmla="*/ 24 w 42"/>
                    <a:gd name="T17" fmla="*/ 0 h 53"/>
                    <a:gd name="T18" fmla="*/ 13 w 42"/>
                    <a:gd name="T19" fmla="*/ 31 h 53"/>
                    <a:gd name="T20" fmla="*/ 15 w 42"/>
                    <a:gd name="T21" fmla="*/ 23 h 53"/>
                    <a:gd name="T22" fmla="*/ 18 w 42"/>
                    <a:gd name="T23" fmla="*/ 14 h 53"/>
                    <a:gd name="T24" fmla="*/ 21 w 42"/>
                    <a:gd name="T25" fmla="*/ 5 h 53"/>
                    <a:gd name="T26" fmla="*/ 21 w 42"/>
                    <a:gd name="T27" fmla="*/ 5 h 53"/>
                    <a:gd name="T28" fmla="*/ 24 w 42"/>
                    <a:gd name="T29" fmla="*/ 14 h 53"/>
                    <a:gd name="T30" fmla="*/ 26 w 42"/>
                    <a:gd name="T31" fmla="*/ 23 h 53"/>
                    <a:gd name="T32" fmla="*/ 29 w 42"/>
                    <a:gd name="T33" fmla="*/ 31 h 53"/>
                    <a:gd name="T34" fmla="*/ 13 w 42"/>
                    <a:gd name="T35" fmla="*/ 3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2" h="53">
                      <a:moveTo>
                        <a:pt x="24" y="0"/>
                      </a:move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6" y="53"/>
                        <a:pt x="6" y="53"/>
                        <a:pt x="6" y="53"/>
                      </a:cubicBezTo>
                      <a:cubicBezTo>
                        <a:pt x="11" y="36"/>
                        <a:pt x="11" y="36"/>
                        <a:pt x="11" y="36"/>
                      </a:cubicBezTo>
                      <a:cubicBezTo>
                        <a:pt x="31" y="36"/>
                        <a:pt x="31" y="36"/>
                        <a:pt x="31" y="36"/>
                      </a:cubicBezTo>
                      <a:cubicBezTo>
                        <a:pt x="36" y="53"/>
                        <a:pt x="36" y="53"/>
                        <a:pt x="36" y="53"/>
                      </a:cubicBezTo>
                      <a:cubicBezTo>
                        <a:pt x="42" y="53"/>
                        <a:pt x="42" y="53"/>
                        <a:pt x="42" y="53"/>
                      </a:cubicBezTo>
                      <a:lnTo>
                        <a:pt x="24" y="0"/>
                      </a:lnTo>
                      <a:close/>
                      <a:moveTo>
                        <a:pt x="13" y="31"/>
                      </a:move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6" y="20"/>
                        <a:pt x="17" y="17"/>
                        <a:pt x="18" y="14"/>
                      </a:cubicBezTo>
                      <a:cubicBezTo>
                        <a:pt x="19" y="11"/>
                        <a:pt x="20" y="8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2" y="8"/>
                        <a:pt x="23" y="11"/>
                        <a:pt x="24" y="14"/>
                      </a:cubicBezTo>
                      <a:cubicBezTo>
                        <a:pt x="25" y="17"/>
                        <a:pt x="25" y="20"/>
                        <a:pt x="26" y="23"/>
                      </a:cubicBezTo>
                      <a:cubicBezTo>
                        <a:pt x="29" y="31"/>
                        <a:pt x="29" y="31"/>
                        <a:pt x="29" y="31"/>
                      </a:cubicBezTo>
                      <a:lnTo>
                        <a:pt x="13" y="3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4" name="Freeform 40"/>
                <p:cNvSpPr/>
                <p:nvPr/>
              </p:nvSpPr>
              <p:spPr bwMode="auto">
                <a:xfrm>
                  <a:off x="11422063" y="1270000"/>
                  <a:ext cx="7938" cy="82550"/>
                </a:xfrm>
                <a:custGeom>
                  <a:avLst/>
                  <a:gdLst>
                    <a:gd name="T0" fmla="*/ 0 w 5"/>
                    <a:gd name="T1" fmla="*/ 0 h 52"/>
                    <a:gd name="T2" fmla="*/ 5 w 5"/>
                    <a:gd name="T3" fmla="*/ 0 h 52"/>
                    <a:gd name="T4" fmla="*/ 5 w 5"/>
                    <a:gd name="T5" fmla="*/ 52 h 52"/>
                    <a:gd name="T6" fmla="*/ 0 w 5"/>
                    <a:gd name="T7" fmla="*/ 52 h 52"/>
                    <a:gd name="T8" fmla="*/ 0 w 5"/>
                    <a:gd name="T9" fmla="*/ 0 h 52"/>
                    <a:gd name="T10" fmla="*/ 0 w 5"/>
                    <a:gd name="T11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2">
                      <a:moveTo>
                        <a:pt x="0" y="0"/>
                      </a:moveTo>
                      <a:lnTo>
                        <a:pt x="5" y="0"/>
                      </a:lnTo>
                      <a:lnTo>
                        <a:pt x="5" y="52"/>
                      </a:lnTo>
                      <a:lnTo>
                        <a:pt x="0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5" name="Freeform 41"/>
                <p:cNvSpPr>
                  <a:spLocks noEditPoints="1"/>
                </p:cNvSpPr>
                <p:nvPr/>
              </p:nvSpPr>
              <p:spPr bwMode="auto">
                <a:xfrm>
                  <a:off x="11326813" y="1270000"/>
                  <a:ext cx="60325" cy="82550"/>
                </a:xfrm>
                <a:custGeom>
                  <a:avLst/>
                  <a:gdLst>
                    <a:gd name="T0" fmla="*/ 32 w 38"/>
                    <a:gd name="T1" fmla="*/ 7 h 53"/>
                    <a:gd name="T2" fmla="*/ 13 w 38"/>
                    <a:gd name="T3" fmla="*/ 0 h 53"/>
                    <a:gd name="T4" fmla="*/ 0 w 38"/>
                    <a:gd name="T5" fmla="*/ 0 h 53"/>
                    <a:gd name="T6" fmla="*/ 0 w 38"/>
                    <a:gd name="T7" fmla="*/ 53 h 53"/>
                    <a:gd name="T8" fmla="*/ 13 w 38"/>
                    <a:gd name="T9" fmla="*/ 53 h 53"/>
                    <a:gd name="T10" fmla="*/ 32 w 38"/>
                    <a:gd name="T11" fmla="*/ 46 h 53"/>
                    <a:gd name="T12" fmla="*/ 38 w 38"/>
                    <a:gd name="T13" fmla="*/ 26 h 53"/>
                    <a:gd name="T14" fmla="*/ 32 w 38"/>
                    <a:gd name="T15" fmla="*/ 7 h 53"/>
                    <a:gd name="T16" fmla="*/ 27 w 38"/>
                    <a:gd name="T17" fmla="*/ 42 h 53"/>
                    <a:gd name="T18" fmla="*/ 13 w 38"/>
                    <a:gd name="T19" fmla="*/ 48 h 53"/>
                    <a:gd name="T20" fmla="*/ 6 w 38"/>
                    <a:gd name="T21" fmla="*/ 48 h 53"/>
                    <a:gd name="T22" fmla="*/ 6 w 38"/>
                    <a:gd name="T23" fmla="*/ 5 h 53"/>
                    <a:gd name="T24" fmla="*/ 13 w 38"/>
                    <a:gd name="T25" fmla="*/ 5 h 53"/>
                    <a:gd name="T26" fmla="*/ 27 w 38"/>
                    <a:gd name="T27" fmla="*/ 11 h 53"/>
                    <a:gd name="T28" fmla="*/ 32 w 38"/>
                    <a:gd name="T29" fmla="*/ 26 h 53"/>
                    <a:gd name="T30" fmla="*/ 27 w 38"/>
                    <a:gd name="T31" fmla="*/ 4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38" h="53">
                      <a:moveTo>
                        <a:pt x="32" y="7"/>
                      </a:moveTo>
                      <a:cubicBezTo>
                        <a:pt x="27" y="3"/>
                        <a:pt x="21" y="0"/>
                        <a:pt x="1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13" y="53"/>
                        <a:pt x="13" y="53"/>
                        <a:pt x="13" y="53"/>
                      </a:cubicBezTo>
                      <a:cubicBezTo>
                        <a:pt x="21" y="53"/>
                        <a:pt x="27" y="50"/>
                        <a:pt x="32" y="46"/>
                      </a:cubicBezTo>
                      <a:cubicBezTo>
                        <a:pt x="36" y="41"/>
                        <a:pt x="38" y="35"/>
                        <a:pt x="38" y="26"/>
                      </a:cubicBezTo>
                      <a:cubicBezTo>
                        <a:pt x="38" y="18"/>
                        <a:pt x="36" y="12"/>
                        <a:pt x="32" y="7"/>
                      </a:cubicBezTo>
                      <a:close/>
                      <a:moveTo>
                        <a:pt x="27" y="42"/>
                      </a:moveTo>
                      <a:cubicBezTo>
                        <a:pt x="24" y="46"/>
                        <a:pt x="19" y="48"/>
                        <a:pt x="13" y="48"/>
                      </a:cubicBezTo>
                      <a:cubicBezTo>
                        <a:pt x="6" y="48"/>
                        <a:pt x="6" y="48"/>
                        <a:pt x="6" y="48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13" y="5"/>
                        <a:pt x="13" y="5"/>
                        <a:pt x="13" y="5"/>
                      </a:cubicBezTo>
                      <a:cubicBezTo>
                        <a:pt x="19" y="5"/>
                        <a:pt x="24" y="7"/>
                        <a:pt x="27" y="11"/>
                      </a:cubicBezTo>
                      <a:cubicBezTo>
                        <a:pt x="30" y="14"/>
                        <a:pt x="32" y="20"/>
                        <a:pt x="32" y="26"/>
                      </a:cubicBezTo>
                      <a:cubicBezTo>
                        <a:pt x="32" y="33"/>
                        <a:pt x="30" y="38"/>
                        <a:pt x="27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6" name="Freeform 42"/>
                <p:cNvSpPr/>
                <p:nvPr/>
              </p:nvSpPr>
              <p:spPr bwMode="auto">
                <a:xfrm>
                  <a:off x="11245851" y="1270000"/>
                  <a:ext cx="49213" cy="82550"/>
                </a:xfrm>
                <a:custGeom>
                  <a:avLst/>
                  <a:gdLst>
                    <a:gd name="T0" fmla="*/ 0 w 31"/>
                    <a:gd name="T1" fmla="*/ 0 h 52"/>
                    <a:gd name="T2" fmla="*/ 30 w 31"/>
                    <a:gd name="T3" fmla="*/ 0 h 52"/>
                    <a:gd name="T4" fmla="*/ 30 w 31"/>
                    <a:gd name="T5" fmla="*/ 5 h 52"/>
                    <a:gd name="T6" fmla="*/ 6 w 31"/>
                    <a:gd name="T7" fmla="*/ 5 h 52"/>
                    <a:gd name="T8" fmla="*/ 6 w 31"/>
                    <a:gd name="T9" fmla="*/ 22 h 52"/>
                    <a:gd name="T10" fmla="*/ 26 w 31"/>
                    <a:gd name="T11" fmla="*/ 22 h 52"/>
                    <a:gd name="T12" fmla="*/ 26 w 31"/>
                    <a:gd name="T13" fmla="*/ 27 h 52"/>
                    <a:gd name="T14" fmla="*/ 6 w 31"/>
                    <a:gd name="T15" fmla="*/ 27 h 52"/>
                    <a:gd name="T16" fmla="*/ 6 w 31"/>
                    <a:gd name="T17" fmla="*/ 47 h 52"/>
                    <a:gd name="T18" fmla="*/ 31 w 31"/>
                    <a:gd name="T19" fmla="*/ 47 h 52"/>
                    <a:gd name="T20" fmla="*/ 31 w 31"/>
                    <a:gd name="T21" fmla="*/ 52 h 52"/>
                    <a:gd name="T22" fmla="*/ 0 w 31"/>
                    <a:gd name="T23" fmla="*/ 52 h 52"/>
                    <a:gd name="T24" fmla="*/ 0 w 31"/>
                    <a:gd name="T25" fmla="*/ 0 h 52"/>
                    <a:gd name="T26" fmla="*/ 0 w 31"/>
                    <a:gd name="T2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1" h="52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5"/>
                      </a:lnTo>
                      <a:lnTo>
                        <a:pt x="6" y="5"/>
                      </a:lnTo>
                      <a:lnTo>
                        <a:pt x="6" y="22"/>
                      </a:lnTo>
                      <a:lnTo>
                        <a:pt x="26" y="22"/>
                      </a:lnTo>
                      <a:lnTo>
                        <a:pt x="26" y="27"/>
                      </a:lnTo>
                      <a:lnTo>
                        <a:pt x="6" y="27"/>
                      </a:lnTo>
                      <a:lnTo>
                        <a:pt x="6" y="47"/>
                      </a:lnTo>
                      <a:lnTo>
                        <a:pt x="31" y="47"/>
                      </a:lnTo>
                      <a:lnTo>
                        <a:pt x="31" y="52"/>
                      </a:lnTo>
                      <a:lnTo>
                        <a:pt x="0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7" name="Freeform 43"/>
                <p:cNvSpPr/>
                <p:nvPr/>
              </p:nvSpPr>
              <p:spPr bwMode="auto">
                <a:xfrm>
                  <a:off x="11139488" y="1270000"/>
                  <a:ext cx="66675" cy="82550"/>
                </a:xfrm>
                <a:custGeom>
                  <a:avLst/>
                  <a:gdLst>
                    <a:gd name="T0" fmla="*/ 0 w 43"/>
                    <a:gd name="T1" fmla="*/ 0 h 53"/>
                    <a:gd name="T2" fmla="*/ 8 w 43"/>
                    <a:gd name="T3" fmla="*/ 0 h 53"/>
                    <a:gd name="T4" fmla="*/ 18 w 43"/>
                    <a:gd name="T5" fmla="*/ 29 h 53"/>
                    <a:gd name="T6" fmla="*/ 20 w 43"/>
                    <a:gd name="T7" fmla="*/ 34 h 53"/>
                    <a:gd name="T8" fmla="*/ 22 w 43"/>
                    <a:gd name="T9" fmla="*/ 40 h 53"/>
                    <a:gd name="T10" fmla="*/ 22 w 43"/>
                    <a:gd name="T11" fmla="*/ 40 h 53"/>
                    <a:gd name="T12" fmla="*/ 24 w 43"/>
                    <a:gd name="T13" fmla="*/ 34 h 53"/>
                    <a:gd name="T14" fmla="*/ 26 w 43"/>
                    <a:gd name="T15" fmla="*/ 29 h 53"/>
                    <a:gd name="T16" fmla="*/ 36 w 43"/>
                    <a:gd name="T17" fmla="*/ 0 h 53"/>
                    <a:gd name="T18" fmla="*/ 43 w 43"/>
                    <a:gd name="T19" fmla="*/ 0 h 53"/>
                    <a:gd name="T20" fmla="*/ 43 w 43"/>
                    <a:gd name="T21" fmla="*/ 53 h 53"/>
                    <a:gd name="T22" fmla="*/ 38 w 43"/>
                    <a:gd name="T23" fmla="*/ 53 h 53"/>
                    <a:gd name="T24" fmla="*/ 38 w 43"/>
                    <a:gd name="T25" fmla="*/ 22 h 53"/>
                    <a:gd name="T26" fmla="*/ 38 w 43"/>
                    <a:gd name="T27" fmla="*/ 15 h 53"/>
                    <a:gd name="T28" fmla="*/ 39 w 43"/>
                    <a:gd name="T29" fmla="*/ 7 h 53"/>
                    <a:gd name="T30" fmla="*/ 38 w 43"/>
                    <a:gd name="T31" fmla="*/ 7 h 53"/>
                    <a:gd name="T32" fmla="*/ 34 w 43"/>
                    <a:gd name="T33" fmla="*/ 19 h 53"/>
                    <a:gd name="T34" fmla="*/ 24 w 43"/>
                    <a:gd name="T35" fmla="*/ 47 h 53"/>
                    <a:gd name="T36" fmla="*/ 20 w 43"/>
                    <a:gd name="T37" fmla="*/ 47 h 53"/>
                    <a:gd name="T38" fmla="*/ 10 w 43"/>
                    <a:gd name="T39" fmla="*/ 19 h 53"/>
                    <a:gd name="T40" fmla="*/ 5 w 43"/>
                    <a:gd name="T41" fmla="*/ 7 h 53"/>
                    <a:gd name="T42" fmla="*/ 5 w 43"/>
                    <a:gd name="T43" fmla="*/ 7 h 53"/>
                    <a:gd name="T44" fmla="*/ 6 w 43"/>
                    <a:gd name="T45" fmla="*/ 15 h 53"/>
                    <a:gd name="T46" fmla="*/ 6 w 43"/>
                    <a:gd name="T47" fmla="*/ 22 h 53"/>
                    <a:gd name="T48" fmla="*/ 6 w 43"/>
                    <a:gd name="T49" fmla="*/ 53 h 53"/>
                    <a:gd name="T50" fmla="*/ 0 w 43"/>
                    <a:gd name="T51" fmla="*/ 53 h 53"/>
                    <a:gd name="T52" fmla="*/ 0 w 43"/>
                    <a:gd name="T53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3" h="53">
                      <a:moveTo>
                        <a:pt x="0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9" y="31"/>
                        <a:pt x="19" y="33"/>
                        <a:pt x="20" y="34"/>
                      </a:cubicBezTo>
                      <a:cubicBezTo>
                        <a:pt x="21" y="36"/>
                        <a:pt x="21" y="38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3" y="38"/>
                        <a:pt x="23" y="36"/>
                        <a:pt x="24" y="34"/>
                      </a:cubicBezTo>
                      <a:cubicBezTo>
                        <a:pt x="25" y="33"/>
                        <a:pt x="25" y="31"/>
                        <a:pt x="26" y="29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53"/>
                        <a:pt x="43" y="53"/>
                        <a:pt x="43" y="53"/>
                      </a:cubicBezTo>
                      <a:cubicBezTo>
                        <a:pt x="38" y="53"/>
                        <a:pt x="38" y="53"/>
                        <a:pt x="38" y="53"/>
                      </a:cubicBezTo>
                      <a:cubicBezTo>
                        <a:pt x="38" y="22"/>
                        <a:pt x="38" y="22"/>
                        <a:pt x="38" y="22"/>
                      </a:cubicBezTo>
                      <a:cubicBezTo>
                        <a:pt x="38" y="20"/>
                        <a:pt x="38" y="18"/>
                        <a:pt x="38" y="15"/>
                      </a:cubicBezTo>
                      <a:cubicBezTo>
                        <a:pt x="38" y="12"/>
                        <a:pt x="38" y="10"/>
                        <a:pt x="39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4" y="19"/>
                        <a:pt x="34" y="19"/>
                        <a:pt x="34" y="19"/>
                      </a:cubicBezTo>
                      <a:cubicBezTo>
                        <a:pt x="24" y="47"/>
                        <a:pt x="24" y="47"/>
                        <a:pt x="24" y="47"/>
                      </a:cubicBezTo>
                      <a:cubicBezTo>
                        <a:pt x="20" y="47"/>
                        <a:pt x="20" y="47"/>
                        <a:pt x="20" y="47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10"/>
                        <a:pt x="5" y="12"/>
                        <a:pt x="6" y="15"/>
                      </a:cubicBezTo>
                      <a:cubicBezTo>
                        <a:pt x="6" y="18"/>
                        <a:pt x="6" y="20"/>
                        <a:pt x="6" y="22"/>
                      </a:cubicBezTo>
                      <a:cubicBezTo>
                        <a:pt x="6" y="53"/>
                        <a:pt x="6" y="53"/>
                        <a:pt x="6" y="53"/>
                      </a:cubicBez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8" name="Freeform 44"/>
                <p:cNvSpPr/>
                <p:nvPr/>
              </p:nvSpPr>
              <p:spPr bwMode="auto">
                <a:xfrm>
                  <a:off x="11045826" y="1270000"/>
                  <a:ext cx="9525" cy="82550"/>
                </a:xfrm>
                <a:custGeom>
                  <a:avLst/>
                  <a:gdLst>
                    <a:gd name="T0" fmla="*/ 0 w 6"/>
                    <a:gd name="T1" fmla="*/ 0 h 52"/>
                    <a:gd name="T2" fmla="*/ 6 w 6"/>
                    <a:gd name="T3" fmla="*/ 0 h 52"/>
                    <a:gd name="T4" fmla="*/ 6 w 6"/>
                    <a:gd name="T5" fmla="*/ 52 h 52"/>
                    <a:gd name="T6" fmla="*/ 0 w 6"/>
                    <a:gd name="T7" fmla="*/ 52 h 52"/>
                    <a:gd name="T8" fmla="*/ 0 w 6"/>
                    <a:gd name="T9" fmla="*/ 0 h 52"/>
                    <a:gd name="T10" fmla="*/ 0 w 6"/>
                    <a:gd name="T11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5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52"/>
                      </a:lnTo>
                      <a:lnTo>
                        <a:pt x="0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39" name="Freeform 45"/>
                <p:cNvSpPr/>
                <p:nvPr/>
              </p:nvSpPr>
              <p:spPr bwMode="auto">
                <a:xfrm>
                  <a:off x="10899776" y="1270000"/>
                  <a:ext cx="9525" cy="82550"/>
                </a:xfrm>
                <a:custGeom>
                  <a:avLst/>
                  <a:gdLst>
                    <a:gd name="T0" fmla="*/ 0 w 6"/>
                    <a:gd name="T1" fmla="*/ 0 h 52"/>
                    <a:gd name="T2" fmla="*/ 6 w 6"/>
                    <a:gd name="T3" fmla="*/ 0 h 52"/>
                    <a:gd name="T4" fmla="*/ 6 w 6"/>
                    <a:gd name="T5" fmla="*/ 52 h 52"/>
                    <a:gd name="T6" fmla="*/ 0 w 6"/>
                    <a:gd name="T7" fmla="*/ 52 h 52"/>
                    <a:gd name="T8" fmla="*/ 0 w 6"/>
                    <a:gd name="T9" fmla="*/ 0 h 52"/>
                    <a:gd name="T10" fmla="*/ 0 w 6"/>
                    <a:gd name="T11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52">
                      <a:moveTo>
                        <a:pt x="0" y="0"/>
                      </a:moveTo>
                      <a:lnTo>
                        <a:pt x="6" y="0"/>
                      </a:lnTo>
                      <a:lnTo>
                        <a:pt x="6" y="52"/>
                      </a:lnTo>
                      <a:lnTo>
                        <a:pt x="0" y="5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Freeform 46"/>
                <p:cNvSpPr/>
                <p:nvPr/>
              </p:nvSpPr>
              <p:spPr bwMode="auto">
                <a:xfrm>
                  <a:off x="10812463" y="1270000"/>
                  <a:ext cx="60325" cy="82550"/>
                </a:xfrm>
                <a:custGeom>
                  <a:avLst/>
                  <a:gdLst>
                    <a:gd name="T0" fmla="*/ 0 w 38"/>
                    <a:gd name="T1" fmla="*/ 0 h 53"/>
                    <a:gd name="T2" fmla="*/ 7 w 38"/>
                    <a:gd name="T3" fmla="*/ 0 h 53"/>
                    <a:gd name="T4" fmla="*/ 14 w 38"/>
                    <a:gd name="T5" fmla="*/ 16 h 53"/>
                    <a:gd name="T6" fmla="*/ 16 w 38"/>
                    <a:gd name="T7" fmla="*/ 21 h 53"/>
                    <a:gd name="T8" fmla="*/ 19 w 38"/>
                    <a:gd name="T9" fmla="*/ 27 h 53"/>
                    <a:gd name="T10" fmla="*/ 19 w 38"/>
                    <a:gd name="T11" fmla="*/ 27 h 53"/>
                    <a:gd name="T12" fmla="*/ 22 w 38"/>
                    <a:gd name="T13" fmla="*/ 21 h 53"/>
                    <a:gd name="T14" fmla="*/ 25 w 38"/>
                    <a:gd name="T15" fmla="*/ 16 h 53"/>
                    <a:gd name="T16" fmla="*/ 32 w 38"/>
                    <a:gd name="T17" fmla="*/ 0 h 53"/>
                    <a:gd name="T18" fmla="*/ 38 w 38"/>
                    <a:gd name="T19" fmla="*/ 0 h 53"/>
                    <a:gd name="T20" fmla="*/ 22 w 38"/>
                    <a:gd name="T21" fmla="*/ 32 h 53"/>
                    <a:gd name="T22" fmla="*/ 22 w 38"/>
                    <a:gd name="T23" fmla="*/ 53 h 53"/>
                    <a:gd name="T24" fmla="*/ 16 w 38"/>
                    <a:gd name="T25" fmla="*/ 53 h 53"/>
                    <a:gd name="T26" fmla="*/ 16 w 38"/>
                    <a:gd name="T27" fmla="*/ 32 h 53"/>
                    <a:gd name="T28" fmla="*/ 0 w 38"/>
                    <a:gd name="T29" fmla="*/ 0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8" h="53">
                      <a:moveTo>
                        <a:pt x="0" y="0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5" y="17"/>
                        <a:pt x="15" y="19"/>
                        <a:pt x="16" y="21"/>
                      </a:cubicBezTo>
                      <a:cubicBezTo>
                        <a:pt x="17" y="23"/>
                        <a:pt x="18" y="25"/>
                        <a:pt x="19" y="27"/>
                      </a:cubicBezTo>
                      <a:cubicBezTo>
                        <a:pt x="19" y="27"/>
                        <a:pt x="19" y="27"/>
                        <a:pt x="19" y="27"/>
                      </a:cubicBezTo>
                      <a:cubicBezTo>
                        <a:pt x="20" y="25"/>
                        <a:pt x="21" y="23"/>
                        <a:pt x="22" y="21"/>
                      </a:cubicBezTo>
                      <a:cubicBezTo>
                        <a:pt x="23" y="19"/>
                        <a:pt x="24" y="17"/>
                        <a:pt x="25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2" y="53"/>
                        <a:pt x="22" y="53"/>
                        <a:pt x="22" y="53"/>
                      </a:cubicBezTo>
                      <a:cubicBezTo>
                        <a:pt x="16" y="53"/>
                        <a:pt x="16" y="53"/>
                        <a:pt x="16" y="53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Freeform 47"/>
                <p:cNvSpPr>
                  <a:spLocks noEditPoints="1"/>
                </p:cNvSpPr>
                <p:nvPr/>
              </p:nvSpPr>
              <p:spPr bwMode="auto">
                <a:xfrm>
                  <a:off x="10944226" y="1268413"/>
                  <a:ext cx="71438" cy="104775"/>
                </a:xfrm>
                <a:custGeom>
                  <a:avLst/>
                  <a:gdLst>
                    <a:gd name="T0" fmla="*/ 44 w 45"/>
                    <a:gd name="T1" fmla="*/ 61 h 67"/>
                    <a:gd name="T2" fmla="*/ 41 w 45"/>
                    <a:gd name="T3" fmla="*/ 61 h 67"/>
                    <a:gd name="T4" fmla="*/ 38 w 45"/>
                    <a:gd name="T5" fmla="*/ 62 h 67"/>
                    <a:gd name="T6" fmla="*/ 31 w 45"/>
                    <a:gd name="T7" fmla="*/ 60 h 67"/>
                    <a:gd name="T8" fmla="*/ 25 w 45"/>
                    <a:gd name="T9" fmla="*/ 54 h 67"/>
                    <a:gd name="T10" fmla="*/ 39 w 45"/>
                    <a:gd name="T11" fmla="*/ 46 h 67"/>
                    <a:gd name="T12" fmla="*/ 44 w 45"/>
                    <a:gd name="T13" fmla="*/ 27 h 67"/>
                    <a:gd name="T14" fmla="*/ 38 w 45"/>
                    <a:gd name="T15" fmla="*/ 8 h 67"/>
                    <a:gd name="T16" fmla="*/ 22 w 45"/>
                    <a:gd name="T17" fmla="*/ 0 h 67"/>
                    <a:gd name="T18" fmla="*/ 6 w 45"/>
                    <a:gd name="T19" fmla="*/ 8 h 67"/>
                    <a:gd name="T20" fmla="*/ 0 w 45"/>
                    <a:gd name="T21" fmla="*/ 27 h 67"/>
                    <a:gd name="T22" fmla="*/ 5 w 45"/>
                    <a:gd name="T23" fmla="*/ 46 h 67"/>
                    <a:gd name="T24" fmla="*/ 19 w 45"/>
                    <a:gd name="T25" fmla="*/ 54 h 67"/>
                    <a:gd name="T26" fmla="*/ 26 w 45"/>
                    <a:gd name="T27" fmla="*/ 63 h 67"/>
                    <a:gd name="T28" fmla="*/ 38 w 45"/>
                    <a:gd name="T29" fmla="*/ 67 h 67"/>
                    <a:gd name="T30" fmla="*/ 42 w 45"/>
                    <a:gd name="T31" fmla="*/ 66 h 67"/>
                    <a:gd name="T32" fmla="*/ 45 w 45"/>
                    <a:gd name="T33" fmla="*/ 65 h 67"/>
                    <a:gd name="T34" fmla="*/ 44 w 45"/>
                    <a:gd name="T35" fmla="*/ 61 h 67"/>
                    <a:gd name="T36" fmla="*/ 22 w 45"/>
                    <a:gd name="T37" fmla="*/ 50 h 67"/>
                    <a:gd name="T38" fmla="*/ 10 w 45"/>
                    <a:gd name="T39" fmla="*/ 44 h 67"/>
                    <a:gd name="T40" fmla="*/ 6 w 45"/>
                    <a:gd name="T41" fmla="*/ 27 h 67"/>
                    <a:gd name="T42" fmla="*/ 10 w 45"/>
                    <a:gd name="T43" fmla="*/ 11 h 67"/>
                    <a:gd name="T44" fmla="*/ 22 w 45"/>
                    <a:gd name="T45" fmla="*/ 6 h 67"/>
                    <a:gd name="T46" fmla="*/ 34 w 45"/>
                    <a:gd name="T47" fmla="*/ 11 h 67"/>
                    <a:gd name="T48" fmla="*/ 38 w 45"/>
                    <a:gd name="T49" fmla="*/ 27 h 67"/>
                    <a:gd name="T50" fmla="*/ 34 w 45"/>
                    <a:gd name="T51" fmla="*/ 44 h 67"/>
                    <a:gd name="T52" fmla="*/ 22 w 45"/>
                    <a:gd name="T53" fmla="*/ 5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5" h="67">
                      <a:moveTo>
                        <a:pt x="44" y="61"/>
                      </a:moveTo>
                      <a:cubicBezTo>
                        <a:pt x="43" y="61"/>
                        <a:pt x="42" y="61"/>
                        <a:pt x="41" y="61"/>
                      </a:cubicBezTo>
                      <a:cubicBezTo>
                        <a:pt x="41" y="61"/>
                        <a:pt x="40" y="62"/>
                        <a:pt x="38" y="62"/>
                      </a:cubicBezTo>
                      <a:cubicBezTo>
                        <a:pt x="35" y="62"/>
                        <a:pt x="33" y="61"/>
                        <a:pt x="31" y="60"/>
                      </a:cubicBezTo>
                      <a:cubicBezTo>
                        <a:pt x="28" y="59"/>
                        <a:pt x="27" y="57"/>
                        <a:pt x="25" y="54"/>
                      </a:cubicBezTo>
                      <a:cubicBezTo>
                        <a:pt x="31" y="53"/>
                        <a:pt x="35" y="51"/>
                        <a:pt x="39" y="46"/>
                      </a:cubicBezTo>
                      <a:cubicBezTo>
                        <a:pt x="42" y="41"/>
                        <a:pt x="44" y="35"/>
                        <a:pt x="44" y="27"/>
                      </a:cubicBezTo>
                      <a:cubicBezTo>
                        <a:pt x="44" y="19"/>
                        <a:pt x="42" y="12"/>
                        <a:pt x="38" y="8"/>
                      </a:cubicBezTo>
                      <a:cubicBezTo>
                        <a:pt x="34" y="3"/>
                        <a:pt x="28" y="1"/>
                        <a:pt x="22" y="0"/>
                      </a:cubicBezTo>
                      <a:cubicBezTo>
                        <a:pt x="15" y="1"/>
                        <a:pt x="10" y="3"/>
                        <a:pt x="6" y="8"/>
                      </a:cubicBezTo>
                      <a:cubicBezTo>
                        <a:pt x="2" y="12"/>
                        <a:pt x="0" y="19"/>
                        <a:pt x="0" y="27"/>
                      </a:cubicBezTo>
                      <a:cubicBezTo>
                        <a:pt x="0" y="35"/>
                        <a:pt x="2" y="41"/>
                        <a:pt x="5" y="46"/>
                      </a:cubicBezTo>
                      <a:cubicBezTo>
                        <a:pt x="9" y="51"/>
                        <a:pt x="13" y="54"/>
                        <a:pt x="19" y="54"/>
                      </a:cubicBezTo>
                      <a:cubicBezTo>
                        <a:pt x="20" y="58"/>
                        <a:pt x="23" y="61"/>
                        <a:pt x="26" y="63"/>
                      </a:cubicBezTo>
                      <a:cubicBezTo>
                        <a:pt x="29" y="65"/>
                        <a:pt x="33" y="66"/>
                        <a:pt x="38" y="67"/>
                      </a:cubicBezTo>
                      <a:cubicBezTo>
                        <a:pt x="39" y="67"/>
                        <a:pt x="41" y="66"/>
                        <a:pt x="42" y="66"/>
                      </a:cubicBezTo>
                      <a:cubicBezTo>
                        <a:pt x="43" y="66"/>
                        <a:pt x="44" y="66"/>
                        <a:pt x="45" y="65"/>
                      </a:cubicBezTo>
                      <a:lnTo>
                        <a:pt x="44" y="61"/>
                      </a:lnTo>
                      <a:close/>
                      <a:moveTo>
                        <a:pt x="22" y="50"/>
                      </a:moveTo>
                      <a:cubicBezTo>
                        <a:pt x="17" y="50"/>
                        <a:pt x="13" y="48"/>
                        <a:pt x="10" y="44"/>
                      </a:cubicBezTo>
                      <a:cubicBezTo>
                        <a:pt x="7" y="40"/>
                        <a:pt x="6" y="34"/>
                        <a:pt x="6" y="27"/>
                      </a:cubicBezTo>
                      <a:cubicBezTo>
                        <a:pt x="6" y="21"/>
                        <a:pt x="7" y="15"/>
                        <a:pt x="10" y="11"/>
                      </a:cubicBezTo>
                      <a:cubicBezTo>
                        <a:pt x="13" y="8"/>
                        <a:pt x="17" y="6"/>
                        <a:pt x="22" y="6"/>
                      </a:cubicBezTo>
                      <a:cubicBezTo>
                        <a:pt x="27" y="6"/>
                        <a:pt x="31" y="8"/>
                        <a:pt x="34" y="11"/>
                      </a:cubicBezTo>
                      <a:cubicBezTo>
                        <a:pt x="36" y="15"/>
                        <a:pt x="38" y="21"/>
                        <a:pt x="38" y="27"/>
                      </a:cubicBezTo>
                      <a:cubicBezTo>
                        <a:pt x="38" y="34"/>
                        <a:pt x="36" y="40"/>
                        <a:pt x="34" y="44"/>
                      </a:cubicBezTo>
                      <a:cubicBezTo>
                        <a:pt x="31" y="48"/>
                        <a:pt x="27" y="50"/>
                        <a:pt x="22" y="5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Rectangle 48"/>
                <p:cNvSpPr>
                  <a:spLocks noChangeArrowheads="1"/>
                </p:cNvSpPr>
                <p:nvPr/>
              </p:nvSpPr>
              <p:spPr bwMode="auto">
                <a:xfrm>
                  <a:off x="11580813" y="1303338"/>
                  <a:ext cx="61913" cy="14287"/>
                </a:xfrm>
                <a:prstGeom prst="rect">
                  <a:avLst/>
                </a:prstGeom>
                <a:grpFill/>
                <a:ln w="1588" cap="flat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Rectangle 49"/>
                <p:cNvSpPr>
                  <a:spLocks noChangeArrowheads="1"/>
                </p:cNvSpPr>
                <p:nvPr/>
              </p:nvSpPr>
              <p:spPr bwMode="auto">
                <a:xfrm>
                  <a:off x="10694988" y="1303338"/>
                  <a:ext cx="60325" cy="14287"/>
                </a:xfrm>
                <a:prstGeom prst="rect">
                  <a:avLst/>
                </a:prstGeom>
                <a:grpFill/>
                <a:ln w="1588" cap="flat">
                  <a:solidFill>
                    <a:srgbClr val="FFFFFF"/>
                  </a:solidFill>
                  <a:prstDash val="solid"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3" name="文本框 12"/>
          <p:cNvSpPr txBox="1"/>
          <p:nvPr/>
        </p:nvSpPr>
        <p:spPr>
          <a:xfrm>
            <a:off x="4687853" y="800211"/>
            <a:ext cx="282666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>
                <a:gradFill>
                  <a:gsLst>
                    <a:gs pos="0">
                      <a:schemeClr val="accent4"/>
                    </a:gs>
                    <a:gs pos="62000">
                      <a:schemeClr val="accent3"/>
                    </a:gs>
                  </a:gsLst>
                  <a:lin ang="3000000" scaled="0"/>
                </a:gra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绎奇</a:t>
            </a:r>
            <a:r>
              <a:rPr lang="zh-CN" altLang="en-US" sz="3600">
                <a:solidFill>
                  <a:schemeClr val="bg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传媒</a:t>
            </a:r>
            <a:endParaRPr lang="zh-CN" altLang="en-US" sz="3600" dirty="0">
              <a:solidFill>
                <a:schemeClr val="bg2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59054" y="1503235"/>
            <a:ext cx="8064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1000</a:t>
            </a:r>
            <a:r>
              <a:rPr lang="zh-CN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个精美实用图表合集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998572" y="2278184"/>
            <a:ext cx="6185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Bold" panose="020B0800000000000000"/>
              </a:rPr>
              <a:t>COLLECTION OF EXQUISITE PRACTICAL CHARTS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Bold" panose="020B080000000000000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111770" y="3280298"/>
            <a:ext cx="3719330" cy="31395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5013825" y="4807334"/>
            <a:ext cx="2279919" cy="599979"/>
          </a:xfrm>
          <a:prstGeom prst="ellipse">
            <a:avLst/>
          </a:prstGeom>
          <a:solidFill>
            <a:schemeClr val="bg1">
              <a:alpha val="10000"/>
            </a:schemeClr>
          </a:solidFill>
          <a:ln>
            <a:solidFill>
              <a:schemeClr val="bg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347324" y="4825205"/>
            <a:ext cx="1612921" cy="424453"/>
          </a:xfrm>
          <a:prstGeom prst="ellipse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152791" y="4755374"/>
            <a:ext cx="4001987" cy="874437"/>
          </a:xfrm>
          <a:prstGeom prst="ellipse">
            <a:avLst/>
          </a:prstGeom>
          <a:noFill/>
          <a:ln>
            <a:solidFill>
              <a:schemeClr val="bg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385395" y="4719560"/>
            <a:ext cx="5536779" cy="1209790"/>
          </a:xfrm>
          <a:prstGeom prst="ellipse">
            <a:avLst/>
          </a:prstGeom>
          <a:noFill/>
          <a:ln>
            <a:solidFill>
              <a:schemeClr val="bg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6"/>
          <p:cNvSpPr/>
          <p:nvPr/>
        </p:nvSpPr>
        <p:spPr>
          <a:xfrm>
            <a:off x="4186133" y="3928659"/>
            <a:ext cx="3991836" cy="1472248"/>
          </a:xfrm>
          <a:custGeom>
            <a:avLst/>
            <a:gdLst>
              <a:gd name="connsiteX0" fmla="*/ 0 w 3890962"/>
              <a:gd name="connsiteY0" fmla="*/ 857116 h 1190491"/>
              <a:gd name="connsiteX1" fmla="*/ 1871662 w 3890962"/>
              <a:gd name="connsiteY1" fmla="*/ 4629 h 1190491"/>
              <a:gd name="connsiteX2" fmla="*/ 3890962 w 3890962"/>
              <a:gd name="connsiteY2" fmla="*/ 1190491 h 1190491"/>
              <a:gd name="connsiteX0-1" fmla="*/ 0 w 4748212"/>
              <a:gd name="connsiteY0-2" fmla="*/ 1314973 h 1314973"/>
              <a:gd name="connsiteX1-3" fmla="*/ 2728912 w 4748212"/>
              <a:gd name="connsiteY1-4" fmla="*/ 523 h 1314973"/>
              <a:gd name="connsiteX2-5" fmla="*/ 4748212 w 4748212"/>
              <a:gd name="connsiteY2-6" fmla="*/ 1186385 h 1314973"/>
              <a:gd name="connsiteX0-7" fmla="*/ 0 w 4748212"/>
              <a:gd name="connsiteY0-8" fmla="*/ 1323939 h 1323939"/>
              <a:gd name="connsiteX1-9" fmla="*/ 2728912 w 4748212"/>
              <a:gd name="connsiteY1-10" fmla="*/ 9489 h 1323939"/>
              <a:gd name="connsiteX2-11" fmla="*/ 4748212 w 4748212"/>
              <a:gd name="connsiteY2-12" fmla="*/ 1195351 h 1323939"/>
              <a:gd name="connsiteX0-13" fmla="*/ 0 w 4748212"/>
              <a:gd name="connsiteY0-14" fmla="*/ 128588 h 128588"/>
              <a:gd name="connsiteX1-15" fmla="*/ 4748212 w 4748212"/>
              <a:gd name="connsiteY1-16" fmla="*/ 0 h 128588"/>
              <a:gd name="connsiteX0-17" fmla="*/ 0 w 4748212"/>
              <a:gd name="connsiteY0-18" fmla="*/ 898720 h 898720"/>
              <a:gd name="connsiteX1-19" fmla="*/ 4748212 w 4748212"/>
              <a:gd name="connsiteY1-20" fmla="*/ 770132 h 898720"/>
              <a:gd name="connsiteX0-21" fmla="*/ 0 w 4748212"/>
              <a:gd name="connsiteY0-22" fmla="*/ 1322809 h 1322809"/>
              <a:gd name="connsiteX1-23" fmla="*/ 4748212 w 4748212"/>
              <a:gd name="connsiteY1-24" fmla="*/ 1194221 h 1322809"/>
              <a:gd name="connsiteX0-25" fmla="*/ 214787 w 4962999"/>
              <a:gd name="connsiteY0-26" fmla="*/ 1651479 h 1651479"/>
              <a:gd name="connsiteX1-27" fmla="*/ 4962999 w 4962999"/>
              <a:gd name="connsiteY1-28" fmla="*/ 1522891 h 1651479"/>
              <a:gd name="connsiteX0-29" fmla="*/ 14717 w 4762929"/>
              <a:gd name="connsiteY0-30" fmla="*/ 1296755 h 1296755"/>
              <a:gd name="connsiteX1-31" fmla="*/ 4762929 w 4762929"/>
              <a:gd name="connsiteY1-32" fmla="*/ 1168167 h 1296755"/>
              <a:gd name="connsiteX0-33" fmla="*/ 32110 w 3008672"/>
              <a:gd name="connsiteY0-34" fmla="*/ 1056081 h 1518043"/>
              <a:gd name="connsiteX1-35" fmla="*/ 3008672 w 3008672"/>
              <a:gd name="connsiteY1-36" fmla="*/ 1518043 h 1518043"/>
              <a:gd name="connsiteX0-37" fmla="*/ 30110 w 3006672"/>
              <a:gd name="connsiteY0-38" fmla="*/ 1286298 h 1748260"/>
              <a:gd name="connsiteX1-39" fmla="*/ 3006672 w 3006672"/>
              <a:gd name="connsiteY1-40" fmla="*/ 1748260 h 1748260"/>
              <a:gd name="connsiteX0-41" fmla="*/ 529762 w 1091736"/>
              <a:gd name="connsiteY0-42" fmla="*/ 1147967 h 1952829"/>
              <a:gd name="connsiteX1-43" fmla="*/ 1091736 w 1091736"/>
              <a:gd name="connsiteY1-44" fmla="*/ 1952829 h 1952829"/>
              <a:gd name="connsiteX0-45" fmla="*/ 1935517 w 1935517"/>
              <a:gd name="connsiteY0-46" fmla="*/ 1363430 h 1653942"/>
              <a:gd name="connsiteX1-47" fmla="*/ 625829 w 1935517"/>
              <a:gd name="connsiteY1-48" fmla="*/ 1653942 h 1653942"/>
              <a:gd name="connsiteX0-49" fmla="*/ 1886771 w 1886771"/>
              <a:gd name="connsiteY0-50" fmla="*/ 1410945 h 1601445"/>
              <a:gd name="connsiteX1-51" fmla="*/ 634233 w 1886771"/>
              <a:gd name="connsiteY1-52" fmla="*/ 1601445 h 1601445"/>
              <a:gd name="connsiteX0-53" fmla="*/ 1911118 w 1911118"/>
              <a:gd name="connsiteY0-54" fmla="*/ 1376815 h 1638752"/>
              <a:gd name="connsiteX1-55" fmla="*/ 630005 w 1911118"/>
              <a:gd name="connsiteY1-56" fmla="*/ 1638752 h 1638752"/>
              <a:gd name="connsiteX0-57" fmla="*/ 1970508 w 1970508"/>
              <a:gd name="connsiteY0-58" fmla="*/ 1182814 h 1444751"/>
              <a:gd name="connsiteX1-59" fmla="*/ 689395 w 1970508"/>
              <a:gd name="connsiteY1-60" fmla="*/ 1444751 h 1444751"/>
              <a:gd name="connsiteX0-61" fmla="*/ 1395035 w 1395035"/>
              <a:gd name="connsiteY0-62" fmla="*/ 807841 h 1069778"/>
              <a:gd name="connsiteX1-63" fmla="*/ 113922 w 1395035"/>
              <a:gd name="connsiteY1-64" fmla="*/ 1069778 h 1069778"/>
              <a:gd name="connsiteX0-65" fmla="*/ 1493383 w 1493383"/>
              <a:gd name="connsiteY0-66" fmla="*/ 633956 h 895893"/>
              <a:gd name="connsiteX1-67" fmla="*/ 212270 w 1493383"/>
              <a:gd name="connsiteY1-68" fmla="*/ 895893 h 895893"/>
              <a:gd name="connsiteX0-69" fmla="*/ 1327105 w 1744369"/>
              <a:gd name="connsiteY0-70" fmla="*/ 645736 h 907673"/>
              <a:gd name="connsiteX1-71" fmla="*/ 45992 w 1744369"/>
              <a:gd name="connsiteY1-72" fmla="*/ 907673 h 907673"/>
              <a:gd name="connsiteX0-73" fmla="*/ 1281113 w 2048681"/>
              <a:gd name="connsiteY0-74" fmla="*/ 713514 h 975451"/>
              <a:gd name="connsiteX1-75" fmla="*/ 0 w 2048681"/>
              <a:gd name="connsiteY1-76" fmla="*/ 975451 h 975451"/>
              <a:gd name="connsiteX0-77" fmla="*/ 1281113 w 2009821"/>
              <a:gd name="connsiteY0-78" fmla="*/ 806670 h 1068607"/>
              <a:gd name="connsiteX1-79" fmla="*/ 0 w 2009821"/>
              <a:gd name="connsiteY1-80" fmla="*/ 1068607 h 1068607"/>
              <a:gd name="connsiteX0-81" fmla="*/ 1281113 w 1859838"/>
              <a:gd name="connsiteY0-82" fmla="*/ 790746 h 1052683"/>
              <a:gd name="connsiteX1-83" fmla="*/ 0 w 1859838"/>
              <a:gd name="connsiteY1-84" fmla="*/ 1052683 h 1052683"/>
              <a:gd name="connsiteX0-85" fmla="*/ 1485752 w 1850692"/>
              <a:gd name="connsiteY0-86" fmla="*/ 838934 h 1100871"/>
              <a:gd name="connsiteX1-87" fmla="*/ 204639 w 1850692"/>
              <a:gd name="connsiteY1-88" fmla="*/ 1100871 h 1100871"/>
              <a:gd name="connsiteX0-89" fmla="*/ 1691940 w 1691940"/>
              <a:gd name="connsiteY0-90" fmla="*/ 942037 h 1203974"/>
              <a:gd name="connsiteX1-91" fmla="*/ 410827 w 1691940"/>
              <a:gd name="connsiteY1-92" fmla="*/ 1203974 h 1203974"/>
              <a:gd name="connsiteX0-93" fmla="*/ 4678422 w 4678422"/>
              <a:gd name="connsiteY0-94" fmla="*/ 1273031 h 1273031"/>
              <a:gd name="connsiteX1-95" fmla="*/ 174049 w 4678422"/>
              <a:gd name="connsiteY1-96" fmla="*/ 932988 h 1273031"/>
              <a:gd name="connsiteX0-97" fmla="*/ 4634282 w 4729310"/>
              <a:gd name="connsiteY0-98" fmla="*/ 1564930 h 1564930"/>
              <a:gd name="connsiteX1-99" fmla="*/ 129909 w 4729310"/>
              <a:gd name="connsiteY1-100" fmla="*/ 1224887 h 1564930"/>
              <a:gd name="connsiteX0-101" fmla="*/ 4504373 w 4817772"/>
              <a:gd name="connsiteY0-102" fmla="*/ 1762037 h 1762037"/>
              <a:gd name="connsiteX1-103" fmla="*/ 0 w 4817772"/>
              <a:gd name="connsiteY1-104" fmla="*/ 1421994 h 1762037"/>
              <a:gd name="connsiteX0-105" fmla="*/ 4458653 w 4777567"/>
              <a:gd name="connsiteY0-106" fmla="*/ 1762037 h 1762037"/>
              <a:gd name="connsiteX1-107" fmla="*/ 0 w 4777567"/>
              <a:gd name="connsiteY1-108" fmla="*/ 1421994 h 17620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4777567" h="1762037">
                <a:moveTo>
                  <a:pt x="4458653" y="1762037"/>
                </a:moveTo>
                <a:cubicBezTo>
                  <a:pt x="5413692" y="-370611"/>
                  <a:pt x="4307523" y="-666838"/>
                  <a:pt x="0" y="1421994"/>
                </a:cubicBezTo>
              </a:path>
            </a:pathLst>
          </a:custGeom>
          <a:noFill/>
          <a:ln w="12700" cap="rnd">
            <a:solidFill>
              <a:schemeClr val="accent2">
                <a:alpha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6 copy"/>
          <p:cNvSpPr/>
          <p:nvPr/>
        </p:nvSpPr>
        <p:spPr>
          <a:xfrm>
            <a:off x="4746957" y="4187226"/>
            <a:ext cx="1413679" cy="1005965"/>
          </a:xfrm>
          <a:custGeom>
            <a:avLst/>
            <a:gdLst>
              <a:gd name="connsiteX0" fmla="*/ 0 w 3890962"/>
              <a:gd name="connsiteY0" fmla="*/ 857116 h 1190491"/>
              <a:gd name="connsiteX1" fmla="*/ 1871662 w 3890962"/>
              <a:gd name="connsiteY1" fmla="*/ 4629 h 1190491"/>
              <a:gd name="connsiteX2" fmla="*/ 3890962 w 3890962"/>
              <a:gd name="connsiteY2" fmla="*/ 1190491 h 1190491"/>
              <a:gd name="connsiteX0-1" fmla="*/ 0 w 4748212"/>
              <a:gd name="connsiteY0-2" fmla="*/ 1314973 h 1314973"/>
              <a:gd name="connsiteX1-3" fmla="*/ 2728912 w 4748212"/>
              <a:gd name="connsiteY1-4" fmla="*/ 523 h 1314973"/>
              <a:gd name="connsiteX2-5" fmla="*/ 4748212 w 4748212"/>
              <a:gd name="connsiteY2-6" fmla="*/ 1186385 h 1314973"/>
              <a:gd name="connsiteX0-7" fmla="*/ 0 w 4748212"/>
              <a:gd name="connsiteY0-8" fmla="*/ 1323939 h 1323939"/>
              <a:gd name="connsiteX1-9" fmla="*/ 2728912 w 4748212"/>
              <a:gd name="connsiteY1-10" fmla="*/ 9489 h 1323939"/>
              <a:gd name="connsiteX2-11" fmla="*/ 4748212 w 4748212"/>
              <a:gd name="connsiteY2-12" fmla="*/ 1195351 h 1323939"/>
              <a:gd name="connsiteX0-13" fmla="*/ 0 w 4748212"/>
              <a:gd name="connsiteY0-14" fmla="*/ 128588 h 128588"/>
              <a:gd name="connsiteX1-15" fmla="*/ 4748212 w 4748212"/>
              <a:gd name="connsiteY1-16" fmla="*/ 0 h 128588"/>
              <a:gd name="connsiteX0-17" fmla="*/ 0 w 4748212"/>
              <a:gd name="connsiteY0-18" fmla="*/ 898720 h 898720"/>
              <a:gd name="connsiteX1-19" fmla="*/ 4748212 w 4748212"/>
              <a:gd name="connsiteY1-20" fmla="*/ 770132 h 898720"/>
              <a:gd name="connsiteX0-21" fmla="*/ 0 w 4748212"/>
              <a:gd name="connsiteY0-22" fmla="*/ 1322809 h 1322809"/>
              <a:gd name="connsiteX1-23" fmla="*/ 4748212 w 4748212"/>
              <a:gd name="connsiteY1-24" fmla="*/ 1194221 h 1322809"/>
              <a:gd name="connsiteX0-25" fmla="*/ 214787 w 4962999"/>
              <a:gd name="connsiteY0-26" fmla="*/ 1651479 h 1651479"/>
              <a:gd name="connsiteX1-27" fmla="*/ 4962999 w 4962999"/>
              <a:gd name="connsiteY1-28" fmla="*/ 1522891 h 1651479"/>
              <a:gd name="connsiteX0-29" fmla="*/ 14717 w 4762929"/>
              <a:gd name="connsiteY0-30" fmla="*/ 1296755 h 1296755"/>
              <a:gd name="connsiteX1-31" fmla="*/ 4762929 w 4762929"/>
              <a:gd name="connsiteY1-32" fmla="*/ 1168167 h 1296755"/>
              <a:gd name="connsiteX0-33" fmla="*/ 32110 w 3008672"/>
              <a:gd name="connsiteY0-34" fmla="*/ 1056081 h 1518043"/>
              <a:gd name="connsiteX1-35" fmla="*/ 3008672 w 3008672"/>
              <a:gd name="connsiteY1-36" fmla="*/ 1518043 h 1518043"/>
              <a:gd name="connsiteX0-37" fmla="*/ 30110 w 3006672"/>
              <a:gd name="connsiteY0-38" fmla="*/ 1286298 h 1748260"/>
              <a:gd name="connsiteX1-39" fmla="*/ 3006672 w 3006672"/>
              <a:gd name="connsiteY1-40" fmla="*/ 1748260 h 1748260"/>
              <a:gd name="connsiteX0-41" fmla="*/ 529762 w 1091736"/>
              <a:gd name="connsiteY0-42" fmla="*/ 1147967 h 1952829"/>
              <a:gd name="connsiteX1-43" fmla="*/ 1091736 w 1091736"/>
              <a:gd name="connsiteY1-44" fmla="*/ 1952829 h 1952829"/>
              <a:gd name="connsiteX0-45" fmla="*/ 1935517 w 1935517"/>
              <a:gd name="connsiteY0-46" fmla="*/ 1363430 h 1653942"/>
              <a:gd name="connsiteX1-47" fmla="*/ 625829 w 1935517"/>
              <a:gd name="connsiteY1-48" fmla="*/ 1653942 h 1653942"/>
              <a:gd name="connsiteX0-49" fmla="*/ 1886771 w 1886771"/>
              <a:gd name="connsiteY0-50" fmla="*/ 1410945 h 1601445"/>
              <a:gd name="connsiteX1-51" fmla="*/ 634233 w 1886771"/>
              <a:gd name="connsiteY1-52" fmla="*/ 1601445 h 1601445"/>
              <a:gd name="connsiteX0-53" fmla="*/ 1911118 w 1911118"/>
              <a:gd name="connsiteY0-54" fmla="*/ 1376815 h 1638752"/>
              <a:gd name="connsiteX1-55" fmla="*/ 630005 w 1911118"/>
              <a:gd name="connsiteY1-56" fmla="*/ 1638752 h 1638752"/>
              <a:gd name="connsiteX0-57" fmla="*/ 1970508 w 1970508"/>
              <a:gd name="connsiteY0-58" fmla="*/ 1182814 h 1444751"/>
              <a:gd name="connsiteX1-59" fmla="*/ 689395 w 1970508"/>
              <a:gd name="connsiteY1-60" fmla="*/ 1444751 h 1444751"/>
              <a:gd name="connsiteX0-61" fmla="*/ 1395035 w 1395035"/>
              <a:gd name="connsiteY0-62" fmla="*/ 807841 h 1069778"/>
              <a:gd name="connsiteX1-63" fmla="*/ 113922 w 1395035"/>
              <a:gd name="connsiteY1-64" fmla="*/ 1069778 h 1069778"/>
              <a:gd name="connsiteX0-65" fmla="*/ 1493383 w 1493383"/>
              <a:gd name="connsiteY0-66" fmla="*/ 633956 h 895893"/>
              <a:gd name="connsiteX1-67" fmla="*/ 212270 w 1493383"/>
              <a:gd name="connsiteY1-68" fmla="*/ 895893 h 895893"/>
              <a:gd name="connsiteX0-69" fmla="*/ 1327105 w 1744369"/>
              <a:gd name="connsiteY0-70" fmla="*/ 645736 h 907673"/>
              <a:gd name="connsiteX1-71" fmla="*/ 45992 w 1744369"/>
              <a:gd name="connsiteY1-72" fmla="*/ 907673 h 907673"/>
              <a:gd name="connsiteX0-73" fmla="*/ 1281113 w 2048681"/>
              <a:gd name="connsiteY0-74" fmla="*/ 713514 h 975451"/>
              <a:gd name="connsiteX1-75" fmla="*/ 0 w 2048681"/>
              <a:gd name="connsiteY1-76" fmla="*/ 975451 h 975451"/>
              <a:gd name="connsiteX0-77" fmla="*/ 1281113 w 2009821"/>
              <a:gd name="connsiteY0-78" fmla="*/ 806670 h 1068607"/>
              <a:gd name="connsiteX1-79" fmla="*/ 0 w 2009821"/>
              <a:gd name="connsiteY1-80" fmla="*/ 1068607 h 1068607"/>
              <a:gd name="connsiteX0-81" fmla="*/ 1281113 w 1859838"/>
              <a:gd name="connsiteY0-82" fmla="*/ 790746 h 1052683"/>
              <a:gd name="connsiteX1-83" fmla="*/ 0 w 1859838"/>
              <a:gd name="connsiteY1-84" fmla="*/ 1052683 h 1052683"/>
              <a:gd name="connsiteX0-85" fmla="*/ 1485752 w 1850692"/>
              <a:gd name="connsiteY0-86" fmla="*/ 838934 h 1100871"/>
              <a:gd name="connsiteX1-87" fmla="*/ 204639 w 1850692"/>
              <a:gd name="connsiteY1-88" fmla="*/ 1100871 h 1100871"/>
              <a:gd name="connsiteX0-89" fmla="*/ 1691940 w 1691940"/>
              <a:gd name="connsiteY0-90" fmla="*/ 942037 h 1203974"/>
              <a:gd name="connsiteX1-91" fmla="*/ 410827 w 1691940"/>
              <a:gd name="connsiteY1-92" fmla="*/ 1203974 h 12039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691940" h="1203974">
                <a:moveTo>
                  <a:pt x="1691940" y="942037"/>
                </a:moveTo>
                <a:cubicBezTo>
                  <a:pt x="726739" y="-329551"/>
                  <a:pt x="-714710" y="-381938"/>
                  <a:pt x="410827" y="1203974"/>
                </a:cubicBezTo>
              </a:path>
            </a:pathLst>
          </a:custGeom>
          <a:noFill/>
          <a:ln w="28575" cap="rnd">
            <a:solidFill>
              <a:schemeClr val="accent2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任意多边形 80"/>
          <p:cNvSpPr/>
          <p:nvPr/>
        </p:nvSpPr>
        <p:spPr>
          <a:xfrm>
            <a:off x="4208318" y="3210797"/>
            <a:ext cx="1956037" cy="2535376"/>
          </a:xfrm>
          <a:custGeom>
            <a:avLst/>
            <a:gdLst>
              <a:gd name="connsiteX0" fmla="*/ 0 w 3890962"/>
              <a:gd name="connsiteY0" fmla="*/ 857116 h 1190491"/>
              <a:gd name="connsiteX1" fmla="*/ 1871662 w 3890962"/>
              <a:gd name="connsiteY1" fmla="*/ 4629 h 1190491"/>
              <a:gd name="connsiteX2" fmla="*/ 3890962 w 3890962"/>
              <a:gd name="connsiteY2" fmla="*/ 1190491 h 1190491"/>
              <a:gd name="connsiteX0-1" fmla="*/ 0 w 4748212"/>
              <a:gd name="connsiteY0-2" fmla="*/ 1314973 h 1314973"/>
              <a:gd name="connsiteX1-3" fmla="*/ 2728912 w 4748212"/>
              <a:gd name="connsiteY1-4" fmla="*/ 523 h 1314973"/>
              <a:gd name="connsiteX2-5" fmla="*/ 4748212 w 4748212"/>
              <a:gd name="connsiteY2-6" fmla="*/ 1186385 h 1314973"/>
              <a:gd name="connsiteX0-7" fmla="*/ 0 w 4748212"/>
              <a:gd name="connsiteY0-8" fmla="*/ 1323939 h 1323939"/>
              <a:gd name="connsiteX1-9" fmla="*/ 2728912 w 4748212"/>
              <a:gd name="connsiteY1-10" fmla="*/ 9489 h 1323939"/>
              <a:gd name="connsiteX2-11" fmla="*/ 4748212 w 4748212"/>
              <a:gd name="connsiteY2-12" fmla="*/ 1195351 h 1323939"/>
              <a:gd name="connsiteX0-13" fmla="*/ 0 w 4748212"/>
              <a:gd name="connsiteY0-14" fmla="*/ 128588 h 128588"/>
              <a:gd name="connsiteX1-15" fmla="*/ 4748212 w 4748212"/>
              <a:gd name="connsiteY1-16" fmla="*/ 0 h 128588"/>
              <a:gd name="connsiteX0-17" fmla="*/ 0 w 4748212"/>
              <a:gd name="connsiteY0-18" fmla="*/ 898720 h 898720"/>
              <a:gd name="connsiteX1-19" fmla="*/ 4748212 w 4748212"/>
              <a:gd name="connsiteY1-20" fmla="*/ 770132 h 898720"/>
              <a:gd name="connsiteX0-21" fmla="*/ 0 w 4748212"/>
              <a:gd name="connsiteY0-22" fmla="*/ 1322809 h 1322809"/>
              <a:gd name="connsiteX1-23" fmla="*/ 4748212 w 4748212"/>
              <a:gd name="connsiteY1-24" fmla="*/ 1194221 h 1322809"/>
              <a:gd name="connsiteX0-25" fmla="*/ 214787 w 4962999"/>
              <a:gd name="connsiteY0-26" fmla="*/ 1651479 h 1651479"/>
              <a:gd name="connsiteX1-27" fmla="*/ 4962999 w 4962999"/>
              <a:gd name="connsiteY1-28" fmla="*/ 1522891 h 1651479"/>
              <a:gd name="connsiteX0-29" fmla="*/ 14717 w 4762929"/>
              <a:gd name="connsiteY0-30" fmla="*/ 1296755 h 1296755"/>
              <a:gd name="connsiteX1-31" fmla="*/ 4762929 w 4762929"/>
              <a:gd name="connsiteY1-32" fmla="*/ 1168167 h 1296755"/>
              <a:gd name="connsiteX0-33" fmla="*/ 32110 w 3008672"/>
              <a:gd name="connsiteY0-34" fmla="*/ 1056081 h 1518043"/>
              <a:gd name="connsiteX1-35" fmla="*/ 3008672 w 3008672"/>
              <a:gd name="connsiteY1-36" fmla="*/ 1518043 h 1518043"/>
              <a:gd name="connsiteX0-37" fmla="*/ 30110 w 3006672"/>
              <a:gd name="connsiteY0-38" fmla="*/ 1286298 h 1748260"/>
              <a:gd name="connsiteX1-39" fmla="*/ 3006672 w 3006672"/>
              <a:gd name="connsiteY1-40" fmla="*/ 1748260 h 1748260"/>
              <a:gd name="connsiteX0-41" fmla="*/ 529762 w 1091736"/>
              <a:gd name="connsiteY0-42" fmla="*/ 1147967 h 1952829"/>
              <a:gd name="connsiteX1-43" fmla="*/ 1091736 w 1091736"/>
              <a:gd name="connsiteY1-44" fmla="*/ 1952829 h 1952829"/>
              <a:gd name="connsiteX0-45" fmla="*/ 1935517 w 1935517"/>
              <a:gd name="connsiteY0-46" fmla="*/ 1363430 h 1653942"/>
              <a:gd name="connsiteX1-47" fmla="*/ 625829 w 1935517"/>
              <a:gd name="connsiteY1-48" fmla="*/ 1653942 h 1653942"/>
              <a:gd name="connsiteX0-49" fmla="*/ 1886771 w 1886771"/>
              <a:gd name="connsiteY0-50" fmla="*/ 1410945 h 1601445"/>
              <a:gd name="connsiteX1-51" fmla="*/ 634233 w 1886771"/>
              <a:gd name="connsiteY1-52" fmla="*/ 1601445 h 1601445"/>
              <a:gd name="connsiteX0-53" fmla="*/ 1911118 w 1911118"/>
              <a:gd name="connsiteY0-54" fmla="*/ 1376815 h 1638752"/>
              <a:gd name="connsiteX1-55" fmla="*/ 630005 w 1911118"/>
              <a:gd name="connsiteY1-56" fmla="*/ 1638752 h 1638752"/>
              <a:gd name="connsiteX0-57" fmla="*/ 1970508 w 1970508"/>
              <a:gd name="connsiteY0-58" fmla="*/ 1182814 h 1444751"/>
              <a:gd name="connsiteX1-59" fmla="*/ 689395 w 1970508"/>
              <a:gd name="connsiteY1-60" fmla="*/ 1444751 h 1444751"/>
              <a:gd name="connsiteX0-61" fmla="*/ 1395035 w 1395035"/>
              <a:gd name="connsiteY0-62" fmla="*/ 807841 h 1069778"/>
              <a:gd name="connsiteX1-63" fmla="*/ 113922 w 1395035"/>
              <a:gd name="connsiteY1-64" fmla="*/ 1069778 h 1069778"/>
              <a:gd name="connsiteX0-65" fmla="*/ 1493383 w 1493383"/>
              <a:gd name="connsiteY0-66" fmla="*/ 633956 h 895893"/>
              <a:gd name="connsiteX1-67" fmla="*/ 212270 w 1493383"/>
              <a:gd name="connsiteY1-68" fmla="*/ 895893 h 895893"/>
              <a:gd name="connsiteX0-69" fmla="*/ 1327105 w 1744369"/>
              <a:gd name="connsiteY0-70" fmla="*/ 645736 h 907673"/>
              <a:gd name="connsiteX1-71" fmla="*/ 45992 w 1744369"/>
              <a:gd name="connsiteY1-72" fmla="*/ 907673 h 907673"/>
              <a:gd name="connsiteX0-73" fmla="*/ 1281113 w 2048681"/>
              <a:gd name="connsiteY0-74" fmla="*/ 713514 h 975451"/>
              <a:gd name="connsiteX1-75" fmla="*/ 0 w 2048681"/>
              <a:gd name="connsiteY1-76" fmla="*/ 975451 h 975451"/>
              <a:gd name="connsiteX0-77" fmla="*/ 1281113 w 2009821"/>
              <a:gd name="connsiteY0-78" fmla="*/ 806670 h 1068607"/>
              <a:gd name="connsiteX1-79" fmla="*/ 0 w 2009821"/>
              <a:gd name="connsiteY1-80" fmla="*/ 1068607 h 1068607"/>
              <a:gd name="connsiteX0-81" fmla="*/ 1281113 w 1859838"/>
              <a:gd name="connsiteY0-82" fmla="*/ 790746 h 1052683"/>
              <a:gd name="connsiteX1-83" fmla="*/ 0 w 1859838"/>
              <a:gd name="connsiteY1-84" fmla="*/ 1052683 h 1052683"/>
              <a:gd name="connsiteX0-85" fmla="*/ 1485752 w 1850692"/>
              <a:gd name="connsiteY0-86" fmla="*/ 838934 h 1100871"/>
              <a:gd name="connsiteX1-87" fmla="*/ 204639 w 1850692"/>
              <a:gd name="connsiteY1-88" fmla="*/ 1100871 h 1100871"/>
              <a:gd name="connsiteX0-89" fmla="*/ 1691940 w 1691940"/>
              <a:gd name="connsiteY0-90" fmla="*/ 942037 h 1203974"/>
              <a:gd name="connsiteX1-91" fmla="*/ 410827 w 1691940"/>
              <a:gd name="connsiteY1-92" fmla="*/ 1203974 h 1203974"/>
              <a:gd name="connsiteX0-93" fmla="*/ 516059 w 1163759"/>
              <a:gd name="connsiteY0-94" fmla="*/ 935314 h 1211539"/>
              <a:gd name="connsiteX1-95" fmla="*/ 1163759 w 1163759"/>
              <a:gd name="connsiteY1-96" fmla="*/ 1211539 h 1211539"/>
              <a:gd name="connsiteX0-97" fmla="*/ 244717 w 1006422"/>
              <a:gd name="connsiteY0-98" fmla="*/ 794164 h 1070389"/>
              <a:gd name="connsiteX1-99" fmla="*/ 892417 w 1006422"/>
              <a:gd name="connsiteY1-100" fmla="*/ 1070389 h 1070389"/>
              <a:gd name="connsiteX0-101" fmla="*/ 0 w 860434"/>
              <a:gd name="connsiteY0-102" fmla="*/ 608431 h 884656"/>
              <a:gd name="connsiteX1-103" fmla="*/ 647700 w 860434"/>
              <a:gd name="connsiteY1-104" fmla="*/ 884656 h 884656"/>
              <a:gd name="connsiteX0-105" fmla="*/ 0 w 773185"/>
              <a:gd name="connsiteY0-106" fmla="*/ 413837 h 690062"/>
              <a:gd name="connsiteX1-107" fmla="*/ 647700 w 773185"/>
              <a:gd name="connsiteY1-108" fmla="*/ 690062 h 690062"/>
              <a:gd name="connsiteX0-109" fmla="*/ 0 w 847966"/>
              <a:gd name="connsiteY0-110" fmla="*/ 319464 h 595689"/>
              <a:gd name="connsiteX1-111" fmla="*/ 647700 w 847966"/>
              <a:gd name="connsiteY1-112" fmla="*/ 595689 h 595689"/>
              <a:gd name="connsiteX0-113" fmla="*/ 370687 w 732650"/>
              <a:gd name="connsiteY0-114" fmla="*/ 310015 h 616640"/>
              <a:gd name="connsiteX1-115" fmla="*/ 0 w 732650"/>
              <a:gd name="connsiteY1-116" fmla="*/ 616640 h 616640"/>
              <a:gd name="connsiteX0-117" fmla="*/ 481924 w 705290"/>
              <a:gd name="connsiteY0-118" fmla="*/ 311955 h 618580"/>
              <a:gd name="connsiteX1-119" fmla="*/ 111237 w 705290"/>
              <a:gd name="connsiteY1-120" fmla="*/ 618580 h 618580"/>
              <a:gd name="connsiteX0-121" fmla="*/ 669772 w 669772"/>
              <a:gd name="connsiteY0-122" fmla="*/ 305254 h 611879"/>
              <a:gd name="connsiteX1-123" fmla="*/ 299085 w 669772"/>
              <a:gd name="connsiteY1-124" fmla="*/ 611879 h 611879"/>
              <a:gd name="connsiteX0-125" fmla="*/ 561996 w 561996"/>
              <a:gd name="connsiteY0-126" fmla="*/ 459799 h 766424"/>
              <a:gd name="connsiteX1-127" fmla="*/ 191309 w 561996"/>
              <a:gd name="connsiteY1-128" fmla="*/ 766424 h 766424"/>
              <a:gd name="connsiteX0-129" fmla="*/ 739814 w 739814"/>
              <a:gd name="connsiteY0-130" fmla="*/ 471082 h 739707"/>
              <a:gd name="connsiteX1-131" fmla="*/ 163930 w 739814"/>
              <a:gd name="connsiteY1-132" fmla="*/ 739707 h 739707"/>
              <a:gd name="connsiteX0-133" fmla="*/ 575884 w 575884"/>
              <a:gd name="connsiteY0-134" fmla="*/ 474966 h 743591"/>
              <a:gd name="connsiteX1-135" fmla="*/ 0 w 575884"/>
              <a:gd name="connsiteY1-136" fmla="*/ 743591 h 743591"/>
              <a:gd name="connsiteX0-137" fmla="*/ 591084 w 591084"/>
              <a:gd name="connsiteY0-138" fmla="*/ 470343 h 754167"/>
              <a:gd name="connsiteX1-139" fmla="*/ 0 w 591084"/>
              <a:gd name="connsiteY1-140" fmla="*/ 754168 h 754167"/>
              <a:gd name="connsiteX0-141" fmla="*/ 591084 w 591084"/>
              <a:gd name="connsiteY0-142" fmla="*/ 611521 h 895346"/>
              <a:gd name="connsiteX1-143" fmla="*/ 0 w 591084"/>
              <a:gd name="connsiteY1-144" fmla="*/ 895346 h 8953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591084" h="895346">
                <a:moveTo>
                  <a:pt x="591084" y="611521"/>
                </a:moveTo>
                <a:cubicBezTo>
                  <a:pt x="461833" y="-642149"/>
                  <a:pt x="52718" y="329622"/>
                  <a:pt x="0" y="895346"/>
                </a:cubicBezTo>
              </a:path>
            </a:pathLst>
          </a:custGeom>
          <a:noFill/>
          <a:ln w="28575" cap="rnd">
            <a:solidFill>
              <a:schemeClr val="accent4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80 copy"/>
          <p:cNvSpPr/>
          <p:nvPr/>
        </p:nvSpPr>
        <p:spPr>
          <a:xfrm>
            <a:off x="6160640" y="4135532"/>
            <a:ext cx="2286678" cy="1423918"/>
          </a:xfrm>
          <a:custGeom>
            <a:avLst/>
            <a:gdLst>
              <a:gd name="connsiteX0" fmla="*/ 0 w 3890962"/>
              <a:gd name="connsiteY0" fmla="*/ 857116 h 1190491"/>
              <a:gd name="connsiteX1" fmla="*/ 1871662 w 3890962"/>
              <a:gd name="connsiteY1" fmla="*/ 4629 h 1190491"/>
              <a:gd name="connsiteX2" fmla="*/ 3890962 w 3890962"/>
              <a:gd name="connsiteY2" fmla="*/ 1190491 h 1190491"/>
              <a:gd name="connsiteX0-1" fmla="*/ 0 w 4748212"/>
              <a:gd name="connsiteY0-2" fmla="*/ 1314973 h 1314973"/>
              <a:gd name="connsiteX1-3" fmla="*/ 2728912 w 4748212"/>
              <a:gd name="connsiteY1-4" fmla="*/ 523 h 1314973"/>
              <a:gd name="connsiteX2-5" fmla="*/ 4748212 w 4748212"/>
              <a:gd name="connsiteY2-6" fmla="*/ 1186385 h 1314973"/>
              <a:gd name="connsiteX0-7" fmla="*/ 0 w 4748212"/>
              <a:gd name="connsiteY0-8" fmla="*/ 1323939 h 1323939"/>
              <a:gd name="connsiteX1-9" fmla="*/ 2728912 w 4748212"/>
              <a:gd name="connsiteY1-10" fmla="*/ 9489 h 1323939"/>
              <a:gd name="connsiteX2-11" fmla="*/ 4748212 w 4748212"/>
              <a:gd name="connsiteY2-12" fmla="*/ 1195351 h 1323939"/>
              <a:gd name="connsiteX0-13" fmla="*/ 0 w 4748212"/>
              <a:gd name="connsiteY0-14" fmla="*/ 128588 h 128588"/>
              <a:gd name="connsiteX1-15" fmla="*/ 4748212 w 4748212"/>
              <a:gd name="connsiteY1-16" fmla="*/ 0 h 128588"/>
              <a:gd name="connsiteX0-17" fmla="*/ 0 w 4748212"/>
              <a:gd name="connsiteY0-18" fmla="*/ 898720 h 898720"/>
              <a:gd name="connsiteX1-19" fmla="*/ 4748212 w 4748212"/>
              <a:gd name="connsiteY1-20" fmla="*/ 770132 h 898720"/>
              <a:gd name="connsiteX0-21" fmla="*/ 0 w 4748212"/>
              <a:gd name="connsiteY0-22" fmla="*/ 1322809 h 1322809"/>
              <a:gd name="connsiteX1-23" fmla="*/ 4748212 w 4748212"/>
              <a:gd name="connsiteY1-24" fmla="*/ 1194221 h 1322809"/>
              <a:gd name="connsiteX0-25" fmla="*/ 214787 w 4962999"/>
              <a:gd name="connsiteY0-26" fmla="*/ 1651479 h 1651479"/>
              <a:gd name="connsiteX1-27" fmla="*/ 4962999 w 4962999"/>
              <a:gd name="connsiteY1-28" fmla="*/ 1522891 h 1651479"/>
              <a:gd name="connsiteX0-29" fmla="*/ 14717 w 4762929"/>
              <a:gd name="connsiteY0-30" fmla="*/ 1296755 h 1296755"/>
              <a:gd name="connsiteX1-31" fmla="*/ 4762929 w 4762929"/>
              <a:gd name="connsiteY1-32" fmla="*/ 1168167 h 1296755"/>
              <a:gd name="connsiteX0-33" fmla="*/ 32110 w 3008672"/>
              <a:gd name="connsiteY0-34" fmla="*/ 1056081 h 1518043"/>
              <a:gd name="connsiteX1-35" fmla="*/ 3008672 w 3008672"/>
              <a:gd name="connsiteY1-36" fmla="*/ 1518043 h 1518043"/>
              <a:gd name="connsiteX0-37" fmla="*/ 30110 w 3006672"/>
              <a:gd name="connsiteY0-38" fmla="*/ 1286298 h 1748260"/>
              <a:gd name="connsiteX1-39" fmla="*/ 3006672 w 3006672"/>
              <a:gd name="connsiteY1-40" fmla="*/ 1748260 h 1748260"/>
              <a:gd name="connsiteX0-41" fmla="*/ 529762 w 1091736"/>
              <a:gd name="connsiteY0-42" fmla="*/ 1147967 h 1952829"/>
              <a:gd name="connsiteX1-43" fmla="*/ 1091736 w 1091736"/>
              <a:gd name="connsiteY1-44" fmla="*/ 1952829 h 1952829"/>
              <a:gd name="connsiteX0-45" fmla="*/ 1935517 w 1935517"/>
              <a:gd name="connsiteY0-46" fmla="*/ 1363430 h 1653942"/>
              <a:gd name="connsiteX1-47" fmla="*/ 625829 w 1935517"/>
              <a:gd name="connsiteY1-48" fmla="*/ 1653942 h 1653942"/>
              <a:gd name="connsiteX0-49" fmla="*/ 1886771 w 1886771"/>
              <a:gd name="connsiteY0-50" fmla="*/ 1410945 h 1601445"/>
              <a:gd name="connsiteX1-51" fmla="*/ 634233 w 1886771"/>
              <a:gd name="connsiteY1-52" fmla="*/ 1601445 h 1601445"/>
              <a:gd name="connsiteX0-53" fmla="*/ 1911118 w 1911118"/>
              <a:gd name="connsiteY0-54" fmla="*/ 1376815 h 1638752"/>
              <a:gd name="connsiteX1-55" fmla="*/ 630005 w 1911118"/>
              <a:gd name="connsiteY1-56" fmla="*/ 1638752 h 1638752"/>
              <a:gd name="connsiteX0-57" fmla="*/ 1970508 w 1970508"/>
              <a:gd name="connsiteY0-58" fmla="*/ 1182814 h 1444751"/>
              <a:gd name="connsiteX1-59" fmla="*/ 689395 w 1970508"/>
              <a:gd name="connsiteY1-60" fmla="*/ 1444751 h 1444751"/>
              <a:gd name="connsiteX0-61" fmla="*/ 1395035 w 1395035"/>
              <a:gd name="connsiteY0-62" fmla="*/ 807841 h 1069778"/>
              <a:gd name="connsiteX1-63" fmla="*/ 113922 w 1395035"/>
              <a:gd name="connsiteY1-64" fmla="*/ 1069778 h 1069778"/>
              <a:gd name="connsiteX0-65" fmla="*/ 1493383 w 1493383"/>
              <a:gd name="connsiteY0-66" fmla="*/ 633956 h 895893"/>
              <a:gd name="connsiteX1-67" fmla="*/ 212270 w 1493383"/>
              <a:gd name="connsiteY1-68" fmla="*/ 895893 h 895893"/>
              <a:gd name="connsiteX0-69" fmla="*/ 1327105 w 1744369"/>
              <a:gd name="connsiteY0-70" fmla="*/ 645736 h 907673"/>
              <a:gd name="connsiteX1-71" fmla="*/ 45992 w 1744369"/>
              <a:gd name="connsiteY1-72" fmla="*/ 907673 h 907673"/>
              <a:gd name="connsiteX0-73" fmla="*/ 1281113 w 2048681"/>
              <a:gd name="connsiteY0-74" fmla="*/ 713514 h 975451"/>
              <a:gd name="connsiteX1-75" fmla="*/ 0 w 2048681"/>
              <a:gd name="connsiteY1-76" fmla="*/ 975451 h 975451"/>
              <a:gd name="connsiteX0-77" fmla="*/ 1281113 w 2009821"/>
              <a:gd name="connsiteY0-78" fmla="*/ 806670 h 1068607"/>
              <a:gd name="connsiteX1-79" fmla="*/ 0 w 2009821"/>
              <a:gd name="connsiteY1-80" fmla="*/ 1068607 h 1068607"/>
              <a:gd name="connsiteX0-81" fmla="*/ 1281113 w 1859838"/>
              <a:gd name="connsiteY0-82" fmla="*/ 790746 h 1052683"/>
              <a:gd name="connsiteX1-83" fmla="*/ 0 w 1859838"/>
              <a:gd name="connsiteY1-84" fmla="*/ 1052683 h 1052683"/>
              <a:gd name="connsiteX0-85" fmla="*/ 1485752 w 1850692"/>
              <a:gd name="connsiteY0-86" fmla="*/ 838934 h 1100871"/>
              <a:gd name="connsiteX1-87" fmla="*/ 204639 w 1850692"/>
              <a:gd name="connsiteY1-88" fmla="*/ 1100871 h 1100871"/>
              <a:gd name="connsiteX0-89" fmla="*/ 1691940 w 1691940"/>
              <a:gd name="connsiteY0-90" fmla="*/ 942037 h 1203974"/>
              <a:gd name="connsiteX1-91" fmla="*/ 410827 w 1691940"/>
              <a:gd name="connsiteY1-92" fmla="*/ 1203974 h 1203974"/>
              <a:gd name="connsiteX0-93" fmla="*/ 516059 w 1163759"/>
              <a:gd name="connsiteY0-94" fmla="*/ 935314 h 1211539"/>
              <a:gd name="connsiteX1-95" fmla="*/ 1163759 w 1163759"/>
              <a:gd name="connsiteY1-96" fmla="*/ 1211539 h 1211539"/>
              <a:gd name="connsiteX0-97" fmla="*/ 244717 w 1006422"/>
              <a:gd name="connsiteY0-98" fmla="*/ 794164 h 1070389"/>
              <a:gd name="connsiteX1-99" fmla="*/ 892417 w 1006422"/>
              <a:gd name="connsiteY1-100" fmla="*/ 1070389 h 1070389"/>
              <a:gd name="connsiteX0-101" fmla="*/ 0 w 860434"/>
              <a:gd name="connsiteY0-102" fmla="*/ 608431 h 884656"/>
              <a:gd name="connsiteX1-103" fmla="*/ 647700 w 860434"/>
              <a:gd name="connsiteY1-104" fmla="*/ 884656 h 884656"/>
              <a:gd name="connsiteX0-105" fmla="*/ 0 w 773185"/>
              <a:gd name="connsiteY0-106" fmla="*/ 413837 h 690062"/>
              <a:gd name="connsiteX1-107" fmla="*/ 647700 w 773185"/>
              <a:gd name="connsiteY1-108" fmla="*/ 690062 h 690062"/>
              <a:gd name="connsiteX0-109" fmla="*/ 0 w 847966"/>
              <a:gd name="connsiteY0-110" fmla="*/ 319464 h 595689"/>
              <a:gd name="connsiteX1-111" fmla="*/ 647700 w 847966"/>
              <a:gd name="connsiteY1-112" fmla="*/ 595689 h 595689"/>
              <a:gd name="connsiteX0-113" fmla="*/ 0 w 1423568"/>
              <a:gd name="connsiteY0-114" fmla="*/ 226993 h 888980"/>
              <a:gd name="connsiteX1-115" fmla="*/ 1319212 w 1423568"/>
              <a:gd name="connsiteY1-116" fmla="*/ 888980 h 888980"/>
              <a:gd name="connsiteX0-117" fmla="*/ 0 w 1930636"/>
              <a:gd name="connsiteY0-118" fmla="*/ 1029360 h 1691347"/>
              <a:gd name="connsiteX1-119" fmla="*/ 1319212 w 1930636"/>
              <a:gd name="connsiteY1-120" fmla="*/ 1691347 h 1691347"/>
              <a:gd name="connsiteX0-121" fmla="*/ 0 w 1921905"/>
              <a:gd name="connsiteY0-122" fmla="*/ 1293897 h 1955884"/>
              <a:gd name="connsiteX1-123" fmla="*/ 1319212 w 1921905"/>
              <a:gd name="connsiteY1-124" fmla="*/ 1955884 h 1955884"/>
              <a:gd name="connsiteX0-125" fmla="*/ 0 w 1452957"/>
              <a:gd name="connsiteY0-126" fmla="*/ 1264319 h 1983456"/>
              <a:gd name="connsiteX1-127" fmla="*/ 733425 w 1452957"/>
              <a:gd name="connsiteY1-128" fmla="*/ 1983456 h 1983456"/>
              <a:gd name="connsiteX0-129" fmla="*/ 0 w 1795289"/>
              <a:gd name="connsiteY0-130" fmla="*/ 1049027 h 1768164"/>
              <a:gd name="connsiteX1-131" fmla="*/ 733425 w 1795289"/>
              <a:gd name="connsiteY1-132" fmla="*/ 1768164 h 1768164"/>
              <a:gd name="connsiteX0-133" fmla="*/ 0 w 2051450"/>
              <a:gd name="connsiteY0-134" fmla="*/ 1060352 h 1779489"/>
              <a:gd name="connsiteX1-135" fmla="*/ 733425 w 2051450"/>
              <a:gd name="connsiteY1-136" fmla="*/ 1779489 h 1779489"/>
              <a:gd name="connsiteX0-137" fmla="*/ 0 w 1810380"/>
              <a:gd name="connsiteY0-138" fmla="*/ 1363663 h 2082800"/>
              <a:gd name="connsiteX1-139" fmla="*/ 733425 w 1810380"/>
              <a:gd name="connsiteY1-140" fmla="*/ 2082800 h 2082800"/>
              <a:gd name="connsiteX0-141" fmla="*/ 0 w 1258475"/>
              <a:gd name="connsiteY0-142" fmla="*/ 1462141 h 2181278"/>
              <a:gd name="connsiteX1-143" fmla="*/ 733425 w 1258475"/>
              <a:gd name="connsiteY1-144" fmla="*/ 2181278 h 2181278"/>
              <a:gd name="connsiteX0-145" fmla="*/ 0 w 1258475"/>
              <a:gd name="connsiteY0-146" fmla="*/ 1431867 h 2222441"/>
              <a:gd name="connsiteX1-147" fmla="*/ 733425 w 1258475"/>
              <a:gd name="connsiteY1-148" fmla="*/ 2222441 h 2222441"/>
              <a:gd name="connsiteX0-149" fmla="*/ 0 w 1802832"/>
              <a:gd name="connsiteY0-150" fmla="*/ 1464100 h 2178675"/>
              <a:gd name="connsiteX1-151" fmla="*/ 1402216 w 1802832"/>
              <a:gd name="connsiteY1-152" fmla="*/ 2178675 h 2178675"/>
              <a:gd name="connsiteX0-153" fmla="*/ 0 w 2151611"/>
              <a:gd name="connsiteY0-154" fmla="*/ 1185843 h 1900418"/>
              <a:gd name="connsiteX1-155" fmla="*/ 1402216 w 2151611"/>
              <a:gd name="connsiteY1-156" fmla="*/ 1900418 h 1900418"/>
              <a:gd name="connsiteX0-157" fmla="*/ 0 w 2307773"/>
              <a:gd name="connsiteY0-158" fmla="*/ 884659 h 1599234"/>
              <a:gd name="connsiteX1-159" fmla="*/ 1402216 w 2307773"/>
              <a:gd name="connsiteY1-160" fmla="*/ 1599234 h 1599234"/>
              <a:gd name="connsiteX0-161" fmla="*/ 0 w 3334061"/>
              <a:gd name="connsiteY0-162" fmla="*/ 927594 h 1642169"/>
              <a:gd name="connsiteX1-163" fmla="*/ 1402216 w 3334061"/>
              <a:gd name="connsiteY1-164" fmla="*/ 1642169 h 1642169"/>
              <a:gd name="connsiteX0-165" fmla="*/ 0 w 3431087"/>
              <a:gd name="connsiteY0-166" fmla="*/ 978808 h 1693383"/>
              <a:gd name="connsiteX1-167" fmla="*/ 1402216 w 3431087"/>
              <a:gd name="connsiteY1-168" fmla="*/ 1693383 h 1693383"/>
              <a:gd name="connsiteX0-169" fmla="*/ 0 w 3006733"/>
              <a:gd name="connsiteY0-170" fmla="*/ 1331918 h 2046493"/>
              <a:gd name="connsiteX1-171" fmla="*/ 1402216 w 3006733"/>
              <a:gd name="connsiteY1-172" fmla="*/ 2046493 h 2046493"/>
              <a:gd name="connsiteX0-173" fmla="*/ 0 w 2736775"/>
              <a:gd name="connsiteY0-174" fmla="*/ 989619 h 1704194"/>
              <a:gd name="connsiteX1-175" fmla="*/ 1402216 w 2736775"/>
              <a:gd name="connsiteY1-176" fmla="*/ 1704194 h 17041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2736775" h="1704194">
                <a:moveTo>
                  <a:pt x="0" y="989619"/>
                </a:moveTo>
                <a:cubicBezTo>
                  <a:pt x="2120491" y="-575914"/>
                  <a:pt x="4159005" y="-244493"/>
                  <a:pt x="1402216" y="1704194"/>
                </a:cubicBezTo>
              </a:path>
            </a:pathLst>
          </a:custGeom>
          <a:noFill/>
          <a:ln w="28575" cap="rnd">
            <a:solidFill>
              <a:schemeClr val="bg2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0" name="Freeform 80 copy copy"/>
          <p:cNvSpPr/>
          <p:nvPr/>
        </p:nvSpPr>
        <p:spPr>
          <a:xfrm>
            <a:off x="6160638" y="2801256"/>
            <a:ext cx="956705" cy="3132077"/>
          </a:xfrm>
          <a:custGeom>
            <a:avLst/>
            <a:gdLst>
              <a:gd name="connsiteX0" fmla="*/ 0 w 3890962"/>
              <a:gd name="connsiteY0" fmla="*/ 857116 h 1190491"/>
              <a:gd name="connsiteX1" fmla="*/ 1871662 w 3890962"/>
              <a:gd name="connsiteY1" fmla="*/ 4629 h 1190491"/>
              <a:gd name="connsiteX2" fmla="*/ 3890962 w 3890962"/>
              <a:gd name="connsiteY2" fmla="*/ 1190491 h 1190491"/>
              <a:gd name="connsiteX0-1" fmla="*/ 0 w 4748212"/>
              <a:gd name="connsiteY0-2" fmla="*/ 1314973 h 1314973"/>
              <a:gd name="connsiteX1-3" fmla="*/ 2728912 w 4748212"/>
              <a:gd name="connsiteY1-4" fmla="*/ 523 h 1314973"/>
              <a:gd name="connsiteX2-5" fmla="*/ 4748212 w 4748212"/>
              <a:gd name="connsiteY2-6" fmla="*/ 1186385 h 1314973"/>
              <a:gd name="connsiteX0-7" fmla="*/ 0 w 4748212"/>
              <a:gd name="connsiteY0-8" fmla="*/ 1323939 h 1323939"/>
              <a:gd name="connsiteX1-9" fmla="*/ 2728912 w 4748212"/>
              <a:gd name="connsiteY1-10" fmla="*/ 9489 h 1323939"/>
              <a:gd name="connsiteX2-11" fmla="*/ 4748212 w 4748212"/>
              <a:gd name="connsiteY2-12" fmla="*/ 1195351 h 1323939"/>
              <a:gd name="connsiteX0-13" fmla="*/ 0 w 4748212"/>
              <a:gd name="connsiteY0-14" fmla="*/ 128588 h 128588"/>
              <a:gd name="connsiteX1-15" fmla="*/ 4748212 w 4748212"/>
              <a:gd name="connsiteY1-16" fmla="*/ 0 h 128588"/>
              <a:gd name="connsiteX0-17" fmla="*/ 0 w 4748212"/>
              <a:gd name="connsiteY0-18" fmla="*/ 898720 h 898720"/>
              <a:gd name="connsiteX1-19" fmla="*/ 4748212 w 4748212"/>
              <a:gd name="connsiteY1-20" fmla="*/ 770132 h 898720"/>
              <a:gd name="connsiteX0-21" fmla="*/ 0 w 4748212"/>
              <a:gd name="connsiteY0-22" fmla="*/ 1322809 h 1322809"/>
              <a:gd name="connsiteX1-23" fmla="*/ 4748212 w 4748212"/>
              <a:gd name="connsiteY1-24" fmla="*/ 1194221 h 1322809"/>
              <a:gd name="connsiteX0-25" fmla="*/ 214787 w 4962999"/>
              <a:gd name="connsiteY0-26" fmla="*/ 1651479 h 1651479"/>
              <a:gd name="connsiteX1-27" fmla="*/ 4962999 w 4962999"/>
              <a:gd name="connsiteY1-28" fmla="*/ 1522891 h 1651479"/>
              <a:gd name="connsiteX0-29" fmla="*/ 14717 w 4762929"/>
              <a:gd name="connsiteY0-30" fmla="*/ 1296755 h 1296755"/>
              <a:gd name="connsiteX1-31" fmla="*/ 4762929 w 4762929"/>
              <a:gd name="connsiteY1-32" fmla="*/ 1168167 h 1296755"/>
              <a:gd name="connsiteX0-33" fmla="*/ 32110 w 3008672"/>
              <a:gd name="connsiteY0-34" fmla="*/ 1056081 h 1518043"/>
              <a:gd name="connsiteX1-35" fmla="*/ 3008672 w 3008672"/>
              <a:gd name="connsiteY1-36" fmla="*/ 1518043 h 1518043"/>
              <a:gd name="connsiteX0-37" fmla="*/ 30110 w 3006672"/>
              <a:gd name="connsiteY0-38" fmla="*/ 1286298 h 1748260"/>
              <a:gd name="connsiteX1-39" fmla="*/ 3006672 w 3006672"/>
              <a:gd name="connsiteY1-40" fmla="*/ 1748260 h 1748260"/>
              <a:gd name="connsiteX0-41" fmla="*/ 529762 w 1091736"/>
              <a:gd name="connsiteY0-42" fmla="*/ 1147967 h 1952829"/>
              <a:gd name="connsiteX1-43" fmla="*/ 1091736 w 1091736"/>
              <a:gd name="connsiteY1-44" fmla="*/ 1952829 h 1952829"/>
              <a:gd name="connsiteX0-45" fmla="*/ 1935517 w 1935517"/>
              <a:gd name="connsiteY0-46" fmla="*/ 1363430 h 1653942"/>
              <a:gd name="connsiteX1-47" fmla="*/ 625829 w 1935517"/>
              <a:gd name="connsiteY1-48" fmla="*/ 1653942 h 1653942"/>
              <a:gd name="connsiteX0-49" fmla="*/ 1886771 w 1886771"/>
              <a:gd name="connsiteY0-50" fmla="*/ 1410945 h 1601445"/>
              <a:gd name="connsiteX1-51" fmla="*/ 634233 w 1886771"/>
              <a:gd name="connsiteY1-52" fmla="*/ 1601445 h 1601445"/>
              <a:gd name="connsiteX0-53" fmla="*/ 1911118 w 1911118"/>
              <a:gd name="connsiteY0-54" fmla="*/ 1376815 h 1638752"/>
              <a:gd name="connsiteX1-55" fmla="*/ 630005 w 1911118"/>
              <a:gd name="connsiteY1-56" fmla="*/ 1638752 h 1638752"/>
              <a:gd name="connsiteX0-57" fmla="*/ 1970508 w 1970508"/>
              <a:gd name="connsiteY0-58" fmla="*/ 1182814 h 1444751"/>
              <a:gd name="connsiteX1-59" fmla="*/ 689395 w 1970508"/>
              <a:gd name="connsiteY1-60" fmla="*/ 1444751 h 1444751"/>
              <a:gd name="connsiteX0-61" fmla="*/ 1395035 w 1395035"/>
              <a:gd name="connsiteY0-62" fmla="*/ 807841 h 1069778"/>
              <a:gd name="connsiteX1-63" fmla="*/ 113922 w 1395035"/>
              <a:gd name="connsiteY1-64" fmla="*/ 1069778 h 1069778"/>
              <a:gd name="connsiteX0-65" fmla="*/ 1493383 w 1493383"/>
              <a:gd name="connsiteY0-66" fmla="*/ 633956 h 895893"/>
              <a:gd name="connsiteX1-67" fmla="*/ 212270 w 1493383"/>
              <a:gd name="connsiteY1-68" fmla="*/ 895893 h 895893"/>
              <a:gd name="connsiteX0-69" fmla="*/ 1327105 w 1744369"/>
              <a:gd name="connsiteY0-70" fmla="*/ 645736 h 907673"/>
              <a:gd name="connsiteX1-71" fmla="*/ 45992 w 1744369"/>
              <a:gd name="connsiteY1-72" fmla="*/ 907673 h 907673"/>
              <a:gd name="connsiteX0-73" fmla="*/ 1281113 w 2048681"/>
              <a:gd name="connsiteY0-74" fmla="*/ 713514 h 975451"/>
              <a:gd name="connsiteX1-75" fmla="*/ 0 w 2048681"/>
              <a:gd name="connsiteY1-76" fmla="*/ 975451 h 975451"/>
              <a:gd name="connsiteX0-77" fmla="*/ 1281113 w 2009821"/>
              <a:gd name="connsiteY0-78" fmla="*/ 806670 h 1068607"/>
              <a:gd name="connsiteX1-79" fmla="*/ 0 w 2009821"/>
              <a:gd name="connsiteY1-80" fmla="*/ 1068607 h 1068607"/>
              <a:gd name="connsiteX0-81" fmla="*/ 1281113 w 1859838"/>
              <a:gd name="connsiteY0-82" fmla="*/ 790746 h 1052683"/>
              <a:gd name="connsiteX1-83" fmla="*/ 0 w 1859838"/>
              <a:gd name="connsiteY1-84" fmla="*/ 1052683 h 1052683"/>
              <a:gd name="connsiteX0-85" fmla="*/ 1485752 w 1850692"/>
              <a:gd name="connsiteY0-86" fmla="*/ 838934 h 1100871"/>
              <a:gd name="connsiteX1-87" fmla="*/ 204639 w 1850692"/>
              <a:gd name="connsiteY1-88" fmla="*/ 1100871 h 1100871"/>
              <a:gd name="connsiteX0-89" fmla="*/ 1691940 w 1691940"/>
              <a:gd name="connsiteY0-90" fmla="*/ 942037 h 1203974"/>
              <a:gd name="connsiteX1-91" fmla="*/ 410827 w 1691940"/>
              <a:gd name="connsiteY1-92" fmla="*/ 1203974 h 1203974"/>
              <a:gd name="connsiteX0-93" fmla="*/ 516059 w 1163759"/>
              <a:gd name="connsiteY0-94" fmla="*/ 935314 h 1211539"/>
              <a:gd name="connsiteX1-95" fmla="*/ 1163759 w 1163759"/>
              <a:gd name="connsiteY1-96" fmla="*/ 1211539 h 1211539"/>
              <a:gd name="connsiteX0-97" fmla="*/ 244717 w 1006422"/>
              <a:gd name="connsiteY0-98" fmla="*/ 794164 h 1070389"/>
              <a:gd name="connsiteX1-99" fmla="*/ 892417 w 1006422"/>
              <a:gd name="connsiteY1-100" fmla="*/ 1070389 h 1070389"/>
              <a:gd name="connsiteX0-101" fmla="*/ 0 w 860434"/>
              <a:gd name="connsiteY0-102" fmla="*/ 608431 h 884656"/>
              <a:gd name="connsiteX1-103" fmla="*/ 647700 w 860434"/>
              <a:gd name="connsiteY1-104" fmla="*/ 884656 h 884656"/>
              <a:gd name="connsiteX0-105" fmla="*/ 0 w 773185"/>
              <a:gd name="connsiteY0-106" fmla="*/ 413837 h 690062"/>
              <a:gd name="connsiteX1-107" fmla="*/ 647700 w 773185"/>
              <a:gd name="connsiteY1-108" fmla="*/ 690062 h 690062"/>
              <a:gd name="connsiteX0-109" fmla="*/ 0 w 847966"/>
              <a:gd name="connsiteY0-110" fmla="*/ 319464 h 595689"/>
              <a:gd name="connsiteX1-111" fmla="*/ 647700 w 847966"/>
              <a:gd name="connsiteY1-112" fmla="*/ 595689 h 595689"/>
              <a:gd name="connsiteX0-113" fmla="*/ 0 w 1423568"/>
              <a:gd name="connsiteY0-114" fmla="*/ 226993 h 888980"/>
              <a:gd name="connsiteX1-115" fmla="*/ 1319212 w 1423568"/>
              <a:gd name="connsiteY1-116" fmla="*/ 888980 h 888980"/>
              <a:gd name="connsiteX0-117" fmla="*/ 0 w 1930636"/>
              <a:gd name="connsiteY0-118" fmla="*/ 1029360 h 1691347"/>
              <a:gd name="connsiteX1-119" fmla="*/ 1319212 w 1930636"/>
              <a:gd name="connsiteY1-120" fmla="*/ 1691347 h 1691347"/>
              <a:gd name="connsiteX0-121" fmla="*/ 0 w 1921905"/>
              <a:gd name="connsiteY0-122" fmla="*/ 1293897 h 1955884"/>
              <a:gd name="connsiteX1-123" fmla="*/ 1319212 w 1921905"/>
              <a:gd name="connsiteY1-124" fmla="*/ 1955884 h 1955884"/>
              <a:gd name="connsiteX0-125" fmla="*/ 0 w 1452957"/>
              <a:gd name="connsiteY0-126" fmla="*/ 1264319 h 1983456"/>
              <a:gd name="connsiteX1-127" fmla="*/ 733425 w 1452957"/>
              <a:gd name="connsiteY1-128" fmla="*/ 1983456 h 1983456"/>
              <a:gd name="connsiteX0-129" fmla="*/ 0 w 1795289"/>
              <a:gd name="connsiteY0-130" fmla="*/ 1049027 h 1768164"/>
              <a:gd name="connsiteX1-131" fmla="*/ 733425 w 1795289"/>
              <a:gd name="connsiteY1-132" fmla="*/ 1768164 h 1768164"/>
              <a:gd name="connsiteX0-133" fmla="*/ 0 w 2051450"/>
              <a:gd name="connsiteY0-134" fmla="*/ 1060352 h 1779489"/>
              <a:gd name="connsiteX1-135" fmla="*/ 733425 w 2051450"/>
              <a:gd name="connsiteY1-136" fmla="*/ 1779489 h 1779489"/>
              <a:gd name="connsiteX0-137" fmla="*/ 0 w 1810380"/>
              <a:gd name="connsiteY0-138" fmla="*/ 1363663 h 2082800"/>
              <a:gd name="connsiteX1-139" fmla="*/ 733425 w 1810380"/>
              <a:gd name="connsiteY1-140" fmla="*/ 2082800 h 2082800"/>
              <a:gd name="connsiteX0-141" fmla="*/ 0 w 1258475"/>
              <a:gd name="connsiteY0-142" fmla="*/ 1462141 h 2181278"/>
              <a:gd name="connsiteX1-143" fmla="*/ 733425 w 1258475"/>
              <a:gd name="connsiteY1-144" fmla="*/ 2181278 h 2181278"/>
              <a:gd name="connsiteX0-145" fmla="*/ 0 w 2436823"/>
              <a:gd name="connsiteY0-146" fmla="*/ 1345664 h 2350551"/>
              <a:gd name="connsiteX1-147" fmla="*/ 2119313 w 2436823"/>
              <a:gd name="connsiteY1-148" fmla="*/ 2350551 h 2350551"/>
              <a:gd name="connsiteX0-149" fmla="*/ 0 w 2652565"/>
              <a:gd name="connsiteY0-150" fmla="*/ 2084714 h 3089601"/>
              <a:gd name="connsiteX1-151" fmla="*/ 2119313 w 2652565"/>
              <a:gd name="connsiteY1-152" fmla="*/ 3089601 h 3089601"/>
              <a:gd name="connsiteX0-153" fmla="*/ 0 w 2709488"/>
              <a:gd name="connsiteY0-154" fmla="*/ 2668782 h 3673669"/>
              <a:gd name="connsiteX1-155" fmla="*/ 2119313 w 2709488"/>
              <a:gd name="connsiteY1-156" fmla="*/ 3673669 h 3673669"/>
              <a:gd name="connsiteX0-157" fmla="*/ 0 w 2673843"/>
              <a:gd name="connsiteY0-158" fmla="*/ 2657503 h 3662390"/>
              <a:gd name="connsiteX1-159" fmla="*/ 2119313 w 2673843"/>
              <a:gd name="connsiteY1-160" fmla="*/ 3662390 h 3662390"/>
              <a:gd name="connsiteX0-161" fmla="*/ 0 w 1145018"/>
              <a:gd name="connsiteY0-162" fmla="*/ 2586527 h 3748577"/>
              <a:gd name="connsiteX1-163" fmla="*/ 147638 w 1145018"/>
              <a:gd name="connsiteY1-164" fmla="*/ 3748577 h 374857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145018" h="3748577">
                <a:moveTo>
                  <a:pt x="0" y="2586527"/>
                </a:moveTo>
                <a:cubicBezTo>
                  <a:pt x="1020760" y="-1071074"/>
                  <a:pt x="1893889" y="-994873"/>
                  <a:pt x="147638" y="3748577"/>
                </a:cubicBezTo>
              </a:path>
            </a:pathLst>
          </a:custGeom>
          <a:noFill/>
          <a:ln w="28575" cap="rnd"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5981570" y="4940509"/>
            <a:ext cx="370070" cy="67648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065135" y="4954436"/>
            <a:ext cx="189015" cy="39792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 rot="3375645">
            <a:off x="4913209" y="5031195"/>
            <a:ext cx="341853" cy="341853"/>
            <a:chOff x="2814405" y="2119805"/>
            <a:chExt cx="409142" cy="409142"/>
          </a:xfrm>
        </p:grpSpPr>
        <p:sp>
          <p:nvSpPr>
            <p:cNvPr id="14" name="椭圆 13"/>
            <p:cNvSpPr/>
            <p:nvPr/>
          </p:nvSpPr>
          <p:spPr>
            <a:xfrm>
              <a:off x="2814405" y="2119805"/>
              <a:ext cx="409142" cy="4091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2984590" y="2289990"/>
              <a:ext cx="68772" cy="68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 rot="3375645">
            <a:off x="6116534" y="5769744"/>
            <a:ext cx="341853" cy="341853"/>
            <a:chOff x="2814405" y="2119805"/>
            <a:chExt cx="409142" cy="409142"/>
          </a:xfrm>
        </p:grpSpPr>
        <p:sp>
          <p:nvSpPr>
            <p:cNvPr id="17" name="椭圆 16"/>
            <p:cNvSpPr/>
            <p:nvPr/>
          </p:nvSpPr>
          <p:spPr>
            <a:xfrm>
              <a:off x="2814405" y="2119805"/>
              <a:ext cx="409142" cy="4091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2984590" y="2289990"/>
              <a:ext cx="68772" cy="68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 rot="3375645">
            <a:off x="7171911" y="5381537"/>
            <a:ext cx="341853" cy="341853"/>
            <a:chOff x="2814405" y="2119805"/>
            <a:chExt cx="409142" cy="409142"/>
          </a:xfrm>
        </p:grpSpPr>
        <p:sp>
          <p:nvSpPr>
            <p:cNvPr id="20" name="椭圆 19"/>
            <p:cNvSpPr/>
            <p:nvPr/>
          </p:nvSpPr>
          <p:spPr>
            <a:xfrm>
              <a:off x="2814405" y="2119805"/>
              <a:ext cx="409142" cy="4091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2984590" y="2289990"/>
              <a:ext cx="68772" cy="68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中心亮"/>
          <p:cNvGrpSpPr/>
          <p:nvPr/>
        </p:nvGrpSpPr>
        <p:grpSpPr>
          <a:xfrm rot="3375645">
            <a:off x="6001933" y="4782890"/>
            <a:ext cx="341853" cy="341853"/>
            <a:chOff x="2814405" y="2119805"/>
            <a:chExt cx="409142" cy="409142"/>
          </a:xfrm>
        </p:grpSpPr>
        <p:sp>
          <p:nvSpPr>
            <p:cNvPr id="26" name="椭圆 25"/>
            <p:cNvSpPr/>
            <p:nvPr/>
          </p:nvSpPr>
          <p:spPr>
            <a:xfrm>
              <a:off x="2814405" y="2119805"/>
              <a:ext cx="409142" cy="4091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2984590" y="2289990"/>
              <a:ext cx="68772" cy="68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任意多边形 100"/>
          <p:cNvSpPr/>
          <p:nvPr/>
        </p:nvSpPr>
        <p:spPr>
          <a:xfrm>
            <a:off x="5491328" y="4207044"/>
            <a:ext cx="665330" cy="1191475"/>
          </a:xfrm>
          <a:custGeom>
            <a:avLst/>
            <a:gdLst>
              <a:gd name="connsiteX0" fmla="*/ 0 w 3890962"/>
              <a:gd name="connsiteY0" fmla="*/ 857116 h 1190491"/>
              <a:gd name="connsiteX1" fmla="*/ 1871662 w 3890962"/>
              <a:gd name="connsiteY1" fmla="*/ 4629 h 1190491"/>
              <a:gd name="connsiteX2" fmla="*/ 3890962 w 3890962"/>
              <a:gd name="connsiteY2" fmla="*/ 1190491 h 1190491"/>
              <a:gd name="connsiteX0-1" fmla="*/ 0 w 4748212"/>
              <a:gd name="connsiteY0-2" fmla="*/ 1314973 h 1314973"/>
              <a:gd name="connsiteX1-3" fmla="*/ 2728912 w 4748212"/>
              <a:gd name="connsiteY1-4" fmla="*/ 523 h 1314973"/>
              <a:gd name="connsiteX2-5" fmla="*/ 4748212 w 4748212"/>
              <a:gd name="connsiteY2-6" fmla="*/ 1186385 h 1314973"/>
              <a:gd name="connsiteX0-7" fmla="*/ 0 w 4748212"/>
              <a:gd name="connsiteY0-8" fmla="*/ 1323939 h 1323939"/>
              <a:gd name="connsiteX1-9" fmla="*/ 2728912 w 4748212"/>
              <a:gd name="connsiteY1-10" fmla="*/ 9489 h 1323939"/>
              <a:gd name="connsiteX2-11" fmla="*/ 4748212 w 4748212"/>
              <a:gd name="connsiteY2-12" fmla="*/ 1195351 h 1323939"/>
              <a:gd name="connsiteX0-13" fmla="*/ 0 w 4748212"/>
              <a:gd name="connsiteY0-14" fmla="*/ 128588 h 128588"/>
              <a:gd name="connsiteX1-15" fmla="*/ 4748212 w 4748212"/>
              <a:gd name="connsiteY1-16" fmla="*/ 0 h 128588"/>
              <a:gd name="connsiteX0-17" fmla="*/ 0 w 4748212"/>
              <a:gd name="connsiteY0-18" fmla="*/ 898720 h 898720"/>
              <a:gd name="connsiteX1-19" fmla="*/ 4748212 w 4748212"/>
              <a:gd name="connsiteY1-20" fmla="*/ 770132 h 898720"/>
              <a:gd name="connsiteX0-21" fmla="*/ 0 w 4748212"/>
              <a:gd name="connsiteY0-22" fmla="*/ 1322809 h 1322809"/>
              <a:gd name="connsiteX1-23" fmla="*/ 4748212 w 4748212"/>
              <a:gd name="connsiteY1-24" fmla="*/ 1194221 h 1322809"/>
              <a:gd name="connsiteX0-25" fmla="*/ 214787 w 4962999"/>
              <a:gd name="connsiteY0-26" fmla="*/ 1651479 h 1651479"/>
              <a:gd name="connsiteX1-27" fmla="*/ 4962999 w 4962999"/>
              <a:gd name="connsiteY1-28" fmla="*/ 1522891 h 1651479"/>
              <a:gd name="connsiteX0-29" fmla="*/ 14717 w 4762929"/>
              <a:gd name="connsiteY0-30" fmla="*/ 1296755 h 1296755"/>
              <a:gd name="connsiteX1-31" fmla="*/ 4762929 w 4762929"/>
              <a:gd name="connsiteY1-32" fmla="*/ 1168167 h 1296755"/>
              <a:gd name="connsiteX0-33" fmla="*/ 32110 w 3008672"/>
              <a:gd name="connsiteY0-34" fmla="*/ 1056081 h 1518043"/>
              <a:gd name="connsiteX1-35" fmla="*/ 3008672 w 3008672"/>
              <a:gd name="connsiteY1-36" fmla="*/ 1518043 h 1518043"/>
              <a:gd name="connsiteX0-37" fmla="*/ 30110 w 3006672"/>
              <a:gd name="connsiteY0-38" fmla="*/ 1286298 h 1748260"/>
              <a:gd name="connsiteX1-39" fmla="*/ 3006672 w 3006672"/>
              <a:gd name="connsiteY1-40" fmla="*/ 1748260 h 1748260"/>
              <a:gd name="connsiteX0-41" fmla="*/ 529762 w 1091736"/>
              <a:gd name="connsiteY0-42" fmla="*/ 1147967 h 1952829"/>
              <a:gd name="connsiteX1-43" fmla="*/ 1091736 w 1091736"/>
              <a:gd name="connsiteY1-44" fmla="*/ 1952829 h 1952829"/>
              <a:gd name="connsiteX0-45" fmla="*/ 1935517 w 1935517"/>
              <a:gd name="connsiteY0-46" fmla="*/ 1363430 h 1653942"/>
              <a:gd name="connsiteX1-47" fmla="*/ 625829 w 1935517"/>
              <a:gd name="connsiteY1-48" fmla="*/ 1653942 h 1653942"/>
              <a:gd name="connsiteX0-49" fmla="*/ 1886771 w 1886771"/>
              <a:gd name="connsiteY0-50" fmla="*/ 1410945 h 1601445"/>
              <a:gd name="connsiteX1-51" fmla="*/ 634233 w 1886771"/>
              <a:gd name="connsiteY1-52" fmla="*/ 1601445 h 1601445"/>
              <a:gd name="connsiteX0-53" fmla="*/ 1911118 w 1911118"/>
              <a:gd name="connsiteY0-54" fmla="*/ 1376815 h 1638752"/>
              <a:gd name="connsiteX1-55" fmla="*/ 630005 w 1911118"/>
              <a:gd name="connsiteY1-56" fmla="*/ 1638752 h 1638752"/>
              <a:gd name="connsiteX0-57" fmla="*/ 1970508 w 1970508"/>
              <a:gd name="connsiteY0-58" fmla="*/ 1182814 h 1444751"/>
              <a:gd name="connsiteX1-59" fmla="*/ 689395 w 1970508"/>
              <a:gd name="connsiteY1-60" fmla="*/ 1444751 h 1444751"/>
              <a:gd name="connsiteX0-61" fmla="*/ 1395035 w 1395035"/>
              <a:gd name="connsiteY0-62" fmla="*/ 807841 h 1069778"/>
              <a:gd name="connsiteX1-63" fmla="*/ 113922 w 1395035"/>
              <a:gd name="connsiteY1-64" fmla="*/ 1069778 h 1069778"/>
              <a:gd name="connsiteX0-65" fmla="*/ 1493383 w 1493383"/>
              <a:gd name="connsiteY0-66" fmla="*/ 633956 h 895893"/>
              <a:gd name="connsiteX1-67" fmla="*/ 212270 w 1493383"/>
              <a:gd name="connsiteY1-68" fmla="*/ 895893 h 895893"/>
              <a:gd name="connsiteX0-69" fmla="*/ 1327105 w 1744369"/>
              <a:gd name="connsiteY0-70" fmla="*/ 645736 h 907673"/>
              <a:gd name="connsiteX1-71" fmla="*/ 45992 w 1744369"/>
              <a:gd name="connsiteY1-72" fmla="*/ 907673 h 907673"/>
              <a:gd name="connsiteX0-73" fmla="*/ 1281113 w 2048681"/>
              <a:gd name="connsiteY0-74" fmla="*/ 713514 h 975451"/>
              <a:gd name="connsiteX1-75" fmla="*/ 0 w 2048681"/>
              <a:gd name="connsiteY1-76" fmla="*/ 975451 h 975451"/>
              <a:gd name="connsiteX0-77" fmla="*/ 1281113 w 2009821"/>
              <a:gd name="connsiteY0-78" fmla="*/ 806670 h 1068607"/>
              <a:gd name="connsiteX1-79" fmla="*/ 0 w 2009821"/>
              <a:gd name="connsiteY1-80" fmla="*/ 1068607 h 1068607"/>
              <a:gd name="connsiteX0-81" fmla="*/ 1281113 w 1859838"/>
              <a:gd name="connsiteY0-82" fmla="*/ 790746 h 1052683"/>
              <a:gd name="connsiteX1-83" fmla="*/ 0 w 1859838"/>
              <a:gd name="connsiteY1-84" fmla="*/ 1052683 h 1052683"/>
              <a:gd name="connsiteX0-85" fmla="*/ 1485752 w 1850692"/>
              <a:gd name="connsiteY0-86" fmla="*/ 838934 h 1100871"/>
              <a:gd name="connsiteX1-87" fmla="*/ 204639 w 1850692"/>
              <a:gd name="connsiteY1-88" fmla="*/ 1100871 h 1100871"/>
              <a:gd name="connsiteX0-89" fmla="*/ 1691940 w 1691940"/>
              <a:gd name="connsiteY0-90" fmla="*/ 942037 h 1203974"/>
              <a:gd name="connsiteX1-91" fmla="*/ 410827 w 1691940"/>
              <a:gd name="connsiteY1-92" fmla="*/ 1203974 h 1203974"/>
              <a:gd name="connsiteX0-93" fmla="*/ 4678422 w 4678422"/>
              <a:gd name="connsiteY0-94" fmla="*/ 1273031 h 1273031"/>
              <a:gd name="connsiteX1-95" fmla="*/ 174049 w 4678422"/>
              <a:gd name="connsiteY1-96" fmla="*/ 932988 h 1273031"/>
              <a:gd name="connsiteX0-97" fmla="*/ 4634282 w 4729310"/>
              <a:gd name="connsiteY0-98" fmla="*/ 1564930 h 1564930"/>
              <a:gd name="connsiteX1-99" fmla="*/ 129909 w 4729310"/>
              <a:gd name="connsiteY1-100" fmla="*/ 1224887 h 1564930"/>
              <a:gd name="connsiteX0-101" fmla="*/ 4504373 w 4817772"/>
              <a:gd name="connsiteY0-102" fmla="*/ 1762037 h 1762037"/>
              <a:gd name="connsiteX1-103" fmla="*/ 0 w 4817772"/>
              <a:gd name="connsiteY1-104" fmla="*/ 1421994 h 1762037"/>
              <a:gd name="connsiteX0-105" fmla="*/ 4458653 w 4777567"/>
              <a:gd name="connsiteY0-106" fmla="*/ 1762037 h 1762037"/>
              <a:gd name="connsiteX1-107" fmla="*/ 0 w 4777567"/>
              <a:gd name="connsiteY1-108" fmla="*/ 1421994 h 1762037"/>
              <a:gd name="connsiteX0-109" fmla="*/ 2896553 w 3535662"/>
              <a:gd name="connsiteY0-110" fmla="*/ 1796262 h 1796262"/>
              <a:gd name="connsiteX1-111" fmla="*/ 0 w 3535662"/>
              <a:gd name="connsiteY1-112" fmla="*/ 1395259 h 1796262"/>
              <a:gd name="connsiteX0-113" fmla="*/ 496253 w 2310736"/>
              <a:gd name="connsiteY0-114" fmla="*/ 2024379 h 2024379"/>
              <a:gd name="connsiteX1-115" fmla="*/ 0 w 2310736"/>
              <a:gd name="connsiteY1-116" fmla="*/ 1242376 h 2024379"/>
              <a:gd name="connsiteX0-117" fmla="*/ 496253 w 2202784"/>
              <a:gd name="connsiteY0-118" fmla="*/ 1634911 h 1634911"/>
              <a:gd name="connsiteX1-119" fmla="*/ 0 w 2202784"/>
              <a:gd name="connsiteY1-120" fmla="*/ 852908 h 1634911"/>
              <a:gd name="connsiteX0-121" fmla="*/ 496253 w 848180"/>
              <a:gd name="connsiteY0-122" fmla="*/ 1200930 h 1200930"/>
              <a:gd name="connsiteX1-123" fmla="*/ 0 w 848180"/>
              <a:gd name="connsiteY1-124" fmla="*/ 418927 h 1200930"/>
              <a:gd name="connsiteX0-125" fmla="*/ 496253 w 958077"/>
              <a:gd name="connsiteY0-126" fmla="*/ 1489578 h 1489578"/>
              <a:gd name="connsiteX1-127" fmla="*/ 0 w 958077"/>
              <a:gd name="connsiteY1-128" fmla="*/ 707575 h 1489578"/>
              <a:gd name="connsiteX0-129" fmla="*/ 496253 w 822008"/>
              <a:gd name="connsiteY0-130" fmla="*/ 1489578 h 1489578"/>
              <a:gd name="connsiteX1-131" fmla="*/ 0 w 822008"/>
              <a:gd name="connsiteY1-132" fmla="*/ 707575 h 1489578"/>
              <a:gd name="connsiteX0-133" fmla="*/ 496253 w 881965"/>
              <a:gd name="connsiteY0-134" fmla="*/ 1228493 h 1228493"/>
              <a:gd name="connsiteX1-135" fmla="*/ 0 w 881965"/>
              <a:gd name="connsiteY1-136" fmla="*/ 446490 h 1228493"/>
              <a:gd name="connsiteX0-137" fmla="*/ 496253 w 950186"/>
              <a:gd name="connsiteY0-138" fmla="*/ 1127249 h 1142674"/>
              <a:gd name="connsiteX1-139" fmla="*/ 0 w 950186"/>
              <a:gd name="connsiteY1-140" fmla="*/ 345246 h 1142674"/>
              <a:gd name="connsiteX0-141" fmla="*/ 496253 w 864518"/>
              <a:gd name="connsiteY0-142" fmla="*/ 1171543 h 1171543"/>
              <a:gd name="connsiteX1-143" fmla="*/ 0 w 864518"/>
              <a:gd name="connsiteY1-144" fmla="*/ 389540 h 1171543"/>
              <a:gd name="connsiteX0-145" fmla="*/ 496253 w 565132"/>
              <a:gd name="connsiteY0-146" fmla="*/ 1289296 h 1289296"/>
              <a:gd name="connsiteX1-147" fmla="*/ 0 w 565132"/>
              <a:gd name="connsiteY1-148" fmla="*/ 507293 h 1289296"/>
              <a:gd name="connsiteX0-149" fmla="*/ 796290 w 833150"/>
              <a:gd name="connsiteY0-150" fmla="*/ 1261440 h 1261440"/>
              <a:gd name="connsiteX1-151" fmla="*/ 0 w 833150"/>
              <a:gd name="connsiteY1-152" fmla="*/ 512774 h 1261440"/>
              <a:gd name="connsiteX0-153" fmla="*/ 796290 w 940364"/>
              <a:gd name="connsiteY0-154" fmla="*/ 1272258 h 1272258"/>
              <a:gd name="connsiteX1-155" fmla="*/ 0 w 940364"/>
              <a:gd name="connsiteY1-156" fmla="*/ 523592 h 1272258"/>
              <a:gd name="connsiteX0-157" fmla="*/ 796290 w 1054113"/>
              <a:gd name="connsiteY0-158" fmla="*/ 1129568 h 1129568"/>
              <a:gd name="connsiteX1-159" fmla="*/ 0 w 1054113"/>
              <a:gd name="connsiteY1-160" fmla="*/ 380902 h 1129568"/>
              <a:gd name="connsiteX0-161" fmla="*/ 796290 w 1006947"/>
              <a:gd name="connsiteY0-162" fmla="*/ 1188156 h 1188156"/>
              <a:gd name="connsiteX1-163" fmla="*/ 0 w 1006947"/>
              <a:gd name="connsiteY1-164" fmla="*/ 439490 h 1188156"/>
              <a:gd name="connsiteX0-165" fmla="*/ 796290 w 885221"/>
              <a:gd name="connsiteY0-166" fmla="*/ 1118292 h 1118292"/>
              <a:gd name="connsiteX1-167" fmla="*/ 0 w 885221"/>
              <a:gd name="connsiteY1-168" fmla="*/ 369626 h 1118292"/>
              <a:gd name="connsiteX0-169" fmla="*/ 796290 w 796290"/>
              <a:gd name="connsiteY0-170" fmla="*/ 1108170 h 1108170"/>
              <a:gd name="connsiteX1-171" fmla="*/ 0 w 796290"/>
              <a:gd name="connsiteY1-172" fmla="*/ 359504 h 1108170"/>
              <a:gd name="connsiteX0-173" fmla="*/ 796290 w 796290"/>
              <a:gd name="connsiteY0-174" fmla="*/ 1182255 h 1182255"/>
              <a:gd name="connsiteX1-175" fmla="*/ 0 w 796290"/>
              <a:gd name="connsiteY1-176" fmla="*/ 433589 h 1182255"/>
              <a:gd name="connsiteX0-177" fmla="*/ 796290 w 796290"/>
              <a:gd name="connsiteY0-178" fmla="*/ 1425998 h 1425998"/>
              <a:gd name="connsiteX1-179" fmla="*/ 0 w 796290"/>
              <a:gd name="connsiteY1-180" fmla="*/ 677332 h 14259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796290" h="1425998">
                <a:moveTo>
                  <a:pt x="796290" y="1425998"/>
                </a:moveTo>
                <a:cubicBezTo>
                  <a:pt x="548639" y="494453"/>
                  <a:pt x="230823" y="-817140"/>
                  <a:pt x="0" y="677332"/>
                </a:cubicBezTo>
              </a:path>
            </a:pathLst>
          </a:custGeom>
          <a:noFill/>
          <a:ln w="12700" cap="rnd">
            <a:solidFill>
              <a:schemeClr val="bg2">
                <a:alpha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任意多边形 101"/>
          <p:cNvSpPr/>
          <p:nvPr/>
        </p:nvSpPr>
        <p:spPr>
          <a:xfrm>
            <a:off x="3269826" y="4116827"/>
            <a:ext cx="4376662" cy="1358093"/>
          </a:xfrm>
          <a:custGeom>
            <a:avLst/>
            <a:gdLst>
              <a:gd name="connsiteX0" fmla="*/ 0 w 3890962"/>
              <a:gd name="connsiteY0" fmla="*/ 857116 h 1190491"/>
              <a:gd name="connsiteX1" fmla="*/ 1871662 w 3890962"/>
              <a:gd name="connsiteY1" fmla="*/ 4629 h 1190491"/>
              <a:gd name="connsiteX2" fmla="*/ 3890962 w 3890962"/>
              <a:gd name="connsiteY2" fmla="*/ 1190491 h 1190491"/>
              <a:gd name="connsiteX0-1" fmla="*/ 0 w 4748212"/>
              <a:gd name="connsiteY0-2" fmla="*/ 1314973 h 1314973"/>
              <a:gd name="connsiteX1-3" fmla="*/ 2728912 w 4748212"/>
              <a:gd name="connsiteY1-4" fmla="*/ 523 h 1314973"/>
              <a:gd name="connsiteX2-5" fmla="*/ 4748212 w 4748212"/>
              <a:gd name="connsiteY2-6" fmla="*/ 1186385 h 1314973"/>
              <a:gd name="connsiteX0-7" fmla="*/ 0 w 4748212"/>
              <a:gd name="connsiteY0-8" fmla="*/ 1323939 h 1323939"/>
              <a:gd name="connsiteX1-9" fmla="*/ 2728912 w 4748212"/>
              <a:gd name="connsiteY1-10" fmla="*/ 9489 h 1323939"/>
              <a:gd name="connsiteX2-11" fmla="*/ 4748212 w 4748212"/>
              <a:gd name="connsiteY2-12" fmla="*/ 1195351 h 1323939"/>
              <a:gd name="connsiteX0-13" fmla="*/ 0 w 4748212"/>
              <a:gd name="connsiteY0-14" fmla="*/ 128588 h 128588"/>
              <a:gd name="connsiteX1-15" fmla="*/ 4748212 w 4748212"/>
              <a:gd name="connsiteY1-16" fmla="*/ 0 h 128588"/>
              <a:gd name="connsiteX0-17" fmla="*/ 0 w 4748212"/>
              <a:gd name="connsiteY0-18" fmla="*/ 898720 h 898720"/>
              <a:gd name="connsiteX1-19" fmla="*/ 4748212 w 4748212"/>
              <a:gd name="connsiteY1-20" fmla="*/ 770132 h 898720"/>
              <a:gd name="connsiteX0-21" fmla="*/ 0 w 4748212"/>
              <a:gd name="connsiteY0-22" fmla="*/ 1322809 h 1322809"/>
              <a:gd name="connsiteX1-23" fmla="*/ 4748212 w 4748212"/>
              <a:gd name="connsiteY1-24" fmla="*/ 1194221 h 1322809"/>
              <a:gd name="connsiteX0-25" fmla="*/ 214787 w 4962999"/>
              <a:gd name="connsiteY0-26" fmla="*/ 1651479 h 1651479"/>
              <a:gd name="connsiteX1-27" fmla="*/ 4962999 w 4962999"/>
              <a:gd name="connsiteY1-28" fmla="*/ 1522891 h 1651479"/>
              <a:gd name="connsiteX0-29" fmla="*/ 14717 w 4762929"/>
              <a:gd name="connsiteY0-30" fmla="*/ 1296755 h 1296755"/>
              <a:gd name="connsiteX1-31" fmla="*/ 4762929 w 4762929"/>
              <a:gd name="connsiteY1-32" fmla="*/ 1168167 h 1296755"/>
              <a:gd name="connsiteX0-33" fmla="*/ 32110 w 3008672"/>
              <a:gd name="connsiteY0-34" fmla="*/ 1056081 h 1518043"/>
              <a:gd name="connsiteX1-35" fmla="*/ 3008672 w 3008672"/>
              <a:gd name="connsiteY1-36" fmla="*/ 1518043 h 1518043"/>
              <a:gd name="connsiteX0-37" fmla="*/ 30110 w 3006672"/>
              <a:gd name="connsiteY0-38" fmla="*/ 1286298 h 1748260"/>
              <a:gd name="connsiteX1-39" fmla="*/ 3006672 w 3006672"/>
              <a:gd name="connsiteY1-40" fmla="*/ 1748260 h 1748260"/>
              <a:gd name="connsiteX0-41" fmla="*/ 529762 w 1091736"/>
              <a:gd name="connsiteY0-42" fmla="*/ 1147967 h 1952829"/>
              <a:gd name="connsiteX1-43" fmla="*/ 1091736 w 1091736"/>
              <a:gd name="connsiteY1-44" fmla="*/ 1952829 h 1952829"/>
              <a:gd name="connsiteX0-45" fmla="*/ 1935517 w 1935517"/>
              <a:gd name="connsiteY0-46" fmla="*/ 1363430 h 1653942"/>
              <a:gd name="connsiteX1-47" fmla="*/ 625829 w 1935517"/>
              <a:gd name="connsiteY1-48" fmla="*/ 1653942 h 1653942"/>
              <a:gd name="connsiteX0-49" fmla="*/ 1886771 w 1886771"/>
              <a:gd name="connsiteY0-50" fmla="*/ 1410945 h 1601445"/>
              <a:gd name="connsiteX1-51" fmla="*/ 634233 w 1886771"/>
              <a:gd name="connsiteY1-52" fmla="*/ 1601445 h 1601445"/>
              <a:gd name="connsiteX0-53" fmla="*/ 1911118 w 1911118"/>
              <a:gd name="connsiteY0-54" fmla="*/ 1376815 h 1638752"/>
              <a:gd name="connsiteX1-55" fmla="*/ 630005 w 1911118"/>
              <a:gd name="connsiteY1-56" fmla="*/ 1638752 h 1638752"/>
              <a:gd name="connsiteX0-57" fmla="*/ 1970508 w 1970508"/>
              <a:gd name="connsiteY0-58" fmla="*/ 1182814 h 1444751"/>
              <a:gd name="connsiteX1-59" fmla="*/ 689395 w 1970508"/>
              <a:gd name="connsiteY1-60" fmla="*/ 1444751 h 1444751"/>
              <a:gd name="connsiteX0-61" fmla="*/ 1395035 w 1395035"/>
              <a:gd name="connsiteY0-62" fmla="*/ 807841 h 1069778"/>
              <a:gd name="connsiteX1-63" fmla="*/ 113922 w 1395035"/>
              <a:gd name="connsiteY1-64" fmla="*/ 1069778 h 1069778"/>
              <a:gd name="connsiteX0-65" fmla="*/ 1493383 w 1493383"/>
              <a:gd name="connsiteY0-66" fmla="*/ 633956 h 895893"/>
              <a:gd name="connsiteX1-67" fmla="*/ 212270 w 1493383"/>
              <a:gd name="connsiteY1-68" fmla="*/ 895893 h 895893"/>
              <a:gd name="connsiteX0-69" fmla="*/ 1327105 w 1744369"/>
              <a:gd name="connsiteY0-70" fmla="*/ 645736 h 907673"/>
              <a:gd name="connsiteX1-71" fmla="*/ 45992 w 1744369"/>
              <a:gd name="connsiteY1-72" fmla="*/ 907673 h 907673"/>
              <a:gd name="connsiteX0-73" fmla="*/ 1281113 w 2048681"/>
              <a:gd name="connsiteY0-74" fmla="*/ 713514 h 975451"/>
              <a:gd name="connsiteX1-75" fmla="*/ 0 w 2048681"/>
              <a:gd name="connsiteY1-76" fmla="*/ 975451 h 975451"/>
              <a:gd name="connsiteX0-77" fmla="*/ 1281113 w 2009821"/>
              <a:gd name="connsiteY0-78" fmla="*/ 806670 h 1068607"/>
              <a:gd name="connsiteX1-79" fmla="*/ 0 w 2009821"/>
              <a:gd name="connsiteY1-80" fmla="*/ 1068607 h 1068607"/>
              <a:gd name="connsiteX0-81" fmla="*/ 1281113 w 1859838"/>
              <a:gd name="connsiteY0-82" fmla="*/ 790746 h 1052683"/>
              <a:gd name="connsiteX1-83" fmla="*/ 0 w 1859838"/>
              <a:gd name="connsiteY1-84" fmla="*/ 1052683 h 1052683"/>
              <a:gd name="connsiteX0-85" fmla="*/ 1485752 w 1850692"/>
              <a:gd name="connsiteY0-86" fmla="*/ 838934 h 1100871"/>
              <a:gd name="connsiteX1-87" fmla="*/ 204639 w 1850692"/>
              <a:gd name="connsiteY1-88" fmla="*/ 1100871 h 1100871"/>
              <a:gd name="connsiteX0-89" fmla="*/ 1691940 w 1691940"/>
              <a:gd name="connsiteY0-90" fmla="*/ 942037 h 1203974"/>
              <a:gd name="connsiteX1-91" fmla="*/ 410827 w 1691940"/>
              <a:gd name="connsiteY1-92" fmla="*/ 1203974 h 1203974"/>
              <a:gd name="connsiteX0-93" fmla="*/ 4678422 w 4678422"/>
              <a:gd name="connsiteY0-94" fmla="*/ 1273031 h 1273031"/>
              <a:gd name="connsiteX1-95" fmla="*/ 174049 w 4678422"/>
              <a:gd name="connsiteY1-96" fmla="*/ 932988 h 1273031"/>
              <a:gd name="connsiteX0-97" fmla="*/ 4634282 w 4729310"/>
              <a:gd name="connsiteY0-98" fmla="*/ 1564930 h 1564930"/>
              <a:gd name="connsiteX1-99" fmla="*/ 129909 w 4729310"/>
              <a:gd name="connsiteY1-100" fmla="*/ 1224887 h 1564930"/>
              <a:gd name="connsiteX0-101" fmla="*/ 4504373 w 4817772"/>
              <a:gd name="connsiteY0-102" fmla="*/ 1762037 h 1762037"/>
              <a:gd name="connsiteX1-103" fmla="*/ 0 w 4817772"/>
              <a:gd name="connsiteY1-104" fmla="*/ 1421994 h 1762037"/>
              <a:gd name="connsiteX0-105" fmla="*/ 4458653 w 4777567"/>
              <a:gd name="connsiteY0-106" fmla="*/ 1762037 h 1762037"/>
              <a:gd name="connsiteX1-107" fmla="*/ 0 w 4777567"/>
              <a:gd name="connsiteY1-108" fmla="*/ 1421994 h 1762037"/>
              <a:gd name="connsiteX0-109" fmla="*/ 2896553 w 3535662"/>
              <a:gd name="connsiteY0-110" fmla="*/ 1796262 h 1796262"/>
              <a:gd name="connsiteX1-111" fmla="*/ 0 w 3535662"/>
              <a:gd name="connsiteY1-112" fmla="*/ 1395259 h 1796262"/>
              <a:gd name="connsiteX0-113" fmla="*/ 496253 w 2310736"/>
              <a:gd name="connsiteY0-114" fmla="*/ 2024379 h 2024379"/>
              <a:gd name="connsiteX1-115" fmla="*/ 0 w 2310736"/>
              <a:gd name="connsiteY1-116" fmla="*/ 1242376 h 2024379"/>
              <a:gd name="connsiteX0-117" fmla="*/ 496253 w 2202784"/>
              <a:gd name="connsiteY0-118" fmla="*/ 1634911 h 1634911"/>
              <a:gd name="connsiteX1-119" fmla="*/ 0 w 2202784"/>
              <a:gd name="connsiteY1-120" fmla="*/ 852908 h 1634911"/>
              <a:gd name="connsiteX0-121" fmla="*/ 496253 w 848180"/>
              <a:gd name="connsiteY0-122" fmla="*/ 1200930 h 1200930"/>
              <a:gd name="connsiteX1-123" fmla="*/ 0 w 848180"/>
              <a:gd name="connsiteY1-124" fmla="*/ 418927 h 1200930"/>
              <a:gd name="connsiteX0-125" fmla="*/ 496253 w 958077"/>
              <a:gd name="connsiteY0-126" fmla="*/ 1489578 h 1489578"/>
              <a:gd name="connsiteX1-127" fmla="*/ 0 w 958077"/>
              <a:gd name="connsiteY1-128" fmla="*/ 707575 h 1489578"/>
              <a:gd name="connsiteX0-129" fmla="*/ 496253 w 822008"/>
              <a:gd name="connsiteY0-130" fmla="*/ 1489578 h 1489578"/>
              <a:gd name="connsiteX1-131" fmla="*/ 0 w 822008"/>
              <a:gd name="connsiteY1-132" fmla="*/ 707575 h 1489578"/>
              <a:gd name="connsiteX0-133" fmla="*/ 496253 w 881965"/>
              <a:gd name="connsiteY0-134" fmla="*/ 1228493 h 1228493"/>
              <a:gd name="connsiteX1-135" fmla="*/ 0 w 881965"/>
              <a:gd name="connsiteY1-136" fmla="*/ 446490 h 1228493"/>
              <a:gd name="connsiteX0-137" fmla="*/ 496253 w 950186"/>
              <a:gd name="connsiteY0-138" fmla="*/ 1127249 h 1142674"/>
              <a:gd name="connsiteX1-139" fmla="*/ 0 w 950186"/>
              <a:gd name="connsiteY1-140" fmla="*/ 345246 h 1142674"/>
              <a:gd name="connsiteX0-141" fmla="*/ 496253 w 864518"/>
              <a:gd name="connsiteY0-142" fmla="*/ 1171543 h 1171543"/>
              <a:gd name="connsiteX1-143" fmla="*/ 0 w 864518"/>
              <a:gd name="connsiteY1-144" fmla="*/ 389540 h 1171543"/>
              <a:gd name="connsiteX0-145" fmla="*/ 496253 w 565132"/>
              <a:gd name="connsiteY0-146" fmla="*/ 1289296 h 1289296"/>
              <a:gd name="connsiteX1-147" fmla="*/ 0 w 565132"/>
              <a:gd name="connsiteY1-148" fmla="*/ 507293 h 1289296"/>
              <a:gd name="connsiteX0-149" fmla="*/ 796290 w 833150"/>
              <a:gd name="connsiteY0-150" fmla="*/ 1261440 h 1261440"/>
              <a:gd name="connsiteX1-151" fmla="*/ 0 w 833150"/>
              <a:gd name="connsiteY1-152" fmla="*/ 512774 h 1261440"/>
              <a:gd name="connsiteX0-153" fmla="*/ 796290 w 940364"/>
              <a:gd name="connsiteY0-154" fmla="*/ 1272258 h 1272258"/>
              <a:gd name="connsiteX1-155" fmla="*/ 0 w 940364"/>
              <a:gd name="connsiteY1-156" fmla="*/ 523592 h 1272258"/>
              <a:gd name="connsiteX0-157" fmla="*/ 796290 w 1054113"/>
              <a:gd name="connsiteY0-158" fmla="*/ 1129568 h 1129568"/>
              <a:gd name="connsiteX1-159" fmla="*/ 0 w 1054113"/>
              <a:gd name="connsiteY1-160" fmla="*/ 380902 h 1129568"/>
              <a:gd name="connsiteX0-161" fmla="*/ 796290 w 1006947"/>
              <a:gd name="connsiteY0-162" fmla="*/ 1188156 h 1188156"/>
              <a:gd name="connsiteX1-163" fmla="*/ 0 w 1006947"/>
              <a:gd name="connsiteY1-164" fmla="*/ 439490 h 1188156"/>
              <a:gd name="connsiteX0-165" fmla="*/ 796290 w 885221"/>
              <a:gd name="connsiteY0-166" fmla="*/ 1118292 h 1118292"/>
              <a:gd name="connsiteX1-167" fmla="*/ 0 w 885221"/>
              <a:gd name="connsiteY1-168" fmla="*/ 369626 h 1118292"/>
              <a:gd name="connsiteX0-169" fmla="*/ 796290 w 796290"/>
              <a:gd name="connsiteY0-170" fmla="*/ 1108170 h 1108170"/>
              <a:gd name="connsiteX1-171" fmla="*/ 0 w 796290"/>
              <a:gd name="connsiteY1-172" fmla="*/ 359504 h 1108170"/>
              <a:gd name="connsiteX0-173" fmla="*/ 796290 w 796290"/>
              <a:gd name="connsiteY0-174" fmla="*/ 1182255 h 1182255"/>
              <a:gd name="connsiteX1-175" fmla="*/ 0 w 796290"/>
              <a:gd name="connsiteY1-176" fmla="*/ 433589 h 1182255"/>
              <a:gd name="connsiteX0-177" fmla="*/ 796290 w 796290"/>
              <a:gd name="connsiteY0-178" fmla="*/ 1425998 h 1425998"/>
              <a:gd name="connsiteX1-179" fmla="*/ 0 w 796290"/>
              <a:gd name="connsiteY1-180" fmla="*/ 677332 h 1425998"/>
              <a:gd name="connsiteX0-181" fmla="*/ 1794510 w 1794510"/>
              <a:gd name="connsiteY0-182" fmla="*/ 986660 h 986660"/>
              <a:gd name="connsiteX1-183" fmla="*/ 0 w 1794510"/>
              <a:gd name="connsiteY1-184" fmla="*/ 878074 h 986660"/>
              <a:gd name="connsiteX0-185" fmla="*/ 5337810 w 5337810"/>
              <a:gd name="connsiteY0-186" fmla="*/ 1319334 h 1319334"/>
              <a:gd name="connsiteX1-187" fmla="*/ 0 w 5337810"/>
              <a:gd name="connsiteY1-188" fmla="*/ 715448 h 1319334"/>
              <a:gd name="connsiteX0-189" fmla="*/ 5337810 w 5337810"/>
              <a:gd name="connsiteY0-190" fmla="*/ 1801295 h 1801295"/>
              <a:gd name="connsiteX1-191" fmla="*/ 0 w 5337810"/>
              <a:gd name="connsiteY1-192" fmla="*/ 1197409 h 1801295"/>
              <a:gd name="connsiteX0-193" fmla="*/ 5449028 w 5449028"/>
              <a:gd name="connsiteY0-194" fmla="*/ 1821850 h 1821850"/>
              <a:gd name="connsiteX1-195" fmla="*/ 111218 w 5449028"/>
              <a:gd name="connsiteY1-196" fmla="*/ 1217964 h 1821850"/>
              <a:gd name="connsiteX0-197" fmla="*/ 5238140 w 5238140"/>
              <a:gd name="connsiteY0-198" fmla="*/ 1625412 h 1625412"/>
              <a:gd name="connsiteX1-199" fmla="*/ 128930 w 5238140"/>
              <a:gd name="connsiteY1-200" fmla="*/ 1425386 h 16254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5238140" h="1625412">
                <a:moveTo>
                  <a:pt x="5238140" y="1625412"/>
                </a:moveTo>
                <a:cubicBezTo>
                  <a:pt x="106069" y="-875853"/>
                  <a:pt x="-303187" y="-122426"/>
                  <a:pt x="128930" y="1425386"/>
                </a:cubicBezTo>
              </a:path>
            </a:pathLst>
          </a:custGeom>
          <a:noFill/>
          <a:ln w="12700" cap="rnd">
            <a:solidFill>
              <a:schemeClr val="accent4">
                <a:alpha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1760403" y="4667612"/>
            <a:ext cx="8671194" cy="1689646"/>
          </a:xfrm>
          <a:prstGeom prst="ellipse">
            <a:avLst/>
          </a:prstGeom>
          <a:noFill/>
          <a:ln>
            <a:solidFill>
              <a:schemeClr val="bg2">
                <a:alpha val="2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/>
          <p:cNvGrpSpPr/>
          <p:nvPr/>
        </p:nvGrpSpPr>
        <p:grpSpPr>
          <a:xfrm rot="3375645">
            <a:off x="6887013" y="2645538"/>
            <a:ext cx="429050" cy="429050"/>
            <a:chOff x="2814405" y="2119805"/>
            <a:chExt cx="409142" cy="409142"/>
          </a:xfrm>
        </p:grpSpPr>
        <p:sp>
          <p:nvSpPr>
            <p:cNvPr id="32" name="椭圆 31"/>
            <p:cNvSpPr/>
            <p:nvPr/>
          </p:nvSpPr>
          <p:spPr>
            <a:xfrm>
              <a:off x="2814405" y="2119805"/>
              <a:ext cx="409142" cy="4091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2984590" y="2289990"/>
              <a:ext cx="68772" cy="68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 rot="3375645">
            <a:off x="7932042" y="3908283"/>
            <a:ext cx="429050" cy="429050"/>
            <a:chOff x="2814405" y="2119805"/>
            <a:chExt cx="409142" cy="409142"/>
          </a:xfrm>
        </p:grpSpPr>
        <p:sp>
          <p:nvSpPr>
            <p:cNvPr id="39" name="椭圆 38"/>
            <p:cNvSpPr/>
            <p:nvPr/>
          </p:nvSpPr>
          <p:spPr>
            <a:xfrm>
              <a:off x="2814405" y="2119805"/>
              <a:ext cx="409142" cy="4091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2984590" y="2289990"/>
              <a:ext cx="68772" cy="68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任意多边形 115"/>
          <p:cNvSpPr/>
          <p:nvPr/>
        </p:nvSpPr>
        <p:spPr>
          <a:xfrm>
            <a:off x="7912554" y="3334203"/>
            <a:ext cx="3454400" cy="635000"/>
          </a:xfrm>
          <a:custGeom>
            <a:avLst/>
            <a:gdLst>
              <a:gd name="connsiteX0" fmla="*/ 44454 w 3454400"/>
              <a:gd name="connsiteY0" fmla="*/ 0 h 635000"/>
              <a:gd name="connsiteX1" fmla="*/ 315694 w 3454400"/>
              <a:gd name="connsiteY1" fmla="*/ 0 h 635000"/>
              <a:gd name="connsiteX2" fmla="*/ 353218 w 3454400"/>
              <a:gd name="connsiteY2" fmla="*/ 44449 h 635000"/>
              <a:gd name="connsiteX3" fmla="*/ 1088232 w 3454400"/>
              <a:gd name="connsiteY3" fmla="*/ 44449 h 635000"/>
              <a:gd name="connsiteX4" fmla="*/ 1125756 w 3454400"/>
              <a:gd name="connsiteY4" fmla="*/ 0 h 635000"/>
              <a:gd name="connsiteX5" fmla="*/ 3409946 w 3454400"/>
              <a:gd name="connsiteY5" fmla="*/ 0 h 635000"/>
              <a:gd name="connsiteX6" fmla="*/ 3454400 w 3454400"/>
              <a:gd name="connsiteY6" fmla="*/ 44454 h 635000"/>
              <a:gd name="connsiteX7" fmla="*/ 3454400 w 3454400"/>
              <a:gd name="connsiteY7" fmla="*/ 488946 h 635000"/>
              <a:gd name="connsiteX8" fmla="*/ 3409946 w 3454400"/>
              <a:gd name="connsiteY8" fmla="*/ 533400 h 635000"/>
              <a:gd name="connsiteX9" fmla="*/ 3163729 w 3454400"/>
              <a:gd name="connsiteY9" fmla="*/ 533400 h 635000"/>
              <a:gd name="connsiteX10" fmla="*/ 3141345 w 3454400"/>
              <a:gd name="connsiteY10" fmla="*/ 443865 h 635000"/>
              <a:gd name="connsiteX11" fmla="*/ 1594485 w 3454400"/>
              <a:gd name="connsiteY11" fmla="*/ 443865 h 635000"/>
              <a:gd name="connsiteX12" fmla="*/ 1572101 w 3454400"/>
              <a:gd name="connsiteY12" fmla="*/ 533400 h 635000"/>
              <a:gd name="connsiteX13" fmla="*/ 297815 w 3454400"/>
              <a:gd name="connsiteY13" fmla="*/ 533400 h 635000"/>
              <a:gd name="connsiteX14" fmla="*/ 244475 w 3454400"/>
              <a:gd name="connsiteY14" fmla="*/ 635000 h 635000"/>
              <a:gd name="connsiteX15" fmla="*/ 191135 w 3454400"/>
              <a:gd name="connsiteY15" fmla="*/ 533400 h 635000"/>
              <a:gd name="connsiteX16" fmla="*/ 44454 w 3454400"/>
              <a:gd name="connsiteY16" fmla="*/ 533400 h 635000"/>
              <a:gd name="connsiteX17" fmla="*/ 0 w 3454400"/>
              <a:gd name="connsiteY17" fmla="*/ 488946 h 635000"/>
              <a:gd name="connsiteX18" fmla="*/ 0 w 3454400"/>
              <a:gd name="connsiteY18" fmla="*/ 44454 h 635000"/>
              <a:gd name="connsiteX19" fmla="*/ 44454 w 3454400"/>
              <a:gd name="connsiteY19" fmla="*/ 0 h 63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54400" h="635000">
                <a:moveTo>
                  <a:pt x="44454" y="0"/>
                </a:moveTo>
                <a:lnTo>
                  <a:pt x="315694" y="0"/>
                </a:lnTo>
                <a:lnTo>
                  <a:pt x="353218" y="44449"/>
                </a:lnTo>
                <a:lnTo>
                  <a:pt x="1088232" y="44449"/>
                </a:lnTo>
                <a:lnTo>
                  <a:pt x="1125756" y="0"/>
                </a:lnTo>
                <a:lnTo>
                  <a:pt x="3409946" y="0"/>
                </a:lnTo>
                <a:cubicBezTo>
                  <a:pt x="3434497" y="0"/>
                  <a:pt x="3454400" y="19903"/>
                  <a:pt x="3454400" y="44454"/>
                </a:cubicBezTo>
                <a:lnTo>
                  <a:pt x="3454400" y="488946"/>
                </a:lnTo>
                <a:cubicBezTo>
                  <a:pt x="3454400" y="513497"/>
                  <a:pt x="3434497" y="533400"/>
                  <a:pt x="3409946" y="533400"/>
                </a:cubicBezTo>
                <a:lnTo>
                  <a:pt x="3163729" y="533400"/>
                </a:lnTo>
                <a:lnTo>
                  <a:pt x="3141345" y="443865"/>
                </a:lnTo>
                <a:lnTo>
                  <a:pt x="1594485" y="443865"/>
                </a:lnTo>
                <a:lnTo>
                  <a:pt x="1572101" y="533400"/>
                </a:lnTo>
                <a:lnTo>
                  <a:pt x="297815" y="533400"/>
                </a:lnTo>
                <a:lnTo>
                  <a:pt x="244475" y="635000"/>
                </a:lnTo>
                <a:lnTo>
                  <a:pt x="191135" y="533400"/>
                </a:lnTo>
                <a:lnTo>
                  <a:pt x="44454" y="533400"/>
                </a:lnTo>
                <a:cubicBezTo>
                  <a:pt x="19903" y="533400"/>
                  <a:pt x="0" y="513497"/>
                  <a:pt x="0" y="488946"/>
                </a:cubicBezTo>
                <a:lnTo>
                  <a:pt x="0" y="44454"/>
                </a:lnTo>
                <a:cubicBezTo>
                  <a:pt x="0" y="19903"/>
                  <a:pt x="19903" y="0"/>
                  <a:pt x="44454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7945362" y="3388748"/>
            <a:ext cx="846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bg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defRPr>
            </a:lvl1pPr>
          </a:lstStyle>
          <a:p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No.4</a:t>
            </a:r>
            <a:endParaRPr lang="zh-CN" altLang="en-US" sz="2400" dirty="0">
              <a:solidFill>
                <a:schemeClr val="tx1">
                  <a:lumMod val="50000"/>
                  <a:lumOff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 rot="3375645">
            <a:off x="4709870" y="3951826"/>
            <a:ext cx="429050" cy="429050"/>
            <a:chOff x="2814405" y="2119805"/>
            <a:chExt cx="409142" cy="409142"/>
          </a:xfrm>
        </p:grpSpPr>
        <p:sp>
          <p:nvSpPr>
            <p:cNvPr id="46" name="椭圆 45"/>
            <p:cNvSpPr/>
            <p:nvPr/>
          </p:nvSpPr>
          <p:spPr>
            <a:xfrm>
              <a:off x="2814405" y="2119805"/>
              <a:ext cx="409142" cy="4091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/>
          </p:nvSpPr>
          <p:spPr>
            <a:xfrm>
              <a:off x="2984590" y="2289990"/>
              <a:ext cx="68772" cy="68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矩形 51"/>
          <p:cNvSpPr/>
          <p:nvPr/>
        </p:nvSpPr>
        <p:spPr>
          <a:xfrm>
            <a:off x="12277489" y="-488004"/>
            <a:ext cx="3064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u="none" strike="noStrike" dirty="0">
                <a:solidFill>
                  <a:schemeClr val="accent5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品牌全案</a:t>
            </a:r>
            <a:endParaRPr lang="zh-CN" altLang="en-US" sz="2000" u="none" strike="noStrike" dirty="0">
              <a:solidFill>
                <a:schemeClr val="accent5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缜密推演，专业信服</a:t>
            </a:r>
            <a:endParaRPr lang="zh-CN" altLang="en-US" sz="1600" u="none" strike="noStrike" dirty="0">
              <a:solidFill>
                <a:srgbClr val="72717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9070885" y="3418230"/>
            <a:ext cx="21097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u="none" strike="noStrike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专</a:t>
            </a:r>
            <a:r>
              <a: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属定制，尽享尊贵</a:t>
            </a:r>
            <a:endParaRPr lang="zh-CN" altLang="en-US" sz="1600" u="none" strike="noStrike" dirty="0">
              <a:solidFill>
                <a:srgbClr val="72717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1704564" y="3554390"/>
            <a:ext cx="3454400" cy="635000"/>
            <a:chOff x="1704564" y="3554390"/>
            <a:chExt cx="3454400" cy="635000"/>
          </a:xfrm>
        </p:grpSpPr>
        <p:sp>
          <p:nvSpPr>
            <p:cNvPr id="49" name="任意多边形 122"/>
            <p:cNvSpPr/>
            <p:nvPr/>
          </p:nvSpPr>
          <p:spPr>
            <a:xfrm flipH="1">
              <a:off x="1704564" y="3554390"/>
              <a:ext cx="3454400" cy="635000"/>
            </a:xfrm>
            <a:custGeom>
              <a:avLst/>
              <a:gdLst>
                <a:gd name="connsiteX0" fmla="*/ 44454 w 3454400"/>
                <a:gd name="connsiteY0" fmla="*/ 0 h 635000"/>
                <a:gd name="connsiteX1" fmla="*/ 315694 w 3454400"/>
                <a:gd name="connsiteY1" fmla="*/ 0 h 635000"/>
                <a:gd name="connsiteX2" fmla="*/ 353218 w 3454400"/>
                <a:gd name="connsiteY2" fmla="*/ 44449 h 635000"/>
                <a:gd name="connsiteX3" fmla="*/ 1088232 w 3454400"/>
                <a:gd name="connsiteY3" fmla="*/ 44449 h 635000"/>
                <a:gd name="connsiteX4" fmla="*/ 1125756 w 3454400"/>
                <a:gd name="connsiteY4" fmla="*/ 0 h 635000"/>
                <a:gd name="connsiteX5" fmla="*/ 3409946 w 3454400"/>
                <a:gd name="connsiteY5" fmla="*/ 0 h 635000"/>
                <a:gd name="connsiteX6" fmla="*/ 3454400 w 3454400"/>
                <a:gd name="connsiteY6" fmla="*/ 44454 h 635000"/>
                <a:gd name="connsiteX7" fmla="*/ 3454400 w 3454400"/>
                <a:gd name="connsiteY7" fmla="*/ 488946 h 635000"/>
                <a:gd name="connsiteX8" fmla="*/ 3409946 w 3454400"/>
                <a:gd name="connsiteY8" fmla="*/ 533400 h 635000"/>
                <a:gd name="connsiteX9" fmla="*/ 3163729 w 3454400"/>
                <a:gd name="connsiteY9" fmla="*/ 533400 h 635000"/>
                <a:gd name="connsiteX10" fmla="*/ 3141345 w 3454400"/>
                <a:gd name="connsiteY10" fmla="*/ 443865 h 635000"/>
                <a:gd name="connsiteX11" fmla="*/ 1594485 w 3454400"/>
                <a:gd name="connsiteY11" fmla="*/ 443865 h 635000"/>
                <a:gd name="connsiteX12" fmla="*/ 1572101 w 3454400"/>
                <a:gd name="connsiteY12" fmla="*/ 533400 h 635000"/>
                <a:gd name="connsiteX13" fmla="*/ 297815 w 3454400"/>
                <a:gd name="connsiteY13" fmla="*/ 533400 h 635000"/>
                <a:gd name="connsiteX14" fmla="*/ 244475 w 3454400"/>
                <a:gd name="connsiteY14" fmla="*/ 635000 h 635000"/>
                <a:gd name="connsiteX15" fmla="*/ 191135 w 3454400"/>
                <a:gd name="connsiteY15" fmla="*/ 533400 h 635000"/>
                <a:gd name="connsiteX16" fmla="*/ 44454 w 3454400"/>
                <a:gd name="connsiteY16" fmla="*/ 533400 h 635000"/>
                <a:gd name="connsiteX17" fmla="*/ 0 w 3454400"/>
                <a:gd name="connsiteY17" fmla="*/ 488946 h 635000"/>
                <a:gd name="connsiteX18" fmla="*/ 0 w 3454400"/>
                <a:gd name="connsiteY18" fmla="*/ 44454 h 635000"/>
                <a:gd name="connsiteX19" fmla="*/ 44454 w 3454400"/>
                <a:gd name="connsiteY19" fmla="*/ 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54400" h="635000">
                  <a:moveTo>
                    <a:pt x="44454" y="0"/>
                  </a:moveTo>
                  <a:lnTo>
                    <a:pt x="315694" y="0"/>
                  </a:lnTo>
                  <a:lnTo>
                    <a:pt x="353218" y="44449"/>
                  </a:lnTo>
                  <a:lnTo>
                    <a:pt x="1088232" y="44449"/>
                  </a:lnTo>
                  <a:lnTo>
                    <a:pt x="1125756" y="0"/>
                  </a:lnTo>
                  <a:lnTo>
                    <a:pt x="3409946" y="0"/>
                  </a:lnTo>
                  <a:cubicBezTo>
                    <a:pt x="3434497" y="0"/>
                    <a:pt x="3454400" y="19903"/>
                    <a:pt x="3454400" y="44454"/>
                  </a:cubicBezTo>
                  <a:lnTo>
                    <a:pt x="3454400" y="488946"/>
                  </a:lnTo>
                  <a:cubicBezTo>
                    <a:pt x="3454400" y="513497"/>
                    <a:pt x="3434497" y="533400"/>
                    <a:pt x="3409946" y="533400"/>
                  </a:cubicBezTo>
                  <a:lnTo>
                    <a:pt x="3163729" y="533400"/>
                  </a:lnTo>
                  <a:lnTo>
                    <a:pt x="3141345" y="443865"/>
                  </a:lnTo>
                  <a:lnTo>
                    <a:pt x="1594485" y="443865"/>
                  </a:lnTo>
                  <a:lnTo>
                    <a:pt x="1572101" y="533400"/>
                  </a:lnTo>
                  <a:lnTo>
                    <a:pt x="297815" y="533400"/>
                  </a:lnTo>
                  <a:lnTo>
                    <a:pt x="244475" y="635000"/>
                  </a:lnTo>
                  <a:lnTo>
                    <a:pt x="191135" y="533400"/>
                  </a:lnTo>
                  <a:lnTo>
                    <a:pt x="44454" y="533400"/>
                  </a:lnTo>
                  <a:cubicBezTo>
                    <a:pt x="19903" y="533400"/>
                    <a:pt x="0" y="513497"/>
                    <a:pt x="0" y="488946"/>
                  </a:cubicBezTo>
                  <a:lnTo>
                    <a:pt x="0" y="44454"/>
                  </a:lnTo>
                  <a:cubicBezTo>
                    <a:pt x="0" y="19903"/>
                    <a:pt x="19903" y="0"/>
                    <a:pt x="44454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 flipH="1">
              <a:off x="4221741" y="3608935"/>
              <a:ext cx="846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defRPr>
              </a:lvl1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No.3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849582" y="3607492"/>
              <a:ext cx="220085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600" u="none" strike="noStrike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至</a:t>
              </a:r>
              <a:r>
                <a:rPr lang="zh-CN" altLang="en-US" sz="1600" u="none" strike="noStrike" dirty="0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精至美，跃然欲出</a:t>
              </a:r>
              <a:endPara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867525" y="2085975"/>
            <a:ext cx="3633026" cy="635000"/>
            <a:chOff x="6867525" y="2085975"/>
            <a:chExt cx="3633026" cy="635000"/>
          </a:xfrm>
        </p:grpSpPr>
        <p:sp>
          <p:nvSpPr>
            <p:cNvPr id="35" name="任意多边形 108"/>
            <p:cNvSpPr/>
            <p:nvPr/>
          </p:nvSpPr>
          <p:spPr>
            <a:xfrm>
              <a:off x="6867525" y="2085975"/>
              <a:ext cx="3454400" cy="635000"/>
            </a:xfrm>
            <a:custGeom>
              <a:avLst/>
              <a:gdLst>
                <a:gd name="connsiteX0" fmla="*/ 44454 w 3454400"/>
                <a:gd name="connsiteY0" fmla="*/ 0 h 635000"/>
                <a:gd name="connsiteX1" fmla="*/ 315694 w 3454400"/>
                <a:gd name="connsiteY1" fmla="*/ 0 h 635000"/>
                <a:gd name="connsiteX2" fmla="*/ 353218 w 3454400"/>
                <a:gd name="connsiteY2" fmla="*/ 44449 h 635000"/>
                <a:gd name="connsiteX3" fmla="*/ 1088232 w 3454400"/>
                <a:gd name="connsiteY3" fmla="*/ 44449 h 635000"/>
                <a:gd name="connsiteX4" fmla="*/ 1125756 w 3454400"/>
                <a:gd name="connsiteY4" fmla="*/ 0 h 635000"/>
                <a:gd name="connsiteX5" fmla="*/ 3409946 w 3454400"/>
                <a:gd name="connsiteY5" fmla="*/ 0 h 635000"/>
                <a:gd name="connsiteX6" fmla="*/ 3454400 w 3454400"/>
                <a:gd name="connsiteY6" fmla="*/ 44454 h 635000"/>
                <a:gd name="connsiteX7" fmla="*/ 3454400 w 3454400"/>
                <a:gd name="connsiteY7" fmla="*/ 488946 h 635000"/>
                <a:gd name="connsiteX8" fmla="*/ 3409946 w 3454400"/>
                <a:gd name="connsiteY8" fmla="*/ 533400 h 635000"/>
                <a:gd name="connsiteX9" fmla="*/ 3163729 w 3454400"/>
                <a:gd name="connsiteY9" fmla="*/ 533400 h 635000"/>
                <a:gd name="connsiteX10" fmla="*/ 3141345 w 3454400"/>
                <a:gd name="connsiteY10" fmla="*/ 443865 h 635000"/>
                <a:gd name="connsiteX11" fmla="*/ 1594485 w 3454400"/>
                <a:gd name="connsiteY11" fmla="*/ 443865 h 635000"/>
                <a:gd name="connsiteX12" fmla="*/ 1572101 w 3454400"/>
                <a:gd name="connsiteY12" fmla="*/ 533400 h 635000"/>
                <a:gd name="connsiteX13" fmla="*/ 297815 w 3454400"/>
                <a:gd name="connsiteY13" fmla="*/ 533400 h 635000"/>
                <a:gd name="connsiteX14" fmla="*/ 244475 w 3454400"/>
                <a:gd name="connsiteY14" fmla="*/ 635000 h 635000"/>
                <a:gd name="connsiteX15" fmla="*/ 191135 w 3454400"/>
                <a:gd name="connsiteY15" fmla="*/ 533400 h 635000"/>
                <a:gd name="connsiteX16" fmla="*/ 44454 w 3454400"/>
                <a:gd name="connsiteY16" fmla="*/ 533400 h 635000"/>
                <a:gd name="connsiteX17" fmla="*/ 0 w 3454400"/>
                <a:gd name="connsiteY17" fmla="*/ 488946 h 635000"/>
                <a:gd name="connsiteX18" fmla="*/ 0 w 3454400"/>
                <a:gd name="connsiteY18" fmla="*/ 44454 h 635000"/>
                <a:gd name="connsiteX19" fmla="*/ 44454 w 3454400"/>
                <a:gd name="connsiteY19" fmla="*/ 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54400" h="635000">
                  <a:moveTo>
                    <a:pt x="44454" y="0"/>
                  </a:moveTo>
                  <a:lnTo>
                    <a:pt x="315694" y="0"/>
                  </a:lnTo>
                  <a:lnTo>
                    <a:pt x="353218" y="44449"/>
                  </a:lnTo>
                  <a:lnTo>
                    <a:pt x="1088232" y="44449"/>
                  </a:lnTo>
                  <a:lnTo>
                    <a:pt x="1125756" y="0"/>
                  </a:lnTo>
                  <a:lnTo>
                    <a:pt x="3409946" y="0"/>
                  </a:lnTo>
                  <a:cubicBezTo>
                    <a:pt x="3434497" y="0"/>
                    <a:pt x="3454400" y="19903"/>
                    <a:pt x="3454400" y="44454"/>
                  </a:cubicBezTo>
                  <a:lnTo>
                    <a:pt x="3454400" y="488946"/>
                  </a:lnTo>
                  <a:cubicBezTo>
                    <a:pt x="3454400" y="513497"/>
                    <a:pt x="3434497" y="533400"/>
                    <a:pt x="3409946" y="533400"/>
                  </a:cubicBezTo>
                  <a:lnTo>
                    <a:pt x="3163729" y="533400"/>
                  </a:lnTo>
                  <a:lnTo>
                    <a:pt x="3141345" y="443865"/>
                  </a:lnTo>
                  <a:lnTo>
                    <a:pt x="1594485" y="443865"/>
                  </a:lnTo>
                  <a:lnTo>
                    <a:pt x="1572101" y="533400"/>
                  </a:lnTo>
                  <a:lnTo>
                    <a:pt x="297815" y="533400"/>
                  </a:lnTo>
                  <a:lnTo>
                    <a:pt x="244475" y="635000"/>
                  </a:lnTo>
                  <a:lnTo>
                    <a:pt x="191135" y="533400"/>
                  </a:lnTo>
                  <a:lnTo>
                    <a:pt x="44454" y="533400"/>
                  </a:lnTo>
                  <a:cubicBezTo>
                    <a:pt x="19903" y="533400"/>
                    <a:pt x="0" y="513497"/>
                    <a:pt x="0" y="488946"/>
                  </a:cubicBezTo>
                  <a:lnTo>
                    <a:pt x="0" y="44454"/>
                  </a:lnTo>
                  <a:cubicBezTo>
                    <a:pt x="0" y="19903"/>
                    <a:pt x="19903" y="0"/>
                    <a:pt x="44454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900333" y="2140520"/>
              <a:ext cx="846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defRPr>
              </a:lvl1pPr>
            </a:lstStyle>
            <a:p>
              <a:r>
                <a:rPr lang="en-US" altLang="zh-CN" sz="2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No.1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8104909" y="2141798"/>
              <a:ext cx="23956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u="none" strike="noStrike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印染</a:t>
              </a:r>
              <a:r>
                <a:rPr lang="zh-CN" altLang="en-US" sz="1600" u="none" strike="noStrike" dirty="0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之美，卓然深刻</a:t>
              </a:r>
              <a:endPara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 flipH="1">
            <a:off x="2190133" y="2466975"/>
            <a:ext cx="3454400" cy="635000"/>
            <a:chOff x="6867525" y="2085975"/>
            <a:chExt cx="3454400" cy="635000"/>
          </a:xfrm>
        </p:grpSpPr>
        <p:sp>
          <p:nvSpPr>
            <p:cNvPr id="58" name="任意多边形 108"/>
            <p:cNvSpPr/>
            <p:nvPr/>
          </p:nvSpPr>
          <p:spPr>
            <a:xfrm>
              <a:off x="6867525" y="2085975"/>
              <a:ext cx="3454400" cy="635000"/>
            </a:xfrm>
            <a:custGeom>
              <a:avLst/>
              <a:gdLst>
                <a:gd name="connsiteX0" fmla="*/ 44454 w 3454400"/>
                <a:gd name="connsiteY0" fmla="*/ 0 h 635000"/>
                <a:gd name="connsiteX1" fmla="*/ 315694 w 3454400"/>
                <a:gd name="connsiteY1" fmla="*/ 0 h 635000"/>
                <a:gd name="connsiteX2" fmla="*/ 353218 w 3454400"/>
                <a:gd name="connsiteY2" fmla="*/ 44449 h 635000"/>
                <a:gd name="connsiteX3" fmla="*/ 1088232 w 3454400"/>
                <a:gd name="connsiteY3" fmla="*/ 44449 h 635000"/>
                <a:gd name="connsiteX4" fmla="*/ 1125756 w 3454400"/>
                <a:gd name="connsiteY4" fmla="*/ 0 h 635000"/>
                <a:gd name="connsiteX5" fmla="*/ 3409946 w 3454400"/>
                <a:gd name="connsiteY5" fmla="*/ 0 h 635000"/>
                <a:gd name="connsiteX6" fmla="*/ 3454400 w 3454400"/>
                <a:gd name="connsiteY6" fmla="*/ 44454 h 635000"/>
                <a:gd name="connsiteX7" fmla="*/ 3454400 w 3454400"/>
                <a:gd name="connsiteY7" fmla="*/ 488946 h 635000"/>
                <a:gd name="connsiteX8" fmla="*/ 3409946 w 3454400"/>
                <a:gd name="connsiteY8" fmla="*/ 533400 h 635000"/>
                <a:gd name="connsiteX9" fmla="*/ 3163729 w 3454400"/>
                <a:gd name="connsiteY9" fmla="*/ 533400 h 635000"/>
                <a:gd name="connsiteX10" fmla="*/ 3141345 w 3454400"/>
                <a:gd name="connsiteY10" fmla="*/ 443865 h 635000"/>
                <a:gd name="connsiteX11" fmla="*/ 1594485 w 3454400"/>
                <a:gd name="connsiteY11" fmla="*/ 443865 h 635000"/>
                <a:gd name="connsiteX12" fmla="*/ 1572101 w 3454400"/>
                <a:gd name="connsiteY12" fmla="*/ 533400 h 635000"/>
                <a:gd name="connsiteX13" fmla="*/ 297815 w 3454400"/>
                <a:gd name="connsiteY13" fmla="*/ 533400 h 635000"/>
                <a:gd name="connsiteX14" fmla="*/ 244475 w 3454400"/>
                <a:gd name="connsiteY14" fmla="*/ 635000 h 635000"/>
                <a:gd name="connsiteX15" fmla="*/ 191135 w 3454400"/>
                <a:gd name="connsiteY15" fmla="*/ 533400 h 635000"/>
                <a:gd name="connsiteX16" fmla="*/ 44454 w 3454400"/>
                <a:gd name="connsiteY16" fmla="*/ 533400 h 635000"/>
                <a:gd name="connsiteX17" fmla="*/ 0 w 3454400"/>
                <a:gd name="connsiteY17" fmla="*/ 488946 h 635000"/>
                <a:gd name="connsiteX18" fmla="*/ 0 w 3454400"/>
                <a:gd name="connsiteY18" fmla="*/ 44454 h 635000"/>
                <a:gd name="connsiteX19" fmla="*/ 44454 w 3454400"/>
                <a:gd name="connsiteY19" fmla="*/ 0 h 63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54400" h="635000">
                  <a:moveTo>
                    <a:pt x="44454" y="0"/>
                  </a:moveTo>
                  <a:lnTo>
                    <a:pt x="315694" y="0"/>
                  </a:lnTo>
                  <a:lnTo>
                    <a:pt x="353218" y="44449"/>
                  </a:lnTo>
                  <a:lnTo>
                    <a:pt x="1088232" y="44449"/>
                  </a:lnTo>
                  <a:lnTo>
                    <a:pt x="1125756" y="0"/>
                  </a:lnTo>
                  <a:lnTo>
                    <a:pt x="3409946" y="0"/>
                  </a:lnTo>
                  <a:cubicBezTo>
                    <a:pt x="3434497" y="0"/>
                    <a:pt x="3454400" y="19903"/>
                    <a:pt x="3454400" y="44454"/>
                  </a:cubicBezTo>
                  <a:lnTo>
                    <a:pt x="3454400" y="488946"/>
                  </a:lnTo>
                  <a:cubicBezTo>
                    <a:pt x="3454400" y="513497"/>
                    <a:pt x="3434497" y="533400"/>
                    <a:pt x="3409946" y="533400"/>
                  </a:cubicBezTo>
                  <a:lnTo>
                    <a:pt x="3163729" y="533400"/>
                  </a:lnTo>
                  <a:lnTo>
                    <a:pt x="3141345" y="443865"/>
                  </a:lnTo>
                  <a:lnTo>
                    <a:pt x="1594485" y="443865"/>
                  </a:lnTo>
                  <a:lnTo>
                    <a:pt x="1572101" y="533400"/>
                  </a:lnTo>
                  <a:lnTo>
                    <a:pt x="297815" y="533400"/>
                  </a:lnTo>
                  <a:lnTo>
                    <a:pt x="244475" y="635000"/>
                  </a:lnTo>
                  <a:lnTo>
                    <a:pt x="191135" y="533400"/>
                  </a:lnTo>
                  <a:lnTo>
                    <a:pt x="44454" y="533400"/>
                  </a:lnTo>
                  <a:cubicBezTo>
                    <a:pt x="19903" y="533400"/>
                    <a:pt x="0" y="513497"/>
                    <a:pt x="0" y="488946"/>
                  </a:cubicBezTo>
                  <a:lnTo>
                    <a:pt x="0" y="44454"/>
                  </a:lnTo>
                  <a:cubicBezTo>
                    <a:pt x="0" y="19903"/>
                    <a:pt x="19903" y="0"/>
                    <a:pt x="44454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6900333" y="2140520"/>
              <a:ext cx="846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3200">
                  <a:solidFill>
                    <a:schemeClr val="bg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defRPr>
              </a:lvl1pPr>
            </a:lstStyle>
            <a:p>
              <a:r>
                <a:rPr lang="en-US" altLang="zh-CN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No.2</a:t>
              </a:r>
              <a:endPara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7793179" y="2141798"/>
              <a:ext cx="23956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>
                  <a:solidFill>
                    <a:srgbClr val="72717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创意打磨，只为传播</a:t>
              </a:r>
              <a:endParaRPr lang="zh-CN" altLang="en-US" sz="1600">
                <a:solidFill>
                  <a:srgbClr val="72717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rot="3375645">
            <a:off x="5189831" y="3016148"/>
            <a:ext cx="429050" cy="429050"/>
            <a:chOff x="2814405" y="2119805"/>
            <a:chExt cx="409142" cy="409142"/>
          </a:xfrm>
        </p:grpSpPr>
        <p:sp>
          <p:nvSpPr>
            <p:cNvPr id="62" name="椭圆 61"/>
            <p:cNvSpPr/>
            <p:nvPr/>
          </p:nvSpPr>
          <p:spPr>
            <a:xfrm>
              <a:off x="2814405" y="2119805"/>
              <a:ext cx="409142" cy="4091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2984590" y="2289990"/>
              <a:ext cx="68772" cy="687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5"/>
          <p:cNvSpPr>
            <a:spLocks noChangeArrowheads="1"/>
          </p:cNvSpPr>
          <p:nvPr/>
        </p:nvSpPr>
        <p:spPr bwMode="auto">
          <a:xfrm flipH="1">
            <a:off x="4354286" y="2266844"/>
            <a:ext cx="3483428" cy="348610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vert="horz" wrap="square" lIns="182843" tIns="91422" rIns="182843" bIns="91422" numCol="1" anchor="t" anchorCtr="0" compatLnSpc="1"/>
          <a:lstStyle/>
          <a:p>
            <a:pPr defTabSz="1828165"/>
            <a:endParaRPr lang="id-ID" sz="3600" dirty="0">
              <a:solidFill>
                <a:srgbClr val="7E7E7E"/>
              </a:solidFill>
              <a:latin typeface="Calibri Light" panose="020F0302020204030204"/>
            </a:endParaRPr>
          </a:p>
        </p:txBody>
      </p:sp>
      <p:sp>
        <p:nvSpPr>
          <p:cNvPr id="3" name="Oval 12"/>
          <p:cNvSpPr/>
          <p:nvPr/>
        </p:nvSpPr>
        <p:spPr>
          <a:xfrm>
            <a:off x="4862286" y="2776180"/>
            <a:ext cx="2467428" cy="246742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4"/>
          <p:cNvSpPr/>
          <p:nvPr/>
        </p:nvSpPr>
        <p:spPr>
          <a:xfrm>
            <a:off x="5085756" y="2999650"/>
            <a:ext cx="2020488" cy="202048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65100" algn="l" rotWithShape="0">
              <a:prstClr val="black">
                <a:alpha val="2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en-IN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6995890" y="2310856"/>
            <a:ext cx="5196110" cy="3304621"/>
            <a:chOff x="6995890" y="2310856"/>
            <a:chExt cx="5196110" cy="3304621"/>
          </a:xfrm>
        </p:grpSpPr>
        <p:sp>
          <p:nvSpPr>
            <p:cNvPr id="6" name="Freeform 24"/>
            <p:cNvSpPr/>
            <p:nvPr/>
          </p:nvSpPr>
          <p:spPr>
            <a:xfrm>
              <a:off x="7590107" y="3717964"/>
              <a:ext cx="4601893" cy="611740"/>
            </a:xfrm>
            <a:custGeom>
              <a:avLst/>
              <a:gdLst>
                <a:gd name="connsiteX0" fmla="*/ 0 w 6907174"/>
                <a:gd name="connsiteY0" fmla="*/ 0 h 1083733"/>
                <a:gd name="connsiteX1" fmla="*/ 6907174 w 6907174"/>
                <a:gd name="connsiteY1" fmla="*/ 0 h 1083733"/>
                <a:gd name="connsiteX2" fmla="*/ 6907174 w 6907174"/>
                <a:gd name="connsiteY2" fmla="*/ 1083733 h 1083733"/>
                <a:gd name="connsiteX3" fmla="*/ 0 w 6907174"/>
                <a:gd name="connsiteY3" fmla="*/ 1083733 h 1083733"/>
                <a:gd name="connsiteX4" fmla="*/ 0 w 6907174"/>
                <a:gd name="connsiteY4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7174" h="1083733">
                  <a:moveTo>
                    <a:pt x="0" y="0"/>
                  </a:moveTo>
                  <a:lnTo>
                    <a:pt x="6907174" y="0"/>
                  </a:lnTo>
                  <a:lnTo>
                    <a:pt x="6907174" y="1083733"/>
                  </a:lnTo>
                  <a:lnTo>
                    <a:pt x="0" y="108373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90000">
                  <a:schemeClr val="bg1">
                    <a:lumMod val="92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22"/>
            <p:cNvSpPr/>
            <p:nvPr/>
          </p:nvSpPr>
          <p:spPr>
            <a:xfrm>
              <a:off x="7465709" y="2397490"/>
              <a:ext cx="4726291" cy="611740"/>
            </a:xfrm>
            <a:custGeom>
              <a:avLst/>
              <a:gdLst>
                <a:gd name="connsiteX0" fmla="*/ 0 w 7301111"/>
                <a:gd name="connsiteY0" fmla="*/ 0 h 1083733"/>
                <a:gd name="connsiteX1" fmla="*/ 7301111 w 7301111"/>
                <a:gd name="connsiteY1" fmla="*/ 0 h 1083733"/>
                <a:gd name="connsiteX2" fmla="*/ 7301111 w 7301111"/>
                <a:gd name="connsiteY2" fmla="*/ 1083733 h 1083733"/>
                <a:gd name="connsiteX3" fmla="*/ 0 w 7301111"/>
                <a:gd name="connsiteY3" fmla="*/ 1083733 h 1083733"/>
                <a:gd name="connsiteX4" fmla="*/ 0 w 7301111"/>
                <a:gd name="connsiteY4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1111" h="1083733">
                  <a:moveTo>
                    <a:pt x="0" y="0"/>
                  </a:moveTo>
                  <a:lnTo>
                    <a:pt x="7301111" y="0"/>
                  </a:lnTo>
                  <a:lnTo>
                    <a:pt x="7301111" y="1083733"/>
                  </a:lnTo>
                  <a:lnTo>
                    <a:pt x="0" y="108373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90000">
                  <a:schemeClr val="bg1">
                    <a:lumMod val="92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26"/>
            <p:cNvSpPr/>
            <p:nvPr/>
          </p:nvSpPr>
          <p:spPr>
            <a:xfrm>
              <a:off x="7503809" y="4917103"/>
              <a:ext cx="4688191" cy="611740"/>
            </a:xfrm>
            <a:custGeom>
              <a:avLst/>
              <a:gdLst>
                <a:gd name="connsiteX0" fmla="*/ 0 w 7301111"/>
                <a:gd name="connsiteY0" fmla="*/ 0 h 1083733"/>
                <a:gd name="connsiteX1" fmla="*/ 7301111 w 7301111"/>
                <a:gd name="connsiteY1" fmla="*/ 0 h 1083733"/>
                <a:gd name="connsiteX2" fmla="*/ 7301111 w 7301111"/>
                <a:gd name="connsiteY2" fmla="*/ 1083733 h 1083733"/>
                <a:gd name="connsiteX3" fmla="*/ 0 w 7301111"/>
                <a:gd name="connsiteY3" fmla="*/ 1083733 h 1083733"/>
                <a:gd name="connsiteX4" fmla="*/ 0 w 7301111"/>
                <a:gd name="connsiteY4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1111" h="1083733">
                  <a:moveTo>
                    <a:pt x="0" y="0"/>
                  </a:moveTo>
                  <a:lnTo>
                    <a:pt x="7301111" y="0"/>
                  </a:lnTo>
                  <a:lnTo>
                    <a:pt x="7301111" y="1083733"/>
                  </a:lnTo>
                  <a:lnTo>
                    <a:pt x="0" y="108373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90000">
                  <a:schemeClr val="bg1">
                    <a:lumMod val="92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3" name="组合 62"/>
            <p:cNvGrpSpPr/>
            <p:nvPr/>
          </p:nvGrpSpPr>
          <p:grpSpPr>
            <a:xfrm>
              <a:off x="7421094" y="3616816"/>
              <a:ext cx="785008" cy="785008"/>
              <a:chOff x="7522692" y="3616816"/>
              <a:chExt cx="785008" cy="785008"/>
            </a:xfrm>
          </p:grpSpPr>
          <p:sp>
            <p:nvSpPr>
              <p:cNvPr id="8" name="Oval 25"/>
              <p:cNvSpPr/>
              <p:nvPr/>
            </p:nvSpPr>
            <p:spPr>
              <a:xfrm>
                <a:off x="7522692" y="3616816"/>
                <a:ext cx="785008" cy="785008"/>
              </a:xfrm>
              <a:prstGeom prst="ellipse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Oval 14"/>
              <p:cNvSpPr/>
              <p:nvPr/>
            </p:nvSpPr>
            <p:spPr>
              <a:xfrm>
                <a:off x="7622465" y="3707053"/>
                <a:ext cx="614069" cy="6140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65100" algn="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en-IN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2" name="TextBox 16"/>
              <p:cNvSpPr txBox="1"/>
              <p:nvPr/>
            </p:nvSpPr>
            <p:spPr>
              <a:xfrm>
                <a:off x="7636988" y="3755086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02</a:t>
                </a:r>
                <a:endParaRPr lang="en-GB" sz="2400">
                  <a:solidFill>
                    <a:schemeClr val="accent4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6995890" y="2310856"/>
              <a:ext cx="785008" cy="785008"/>
              <a:chOff x="7199086" y="2441485"/>
              <a:chExt cx="785008" cy="785008"/>
            </a:xfrm>
          </p:grpSpPr>
          <p:sp>
            <p:nvSpPr>
              <p:cNvPr id="5" name="Oval 23"/>
              <p:cNvSpPr/>
              <p:nvPr/>
            </p:nvSpPr>
            <p:spPr>
              <a:xfrm>
                <a:off x="7199086" y="2441485"/>
                <a:ext cx="785008" cy="785008"/>
              </a:xfrm>
              <a:prstGeom prst="ellipse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Oval 14"/>
              <p:cNvSpPr/>
              <p:nvPr/>
            </p:nvSpPr>
            <p:spPr>
              <a:xfrm>
                <a:off x="7284556" y="2526955"/>
                <a:ext cx="614069" cy="6140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65100" algn="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en-IN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1" name="TextBox 15"/>
              <p:cNvSpPr txBox="1"/>
              <p:nvPr/>
            </p:nvSpPr>
            <p:spPr>
              <a:xfrm>
                <a:off x="7327736" y="2603157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chemeClr val="accent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01</a:t>
                </a:r>
                <a:endParaRPr lang="en-GB" sz="2400">
                  <a:solidFill>
                    <a:schemeClr val="accent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7045006" y="4830469"/>
              <a:ext cx="785008" cy="785008"/>
              <a:chOff x="7204660" y="4830469"/>
              <a:chExt cx="785008" cy="785008"/>
            </a:xfrm>
          </p:grpSpPr>
          <p:sp>
            <p:nvSpPr>
              <p:cNvPr id="20" name="Oval 25"/>
              <p:cNvSpPr/>
              <p:nvPr/>
            </p:nvSpPr>
            <p:spPr>
              <a:xfrm>
                <a:off x="7204660" y="4830469"/>
                <a:ext cx="785008" cy="785008"/>
              </a:xfrm>
              <a:prstGeom prst="ellips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Oval 14"/>
              <p:cNvSpPr/>
              <p:nvPr/>
            </p:nvSpPr>
            <p:spPr>
              <a:xfrm>
                <a:off x="7290130" y="4915939"/>
                <a:ext cx="614069" cy="6140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65100" algn="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en-IN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" name="TextBox 16"/>
              <p:cNvSpPr txBox="1"/>
              <p:nvPr/>
            </p:nvSpPr>
            <p:spPr>
              <a:xfrm>
                <a:off x="7333310" y="499214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chemeClr val="accent6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03</a:t>
                </a:r>
                <a:endParaRPr lang="en-GB" sz="2400">
                  <a:solidFill>
                    <a:schemeClr val="accent6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7926621" y="2503305"/>
              <a:ext cx="3433895" cy="400110"/>
              <a:chOff x="8380642" y="2460714"/>
              <a:chExt cx="3433895" cy="40011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8380642" y="2460714"/>
                <a:ext cx="121103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u="none" strike="noStrik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品牌</a:t>
                </a:r>
                <a:r>
                  <a:rPr lang="zh-CN" altLang="en-US" sz="2000" u="none" strike="noStrike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全案     </a:t>
                </a:r>
                <a:endParaRPr lang="zh-CN" altLang="en-US" sz="1600" u="none" strike="noStrike" dirty="0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9783212" y="2491492"/>
                <a:ext cx="20313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>
                    <a:solidFill>
                      <a:srgbClr val="72717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缜密推演，专业信服</a:t>
                </a:r>
                <a:endParaRPr lang="zh-CN" altLang="en-US" sz="1600"/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9684143" y="2533433"/>
                <a:ext cx="6601" cy="254672"/>
                <a:chOff x="6660013" y="2589124"/>
                <a:chExt cx="6601" cy="324197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>
                  <a:off x="6666614" y="2589124"/>
                  <a:ext cx="0" cy="32419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6660013" y="2589124"/>
                  <a:ext cx="0" cy="324197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5" name="组合 54"/>
            <p:cNvGrpSpPr/>
            <p:nvPr/>
          </p:nvGrpSpPr>
          <p:grpSpPr>
            <a:xfrm>
              <a:off x="8328028" y="3809265"/>
              <a:ext cx="3433895" cy="400110"/>
              <a:chOff x="8380642" y="2460714"/>
              <a:chExt cx="3433895" cy="400110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8380642" y="2460714"/>
                <a:ext cx="121103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u="none" strike="noStrik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品牌</a:t>
                </a:r>
                <a:r>
                  <a:rPr lang="zh-CN" altLang="en-US" sz="2000" u="none" strike="noStrike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全案     </a:t>
                </a:r>
                <a:endParaRPr lang="zh-CN" altLang="en-US" sz="1600" u="none" strike="noStrike" dirty="0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9783212" y="2491492"/>
                <a:ext cx="20313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>
                    <a:solidFill>
                      <a:srgbClr val="72717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缜密推演，专业信服</a:t>
                </a:r>
                <a:endParaRPr lang="zh-CN" altLang="en-US" sz="1600"/>
              </a:p>
            </p:txBody>
          </p:sp>
          <p:grpSp>
            <p:nvGrpSpPr>
              <p:cNvPr id="58" name="组合 57"/>
              <p:cNvGrpSpPr/>
              <p:nvPr/>
            </p:nvGrpSpPr>
            <p:grpSpPr>
              <a:xfrm>
                <a:off x="9684143" y="2533433"/>
                <a:ext cx="6601" cy="254672"/>
                <a:chOff x="6660013" y="2589124"/>
                <a:chExt cx="6601" cy="324197"/>
              </a:xfrm>
            </p:grpSpPr>
            <p:cxnSp>
              <p:nvCxnSpPr>
                <p:cNvPr id="59" name="直接连接符 58"/>
                <p:cNvCxnSpPr/>
                <p:nvPr/>
              </p:nvCxnSpPr>
              <p:spPr>
                <a:xfrm>
                  <a:off x="6666614" y="2589124"/>
                  <a:ext cx="0" cy="32419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/>
                <p:cNvCxnSpPr/>
                <p:nvPr/>
              </p:nvCxnSpPr>
              <p:spPr>
                <a:xfrm>
                  <a:off x="6660013" y="2589124"/>
                  <a:ext cx="0" cy="324197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6" name="组合 65"/>
            <p:cNvGrpSpPr/>
            <p:nvPr/>
          </p:nvGrpSpPr>
          <p:grpSpPr>
            <a:xfrm>
              <a:off x="8001460" y="5022918"/>
              <a:ext cx="3433895" cy="400110"/>
              <a:chOff x="8380642" y="2460714"/>
              <a:chExt cx="3433895" cy="400110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8380642" y="2460714"/>
                <a:ext cx="121103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u="none" strike="noStrik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品牌</a:t>
                </a:r>
                <a:r>
                  <a:rPr lang="zh-CN" altLang="en-US" sz="2000" u="none" strike="noStrike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全案     </a:t>
                </a:r>
                <a:endParaRPr lang="zh-CN" altLang="en-US" sz="1600" u="none" strike="noStrike" dirty="0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9783212" y="2491492"/>
                <a:ext cx="20313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>
                    <a:solidFill>
                      <a:srgbClr val="72717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缜密推演，专业信服</a:t>
                </a:r>
                <a:endParaRPr lang="zh-CN" altLang="en-US" sz="1600"/>
              </a:p>
            </p:txBody>
          </p:sp>
          <p:grpSp>
            <p:nvGrpSpPr>
              <p:cNvPr id="69" name="组合 68"/>
              <p:cNvGrpSpPr/>
              <p:nvPr/>
            </p:nvGrpSpPr>
            <p:grpSpPr>
              <a:xfrm>
                <a:off x="9684143" y="2533433"/>
                <a:ext cx="6601" cy="254672"/>
                <a:chOff x="6660013" y="2589124"/>
                <a:chExt cx="6601" cy="324197"/>
              </a:xfrm>
            </p:grpSpPr>
            <p:cxnSp>
              <p:nvCxnSpPr>
                <p:cNvPr id="70" name="直接连接符 69"/>
                <p:cNvCxnSpPr/>
                <p:nvPr/>
              </p:nvCxnSpPr>
              <p:spPr>
                <a:xfrm>
                  <a:off x="6666614" y="2589124"/>
                  <a:ext cx="0" cy="32419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>
                  <a:off x="6660013" y="2589124"/>
                  <a:ext cx="0" cy="324197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3" name="组合 72"/>
          <p:cNvGrpSpPr/>
          <p:nvPr/>
        </p:nvGrpSpPr>
        <p:grpSpPr>
          <a:xfrm flipH="1">
            <a:off x="0" y="2310856"/>
            <a:ext cx="5196110" cy="3304621"/>
            <a:chOff x="6995890" y="2310856"/>
            <a:chExt cx="5196110" cy="3304621"/>
          </a:xfrm>
        </p:grpSpPr>
        <p:sp>
          <p:nvSpPr>
            <p:cNvPr id="74" name="Freeform 24"/>
            <p:cNvSpPr/>
            <p:nvPr/>
          </p:nvSpPr>
          <p:spPr>
            <a:xfrm>
              <a:off x="7590107" y="3717964"/>
              <a:ext cx="4601893" cy="611740"/>
            </a:xfrm>
            <a:custGeom>
              <a:avLst/>
              <a:gdLst>
                <a:gd name="connsiteX0" fmla="*/ 0 w 6907174"/>
                <a:gd name="connsiteY0" fmla="*/ 0 h 1083733"/>
                <a:gd name="connsiteX1" fmla="*/ 6907174 w 6907174"/>
                <a:gd name="connsiteY1" fmla="*/ 0 h 1083733"/>
                <a:gd name="connsiteX2" fmla="*/ 6907174 w 6907174"/>
                <a:gd name="connsiteY2" fmla="*/ 1083733 h 1083733"/>
                <a:gd name="connsiteX3" fmla="*/ 0 w 6907174"/>
                <a:gd name="connsiteY3" fmla="*/ 1083733 h 1083733"/>
                <a:gd name="connsiteX4" fmla="*/ 0 w 6907174"/>
                <a:gd name="connsiteY4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7174" h="1083733">
                  <a:moveTo>
                    <a:pt x="0" y="0"/>
                  </a:moveTo>
                  <a:lnTo>
                    <a:pt x="6907174" y="0"/>
                  </a:lnTo>
                  <a:lnTo>
                    <a:pt x="6907174" y="1083733"/>
                  </a:lnTo>
                  <a:lnTo>
                    <a:pt x="0" y="108373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90000">
                  <a:schemeClr val="bg1">
                    <a:lumMod val="92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Freeform 22"/>
            <p:cNvSpPr/>
            <p:nvPr/>
          </p:nvSpPr>
          <p:spPr>
            <a:xfrm>
              <a:off x="7465709" y="2397490"/>
              <a:ext cx="4726291" cy="611740"/>
            </a:xfrm>
            <a:custGeom>
              <a:avLst/>
              <a:gdLst>
                <a:gd name="connsiteX0" fmla="*/ 0 w 7301111"/>
                <a:gd name="connsiteY0" fmla="*/ 0 h 1083733"/>
                <a:gd name="connsiteX1" fmla="*/ 7301111 w 7301111"/>
                <a:gd name="connsiteY1" fmla="*/ 0 h 1083733"/>
                <a:gd name="connsiteX2" fmla="*/ 7301111 w 7301111"/>
                <a:gd name="connsiteY2" fmla="*/ 1083733 h 1083733"/>
                <a:gd name="connsiteX3" fmla="*/ 0 w 7301111"/>
                <a:gd name="connsiteY3" fmla="*/ 1083733 h 1083733"/>
                <a:gd name="connsiteX4" fmla="*/ 0 w 7301111"/>
                <a:gd name="connsiteY4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1111" h="1083733">
                  <a:moveTo>
                    <a:pt x="0" y="0"/>
                  </a:moveTo>
                  <a:lnTo>
                    <a:pt x="7301111" y="0"/>
                  </a:lnTo>
                  <a:lnTo>
                    <a:pt x="7301111" y="1083733"/>
                  </a:lnTo>
                  <a:lnTo>
                    <a:pt x="0" y="108373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90000">
                  <a:schemeClr val="bg1">
                    <a:lumMod val="92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Freeform 26"/>
            <p:cNvSpPr/>
            <p:nvPr/>
          </p:nvSpPr>
          <p:spPr>
            <a:xfrm>
              <a:off x="7503809" y="4917103"/>
              <a:ext cx="4688191" cy="611740"/>
            </a:xfrm>
            <a:custGeom>
              <a:avLst/>
              <a:gdLst>
                <a:gd name="connsiteX0" fmla="*/ 0 w 7301111"/>
                <a:gd name="connsiteY0" fmla="*/ 0 h 1083733"/>
                <a:gd name="connsiteX1" fmla="*/ 7301111 w 7301111"/>
                <a:gd name="connsiteY1" fmla="*/ 0 h 1083733"/>
                <a:gd name="connsiteX2" fmla="*/ 7301111 w 7301111"/>
                <a:gd name="connsiteY2" fmla="*/ 1083733 h 1083733"/>
                <a:gd name="connsiteX3" fmla="*/ 0 w 7301111"/>
                <a:gd name="connsiteY3" fmla="*/ 1083733 h 1083733"/>
                <a:gd name="connsiteX4" fmla="*/ 0 w 7301111"/>
                <a:gd name="connsiteY4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1111" h="1083733">
                  <a:moveTo>
                    <a:pt x="0" y="0"/>
                  </a:moveTo>
                  <a:lnTo>
                    <a:pt x="7301111" y="0"/>
                  </a:lnTo>
                  <a:lnTo>
                    <a:pt x="7301111" y="1083733"/>
                  </a:lnTo>
                  <a:lnTo>
                    <a:pt x="0" y="108373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90000">
                  <a:schemeClr val="bg1">
                    <a:lumMod val="92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7421094" y="3616816"/>
              <a:ext cx="785008" cy="785008"/>
              <a:chOff x="7522692" y="3616816"/>
              <a:chExt cx="785008" cy="785008"/>
            </a:xfrm>
          </p:grpSpPr>
          <p:sp>
            <p:nvSpPr>
              <p:cNvPr id="104" name="Oval 25"/>
              <p:cNvSpPr/>
              <p:nvPr/>
            </p:nvSpPr>
            <p:spPr>
              <a:xfrm>
                <a:off x="7522692" y="3616816"/>
                <a:ext cx="785008" cy="785008"/>
              </a:xfrm>
              <a:prstGeom prst="ellipse">
                <a:avLst/>
              </a:prstGeom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5" name="Oval 14"/>
              <p:cNvSpPr/>
              <p:nvPr/>
            </p:nvSpPr>
            <p:spPr>
              <a:xfrm>
                <a:off x="7622465" y="3707053"/>
                <a:ext cx="614069" cy="6140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65100" algn="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en-IN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6" name="TextBox 16"/>
              <p:cNvSpPr txBox="1"/>
              <p:nvPr/>
            </p:nvSpPr>
            <p:spPr>
              <a:xfrm>
                <a:off x="7636988" y="3755086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chemeClr val="accent4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02</a:t>
                </a:r>
                <a:endParaRPr lang="en-GB" sz="2400">
                  <a:solidFill>
                    <a:schemeClr val="accent4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6995890" y="2310856"/>
              <a:ext cx="785008" cy="785008"/>
              <a:chOff x="7199086" y="2441485"/>
              <a:chExt cx="785008" cy="785008"/>
            </a:xfrm>
          </p:grpSpPr>
          <p:sp>
            <p:nvSpPr>
              <p:cNvPr id="101" name="Oval 23"/>
              <p:cNvSpPr/>
              <p:nvPr/>
            </p:nvSpPr>
            <p:spPr>
              <a:xfrm>
                <a:off x="7199086" y="2441485"/>
                <a:ext cx="785008" cy="785008"/>
              </a:xfrm>
              <a:prstGeom prst="ellipse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2" name="Oval 14"/>
              <p:cNvSpPr/>
              <p:nvPr/>
            </p:nvSpPr>
            <p:spPr>
              <a:xfrm>
                <a:off x="7284556" y="2526955"/>
                <a:ext cx="614069" cy="6140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65100" algn="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en-IN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3" name="TextBox 15"/>
              <p:cNvSpPr txBox="1"/>
              <p:nvPr/>
            </p:nvSpPr>
            <p:spPr>
              <a:xfrm>
                <a:off x="7327736" y="2603157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chemeClr val="accent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01</a:t>
                </a:r>
                <a:endParaRPr lang="en-GB" sz="2400">
                  <a:solidFill>
                    <a:schemeClr val="accent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7045006" y="4830469"/>
              <a:ext cx="785008" cy="785008"/>
              <a:chOff x="7204660" y="4830469"/>
              <a:chExt cx="785008" cy="785008"/>
            </a:xfrm>
          </p:grpSpPr>
          <p:sp>
            <p:nvSpPr>
              <p:cNvPr id="98" name="Oval 25"/>
              <p:cNvSpPr/>
              <p:nvPr/>
            </p:nvSpPr>
            <p:spPr>
              <a:xfrm>
                <a:off x="7204660" y="4830469"/>
                <a:ext cx="785008" cy="785008"/>
              </a:xfrm>
              <a:prstGeom prst="ellipse">
                <a:avLst/>
              </a:prstGeom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9" name="Oval 14"/>
              <p:cNvSpPr/>
              <p:nvPr/>
            </p:nvSpPr>
            <p:spPr>
              <a:xfrm>
                <a:off x="7290130" y="4915939"/>
                <a:ext cx="614069" cy="6140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165100" algn="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en-IN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100" name="TextBox 16"/>
              <p:cNvSpPr txBox="1"/>
              <p:nvPr/>
            </p:nvSpPr>
            <p:spPr>
              <a:xfrm>
                <a:off x="7333310" y="499214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>
                    <a:solidFill>
                      <a:schemeClr val="accent6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03</a:t>
                </a:r>
                <a:endParaRPr lang="en-GB" sz="2400">
                  <a:solidFill>
                    <a:schemeClr val="accent6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7926621" y="2503305"/>
              <a:ext cx="3433895" cy="400110"/>
              <a:chOff x="8380642" y="2460714"/>
              <a:chExt cx="3433895" cy="400110"/>
            </a:xfrm>
          </p:grpSpPr>
          <p:sp>
            <p:nvSpPr>
              <p:cNvPr id="93" name="矩形 92"/>
              <p:cNvSpPr/>
              <p:nvPr/>
            </p:nvSpPr>
            <p:spPr>
              <a:xfrm>
                <a:off x="8380642" y="2460714"/>
                <a:ext cx="121103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u="none" strike="noStrik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品牌</a:t>
                </a:r>
                <a:r>
                  <a:rPr lang="zh-CN" altLang="en-US" sz="2000" u="none" strike="noStrike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全案     </a:t>
                </a:r>
                <a:endParaRPr lang="zh-CN" altLang="en-US" sz="1600" u="none" strike="noStrike" dirty="0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9783212" y="2491492"/>
                <a:ext cx="20313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>
                    <a:solidFill>
                      <a:srgbClr val="72717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缜密推演，专业信服</a:t>
                </a:r>
                <a:endParaRPr lang="zh-CN" altLang="en-US" sz="1600"/>
              </a:p>
            </p:txBody>
          </p:sp>
          <p:grpSp>
            <p:nvGrpSpPr>
              <p:cNvPr id="95" name="组合 94"/>
              <p:cNvGrpSpPr/>
              <p:nvPr/>
            </p:nvGrpSpPr>
            <p:grpSpPr>
              <a:xfrm>
                <a:off x="9684143" y="2533433"/>
                <a:ext cx="6601" cy="254672"/>
                <a:chOff x="6660013" y="2589124"/>
                <a:chExt cx="6601" cy="324197"/>
              </a:xfrm>
            </p:grpSpPr>
            <p:cxnSp>
              <p:nvCxnSpPr>
                <p:cNvPr id="96" name="直接连接符 95"/>
                <p:cNvCxnSpPr/>
                <p:nvPr/>
              </p:nvCxnSpPr>
              <p:spPr>
                <a:xfrm>
                  <a:off x="6666614" y="2589124"/>
                  <a:ext cx="0" cy="32419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/>
                <p:cNvCxnSpPr/>
                <p:nvPr/>
              </p:nvCxnSpPr>
              <p:spPr>
                <a:xfrm>
                  <a:off x="6660013" y="2589124"/>
                  <a:ext cx="0" cy="324197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1" name="组合 80"/>
            <p:cNvGrpSpPr/>
            <p:nvPr/>
          </p:nvGrpSpPr>
          <p:grpSpPr>
            <a:xfrm>
              <a:off x="8328028" y="3809265"/>
              <a:ext cx="3433895" cy="400110"/>
              <a:chOff x="8380642" y="2460714"/>
              <a:chExt cx="3433895" cy="400110"/>
            </a:xfrm>
          </p:grpSpPr>
          <p:sp>
            <p:nvSpPr>
              <p:cNvPr id="88" name="矩形 87"/>
              <p:cNvSpPr/>
              <p:nvPr/>
            </p:nvSpPr>
            <p:spPr>
              <a:xfrm>
                <a:off x="8380642" y="2460714"/>
                <a:ext cx="121103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u="none" strike="noStrik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品牌</a:t>
                </a:r>
                <a:r>
                  <a:rPr lang="zh-CN" altLang="en-US" sz="2000" u="none" strike="noStrike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全案     </a:t>
                </a:r>
                <a:endParaRPr lang="zh-CN" altLang="en-US" sz="1600" u="none" strike="noStrike" dirty="0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9783212" y="2491492"/>
                <a:ext cx="20313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>
                    <a:solidFill>
                      <a:srgbClr val="72717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缜密推演，专业信服</a:t>
                </a:r>
                <a:endParaRPr lang="zh-CN" altLang="en-US" sz="1600"/>
              </a:p>
            </p:txBody>
          </p:sp>
          <p:grpSp>
            <p:nvGrpSpPr>
              <p:cNvPr id="90" name="组合 89"/>
              <p:cNvGrpSpPr/>
              <p:nvPr/>
            </p:nvGrpSpPr>
            <p:grpSpPr>
              <a:xfrm>
                <a:off x="9684143" y="2533433"/>
                <a:ext cx="6601" cy="254672"/>
                <a:chOff x="6660013" y="2589124"/>
                <a:chExt cx="6601" cy="324197"/>
              </a:xfrm>
            </p:grpSpPr>
            <p:cxnSp>
              <p:nvCxnSpPr>
                <p:cNvPr id="91" name="直接连接符 90"/>
                <p:cNvCxnSpPr/>
                <p:nvPr/>
              </p:nvCxnSpPr>
              <p:spPr>
                <a:xfrm>
                  <a:off x="6666614" y="2589124"/>
                  <a:ext cx="0" cy="32419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/>
                <p:cNvCxnSpPr/>
                <p:nvPr/>
              </p:nvCxnSpPr>
              <p:spPr>
                <a:xfrm>
                  <a:off x="6660013" y="2589124"/>
                  <a:ext cx="0" cy="324197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2" name="组合 81"/>
            <p:cNvGrpSpPr/>
            <p:nvPr/>
          </p:nvGrpSpPr>
          <p:grpSpPr>
            <a:xfrm>
              <a:off x="8001460" y="5022918"/>
              <a:ext cx="3433895" cy="400110"/>
              <a:chOff x="8380642" y="2460714"/>
              <a:chExt cx="3433895" cy="400110"/>
            </a:xfrm>
          </p:grpSpPr>
          <p:sp>
            <p:nvSpPr>
              <p:cNvPr id="83" name="矩形 82"/>
              <p:cNvSpPr/>
              <p:nvPr/>
            </p:nvSpPr>
            <p:spPr>
              <a:xfrm>
                <a:off x="8380642" y="2460714"/>
                <a:ext cx="121103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u="none" strike="noStrik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品牌</a:t>
                </a:r>
                <a:r>
                  <a:rPr lang="zh-CN" altLang="en-US" sz="2000" u="none" strike="noStrike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全案     </a:t>
                </a:r>
                <a:endParaRPr lang="zh-CN" altLang="en-US" sz="1600" u="none" strike="noStrike" dirty="0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84" name="矩形 83"/>
              <p:cNvSpPr/>
              <p:nvPr/>
            </p:nvSpPr>
            <p:spPr>
              <a:xfrm>
                <a:off x="9783212" y="2491492"/>
                <a:ext cx="203132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600">
                    <a:solidFill>
                      <a:srgbClr val="72717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缜密推演，专业信服</a:t>
                </a:r>
                <a:endParaRPr lang="zh-CN" altLang="en-US" sz="1600"/>
              </a:p>
            </p:txBody>
          </p:sp>
          <p:grpSp>
            <p:nvGrpSpPr>
              <p:cNvPr id="85" name="组合 84"/>
              <p:cNvGrpSpPr/>
              <p:nvPr/>
            </p:nvGrpSpPr>
            <p:grpSpPr>
              <a:xfrm>
                <a:off x="9684143" y="2533433"/>
                <a:ext cx="6601" cy="254672"/>
                <a:chOff x="6660013" y="2589124"/>
                <a:chExt cx="6601" cy="324197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>
                  <a:off x="6666614" y="2589124"/>
                  <a:ext cx="0" cy="324197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>
                  <a:off x="6660013" y="2589124"/>
                  <a:ext cx="0" cy="324197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1" name="组合 110"/>
          <p:cNvGrpSpPr/>
          <p:nvPr/>
        </p:nvGrpSpPr>
        <p:grpSpPr>
          <a:xfrm>
            <a:off x="5188693" y="3313139"/>
            <a:ext cx="1814614" cy="1335454"/>
            <a:chOff x="5146550" y="3140211"/>
            <a:chExt cx="1814614" cy="1335454"/>
          </a:xfrm>
        </p:grpSpPr>
        <p:sp>
          <p:nvSpPr>
            <p:cNvPr id="112" name="TextBox 2588"/>
            <p:cNvSpPr txBox="1">
              <a:spLocks noChangeArrowheads="1"/>
            </p:cNvSpPr>
            <p:nvPr/>
          </p:nvSpPr>
          <p:spPr bwMode="auto">
            <a:xfrm>
              <a:off x="5343105" y="3599176"/>
              <a:ext cx="14215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书籍画册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3" name="TextBox 2589"/>
            <p:cNvSpPr txBox="1"/>
            <p:nvPr/>
          </p:nvSpPr>
          <p:spPr>
            <a:xfrm>
              <a:off x="5146550" y="3921667"/>
              <a:ext cx="181461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14" name="Freeform 49"/>
            <p:cNvSpPr>
              <a:spLocks noEditPoints="1"/>
            </p:cNvSpPr>
            <p:nvPr/>
          </p:nvSpPr>
          <p:spPr bwMode="auto">
            <a:xfrm>
              <a:off x="5921079" y="3140211"/>
              <a:ext cx="363608" cy="380400"/>
            </a:xfrm>
            <a:custGeom>
              <a:avLst/>
              <a:gdLst>
                <a:gd name="T0" fmla="*/ 107 w 183"/>
                <a:gd name="T1" fmla="*/ 15 h 192"/>
                <a:gd name="T2" fmla="*/ 167 w 183"/>
                <a:gd name="T3" fmla="*/ 97 h 192"/>
                <a:gd name="T4" fmla="*/ 20 w 183"/>
                <a:gd name="T5" fmla="*/ 101 h 192"/>
                <a:gd name="T6" fmla="*/ 38 w 183"/>
                <a:gd name="T7" fmla="*/ 44 h 192"/>
                <a:gd name="T8" fmla="*/ 81 w 183"/>
                <a:gd name="T9" fmla="*/ 5 h 192"/>
                <a:gd name="T10" fmla="*/ 37 w 183"/>
                <a:gd name="T11" fmla="*/ 192 h 192"/>
                <a:gd name="T12" fmla="*/ 94 w 183"/>
                <a:gd name="T13" fmla="*/ 175 h 192"/>
                <a:gd name="T14" fmla="*/ 106 w 183"/>
                <a:gd name="T15" fmla="*/ 168 h 192"/>
                <a:gd name="T16" fmla="*/ 142 w 183"/>
                <a:gd name="T17" fmla="*/ 127 h 192"/>
                <a:gd name="T18" fmla="*/ 142 w 183"/>
                <a:gd name="T19" fmla="*/ 126 h 192"/>
                <a:gd name="T20" fmla="*/ 142 w 183"/>
                <a:gd name="T21" fmla="*/ 126 h 192"/>
                <a:gd name="T22" fmla="*/ 104 w 183"/>
                <a:gd name="T23" fmla="*/ 153 h 192"/>
                <a:gd name="T24" fmla="*/ 76 w 183"/>
                <a:gd name="T25" fmla="*/ 159 h 192"/>
                <a:gd name="T26" fmla="*/ 73 w 183"/>
                <a:gd name="T27" fmla="*/ 158 h 192"/>
                <a:gd name="T28" fmla="*/ 70 w 183"/>
                <a:gd name="T29" fmla="*/ 156 h 192"/>
                <a:gd name="T30" fmla="*/ 69 w 183"/>
                <a:gd name="T31" fmla="*/ 153 h 192"/>
                <a:gd name="T32" fmla="*/ 70 w 183"/>
                <a:gd name="T33" fmla="*/ 140 h 192"/>
                <a:gd name="T34" fmla="*/ 63 w 183"/>
                <a:gd name="T35" fmla="*/ 125 h 192"/>
                <a:gd name="T36" fmla="*/ 61 w 183"/>
                <a:gd name="T37" fmla="*/ 134 h 192"/>
                <a:gd name="T38" fmla="*/ 49 w 183"/>
                <a:gd name="T39" fmla="*/ 163 h 192"/>
                <a:gd name="T40" fmla="*/ 38 w 183"/>
                <a:gd name="T41" fmla="*/ 158 h 192"/>
                <a:gd name="T42" fmla="*/ 54 w 183"/>
                <a:gd name="T43" fmla="*/ 143 h 192"/>
                <a:gd name="T44" fmla="*/ 55 w 183"/>
                <a:gd name="T45" fmla="*/ 121 h 192"/>
                <a:gd name="T46" fmla="*/ 7 w 183"/>
                <a:gd name="T47" fmla="*/ 107 h 192"/>
                <a:gd name="T48" fmla="*/ 176 w 183"/>
                <a:gd name="T49" fmla="*/ 121 h 192"/>
                <a:gd name="T50" fmla="*/ 151 w 183"/>
                <a:gd name="T51" fmla="*/ 125 h 192"/>
                <a:gd name="T52" fmla="*/ 112 w 183"/>
                <a:gd name="T53" fmla="*/ 173 h 192"/>
                <a:gd name="T54" fmla="*/ 37 w 183"/>
                <a:gd name="T55" fmla="*/ 192 h 192"/>
                <a:gd name="T56" fmla="*/ 76 w 183"/>
                <a:gd name="T57" fmla="*/ 126 h 192"/>
                <a:gd name="T58" fmla="*/ 78 w 183"/>
                <a:gd name="T59" fmla="*/ 150 h 192"/>
                <a:gd name="T60" fmla="*/ 96 w 183"/>
                <a:gd name="T61" fmla="*/ 149 h 192"/>
                <a:gd name="T62" fmla="*/ 132 w 183"/>
                <a:gd name="T63" fmla="*/ 121 h 192"/>
                <a:gd name="T64" fmla="*/ 95 w 183"/>
                <a:gd name="T65" fmla="*/ 175 h 192"/>
                <a:gd name="T66" fmla="*/ 95 w 183"/>
                <a:gd name="T67" fmla="*/ 175 h 192"/>
                <a:gd name="T68" fmla="*/ 106 w 183"/>
                <a:gd name="T69" fmla="*/ 168 h 192"/>
                <a:gd name="T70" fmla="*/ 142 w 183"/>
                <a:gd name="T71" fmla="*/ 126 h 192"/>
                <a:gd name="T72" fmla="*/ 139 w 183"/>
                <a:gd name="T73" fmla="*/ 50 h 192"/>
                <a:gd name="T74" fmla="*/ 44 w 183"/>
                <a:gd name="T75" fmla="*/ 50 h 192"/>
                <a:gd name="T76" fmla="*/ 139 w 183"/>
                <a:gd name="T77" fmla="*/ 50 h 192"/>
                <a:gd name="T78" fmla="*/ 92 w 183"/>
                <a:gd name="T79" fmla="*/ 9 h 192"/>
                <a:gd name="T80" fmla="*/ 87 w 183"/>
                <a:gd name="T81" fmla="*/ 20 h 192"/>
                <a:gd name="T82" fmla="*/ 92 w 183"/>
                <a:gd name="T83" fmla="*/ 22 h 192"/>
                <a:gd name="T84" fmla="*/ 96 w 183"/>
                <a:gd name="T85" fmla="*/ 2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" h="192">
                  <a:moveTo>
                    <a:pt x="92" y="0"/>
                  </a:moveTo>
                  <a:cubicBezTo>
                    <a:pt x="96" y="0"/>
                    <a:pt x="99" y="2"/>
                    <a:pt x="102" y="5"/>
                  </a:cubicBezTo>
                  <a:cubicBezTo>
                    <a:pt x="105" y="7"/>
                    <a:pt x="107" y="11"/>
                    <a:pt x="107" y="15"/>
                  </a:cubicBezTo>
                  <a:cubicBezTo>
                    <a:pt x="107" y="18"/>
                    <a:pt x="106" y="20"/>
                    <a:pt x="104" y="23"/>
                  </a:cubicBezTo>
                  <a:cubicBezTo>
                    <a:pt x="120" y="25"/>
                    <a:pt x="134" y="33"/>
                    <a:pt x="145" y="44"/>
                  </a:cubicBezTo>
                  <a:cubicBezTo>
                    <a:pt x="159" y="57"/>
                    <a:pt x="167" y="76"/>
                    <a:pt x="167" y="97"/>
                  </a:cubicBezTo>
                  <a:cubicBezTo>
                    <a:pt x="167" y="100"/>
                    <a:pt x="165" y="101"/>
                    <a:pt x="163" y="101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8" y="101"/>
                    <a:pt x="16" y="100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76"/>
                    <a:pt x="25" y="57"/>
                    <a:pt x="38" y="44"/>
                  </a:cubicBezTo>
                  <a:cubicBezTo>
                    <a:pt x="49" y="33"/>
                    <a:pt x="63" y="25"/>
                    <a:pt x="79" y="23"/>
                  </a:cubicBezTo>
                  <a:cubicBezTo>
                    <a:pt x="78" y="20"/>
                    <a:pt x="77" y="18"/>
                    <a:pt x="77" y="15"/>
                  </a:cubicBezTo>
                  <a:cubicBezTo>
                    <a:pt x="77" y="11"/>
                    <a:pt x="78" y="7"/>
                    <a:pt x="81" y="5"/>
                  </a:cubicBezTo>
                  <a:cubicBezTo>
                    <a:pt x="84" y="2"/>
                    <a:pt x="88" y="0"/>
                    <a:pt x="92" y="0"/>
                  </a:cubicBezTo>
                  <a:close/>
                  <a:moveTo>
                    <a:pt x="37" y="192"/>
                  </a:moveTo>
                  <a:cubicBezTo>
                    <a:pt x="37" y="192"/>
                    <a:pt x="37" y="192"/>
                    <a:pt x="37" y="192"/>
                  </a:cubicBezTo>
                  <a:cubicBezTo>
                    <a:pt x="35" y="192"/>
                    <a:pt x="33" y="190"/>
                    <a:pt x="32" y="188"/>
                  </a:cubicBezTo>
                  <a:cubicBezTo>
                    <a:pt x="32" y="186"/>
                    <a:pt x="34" y="184"/>
                    <a:pt x="36" y="183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9" y="175"/>
                    <a:pt x="102" y="171"/>
                    <a:pt x="105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2" y="129"/>
                    <a:pt x="143" y="128"/>
                    <a:pt x="142" y="127"/>
                  </a:cubicBezTo>
                  <a:cubicBezTo>
                    <a:pt x="142" y="127"/>
                    <a:pt x="142" y="127"/>
                    <a:pt x="142" y="127"/>
                  </a:cubicBezTo>
                  <a:cubicBezTo>
                    <a:pt x="142" y="127"/>
                    <a:pt x="142" y="127"/>
                    <a:pt x="142" y="127"/>
                  </a:cubicBezTo>
                  <a:cubicBezTo>
                    <a:pt x="142" y="127"/>
                    <a:pt x="142" y="127"/>
                    <a:pt x="142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1" y="126"/>
                    <a:pt x="139" y="126"/>
                    <a:pt x="137" y="128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2" y="155"/>
                    <a:pt x="101" y="156"/>
                    <a:pt x="99" y="157"/>
                  </a:cubicBezTo>
                  <a:cubicBezTo>
                    <a:pt x="97" y="157"/>
                    <a:pt x="94" y="158"/>
                    <a:pt x="92" y="158"/>
                  </a:cubicBezTo>
                  <a:cubicBezTo>
                    <a:pt x="76" y="159"/>
                    <a:pt x="76" y="159"/>
                    <a:pt x="76" y="159"/>
                  </a:cubicBezTo>
                  <a:cubicBezTo>
                    <a:pt x="76" y="159"/>
                    <a:pt x="76" y="159"/>
                    <a:pt x="76" y="159"/>
                  </a:cubicBezTo>
                  <a:cubicBezTo>
                    <a:pt x="76" y="159"/>
                    <a:pt x="76" y="159"/>
                    <a:pt x="76" y="159"/>
                  </a:cubicBezTo>
                  <a:cubicBezTo>
                    <a:pt x="75" y="159"/>
                    <a:pt x="74" y="159"/>
                    <a:pt x="73" y="158"/>
                  </a:cubicBezTo>
                  <a:cubicBezTo>
                    <a:pt x="72" y="158"/>
                    <a:pt x="71" y="157"/>
                    <a:pt x="70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70" y="155"/>
                    <a:pt x="69" y="154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9" y="152"/>
                    <a:pt x="69" y="151"/>
                    <a:pt x="69" y="150"/>
                  </a:cubicBezTo>
                  <a:cubicBezTo>
                    <a:pt x="69" y="150"/>
                    <a:pt x="69" y="150"/>
                    <a:pt x="69" y="150"/>
                  </a:cubicBezTo>
                  <a:cubicBezTo>
                    <a:pt x="70" y="146"/>
                    <a:pt x="70" y="143"/>
                    <a:pt x="70" y="140"/>
                  </a:cubicBezTo>
                  <a:cubicBezTo>
                    <a:pt x="70" y="137"/>
                    <a:pt x="69" y="133"/>
                    <a:pt x="68" y="129"/>
                  </a:cubicBezTo>
                  <a:cubicBezTo>
                    <a:pt x="67" y="127"/>
                    <a:pt x="66" y="125"/>
                    <a:pt x="64" y="125"/>
                  </a:cubicBezTo>
                  <a:cubicBezTo>
                    <a:pt x="64" y="125"/>
                    <a:pt x="63" y="125"/>
                    <a:pt x="63" y="125"/>
                  </a:cubicBezTo>
                  <a:cubicBezTo>
                    <a:pt x="62" y="125"/>
                    <a:pt x="62" y="126"/>
                    <a:pt x="61" y="126"/>
                  </a:cubicBezTo>
                  <a:cubicBezTo>
                    <a:pt x="60" y="128"/>
                    <a:pt x="59" y="130"/>
                    <a:pt x="61" y="133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2" y="138"/>
                    <a:pt x="63" y="141"/>
                    <a:pt x="62" y="145"/>
                  </a:cubicBezTo>
                  <a:cubicBezTo>
                    <a:pt x="62" y="148"/>
                    <a:pt x="60" y="151"/>
                    <a:pt x="57" y="155"/>
                  </a:cubicBezTo>
                  <a:cubicBezTo>
                    <a:pt x="55" y="159"/>
                    <a:pt x="52" y="161"/>
                    <a:pt x="49" y="163"/>
                  </a:cubicBezTo>
                  <a:cubicBezTo>
                    <a:pt x="46" y="165"/>
                    <a:pt x="42" y="165"/>
                    <a:pt x="39" y="166"/>
                  </a:cubicBezTo>
                  <a:cubicBezTo>
                    <a:pt x="37" y="166"/>
                    <a:pt x="35" y="165"/>
                    <a:pt x="34" y="163"/>
                  </a:cubicBezTo>
                  <a:cubicBezTo>
                    <a:pt x="34" y="160"/>
                    <a:pt x="35" y="158"/>
                    <a:pt x="38" y="158"/>
                  </a:cubicBezTo>
                  <a:cubicBezTo>
                    <a:pt x="40" y="157"/>
                    <a:pt x="43" y="157"/>
                    <a:pt x="45" y="156"/>
                  </a:cubicBezTo>
                  <a:cubicBezTo>
                    <a:pt x="47" y="155"/>
                    <a:pt x="49" y="153"/>
                    <a:pt x="50" y="151"/>
                  </a:cubicBezTo>
                  <a:cubicBezTo>
                    <a:pt x="52" y="148"/>
                    <a:pt x="54" y="146"/>
                    <a:pt x="54" y="143"/>
                  </a:cubicBezTo>
                  <a:cubicBezTo>
                    <a:pt x="54" y="142"/>
                    <a:pt x="54" y="139"/>
                    <a:pt x="53" y="137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50" y="130"/>
                    <a:pt x="52" y="124"/>
                    <a:pt x="55" y="121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3" y="121"/>
                    <a:pt x="0" y="117"/>
                    <a:pt x="0" y="114"/>
                  </a:cubicBezTo>
                  <a:cubicBezTo>
                    <a:pt x="0" y="110"/>
                    <a:pt x="3" y="107"/>
                    <a:pt x="7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80" y="107"/>
                    <a:pt x="183" y="110"/>
                    <a:pt x="183" y="114"/>
                  </a:cubicBezTo>
                  <a:cubicBezTo>
                    <a:pt x="183" y="117"/>
                    <a:pt x="180" y="121"/>
                    <a:pt x="176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9" y="122"/>
                    <a:pt x="150" y="124"/>
                    <a:pt x="151" y="125"/>
                  </a:cubicBezTo>
                  <a:cubicBezTo>
                    <a:pt x="151" y="129"/>
                    <a:pt x="150" y="133"/>
                    <a:pt x="147" y="137"/>
                  </a:cubicBezTo>
                  <a:cubicBezTo>
                    <a:pt x="113" y="173"/>
                    <a:pt x="113" y="173"/>
                    <a:pt x="113" y="173"/>
                  </a:cubicBezTo>
                  <a:cubicBezTo>
                    <a:pt x="112" y="173"/>
                    <a:pt x="112" y="173"/>
                    <a:pt x="112" y="173"/>
                  </a:cubicBezTo>
                  <a:cubicBezTo>
                    <a:pt x="112" y="173"/>
                    <a:pt x="112" y="173"/>
                    <a:pt x="112" y="173"/>
                  </a:cubicBezTo>
                  <a:cubicBezTo>
                    <a:pt x="107" y="178"/>
                    <a:pt x="103" y="183"/>
                    <a:pt x="95" y="183"/>
                  </a:cubicBezTo>
                  <a:cubicBezTo>
                    <a:pt x="37" y="192"/>
                    <a:pt x="37" y="192"/>
                    <a:pt x="37" y="192"/>
                  </a:cubicBezTo>
                  <a:close/>
                  <a:moveTo>
                    <a:pt x="72" y="121"/>
                  </a:moveTo>
                  <a:cubicBezTo>
                    <a:pt x="72" y="121"/>
                    <a:pt x="72" y="121"/>
                    <a:pt x="72" y="121"/>
                  </a:cubicBezTo>
                  <a:cubicBezTo>
                    <a:pt x="74" y="122"/>
                    <a:pt x="75" y="124"/>
                    <a:pt x="76" y="126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78" y="131"/>
                    <a:pt x="79" y="135"/>
                    <a:pt x="79" y="139"/>
                  </a:cubicBezTo>
                  <a:cubicBezTo>
                    <a:pt x="79" y="143"/>
                    <a:pt x="79" y="146"/>
                    <a:pt x="78" y="150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3" y="149"/>
                    <a:pt x="94" y="149"/>
                    <a:pt x="96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8" y="148"/>
                    <a:pt x="99" y="147"/>
                  </a:cubicBezTo>
                  <a:cubicBezTo>
                    <a:pt x="99" y="147"/>
                    <a:pt x="99" y="147"/>
                    <a:pt x="99" y="147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72" y="121"/>
                    <a:pt x="72" y="121"/>
                    <a:pt x="72" y="121"/>
                  </a:cubicBezTo>
                  <a:close/>
                  <a:moveTo>
                    <a:pt x="95" y="175"/>
                  </a:move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lose/>
                  <a:moveTo>
                    <a:pt x="105" y="168"/>
                  </a:moveTo>
                  <a:cubicBezTo>
                    <a:pt x="105" y="168"/>
                    <a:pt x="105" y="168"/>
                    <a:pt x="105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5" y="168"/>
                    <a:pt x="105" y="168"/>
                    <a:pt x="105" y="168"/>
                  </a:cubicBezTo>
                  <a:close/>
                  <a:moveTo>
                    <a:pt x="142" y="126"/>
                  </a:moveTo>
                  <a:cubicBezTo>
                    <a:pt x="142" y="126"/>
                    <a:pt x="142" y="126"/>
                    <a:pt x="142" y="126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8" y="123"/>
                    <a:pt x="139" y="125"/>
                    <a:pt x="142" y="126"/>
                  </a:cubicBez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27" y="38"/>
                    <a:pt x="110" y="30"/>
                    <a:pt x="92" y="30"/>
                  </a:cubicBezTo>
                  <a:cubicBezTo>
                    <a:pt x="73" y="30"/>
                    <a:pt x="56" y="38"/>
                    <a:pt x="44" y="50"/>
                  </a:cubicBezTo>
                  <a:cubicBezTo>
                    <a:pt x="33" y="61"/>
                    <a:pt x="26" y="76"/>
                    <a:pt x="25" y="93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58" y="76"/>
                    <a:pt x="150" y="61"/>
                    <a:pt x="139" y="50"/>
                  </a:cubicBezTo>
                  <a:close/>
                  <a:moveTo>
                    <a:pt x="96" y="11"/>
                  </a:moveTo>
                  <a:cubicBezTo>
                    <a:pt x="96" y="11"/>
                    <a:pt x="96" y="11"/>
                    <a:pt x="96" y="11"/>
                  </a:cubicBezTo>
                  <a:cubicBezTo>
                    <a:pt x="95" y="9"/>
                    <a:pt x="93" y="9"/>
                    <a:pt x="92" y="9"/>
                  </a:cubicBezTo>
                  <a:cubicBezTo>
                    <a:pt x="90" y="9"/>
                    <a:pt x="88" y="9"/>
                    <a:pt x="87" y="11"/>
                  </a:cubicBezTo>
                  <a:cubicBezTo>
                    <a:pt x="86" y="12"/>
                    <a:pt x="85" y="13"/>
                    <a:pt x="85" y="15"/>
                  </a:cubicBezTo>
                  <a:cubicBezTo>
                    <a:pt x="85" y="17"/>
                    <a:pt x="86" y="18"/>
                    <a:pt x="87" y="20"/>
                  </a:cubicBezTo>
                  <a:cubicBezTo>
                    <a:pt x="88" y="21"/>
                    <a:pt x="90" y="21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4" y="21"/>
                    <a:pt x="95" y="21"/>
                    <a:pt x="96" y="20"/>
                  </a:cubicBezTo>
                  <a:cubicBezTo>
                    <a:pt x="97" y="18"/>
                    <a:pt x="98" y="17"/>
                    <a:pt x="98" y="15"/>
                  </a:cubicBezTo>
                  <a:cubicBezTo>
                    <a:pt x="98" y="13"/>
                    <a:pt x="97" y="12"/>
                    <a:pt x="96" y="11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/>
          <p:nvPr/>
        </p:nvSpPr>
        <p:spPr bwMode="auto">
          <a:xfrm>
            <a:off x="4001965" y="1829644"/>
            <a:ext cx="1953043" cy="1928806"/>
          </a:xfrm>
          <a:custGeom>
            <a:avLst/>
            <a:gdLst>
              <a:gd name="T0" fmla="*/ 727 w 1715"/>
              <a:gd name="T1" fmla="*/ 1715 h 1715"/>
              <a:gd name="T2" fmla="*/ 1715 w 1715"/>
              <a:gd name="T3" fmla="*/ 1715 h 1715"/>
              <a:gd name="T4" fmla="*/ 1715 w 1715"/>
              <a:gd name="T5" fmla="*/ 727 h 1715"/>
              <a:gd name="T6" fmla="*/ 988 w 1715"/>
              <a:gd name="T7" fmla="*/ 0 h 1715"/>
              <a:gd name="T8" fmla="*/ 0 w 1715"/>
              <a:gd name="T9" fmla="*/ 986 h 1715"/>
              <a:gd name="T10" fmla="*/ 727 w 1715"/>
              <a:gd name="T11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5" h="1715">
                <a:moveTo>
                  <a:pt x="727" y="1715"/>
                </a:moveTo>
                <a:lnTo>
                  <a:pt x="1715" y="1715"/>
                </a:lnTo>
                <a:lnTo>
                  <a:pt x="1715" y="727"/>
                </a:lnTo>
                <a:lnTo>
                  <a:pt x="988" y="0"/>
                </a:lnTo>
                <a:lnTo>
                  <a:pt x="0" y="986"/>
                </a:lnTo>
                <a:lnTo>
                  <a:pt x="727" y="1715"/>
                </a:lnTo>
                <a:close/>
              </a:path>
            </a:pathLst>
          </a:cu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Freeform 5"/>
          <p:cNvSpPr/>
          <p:nvPr/>
        </p:nvSpPr>
        <p:spPr bwMode="auto">
          <a:xfrm>
            <a:off x="6033584" y="1829644"/>
            <a:ext cx="1953043" cy="1928806"/>
          </a:xfrm>
          <a:custGeom>
            <a:avLst/>
            <a:gdLst>
              <a:gd name="T0" fmla="*/ 988 w 1715"/>
              <a:gd name="T1" fmla="*/ 1715 h 1715"/>
              <a:gd name="T2" fmla="*/ 0 w 1715"/>
              <a:gd name="T3" fmla="*/ 1715 h 1715"/>
              <a:gd name="T4" fmla="*/ 0 w 1715"/>
              <a:gd name="T5" fmla="*/ 727 h 1715"/>
              <a:gd name="T6" fmla="*/ 727 w 1715"/>
              <a:gd name="T7" fmla="*/ 0 h 1715"/>
              <a:gd name="T8" fmla="*/ 1715 w 1715"/>
              <a:gd name="T9" fmla="*/ 986 h 1715"/>
              <a:gd name="T10" fmla="*/ 988 w 1715"/>
              <a:gd name="T11" fmla="*/ 1715 h 1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5" h="1715">
                <a:moveTo>
                  <a:pt x="988" y="1715"/>
                </a:moveTo>
                <a:lnTo>
                  <a:pt x="0" y="1715"/>
                </a:lnTo>
                <a:lnTo>
                  <a:pt x="0" y="727"/>
                </a:lnTo>
                <a:lnTo>
                  <a:pt x="727" y="0"/>
                </a:lnTo>
                <a:lnTo>
                  <a:pt x="1715" y="986"/>
                </a:lnTo>
                <a:lnTo>
                  <a:pt x="988" y="1715"/>
                </a:lnTo>
                <a:close/>
              </a:path>
            </a:pathLst>
          </a:custGeom>
          <a:solidFill>
            <a:schemeClr val="accent6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Freeform 7"/>
          <p:cNvSpPr/>
          <p:nvPr/>
        </p:nvSpPr>
        <p:spPr bwMode="auto">
          <a:xfrm>
            <a:off x="4007658" y="3840550"/>
            <a:ext cx="1947349" cy="1922057"/>
          </a:xfrm>
          <a:custGeom>
            <a:avLst/>
            <a:gdLst>
              <a:gd name="T0" fmla="*/ 1710 w 1710"/>
              <a:gd name="T1" fmla="*/ 986 h 1709"/>
              <a:gd name="T2" fmla="*/ 1710 w 1710"/>
              <a:gd name="T3" fmla="*/ 0 h 1709"/>
              <a:gd name="T4" fmla="*/ 722 w 1710"/>
              <a:gd name="T5" fmla="*/ 0 h 1709"/>
              <a:gd name="T6" fmla="*/ 0 w 1710"/>
              <a:gd name="T7" fmla="*/ 722 h 1709"/>
              <a:gd name="T8" fmla="*/ 988 w 1710"/>
              <a:gd name="T9" fmla="*/ 1709 h 1709"/>
              <a:gd name="T10" fmla="*/ 1710 w 1710"/>
              <a:gd name="T11" fmla="*/ 986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0" h="1709">
                <a:moveTo>
                  <a:pt x="1710" y="986"/>
                </a:moveTo>
                <a:lnTo>
                  <a:pt x="1710" y="0"/>
                </a:lnTo>
                <a:lnTo>
                  <a:pt x="722" y="0"/>
                </a:lnTo>
                <a:lnTo>
                  <a:pt x="0" y="722"/>
                </a:lnTo>
                <a:lnTo>
                  <a:pt x="988" y="1709"/>
                </a:lnTo>
                <a:lnTo>
                  <a:pt x="1710" y="986"/>
                </a:lnTo>
                <a:close/>
              </a:path>
            </a:pathLst>
          </a:custGeom>
          <a:solidFill>
            <a:schemeClr val="accent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Freeform 9"/>
          <p:cNvSpPr/>
          <p:nvPr/>
        </p:nvSpPr>
        <p:spPr bwMode="auto">
          <a:xfrm>
            <a:off x="6032446" y="3840550"/>
            <a:ext cx="1946209" cy="1922057"/>
          </a:xfrm>
          <a:custGeom>
            <a:avLst/>
            <a:gdLst>
              <a:gd name="T0" fmla="*/ 0 w 1709"/>
              <a:gd name="T1" fmla="*/ 986 h 1709"/>
              <a:gd name="T2" fmla="*/ 0 w 1709"/>
              <a:gd name="T3" fmla="*/ 0 h 1709"/>
              <a:gd name="T4" fmla="*/ 987 w 1709"/>
              <a:gd name="T5" fmla="*/ 0 h 1709"/>
              <a:gd name="T6" fmla="*/ 1709 w 1709"/>
              <a:gd name="T7" fmla="*/ 722 h 1709"/>
              <a:gd name="T8" fmla="*/ 721 w 1709"/>
              <a:gd name="T9" fmla="*/ 1709 h 1709"/>
              <a:gd name="T10" fmla="*/ 0 w 1709"/>
              <a:gd name="T11" fmla="*/ 986 h 1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9" h="1709">
                <a:moveTo>
                  <a:pt x="0" y="986"/>
                </a:moveTo>
                <a:lnTo>
                  <a:pt x="0" y="0"/>
                </a:lnTo>
                <a:lnTo>
                  <a:pt x="987" y="0"/>
                </a:lnTo>
                <a:lnTo>
                  <a:pt x="1709" y="722"/>
                </a:lnTo>
                <a:lnTo>
                  <a:pt x="721" y="1709"/>
                </a:lnTo>
                <a:lnTo>
                  <a:pt x="0" y="986"/>
                </a:lnTo>
                <a:close/>
              </a:path>
            </a:pathLst>
          </a:custGeom>
          <a:gradFill>
            <a:gsLst>
              <a:gs pos="0">
                <a:srgbClr val="86C1A8"/>
              </a:gs>
              <a:gs pos="74000">
                <a:srgbClr val="0080C8"/>
              </a:gs>
            </a:gsLst>
            <a:lin ang="2700000" scaled="0"/>
          </a:gra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Freeform 10"/>
          <p:cNvSpPr/>
          <p:nvPr/>
        </p:nvSpPr>
        <p:spPr bwMode="auto">
          <a:xfrm>
            <a:off x="6032446" y="3840550"/>
            <a:ext cx="1946209" cy="1922057"/>
          </a:xfrm>
          <a:custGeom>
            <a:avLst/>
            <a:gdLst>
              <a:gd name="T0" fmla="*/ 0 w 1709"/>
              <a:gd name="T1" fmla="*/ 1565275 h 1709"/>
              <a:gd name="T2" fmla="*/ 0 w 1709"/>
              <a:gd name="T3" fmla="*/ 0 h 1709"/>
              <a:gd name="T4" fmla="*/ 1566863 w 1709"/>
              <a:gd name="T5" fmla="*/ 0 h 1709"/>
              <a:gd name="T6" fmla="*/ 2713038 w 1709"/>
              <a:gd name="T7" fmla="*/ 1146175 h 1709"/>
              <a:gd name="T8" fmla="*/ 1144588 w 1709"/>
              <a:gd name="T9" fmla="*/ 2713038 h 1709"/>
              <a:gd name="T10" fmla="*/ 0 w 1709"/>
              <a:gd name="T11" fmla="*/ 1565275 h 17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09" h="1709">
                <a:moveTo>
                  <a:pt x="0" y="986"/>
                </a:moveTo>
                <a:lnTo>
                  <a:pt x="0" y="0"/>
                </a:lnTo>
                <a:lnTo>
                  <a:pt x="987" y="0"/>
                </a:lnTo>
                <a:lnTo>
                  <a:pt x="1709" y="722"/>
                </a:lnTo>
                <a:lnTo>
                  <a:pt x="721" y="1709"/>
                </a:lnTo>
                <a:lnTo>
                  <a:pt x="0" y="986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72585" tIns="36293" rIns="72585" bIns="36293"/>
          <a:lstStyle/>
          <a:p>
            <a:endParaRPr lang="zh-CN" altLang="en-US"/>
          </a:p>
        </p:txBody>
      </p:sp>
      <p:sp>
        <p:nvSpPr>
          <p:cNvPr id="49" name="Freeform 6"/>
          <p:cNvSpPr/>
          <p:nvPr/>
        </p:nvSpPr>
        <p:spPr bwMode="auto">
          <a:xfrm>
            <a:off x="6033584" y="1829644"/>
            <a:ext cx="1953043" cy="1928806"/>
          </a:xfrm>
          <a:custGeom>
            <a:avLst/>
            <a:gdLst>
              <a:gd name="T0" fmla="*/ 1568450 w 1715"/>
              <a:gd name="T1" fmla="*/ 2722563 h 1715"/>
              <a:gd name="T2" fmla="*/ 0 w 1715"/>
              <a:gd name="T3" fmla="*/ 2722563 h 1715"/>
              <a:gd name="T4" fmla="*/ 0 w 1715"/>
              <a:gd name="T5" fmla="*/ 1154113 h 1715"/>
              <a:gd name="T6" fmla="*/ 1154113 w 1715"/>
              <a:gd name="T7" fmla="*/ 0 h 1715"/>
              <a:gd name="T8" fmla="*/ 2722563 w 1715"/>
              <a:gd name="T9" fmla="*/ 1565275 h 1715"/>
              <a:gd name="T10" fmla="*/ 1568450 w 1715"/>
              <a:gd name="T11" fmla="*/ 2722563 h 17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15" h="1715">
                <a:moveTo>
                  <a:pt x="988" y="1715"/>
                </a:moveTo>
                <a:lnTo>
                  <a:pt x="0" y="1715"/>
                </a:lnTo>
                <a:lnTo>
                  <a:pt x="0" y="727"/>
                </a:lnTo>
                <a:lnTo>
                  <a:pt x="727" y="0"/>
                </a:lnTo>
                <a:lnTo>
                  <a:pt x="1715" y="986"/>
                </a:lnTo>
                <a:lnTo>
                  <a:pt x="988" y="17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585" tIns="36293" rIns="72585" bIns="36293"/>
          <a:lstStyle/>
          <a:p>
            <a:endParaRPr lang="zh-CN" altLang="en-US"/>
          </a:p>
        </p:txBody>
      </p:sp>
      <p:sp>
        <p:nvSpPr>
          <p:cNvPr id="50" name="Freeform 8"/>
          <p:cNvSpPr/>
          <p:nvPr/>
        </p:nvSpPr>
        <p:spPr bwMode="auto">
          <a:xfrm>
            <a:off x="4007658" y="3840550"/>
            <a:ext cx="1947349" cy="1922057"/>
          </a:xfrm>
          <a:custGeom>
            <a:avLst/>
            <a:gdLst>
              <a:gd name="T0" fmla="*/ 2714625 w 1710"/>
              <a:gd name="T1" fmla="*/ 1565275 h 1709"/>
              <a:gd name="T2" fmla="*/ 2714625 w 1710"/>
              <a:gd name="T3" fmla="*/ 0 h 1709"/>
              <a:gd name="T4" fmla="*/ 1146175 w 1710"/>
              <a:gd name="T5" fmla="*/ 0 h 1709"/>
              <a:gd name="T6" fmla="*/ 0 w 1710"/>
              <a:gd name="T7" fmla="*/ 1146175 h 1709"/>
              <a:gd name="T8" fmla="*/ 1568450 w 1710"/>
              <a:gd name="T9" fmla="*/ 2713038 h 1709"/>
              <a:gd name="T10" fmla="*/ 2714625 w 1710"/>
              <a:gd name="T11" fmla="*/ 1565275 h 17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10" h="1709">
                <a:moveTo>
                  <a:pt x="1710" y="986"/>
                </a:moveTo>
                <a:lnTo>
                  <a:pt x="1710" y="0"/>
                </a:lnTo>
                <a:lnTo>
                  <a:pt x="722" y="0"/>
                </a:lnTo>
                <a:lnTo>
                  <a:pt x="0" y="722"/>
                </a:lnTo>
                <a:lnTo>
                  <a:pt x="988" y="1709"/>
                </a:lnTo>
                <a:lnTo>
                  <a:pt x="1710" y="98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585" tIns="36293" rIns="72585" bIns="36293"/>
          <a:lstStyle/>
          <a:p>
            <a:endParaRPr lang="zh-CN" altLang="en-US"/>
          </a:p>
        </p:txBody>
      </p:sp>
      <p:sp>
        <p:nvSpPr>
          <p:cNvPr id="51" name="Freeform 12"/>
          <p:cNvSpPr/>
          <p:nvPr/>
        </p:nvSpPr>
        <p:spPr bwMode="auto">
          <a:xfrm>
            <a:off x="4001965" y="1829644"/>
            <a:ext cx="1953043" cy="1928806"/>
          </a:xfrm>
          <a:custGeom>
            <a:avLst/>
            <a:gdLst>
              <a:gd name="T0" fmla="*/ 1154113 w 1715"/>
              <a:gd name="T1" fmla="*/ 2722563 h 1715"/>
              <a:gd name="T2" fmla="*/ 2722563 w 1715"/>
              <a:gd name="T3" fmla="*/ 2722563 h 1715"/>
              <a:gd name="T4" fmla="*/ 2722563 w 1715"/>
              <a:gd name="T5" fmla="*/ 1154113 h 1715"/>
              <a:gd name="T6" fmla="*/ 1568450 w 1715"/>
              <a:gd name="T7" fmla="*/ 0 h 1715"/>
              <a:gd name="T8" fmla="*/ 0 w 1715"/>
              <a:gd name="T9" fmla="*/ 1565275 h 1715"/>
              <a:gd name="T10" fmla="*/ 1154113 w 1715"/>
              <a:gd name="T11" fmla="*/ 2722563 h 17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15" h="1715">
                <a:moveTo>
                  <a:pt x="727" y="1715"/>
                </a:moveTo>
                <a:lnTo>
                  <a:pt x="1715" y="1715"/>
                </a:lnTo>
                <a:lnTo>
                  <a:pt x="1715" y="727"/>
                </a:lnTo>
                <a:lnTo>
                  <a:pt x="988" y="0"/>
                </a:lnTo>
                <a:lnTo>
                  <a:pt x="0" y="986"/>
                </a:lnTo>
                <a:lnTo>
                  <a:pt x="727" y="171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585" tIns="36293" rIns="72585" bIns="36293"/>
          <a:lstStyle/>
          <a:p>
            <a:endParaRPr lang="zh-CN" altLang="en-US"/>
          </a:p>
        </p:txBody>
      </p:sp>
      <p:sp>
        <p:nvSpPr>
          <p:cNvPr id="65" name="Oval 17"/>
          <p:cNvSpPr>
            <a:spLocks noChangeArrowheads="1"/>
          </p:cNvSpPr>
          <p:nvPr/>
        </p:nvSpPr>
        <p:spPr bwMode="auto">
          <a:xfrm>
            <a:off x="5158985" y="2971469"/>
            <a:ext cx="1670621" cy="164988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lumMod val="100000"/>
                </a:srgbClr>
              </a:gs>
              <a:gs pos="0">
                <a:srgbClr val="D9D9DA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rgbClr val="FFFFFF"/>
                </a:gs>
                <a:gs pos="0">
                  <a:srgbClr val="D9D9DA"/>
                </a:gs>
              </a:gsLst>
              <a:lin ang="13500000" scaled="1"/>
              <a:tileRect/>
            </a:gradFill>
          </a:ln>
          <a:effectLst>
            <a:outerShdw blurRad="203200" dist="1143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椭圆 67"/>
          <p:cNvSpPr/>
          <p:nvPr/>
        </p:nvSpPr>
        <p:spPr>
          <a:xfrm>
            <a:off x="3945896" y="1848070"/>
            <a:ext cx="810324" cy="800268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4037267" y="1937612"/>
            <a:ext cx="627479" cy="620817"/>
          </a:xfrm>
          <a:prstGeom prst="ellipse">
            <a:avLst/>
          </a:prstGeom>
          <a:solidFill>
            <a:schemeClr val="bg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0" name="组合 134"/>
          <p:cNvGrpSpPr/>
          <p:nvPr/>
        </p:nvGrpSpPr>
        <p:grpSpPr bwMode="auto">
          <a:xfrm>
            <a:off x="4189867" y="2072573"/>
            <a:ext cx="585344" cy="533093"/>
            <a:chOff x="5722963" y="2742165"/>
            <a:chExt cx="500063" cy="460375"/>
          </a:xfrm>
        </p:grpSpPr>
        <p:sp>
          <p:nvSpPr>
            <p:cNvPr id="71" name="Freeform 55"/>
            <p:cNvSpPr/>
            <p:nvPr/>
          </p:nvSpPr>
          <p:spPr bwMode="auto">
            <a:xfrm>
              <a:off x="5742013" y="2745340"/>
              <a:ext cx="481013" cy="457200"/>
            </a:xfrm>
            <a:custGeom>
              <a:avLst/>
              <a:gdLst>
                <a:gd name="T0" fmla="*/ 137 w 303"/>
                <a:gd name="T1" fmla="*/ 288 h 288"/>
                <a:gd name="T2" fmla="*/ 0 w 303"/>
                <a:gd name="T3" fmla="*/ 174 h 288"/>
                <a:gd name="T4" fmla="*/ 2 w 303"/>
                <a:gd name="T5" fmla="*/ 15 h 288"/>
                <a:gd name="T6" fmla="*/ 54 w 303"/>
                <a:gd name="T7" fmla="*/ 10 h 288"/>
                <a:gd name="T8" fmla="*/ 85 w 303"/>
                <a:gd name="T9" fmla="*/ 43 h 288"/>
                <a:gd name="T10" fmla="*/ 106 w 303"/>
                <a:gd name="T11" fmla="*/ 22 h 288"/>
                <a:gd name="T12" fmla="*/ 128 w 303"/>
                <a:gd name="T13" fmla="*/ 0 h 288"/>
                <a:gd name="T14" fmla="*/ 303 w 303"/>
                <a:gd name="T15" fmla="*/ 150 h 288"/>
                <a:gd name="T16" fmla="*/ 137 w 303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3" h="288">
                  <a:moveTo>
                    <a:pt x="137" y="288"/>
                  </a:moveTo>
                  <a:lnTo>
                    <a:pt x="0" y="174"/>
                  </a:lnTo>
                  <a:lnTo>
                    <a:pt x="2" y="15"/>
                  </a:lnTo>
                  <a:lnTo>
                    <a:pt x="54" y="10"/>
                  </a:lnTo>
                  <a:lnTo>
                    <a:pt x="85" y="43"/>
                  </a:lnTo>
                  <a:lnTo>
                    <a:pt x="106" y="22"/>
                  </a:lnTo>
                  <a:lnTo>
                    <a:pt x="128" y="0"/>
                  </a:lnTo>
                  <a:lnTo>
                    <a:pt x="303" y="150"/>
                  </a:lnTo>
                  <a:lnTo>
                    <a:pt x="137" y="288"/>
                  </a:lnTo>
                  <a:close/>
                </a:path>
              </a:pathLst>
            </a:custGeom>
            <a:gradFill flip="none" rotWithShape="1">
              <a:gsLst>
                <a:gs pos="73000">
                  <a:srgbClr val="0D0D0D">
                    <a:alpha val="0"/>
                  </a:srgb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5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72" name="Freeform 56"/>
            <p:cNvSpPr>
              <a:spLocks noEditPoints="1"/>
            </p:cNvSpPr>
            <p:nvPr/>
          </p:nvSpPr>
          <p:spPr bwMode="auto">
            <a:xfrm>
              <a:off x="5722963" y="2742165"/>
              <a:ext cx="115888" cy="290513"/>
            </a:xfrm>
            <a:custGeom>
              <a:avLst/>
              <a:gdLst>
                <a:gd name="T0" fmla="*/ 63551 w 31"/>
                <a:gd name="T1" fmla="*/ 0 h 77"/>
                <a:gd name="T2" fmla="*/ 104673 w 31"/>
                <a:gd name="T3" fmla="*/ 18864 h 77"/>
                <a:gd name="T4" fmla="*/ 115888 w 31"/>
                <a:gd name="T5" fmla="*/ 67912 h 77"/>
                <a:gd name="T6" fmla="*/ 115888 w 31"/>
                <a:gd name="T7" fmla="*/ 237692 h 77"/>
                <a:gd name="T8" fmla="*/ 100935 w 31"/>
                <a:gd name="T9" fmla="*/ 279194 h 77"/>
                <a:gd name="T10" fmla="*/ 59813 w 31"/>
                <a:gd name="T11" fmla="*/ 290513 h 77"/>
                <a:gd name="T12" fmla="*/ 7477 w 31"/>
                <a:gd name="T13" fmla="*/ 271649 h 77"/>
                <a:gd name="T14" fmla="*/ 0 w 31"/>
                <a:gd name="T15" fmla="*/ 215055 h 77"/>
                <a:gd name="T16" fmla="*/ 0 w 31"/>
                <a:gd name="T17" fmla="*/ 79231 h 77"/>
                <a:gd name="T18" fmla="*/ 11215 w 31"/>
                <a:gd name="T19" fmla="*/ 22637 h 77"/>
                <a:gd name="T20" fmla="*/ 63551 w 31"/>
                <a:gd name="T21" fmla="*/ 0 h 77"/>
                <a:gd name="T22" fmla="*/ 59813 w 31"/>
                <a:gd name="T23" fmla="*/ 264103 h 77"/>
                <a:gd name="T24" fmla="*/ 82243 w 31"/>
                <a:gd name="T25" fmla="*/ 222601 h 77"/>
                <a:gd name="T26" fmla="*/ 82243 w 31"/>
                <a:gd name="T27" fmla="*/ 64139 h 77"/>
                <a:gd name="T28" fmla="*/ 59813 w 31"/>
                <a:gd name="T29" fmla="*/ 26410 h 77"/>
                <a:gd name="T30" fmla="*/ 33645 w 31"/>
                <a:gd name="T31" fmla="*/ 64139 h 77"/>
                <a:gd name="T32" fmla="*/ 33645 w 31"/>
                <a:gd name="T33" fmla="*/ 75458 h 77"/>
                <a:gd name="T34" fmla="*/ 33645 w 31"/>
                <a:gd name="T35" fmla="*/ 86777 h 77"/>
                <a:gd name="T36" fmla="*/ 33645 w 31"/>
                <a:gd name="T37" fmla="*/ 132051 h 77"/>
                <a:gd name="T38" fmla="*/ 33645 w 31"/>
                <a:gd name="T39" fmla="*/ 181099 h 77"/>
                <a:gd name="T40" fmla="*/ 33645 w 31"/>
                <a:gd name="T41" fmla="*/ 222601 h 77"/>
                <a:gd name="T42" fmla="*/ 59813 w 31"/>
                <a:gd name="T43" fmla="*/ 264103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" h="77">
                  <a:moveTo>
                    <a:pt x="17" y="0"/>
                  </a:moveTo>
                  <a:cubicBezTo>
                    <a:pt x="22" y="0"/>
                    <a:pt x="26" y="2"/>
                    <a:pt x="28" y="5"/>
                  </a:cubicBezTo>
                  <a:cubicBezTo>
                    <a:pt x="30" y="8"/>
                    <a:pt x="31" y="12"/>
                    <a:pt x="31" y="18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7"/>
                    <a:pt x="30" y="71"/>
                    <a:pt x="27" y="74"/>
                  </a:cubicBezTo>
                  <a:cubicBezTo>
                    <a:pt x="24" y="76"/>
                    <a:pt x="21" y="77"/>
                    <a:pt x="16" y="77"/>
                  </a:cubicBezTo>
                  <a:cubicBezTo>
                    <a:pt x="9" y="77"/>
                    <a:pt x="5" y="76"/>
                    <a:pt x="2" y="72"/>
                  </a:cubicBezTo>
                  <a:cubicBezTo>
                    <a:pt x="1" y="69"/>
                    <a:pt x="0" y="64"/>
                    <a:pt x="0" y="5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1" y="8"/>
                    <a:pt x="3" y="6"/>
                  </a:cubicBezTo>
                  <a:cubicBezTo>
                    <a:pt x="5" y="2"/>
                    <a:pt x="10" y="0"/>
                    <a:pt x="17" y="0"/>
                  </a:cubicBezTo>
                  <a:close/>
                  <a:moveTo>
                    <a:pt x="16" y="70"/>
                  </a:moveTo>
                  <a:cubicBezTo>
                    <a:pt x="20" y="70"/>
                    <a:pt x="22" y="66"/>
                    <a:pt x="22" y="59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0"/>
                    <a:pt x="20" y="7"/>
                    <a:pt x="16" y="7"/>
                  </a:cubicBezTo>
                  <a:cubicBezTo>
                    <a:pt x="11" y="7"/>
                    <a:pt x="9" y="11"/>
                    <a:pt x="9" y="17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6"/>
                    <a:pt x="11" y="70"/>
                    <a:pt x="16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73" name="Freeform 57"/>
            <p:cNvSpPr/>
            <p:nvPr/>
          </p:nvSpPr>
          <p:spPr bwMode="auto">
            <a:xfrm>
              <a:off x="5876951" y="2745340"/>
              <a:ext cx="68263" cy="287338"/>
            </a:xfrm>
            <a:custGeom>
              <a:avLst/>
              <a:gdLst>
                <a:gd name="T0" fmla="*/ 0 w 18"/>
                <a:gd name="T1" fmla="*/ 41588 h 76"/>
                <a:gd name="T2" fmla="*/ 41716 w 18"/>
                <a:gd name="T3" fmla="*/ 0 h 76"/>
                <a:gd name="T4" fmla="*/ 68263 w 18"/>
                <a:gd name="T5" fmla="*/ 0 h 76"/>
                <a:gd name="T6" fmla="*/ 68263 w 18"/>
                <a:gd name="T7" fmla="*/ 287338 h 76"/>
                <a:gd name="T8" fmla="*/ 30339 w 18"/>
                <a:gd name="T9" fmla="*/ 287338 h 76"/>
                <a:gd name="T10" fmla="*/ 30339 w 18"/>
                <a:gd name="T11" fmla="*/ 71835 h 76"/>
                <a:gd name="T12" fmla="*/ 0 w 18"/>
                <a:gd name="T13" fmla="*/ 71835 h 76"/>
                <a:gd name="T14" fmla="*/ 0 w 18"/>
                <a:gd name="T15" fmla="*/ 41588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" h="76">
                  <a:moveTo>
                    <a:pt x="0" y="11"/>
                  </a:moveTo>
                  <a:cubicBezTo>
                    <a:pt x="7" y="10"/>
                    <a:pt x="10" y="7"/>
                    <a:pt x="1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76"/>
                    <a:pt x="18" y="76"/>
                    <a:pt x="18" y="76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75" name="椭圆 74"/>
          <p:cNvSpPr/>
          <p:nvPr/>
        </p:nvSpPr>
        <p:spPr>
          <a:xfrm>
            <a:off x="7149678" y="1848070"/>
            <a:ext cx="810324" cy="800268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6" name="椭圆 75"/>
          <p:cNvSpPr/>
          <p:nvPr/>
        </p:nvSpPr>
        <p:spPr>
          <a:xfrm>
            <a:off x="7240713" y="1937612"/>
            <a:ext cx="628618" cy="620817"/>
          </a:xfrm>
          <a:prstGeom prst="ellipse">
            <a:avLst/>
          </a:prstGeom>
          <a:solidFill>
            <a:schemeClr val="accent6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77" name="组合 138"/>
          <p:cNvGrpSpPr/>
          <p:nvPr/>
        </p:nvGrpSpPr>
        <p:grpSpPr bwMode="auto">
          <a:xfrm>
            <a:off x="7389896" y="2066950"/>
            <a:ext cx="597870" cy="531968"/>
            <a:chOff x="952501" y="6013451"/>
            <a:chExt cx="511175" cy="460375"/>
          </a:xfrm>
        </p:grpSpPr>
        <p:sp>
          <p:nvSpPr>
            <p:cNvPr id="78" name="Freeform 58"/>
            <p:cNvSpPr/>
            <p:nvPr/>
          </p:nvSpPr>
          <p:spPr bwMode="auto">
            <a:xfrm>
              <a:off x="971551" y="6021388"/>
              <a:ext cx="492125" cy="452438"/>
            </a:xfrm>
            <a:custGeom>
              <a:avLst/>
              <a:gdLst>
                <a:gd name="T0" fmla="*/ 137 w 310"/>
                <a:gd name="T1" fmla="*/ 285 h 285"/>
                <a:gd name="T2" fmla="*/ 0 w 310"/>
                <a:gd name="T3" fmla="*/ 171 h 285"/>
                <a:gd name="T4" fmla="*/ 2 w 310"/>
                <a:gd name="T5" fmla="*/ 12 h 285"/>
                <a:gd name="T6" fmla="*/ 54 w 310"/>
                <a:gd name="T7" fmla="*/ 7 h 285"/>
                <a:gd name="T8" fmla="*/ 87 w 310"/>
                <a:gd name="T9" fmla="*/ 40 h 285"/>
                <a:gd name="T10" fmla="*/ 97 w 310"/>
                <a:gd name="T11" fmla="*/ 7 h 285"/>
                <a:gd name="T12" fmla="*/ 137 w 310"/>
                <a:gd name="T13" fmla="*/ 0 h 285"/>
                <a:gd name="T14" fmla="*/ 310 w 310"/>
                <a:gd name="T15" fmla="*/ 150 h 285"/>
                <a:gd name="T16" fmla="*/ 137 w 310"/>
                <a:gd name="T1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285">
                  <a:moveTo>
                    <a:pt x="137" y="285"/>
                  </a:moveTo>
                  <a:lnTo>
                    <a:pt x="0" y="171"/>
                  </a:lnTo>
                  <a:lnTo>
                    <a:pt x="2" y="12"/>
                  </a:lnTo>
                  <a:lnTo>
                    <a:pt x="54" y="7"/>
                  </a:lnTo>
                  <a:lnTo>
                    <a:pt x="87" y="40"/>
                  </a:lnTo>
                  <a:lnTo>
                    <a:pt x="97" y="7"/>
                  </a:lnTo>
                  <a:lnTo>
                    <a:pt x="137" y="0"/>
                  </a:lnTo>
                  <a:lnTo>
                    <a:pt x="310" y="150"/>
                  </a:lnTo>
                  <a:lnTo>
                    <a:pt x="137" y="285"/>
                  </a:lnTo>
                  <a:close/>
                </a:path>
              </a:pathLst>
            </a:custGeom>
            <a:gradFill flip="none" rotWithShape="1">
              <a:gsLst>
                <a:gs pos="73000">
                  <a:srgbClr val="0D0D0D">
                    <a:alpha val="0"/>
                  </a:srgb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5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79" name="Freeform 59"/>
            <p:cNvSpPr>
              <a:spLocks noEditPoints="1"/>
            </p:cNvSpPr>
            <p:nvPr/>
          </p:nvSpPr>
          <p:spPr bwMode="auto">
            <a:xfrm>
              <a:off x="952501" y="6013451"/>
              <a:ext cx="115888" cy="290513"/>
            </a:xfrm>
            <a:custGeom>
              <a:avLst/>
              <a:gdLst>
                <a:gd name="T0" fmla="*/ 63551 w 31"/>
                <a:gd name="T1" fmla="*/ 0 h 77"/>
                <a:gd name="T2" fmla="*/ 104673 w 31"/>
                <a:gd name="T3" fmla="*/ 18864 h 77"/>
                <a:gd name="T4" fmla="*/ 115888 w 31"/>
                <a:gd name="T5" fmla="*/ 67912 h 77"/>
                <a:gd name="T6" fmla="*/ 115888 w 31"/>
                <a:gd name="T7" fmla="*/ 233920 h 77"/>
                <a:gd name="T8" fmla="*/ 100935 w 31"/>
                <a:gd name="T9" fmla="*/ 275421 h 77"/>
                <a:gd name="T10" fmla="*/ 59813 w 31"/>
                <a:gd name="T11" fmla="*/ 290513 h 77"/>
                <a:gd name="T12" fmla="*/ 11215 w 31"/>
                <a:gd name="T13" fmla="*/ 267876 h 77"/>
                <a:gd name="T14" fmla="*/ 0 w 31"/>
                <a:gd name="T15" fmla="*/ 211282 h 77"/>
                <a:gd name="T16" fmla="*/ 0 w 31"/>
                <a:gd name="T17" fmla="*/ 79231 h 77"/>
                <a:gd name="T18" fmla="*/ 11215 w 31"/>
                <a:gd name="T19" fmla="*/ 18864 h 77"/>
                <a:gd name="T20" fmla="*/ 63551 w 31"/>
                <a:gd name="T21" fmla="*/ 0 h 77"/>
                <a:gd name="T22" fmla="*/ 59813 w 31"/>
                <a:gd name="T23" fmla="*/ 264103 h 77"/>
                <a:gd name="T24" fmla="*/ 82243 w 31"/>
                <a:gd name="T25" fmla="*/ 222601 h 77"/>
                <a:gd name="T26" fmla="*/ 82243 w 31"/>
                <a:gd name="T27" fmla="*/ 64139 h 77"/>
                <a:gd name="T28" fmla="*/ 59813 w 31"/>
                <a:gd name="T29" fmla="*/ 26410 h 77"/>
                <a:gd name="T30" fmla="*/ 33645 w 31"/>
                <a:gd name="T31" fmla="*/ 64139 h 77"/>
                <a:gd name="T32" fmla="*/ 33645 w 31"/>
                <a:gd name="T33" fmla="*/ 75458 h 77"/>
                <a:gd name="T34" fmla="*/ 33645 w 31"/>
                <a:gd name="T35" fmla="*/ 86777 h 77"/>
                <a:gd name="T36" fmla="*/ 33645 w 31"/>
                <a:gd name="T37" fmla="*/ 132051 h 77"/>
                <a:gd name="T38" fmla="*/ 33645 w 31"/>
                <a:gd name="T39" fmla="*/ 181099 h 77"/>
                <a:gd name="T40" fmla="*/ 33645 w 31"/>
                <a:gd name="T41" fmla="*/ 222601 h 77"/>
                <a:gd name="T42" fmla="*/ 59813 w 31"/>
                <a:gd name="T43" fmla="*/ 264103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" h="77">
                  <a:moveTo>
                    <a:pt x="17" y="0"/>
                  </a:moveTo>
                  <a:cubicBezTo>
                    <a:pt x="22" y="0"/>
                    <a:pt x="26" y="1"/>
                    <a:pt x="28" y="5"/>
                  </a:cubicBezTo>
                  <a:cubicBezTo>
                    <a:pt x="30" y="8"/>
                    <a:pt x="31" y="12"/>
                    <a:pt x="31" y="18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7"/>
                    <a:pt x="30" y="71"/>
                    <a:pt x="27" y="73"/>
                  </a:cubicBezTo>
                  <a:cubicBezTo>
                    <a:pt x="25" y="76"/>
                    <a:pt x="21" y="77"/>
                    <a:pt x="16" y="77"/>
                  </a:cubicBezTo>
                  <a:cubicBezTo>
                    <a:pt x="9" y="77"/>
                    <a:pt x="5" y="75"/>
                    <a:pt x="3" y="71"/>
                  </a:cubicBezTo>
                  <a:cubicBezTo>
                    <a:pt x="1" y="69"/>
                    <a:pt x="0" y="64"/>
                    <a:pt x="0" y="5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3"/>
                    <a:pt x="1" y="8"/>
                    <a:pt x="3" y="5"/>
                  </a:cubicBezTo>
                  <a:cubicBezTo>
                    <a:pt x="5" y="2"/>
                    <a:pt x="10" y="0"/>
                    <a:pt x="17" y="0"/>
                  </a:cubicBezTo>
                  <a:close/>
                  <a:moveTo>
                    <a:pt x="16" y="70"/>
                  </a:moveTo>
                  <a:cubicBezTo>
                    <a:pt x="20" y="70"/>
                    <a:pt x="22" y="66"/>
                    <a:pt x="22" y="59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0"/>
                    <a:pt x="20" y="7"/>
                    <a:pt x="16" y="7"/>
                  </a:cubicBezTo>
                  <a:cubicBezTo>
                    <a:pt x="11" y="7"/>
                    <a:pt x="9" y="10"/>
                    <a:pt x="9" y="17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6"/>
                    <a:pt x="11" y="70"/>
                    <a:pt x="16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80" name="Freeform 60"/>
            <p:cNvSpPr/>
            <p:nvPr/>
          </p:nvSpPr>
          <p:spPr bwMode="auto">
            <a:xfrm>
              <a:off x="1090613" y="6013451"/>
              <a:ext cx="117475" cy="290513"/>
            </a:xfrm>
            <a:custGeom>
              <a:avLst/>
              <a:gdLst>
                <a:gd name="T0" fmla="*/ 0 w 31"/>
                <a:gd name="T1" fmla="*/ 60366 h 77"/>
                <a:gd name="T2" fmla="*/ 15158 w 31"/>
                <a:gd name="T3" fmla="*/ 15092 h 77"/>
                <a:gd name="T4" fmla="*/ 60632 w 31"/>
                <a:gd name="T5" fmla="*/ 0 h 77"/>
                <a:gd name="T6" fmla="*/ 109896 w 31"/>
                <a:gd name="T7" fmla="*/ 22637 h 77"/>
                <a:gd name="T8" fmla="*/ 117475 w 31"/>
                <a:gd name="T9" fmla="*/ 83004 h 77"/>
                <a:gd name="T10" fmla="*/ 113685 w 31"/>
                <a:gd name="T11" fmla="*/ 113187 h 77"/>
                <a:gd name="T12" fmla="*/ 102317 w 31"/>
                <a:gd name="T13" fmla="*/ 143370 h 77"/>
                <a:gd name="T14" fmla="*/ 68211 w 31"/>
                <a:gd name="T15" fmla="*/ 196191 h 77"/>
                <a:gd name="T16" fmla="*/ 41685 w 31"/>
                <a:gd name="T17" fmla="*/ 256557 h 77"/>
                <a:gd name="T18" fmla="*/ 117475 w 31"/>
                <a:gd name="T19" fmla="*/ 256557 h 77"/>
                <a:gd name="T20" fmla="*/ 117475 w 31"/>
                <a:gd name="T21" fmla="*/ 286740 h 77"/>
                <a:gd name="T22" fmla="*/ 30316 w 31"/>
                <a:gd name="T23" fmla="*/ 290513 h 77"/>
                <a:gd name="T24" fmla="*/ 0 w 31"/>
                <a:gd name="T25" fmla="*/ 286740 h 77"/>
                <a:gd name="T26" fmla="*/ 0 w 31"/>
                <a:gd name="T27" fmla="*/ 286740 h 77"/>
                <a:gd name="T28" fmla="*/ 18948 w 31"/>
                <a:gd name="T29" fmla="*/ 207509 h 77"/>
                <a:gd name="T30" fmla="*/ 64422 w 31"/>
                <a:gd name="T31" fmla="*/ 139597 h 77"/>
                <a:gd name="T32" fmla="*/ 79580 w 31"/>
                <a:gd name="T33" fmla="*/ 75458 h 77"/>
                <a:gd name="T34" fmla="*/ 79580 w 31"/>
                <a:gd name="T35" fmla="*/ 71685 h 77"/>
                <a:gd name="T36" fmla="*/ 79580 w 31"/>
                <a:gd name="T37" fmla="*/ 64139 h 77"/>
                <a:gd name="T38" fmla="*/ 79580 w 31"/>
                <a:gd name="T39" fmla="*/ 45275 h 77"/>
                <a:gd name="T40" fmla="*/ 56843 w 31"/>
                <a:gd name="T41" fmla="*/ 26410 h 77"/>
                <a:gd name="T42" fmla="*/ 37895 w 31"/>
                <a:gd name="T43" fmla="*/ 60366 h 77"/>
                <a:gd name="T44" fmla="*/ 37895 w 31"/>
                <a:gd name="T45" fmla="*/ 71685 h 77"/>
                <a:gd name="T46" fmla="*/ 37895 w 31"/>
                <a:gd name="T47" fmla="*/ 79231 h 77"/>
                <a:gd name="T48" fmla="*/ 37895 w 31"/>
                <a:gd name="T49" fmla="*/ 86777 h 77"/>
                <a:gd name="T50" fmla="*/ 37895 w 31"/>
                <a:gd name="T51" fmla="*/ 98095 h 77"/>
                <a:gd name="T52" fmla="*/ 0 w 31"/>
                <a:gd name="T53" fmla="*/ 98095 h 77"/>
                <a:gd name="T54" fmla="*/ 0 w 31"/>
                <a:gd name="T55" fmla="*/ 60366 h 7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1" h="77">
                  <a:moveTo>
                    <a:pt x="0" y="16"/>
                  </a:moveTo>
                  <a:cubicBezTo>
                    <a:pt x="0" y="10"/>
                    <a:pt x="2" y="6"/>
                    <a:pt x="4" y="4"/>
                  </a:cubicBezTo>
                  <a:cubicBezTo>
                    <a:pt x="6" y="1"/>
                    <a:pt x="10" y="0"/>
                    <a:pt x="16" y="0"/>
                  </a:cubicBezTo>
                  <a:cubicBezTo>
                    <a:pt x="23" y="0"/>
                    <a:pt x="27" y="2"/>
                    <a:pt x="29" y="6"/>
                  </a:cubicBezTo>
                  <a:cubicBezTo>
                    <a:pt x="30" y="9"/>
                    <a:pt x="31" y="14"/>
                    <a:pt x="31" y="22"/>
                  </a:cubicBezTo>
                  <a:cubicBezTo>
                    <a:pt x="31" y="25"/>
                    <a:pt x="31" y="28"/>
                    <a:pt x="30" y="30"/>
                  </a:cubicBezTo>
                  <a:cubicBezTo>
                    <a:pt x="30" y="32"/>
                    <a:pt x="29" y="35"/>
                    <a:pt x="27" y="38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4" y="58"/>
                    <a:pt x="12" y="63"/>
                    <a:pt x="11" y="6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31" y="76"/>
                    <a:pt x="31" y="76"/>
                    <a:pt x="31" y="76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8"/>
                    <a:pt x="2" y="61"/>
                    <a:pt x="5" y="55"/>
                  </a:cubicBezTo>
                  <a:cubicBezTo>
                    <a:pt x="7" y="51"/>
                    <a:pt x="11" y="45"/>
                    <a:pt x="17" y="37"/>
                  </a:cubicBezTo>
                  <a:cubicBezTo>
                    <a:pt x="20" y="32"/>
                    <a:pt x="21" y="27"/>
                    <a:pt x="21" y="20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5"/>
                    <a:pt x="21" y="13"/>
                    <a:pt x="21" y="12"/>
                  </a:cubicBezTo>
                  <a:cubicBezTo>
                    <a:pt x="20" y="9"/>
                    <a:pt x="18" y="7"/>
                    <a:pt x="15" y="7"/>
                  </a:cubicBezTo>
                  <a:cubicBezTo>
                    <a:pt x="11" y="7"/>
                    <a:pt x="10" y="10"/>
                    <a:pt x="10" y="16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82" name="椭圆 81"/>
          <p:cNvSpPr/>
          <p:nvPr/>
        </p:nvSpPr>
        <p:spPr>
          <a:xfrm>
            <a:off x="7149678" y="4962627"/>
            <a:ext cx="810323" cy="800268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7240713" y="5052943"/>
            <a:ext cx="628618" cy="619692"/>
          </a:xfrm>
          <a:prstGeom prst="ellipse">
            <a:avLst/>
          </a:prstGeom>
          <a:solidFill>
            <a:schemeClr val="accent4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84" name="组合 142"/>
          <p:cNvGrpSpPr/>
          <p:nvPr/>
        </p:nvGrpSpPr>
        <p:grpSpPr bwMode="auto">
          <a:xfrm>
            <a:off x="7361426" y="5185653"/>
            <a:ext cx="599008" cy="531968"/>
            <a:chOff x="5405438" y="6815138"/>
            <a:chExt cx="511175" cy="460375"/>
          </a:xfrm>
        </p:grpSpPr>
        <p:sp>
          <p:nvSpPr>
            <p:cNvPr id="85" name="Freeform 61"/>
            <p:cNvSpPr/>
            <p:nvPr/>
          </p:nvSpPr>
          <p:spPr bwMode="auto">
            <a:xfrm>
              <a:off x="5424488" y="6821488"/>
              <a:ext cx="492125" cy="454025"/>
            </a:xfrm>
            <a:custGeom>
              <a:avLst/>
              <a:gdLst>
                <a:gd name="T0" fmla="*/ 140 w 310"/>
                <a:gd name="T1" fmla="*/ 286 h 286"/>
                <a:gd name="T2" fmla="*/ 0 w 310"/>
                <a:gd name="T3" fmla="*/ 172 h 286"/>
                <a:gd name="T4" fmla="*/ 2 w 310"/>
                <a:gd name="T5" fmla="*/ 12 h 286"/>
                <a:gd name="T6" fmla="*/ 57 w 310"/>
                <a:gd name="T7" fmla="*/ 7 h 286"/>
                <a:gd name="T8" fmla="*/ 88 w 310"/>
                <a:gd name="T9" fmla="*/ 41 h 286"/>
                <a:gd name="T10" fmla="*/ 97 w 310"/>
                <a:gd name="T11" fmla="*/ 7 h 286"/>
                <a:gd name="T12" fmla="*/ 135 w 310"/>
                <a:gd name="T13" fmla="*/ 0 h 286"/>
                <a:gd name="T14" fmla="*/ 310 w 310"/>
                <a:gd name="T15" fmla="*/ 150 h 286"/>
                <a:gd name="T16" fmla="*/ 140 w 310"/>
                <a:gd name="T17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286">
                  <a:moveTo>
                    <a:pt x="140" y="286"/>
                  </a:moveTo>
                  <a:lnTo>
                    <a:pt x="0" y="172"/>
                  </a:lnTo>
                  <a:lnTo>
                    <a:pt x="2" y="12"/>
                  </a:lnTo>
                  <a:lnTo>
                    <a:pt x="57" y="7"/>
                  </a:lnTo>
                  <a:lnTo>
                    <a:pt x="88" y="41"/>
                  </a:lnTo>
                  <a:lnTo>
                    <a:pt x="97" y="7"/>
                  </a:lnTo>
                  <a:lnTo>
                    <a:pt x="135" y="0"/>
                  </a:lnTo>
                  <a:lnTo>
                    <a:pt x="310" y="150"/>
                  </a:lnTo>
                  <a:lnTo>
                    <a:pt x="140" y="286"/>
                  </a:lnTo>
                  <a:close/>
                </a:path>
              </a:pathLst>
            </a:custGeom>
            <a:gradFill flip="none" rotWithShape="1">
              <a:gsLst>
                <a:gs pos="73000">
                  <a:srgbClr val="0D0D0D">
                    <a:alpha val="0"/>
                  </a:srgb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5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86" name="Freeform 62"/>
            <p:cNvSpPr>
              <a:spLocks noEditPoints="1"/>
            </p:cNvSpPr>
            <p:nvPr/>
          </p:nvSpPr>
          <p:spPr bwMode="auto">
            <a:xfrm>
              <a:off x="5405438" y="6815138"/>
              <a:ext cx="117475" cy="290513"/>
            </a:xfrm>
            <a:custGeom>
              <a:avLst/>
              <a:gdLst>
                <a:gd name="T0" fmla="*/ 64422 w 31"/>
                <a:gd name="T1" fmla="*/ 0 h 77"/>
                <a:gd name="T2" fmla="*/ 109896 w 31"/>
                <a:gd name="T3" fmla="*/ 18864 h 77"/>
                <a:gd name="T4" fmla="*/ 117475 w 31"/>
                <a:gd name="T5" fmla="*/ 67912 h 77"/>
                <a:gd name="T6" fmla="*/ 117475 w 31"/>
                <a:gd name="T7" fmla="*/ 233920 h 77"/>
                <a:gd name="T8" fmla="*/ 102317 w 31"/>
                <a:gd name="T9" fmla="*/ 275421 h 77"/>
                <a:gd name="T10" fmla="*/ 60632 w 31"/>
                <a:gd name="T11" fmla="*/ 290513 h 77"/>
                <a:gd name="T12" fmla="*/ 11369 w 31"/>
                <a:gd name="T13" fmla="*/ 271649 h 77"/>
                <a:gd name="T14" fmla="*/ 0 w 31"/>
                <a:gd name="T15" fmla="*/ 211282 h 77"/>
                <a:gd name="T16" fmla="*/ 0 w 31"/>
                <a:gd name="T17" fmla="*/ 79231 h 77"/>
                <a:gd name="T18" fmla="*/ 11369 w 31"/>
                <a:gd name="T19" fmla="*/ 18864 h 77"/>
                <a:gd name="T20" fmla="*/ 64422 w 31"/>
                <a:gd name="T21" fmla="*/ 0 h 77"/>
                <a:gd name="T22" fmla="*/ 60632 w 31"/>
                <a:gd name="T23" fmla="*/ 264103 h 77"/>
                <a:gd name="T24" fmla="*/ 87159 w 31"/>
                <a:gd name="T25" fmla="*/ 222601 h 77"/>
                <a:gd name="T26" fmla="*/ 87159 w 31"/>
                <a:gd name="T27" fmla="*/ 64139 h 77"/>
                <a:gd name="T28" fmla="*/ 60632 w 31"/>
                <a:gd name="T29" fmla="*/ 26410 h 77"/>
                <a:gd name="T30" fmla="*/ 34106 w 31"/>
                <a:gd name="T31" fmla="*/ 64139 h 77"/>
                <a:gd name="T32" fmla="*/ 34106 w 31"/>
                <a:gd name="T33" fmla="*/ 75458 h 77"/>
                <a:gd name="T34" fmla="*/ 34106 w 31"/>
                <a:gd name="T35" fmla="*/ 86777 h 77"/>
                <a:gd name="T36" fmla="*/ 34106 w 31"/>
                <a:gd name="T37" fmla="*/ 132051 h 77"/>
                <a:gd name="T38" fmla="*/ 34106 w 31"/>
                <a:gd name="T39" fmla="*/ 181099 h 77"/>
                <a:gd name="T40" fmla="*/ 34106 w 31"/>
                <a:gd name="T41" fmla="*/ 222601 h 77"/>
                <a:gd name="T42" fmla="*/ 60632 w 31"/>
                <a:gd name="T43" fmla="*/ 264103 h 7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" h="77">
                  <a:moveTo>
                    <a:pt x="17" y="0"/>
                  </a:moveTo>
                  <a:cubicBezTo>
                    <a:pt x="22" y="0"/>
                    <a:pt x="26" y="2"/>
                    <a:pt x="29" y="5"/>
                  </a:cubicBezTo>
                  <a:cubicBezTo>
                    <a:pt x="30" y="8"/>
                    <a:pt x="31" y="12"/>
                    <a:pt x="31" y="18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7"/>
                    <a:pt x="30" y="71"/>
                    <a:pt x="27" y="73"/>
                  </a:cubicBezTo>
                  <a:cubicBezTo>
                    <a:pt x="25" y="76"/>
                    <a:pt x="21" y="77"/>
                    <a:pt x="16" y="77"/>
                  </a:cubicBezTo>
                  <a:cubicBezTo>
                    <a:pt x="10" y="77"/>
                    <a:pt x="5" y="75"/>
                    <a:pt x="3" y="72"/>
                  </a:cubicBezTo>
                  <a:cubicBezTo>
                    <a:pt x="1" y="69"/>
                    <a:pt x="0" y="64"/>
                    <a:pt x="0" y="56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1" y="8"/>
                    <a:pt x="3" y="5"/>
                  </a:cubicBezTo>
                  <a:cubicBezTo>
                    <a:pt x="5" y="2"/>
                    <a:pt x="10" y="0"/>
                    <a:pt x="17" y="0"/>
                  </a:cubicBezTo>
                  <a:close/>
                  <a:moveTo>
                    <a:pt x="16" y="70"/>
                  </a:moveTo>
                  <a:cubicBezTo>
                    <a:pt x="20" y="70"/>
                    <a:pt x="23" y="66"/>
                    <a:pt x="23" y="5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0"/>
                    <a:pt x="20" y="7"/>
                    <a:pt x="16" y="7"/>
                  </a:cubicBezTo>
                  <a:cubicBezTo>
                    <a:pt x="12" y="7"/>
                    <a:pt x="9" y="10"/>
                    <a:pt x="9" y="17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6"/>
                    <a:pt x="12" y="70"/>
                    <a:pt x="16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87" name="Freeform 63"/>
            <p:cNvSpPr/>
            <p:nvPr/>
          </p:nvSpPr>
          <p:spPr bwMode="auto">
            <a:xfrm>
              <a:off x="5545138" y="6815138"/>
              <a:ext cx="112713" cy="290513"/>
            </a:xfrm>
            <a:custGeom>
              <a:avLst/>
              <a:gdLst>
                <a:gd name="T0" fmla="*/ 33814 w 30"/>
                <a:gd name="T1" fmla="*/ 203736 h 77"/>
                <a:gd name="T2" fmla="*/ 33814 w 30"/>
                <a:gd name="T3" fmla="*/ 233920 h 77"/>
                <a:gd name="T4" fmla="*/ 37571 w 30"/>
                <a:gd name="T5" fmla="*/ 256557 h 77"/>
                <a:gd name="T6" fmla="*/ 60114 w 30"/>
                <a:gd name="T7" fmla="*/ 264103 h 77"/>
                <a:gd name="T8" fmla="*/ 78899 w 30"/>
                <a:gd name="T9" fmla="*/ 245238 h 77"/>
                <a:gd name="T10" fmla="*/ 78899 w 30"/>
                <a:gd name="T11" fmla="*/ 218828 h 77"/>
                <a:gd name="T12" fmla="*/ 78899 w 30"/>
                <a:gd name="T13" fmla="*/ 196191 h 77"/>
                <a:gd name="T14" fmla="*/ 75142 w 30"/>
                <a:gd name="T15" fmla="*/ 162235 h 77"/>
                <a:gd name="T16" fmla="*/ 45085 w 30"/>
                <a:gd name="T17" fmla="*/ 147143 h 77"/>
                <a:gd name="T18" fmla="*/ 37571 w 30"/>
                <a:gd name="T19" fmla="*/ 147143 h 77"/>
                <a:gd name="T20" fmla="*/ 26300 w 30"/>
                <a:gd name="T21" fmla="*/ 150916 h 77"/>
                <a:gd name="T22" fmla="*/ 26300 w 30"/>
                <a:gd name="T23" fmla="*/ 116960 h 77"/>
                <a:gd name="T24" fmla="*/ 33814 w 30"/>
                <a:gd name="T25" fmla="*/ 116960 h 77"/>
                <a:gd name="T26" fmla="*/ 71385 w 30"/>
                <a:gd name="T27" fmla="*/ 83004 h 77"/>
                <a:gd name="T28" fmla="*/ 71385 w 30"/>
                <a:gd name="T29" fmla="*/ 52821 h 77"/>
                <a:gd name="T30" fmla="*/ 52599 w 30"/>
                <a:gd name="T31" fmla="*/ 26410 h 77"/>
                <a:gd name="T32" fmla="*/ 33814 w 30"/>
                <a:gd name="T33" fmla="*/ 56593 h 77"/>
                <a:gd name="T34" fmla="*/ 33814 w 30"/>
                <a:gd name="T35" fmla="*/ 64139 h 77"/>
                <a:gd name="T36" fmla="*/ 33814 w 30"/>
                <a:gd name="T37" fmla="*/ 71685 h 77"/>
                <a:gd name="T38" fmla="*/ 0 w 30"/>
                <a:gd name="T39" fmla="*/ 71685 h 77"/>
                <a:gd name="T40" fmla="*/ 0 w 30"/>
                <a:gd name="T41" fmla="*/ 45275 h 77"/>
                <a:gd name="T42" fmla="*/ 56357 w 30"/>
                <a:gd name="T43" fmla="*/ 0 h 77"/>
                <a:gd name="T44" fmla="*/ 108956 w 30"/>
                <a:gd name="T45" fmla="*/ 49048 h 77"/>
                <a:gd name="T46" fmla="*/ 108956 w 30"/>
                <a:gd name="T47" fmla="*/ 64139 h 77"/>
                <a:gd name="T48" fmla="*/ 108956 w 30"/>
                <a:gd name="T49" fmla="*/ 75458 h 77"/>
                <a:gd name="T50" fmla="*/ 82656 w 30"/>
                <a:gd name="T51" fmla="*/ 128278 h 77"/>
                <a:gd name="T52" fmla="*/ 105199 w 30"/>
                <a:gd name="T53" fmla="*/ 147143 h 77"/>
                <a:gd name="T54" fmla="*/ 112713 w 30"/>
                <a:gd name="T55" fmla="*/ 181099 h 77"/>
                <a:gd name="T56" fmla="*/ 112713 w 30"/>
                <a:gd name="T57" fmla="*/ 241465 h 77"/>
                <a:gd name="T58" fmla="*/ 52599 w 30"/>
                <a:gd name="T59" fmla="*/ 290513 h 77"/>
                <a:gd name="T60" fmla="*/ 0 w 30"/>
                <a:gd name="T61" fmla="*/ 241465 h 77"/>
                <a:gd name="T62" fmla="*/ 0 w 30"/>
                <a:gd name="T63" fmla="*/ 203736 h 77"/>
                <a:gd name="T64" fmla="*/ 33814 w 30"/>
                <a:gd name="T65" fmla="*/ 203736 h 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0" h="77">
                  <a:moveTo>
                    <a:pt x="9" y="54"/>
                  </a:moveTo>
                  <a:cubicBezTo>
                    <a:pt x="9" y="62"/>
                    <a:pt x="9" y="62"/>
                    <a:pt x="9" y="62"/>
                  </a:cubicBezTo>
                  <a:cubicBezTo>
                    <a:pt x="9" y="65"/>
                    <a:pt x="9" y="67"/>
                    <a:pt x="10" y="68"/>
                  </a:cubicBezTo>
                  <a:cubicBezTo>
                    <a:pt x="11" y="69"/>
                    <a:pt x="13" y="70"/>
                    <a:pt x="16" y="70"/>
                  </a:cubicBezTo>
                  <a:cubicBezTo>
                    <a:pt x="18" y="70"/>
                    <a:pt x="20" y="68"/>
                    <a:pt x="21" y="65"/>
                  </a:cubicBezTo>
                  <a:cubicBezTo>
                    <a:pt x="21" y="64"/>
                    <a:pt x="21" y="62"/>
                    <a:pt x="21" y="58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48"/>
                    <a:pt x="21" y="45"/>
                    <a:pt x="20" y="43"/>
                  </a:cubicBezTo>
                  <a:cubicBezTo>
                    <a:pt x="18" y="41"/>
                    <a:pt x="16" y="39"/>
                    <a:pt x="12" y="39"/>
                  </a:cubicBezTo>
                  <a:cubicBezTo>
                    <a:pt x="11" y="39"/>
                    <a:pt x="11" y="39"/>
                    <a:pt x="10" y="39"/>
                  </a:cubicBezTo>
                  <a:cubicBezTo>
                    <a:pt x="9" y="39"/>
                    <a:pt x="8" y="40"/>
                    <a:pt x="7" y="4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6" y="31"/>
                    <a:pt x="19" y="28"/>
                    <a:pt x="19" y="2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9"/>
                    <a:pt x="18" y="7"/>
                    <a:pt x="14" y="7"/>
                  </a:cubicBezTo>
                  <a:cubicBezTo>
                    <a:pt x="11" y="7"/>
                    <a:pt x="9" y="10"/>
                    <a:pt x="9" y="15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4"/>
                    <a:pt x="5" y="0"/>
                    <a:pt x="15" y="0"/>
                  </a:cubicBezTo>
                  <a:cubicBezTo>
                    <a:pt x="24" y="0"/>
                    <a:pt x="29" y="4"/>
                    <a:pt x="29" y="13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7"/>
                    <a:pt x="26" y="31"/>
                    <a:pt x="22" y="34"/>
                  </a:cubicBezTo>
                  <a:cubicBezTo>
                    <a:pt x="25" y="35"/>
                    <a:pt x="27" y="36"/>
                    <a:pt x="28" y="39"/>
                  </a:cubicBezTo>
                  <a:cubicBezTo>
                    <a:pt x="29" y="41"/>
                    <a:pt x="30" y="44"/>
                    <a:pt x="30" y="48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73"/>
                    <a:pt x="25" y="77"/>
                    <a:pt x="14" y="77"/>
                  </a:cubicBezTo>
                  <a:cubicBezTo>
                    <a:pt x="5" y="77"/>
                    <a:pt x="0" y="73"/>
                    <a:pt x="0" y="6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9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89" name="椭圆 88"/>
          <p:cNvSpPr/>
          <p:nvPr/>
        </p:nvSpPr>
        <p:spPr>
          <a:xfrm>
            <a:off x="4001964" y="4962627"/>
            <a:ext cx="810324" cy="800268"/>
          </a:xfrm>
          <a:prstGeom prst="ellipse">
            <a:avLst/>
          </a:prstGeom>
          <a:gradFill flip="none" rotWithShape="1">
            <a:gsLst>
              <a:gs pos="0">
                <a:srgbClr val="F0F0F0"/>
              </a:gs>
              <a:gs pos="100000">
                <a:srgbClr val="F1F1F1"/>
              </a:gs>
            </a:gsLst>
            <a:lin ang="2700000" scaled="1"/>
            <a:tileRect/>
          </a:gradFill>
          <a:ln w="38100">
            <a:gradFill flip="none" rotWithShape="1">
              <a:gsLst>
                <a:gs pos="100000">
                  <a:srgbClr val="FFFFFF"/>
                </a:gs>
                <a:gs pos="0">
                  <a:srgbClr val="CECED0"/>
                </a:gs>
              </a:gsLst>
              <a:lin ang="13500000" scaled="1"/>
              <a:tileRect/>
            </a:gradFill>
          </a:ln>
          <a:effectLst>
            <a:outerShdw blurRad="190500" dist="889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0" name="椭圆 89"/>
          <p:cNvSpPr/>
          <p:nvPr/>
        </p:nvSpPr>
        <p:spPr>
          <a:xfrm>
            <a:off x="4093068" y="5052943"/>
            <a:ext cx="628618" cy="619692"/>
          </a:xfrm>
          <a:prstGeom prst="ellipse">
            <a:avLst/>
          </a:prstGeom>
          <a:solidFill>
            <a:schemeClr val="accent2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85" tIns="36293" rIns="72585" bIns="3629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91" name="组合 146"/>
          <p:cNvGrpSpPr/>
          <p:nvPr/>
        </p:nvGrpSpPr>
        <p:grpSpPr bwMode="auto">
          <a:xfrm>
            <a:off x="4250223" y="5214895"/>
            <a:ext cx="608119" cy="534218"/>
            <a:chOff x="688976" y="7240588"/>
            <a:chExt cx="519113" cy="461963"/>
          </a:xfrm>
        </p:grpSpPr>
        <p:sp>
          <p:nvSpPr>
            <p:cNvPr id="92" name="Freeform 64"/>
            <p:cNvSpPr/>
            <p:nvPr/>
          </p:nvSpPr>
          <p:spPr bwMode="auto">
            <a:xfrm>
              <a:off x="708026" y="7245351"/>
              <a:ext cx="500063" cy="457200"/>
            </a:xfrm>
            <a:custGeom>
              <a:avLst/>
              <a:gdLst>
                <a:gd name="T0" fmla="*/ 140 w 315"/>
                <a:gd name="T1" fmla="*/ 288 h 288"/>
                <a:gd name="T2" fmla="*/ 0 w 315"/>
                <a:gd name="T3" fmla="*/ 176 h 288"/>
                <a:gd name="T4" fmla="*/ 2 w 315"/>
                <a:gd name="T5" fmla="*/ 14 h 288"/>
                <a:gd name="T6" fmla="*/ 57 w 315"/>
                <a:gd name="T7" fmla="*/ 9 h 288"/>
                <a:gd name="T8" fmla="*/ 97 w 315"/>
                <a:gd name="T9" fmla="*/ 57 h 288"/>
                <a:gd name="T10" fmla="*/ 113 w 315"/>
                <a:gd name="T11" fmla="*/ 9 h 288"/>
                <a:gd name="T12" fmla="*/ 140 w 315"/>
                <a:gd name="T13" fmla="*/ 0 h 288"/>
                <a:gd name="T14" fmla="*/ 315 w 315"/>
                <a:gd name="T15" fmla="*/ 150 h 288"/>
                <a:gd name="T16" fmla="*/ 140 w 315"/>
                <a:gd name="T17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88">
                  <a:moveTo>
                    <a:pt x="140" y="288"/>
                  </a:moveTo>
                  <a:lnTo>
                    <a:pt x="0" y="176"/>
                  </a:lnTo>
                  <a:lnTo>
                    <a:pt x="2" y="14"/>
                  </a:lnTo>
                  <a:lnTo>
                    <a:pt x="57" y="9"/>
                  </a:lnTo>
                  <a:lnTo>
                    <a:pt x="97" y="57"/>
                  </a:lnTo>
                  <a:lnTo>
                    <a:pt x="113" y="9"/>
                  </a:lnTo>
                  <a:lnTo>
                    <a:pt x="140" y="0"/>
                  </a:lnTo>
                  <a:lnTo>
                    <a:pt x="315" y="150"/>
                  </a:lnTo>
                  <a:lnTo>
                    <a:pt x="140" y="288"/>
                  </a:lnTo>
                  <a:close/>
                </a:path>
              </a:pathLst>
            </a:custGeom>
            <a:gradFill flip="none" rotWithShape="1">
              <a:gsLst>
                <a:gs pos="73000">
                  <a:srgbClr val="0D0D0D">
                    <a:alpha val="0"/>
                  </a:srgbClr>
                </a:gs>
                <a:gs pos="100000">
                  <a:schemeClr val="tx1">
                    <a:lumMod val="95000"/>
                    <a:lumOff val="5000"/>
                    <a:alpha val="0"/>
                  </a:schemeClr>
                </a:gs>
                <a:gs pos="0">
                  <a:schemeClr val="tx1">
                    <a:lumMod val="95000"/>
                    <a:lumOff val="5000"/>
                    <a:alpha val="5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93" name="Freeform 65"/>
            <p:cNvSpPr>
              <a:spLocks noEditPoints="1"/>
            </p:cNvSpPr>
            <p:nvPr/>
          </p:nvSpPr>
          <p:spPr bwMode="auto">
            <a:xfrm>
              <a:off x="688976" y="7240588"/>
              <a:ext cx="115888" cy="295275"/>
            </a:xfrm>
            <a:custGeom>
              <a:avLst/>
              <a:gdLst>
                <a:gd name="T0" fmla="*/ 63551 w 31"/>
                <a:gd name="T1" fmla="*/ 0 h 78"/>
                <a:gd name="T2" fmla="*/ 108411 w 31"/>
                <a:gd name="T3" fmla="*/ 18928 h 78"/>
                <a:gd name="T4" fmla="*/ 115888 w 31"/>
                <a:gd name="T5" fmla="*/ 68140 h 78"/>
                <a:gd name="T6" fmla="*/ 115888 w 31"/>
                <a:gd name="T7" fmla="*/ 238491 h 78"/>
                <a:gd name="T8" fmla="*/ 100935 w 31"/>
                <a:gd name="T9" fmla="*/ 280133 h 78"/>
                <a:gd name="T10" fmla="*/ 59813 w 31"/>
                <a:gd name="T11" fmla="*/ 295275 h 78"/>
                <a:gd name="T12" fmla="*/ 11215 w 31"/>
                <a:gd name="T13" fmla="*/ 272562 h 78"/>
                <a:gd name="T14" fmla="*/ 0 w 31"/>
                <a:gd name="T15" fmla="*/ 215778 h 78"/>
                <a:gd name="T16" fmla="*/ 0 w 31"/>
                <a:gd name="T17" fmla="*/ 79497 h 78"/>
                <a:gd name="T18" fmla="*/ 11215 w 31"/>
                <a:gd name="T19" fmla="*/ 22713 h 78"/>
                <a:gd name="T20" fmla="*/ 63551 w 31"/>
                <a:gd name="T21" fmla="*/ 0 h 78"/>
                <a:gd name="T22" fmla="*/ 59813 w 31"/>
                <a:gd name="T23" fmla="*/ 264990 h 78"/>
                <a:gd name="T24" fmla="*/ 85981 w 31"/>
                <a:gd name="T25" fmla="*/ 227135 h 78"/>
                <a:gd name="T26" fmla="*/ 85981 w 31"/>
                <a:gd name="T27" fmla="*/ 64355 h 78"/>
                <a:gd name="T28" fmla="*/ 59813 w 31"/>
                <a:gd name="T29" fmla="*/ 26499 h 78"/>
                <a:gd name="T30" fmla="*/ 33645 w 31"/>
                <a:gd name="T31" fmla="*/ 64355 h 78"/>
                <a:gd name="T32" fmla="*/ 33645 w 31"/>
                <a:gd name="T33" fmla="*/ 75712 h 78"/>
                <a:gd name="T34" fmla="*/ 33645 w 31"/>
                <a:gd name="T35" fmla="*/ 87068 h 78"/>
                <a:gd name="T36" fmla="*/ 33645 w 31"/>
                <a:gd name="T37" fmla="*/ 136281 h 78"/>
                <a:gd name="T38" fmla="*/ 33645 w 31"/>
                <a:gd name="T39" fmla="*/ 181708 h 78"/>
                <a:gd name="T40" fmla="*/ 33645 w 31"/>
                <a:gd name="T41" fmla="*/ 223349 h 78"/>
                <a:gd name="T42" fmla="*/ 59813 w 31"/>
                <a:gd name="T43" fmla="*/ 264990 h 7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1" h="78">
                  <a:moveTo>
                    <a:pt x="17" y="0"/>
                  </a:moveTo>
                  <a:cubicBezTo>
                    <a:pt x="22" y="0"/>
                    <a:pt x="26" y="2"/>
                    <a:pt x="29" y="5"/>
                  </a:cubicBezTo>
                  <a:cubicBezTo>
                    <a:pt x="31" y="8"/>
                    <a:pt x="31" y="12"/>
                    <a:pt x="31" y="18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7"/>
                    <a:pt x="30" y="71"/>
                    <a:pt x="27" y="74"/>
                  </a:cubicBezTo>
                  <a:cubicBezTo>
                    <a:pt x="25" y="76"/>
                    <a:pt x="21" y="78"/>
                    <a:pt x="16" y="78"/>
                  </a:cubicBezTo>
                  <a:cubicBezTo>
                    <a:pt x="10" y="78"/>
                    <a:pt x="5" y="76"/>
                    <a:pt x="3" y="72"/>
                  </a:cubicBezTo>
                  <a:cubicBezTo>
                    <a:pt x="1" y="69"/>
                    <a:pt x="0" y="64"/>
                    <a:pt x="0" y="5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4"/>
                    <a:pt x="1" y="9"/>
                    <a:pt x="3" y="6"/>
                  </a:cubicBezTo>
                  <a:cubicBezTo>
                    <a:pt x="5" y="2"/>
                    <a:pt x="10" y="0"/>
                    <a:pt x="17" y="0"/>
                  </a:cubicBezTo>
                  <a:close/>
                  <a:moveTo>
                    <a:pt x="16" y="70"/>
                  </a:moveTo>
                  <a:cubicBezTo>
                    <a:pt x="20" y="70"/>
                    <a:pt x="23" y="67"/>
                    <a:pt x="23" y="6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1"/>
                    <a:pt x="20" y="7"/>
                    <a:pt x="16" y="7"/>
                  </a:cubicBezTo>
                  <a:cubicBezTo>
                    <a:pt x="12" y="7"/>
                    <a:pt x="9" y="11"/>
                    <a:pt x="9" y="17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7"/>
                    <a:pt x="12" y="70"/>
                    <a:pt x="16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94" name="Freeform 66"/>
            <p:cNvSpPr>
              <a:spLocks noEditPoints="1"/>
            </p:cNvSpPr>
            <p:nvPr/>
          </p:nvSpPr>
          <p:spPr bwMode="auto">
            <a:xfrm>
              <a:off x="817563" y="7245351"/>
              <a:ext cx="134938" cy="287338"/>
            </a:xfrm>
            <a:custGeom>
              <a:avLst/>
              <a:gdLst>
                <a:gd name="T0" fmla="*/ 63721 w 36"/>
                <a:gd name="T1" fmla="*/ 0 h 76"/>
                <a:gd name="T2" fmla="*/ 112448 w 36"/>
                <a:gd name="T3" fmla="*/ 0 h 76"/>
                <a:gd name="T4" fmla="*/ 112448 w 36"/>
                <a:gd name="T5" fmla="*/ 192819 h 76"/>
                <a:gd name="T6" fmla="*/ 134938 w 36"/>
                <a:gd name="T7" fmla="*/ 192819 h 76"/>
                <a:gd name="T8" fmla="*/ 134938 w 36"/>
                <a:gd name="T9" fmla="*/ 219284 h 76"/>
                <a:gd name="T10" fmla="*/ 112448 w 36"/>
                <a:gd name="T11" fmla="*/ 219284 h 76"/>
                <a:gd name="T12" fmla="*/ 112448 w 36"/>
                <a:gd name="T13" fmla="*/ 287338 h 76"/>
                <a:gd name="T14" fmla="*/ 78714 w 36"/>
                <a:gd name="T15" fmla="*/ 287338 h 76"/>
                <a:gd name="T16" fmla="*/ 78714 w 36"/>
                <a:gd name="T17" fmla="*/ 219284 h 76"/>
                <a:gd name="T18" fmla="*/ 0 w 36"/>
                <a:gd name="T19" fmla="*/ 219284 h 76"/>
                <a:gd name="T20" fmla="*/ 0 w 36"/>
                <a:gd name="T21" fmla="*/ 192819 h 76"/>
                <a:gd name="T22" fmla="*/ 63721 w 36"/>
                <a:gd name="T23" fmla="*/ 0 h 76"/>
                <a:gd name="T24" fmla="*/ 78714 w 36"/>
                <a:gd name="T25" fmla="*/ 192819 h 76"/>
                <a:gd name="T26" fmla="*/ 78714 w 36"/>
                <a:gd name="T27" fmla="*/ 41588 h 76"/>
                <a:gd name="T28" fmla="*/ 56224 w 36"/>
                <a:gd name="T29" fmla="*/ 117204 h 76"/>
                <a:gd name="T30" fmla="*/ 33735 w 36"/>
                <a:gd name="T31" fmla="*/ 192819 h 76"/>
                <a:gd name="T32" fmla="*/ 78714 w 36"/>
                <a:gd name="T33" fmla="*/ 192819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6" h="76">
                  <a:moveTo>
                    <a:pt x="17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6" y="51"/>
                    <a:pt x="36" y="51"/>
                    <a:pt x="36" y="51"/>
                  </a:cubicBezTo>
                  <a:cubicBezTo>
                    <a:pt x="36" y="58"/>
                    <a:pt x="36" y="58"/>
                    <a:pt x="36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1"/>
                    <a:pt x="0" y="51"/>
                    <a:pt x="0" y="51"/>
                  </a:cubicBezTo>
                  <a:lnTo>
                    <a:pt x="17" y="0"/>
                  </a:lnTo>
                  <a:close/>
                  <a:moveTo>
                    <a:pt x="21" y="5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0" y="15"/>
                    <a:pt x="17" y="22"/>
                    <a:pt x="15" y="31"/>
                  </a:cubicBezTo>
                  <a:cubicBezTo>
                    <a:pt x="12" y="40"/>
                    <a:pt x="10" y="47"/>
                    <a:pt x="9" y="51"/>
                  </a:cubicBezTo>
                  <a:lnTo>
                    <a:pt x="21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8829487" y="2095533"/>
            <a:ext cx="3064110" cy="1354217"/>
            <a:chOff x="458408" y="1942393"/>
            <a:chExt cx="3064110" cy="1354217"/>
          </a:xfrm>
        </p:grpSpPr>
        <p:sp>
          <p:nvSpPr>
            <p:cNvPr id="97" name="矩形 96"/>
            <p:cNvSpPr/>
            <p:nvPr/>
          </p:nvSpPr>
          <p:spPr>
            <a:xfrm>
              <a:off x="458408" y="1942393"/>
              <a:ext cx="30641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u="none" strike="noStrike" dirty="0">
                  <a:solidFill>
                    <a:schemeClr val="accent5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品牌全案</a:t>
              </a:r>
              <a:endParaRPr lang="zh-CN" altLang="en-US" sz="2000" u="none" strike="noStrike" dirty="0">
                <a:solidFill>
                  <a:schemeClr val="accent5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sz="1600" u="none" strike="noStrike" dirty="0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缜密推演，专业信服</a:t>
              </a:r>
              <a:endPara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458408" y="2588724"/>
              <a:ext cx="266512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构建全系列的品牌传播体系，从定位、概念、优势、文化、应用等一整套品牌表述到设计执行，以专业的品牌全案整合流程打造行业内标杆型品牌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8800459" y="4510925"/>
            <a:ext cx="3064110" cy="1354217"/>
            <a:chOff x="458408" y="1942393"/>
            <a:chExt cx="3064110" cy="1354217"/>
          </a:xfrm>
        </p:grpSpPr>
        <p:sp>
          <p:nvSpPr>
            <p:cNvPr id="100" name="矩形 99"/>
            <p:cNvSpPr/>
            <p:nvPr/>
          </p:nvSpPr>
          <p:spPr>
            <a:xfrm>
              <a:off x="458408" y="1942393"/>
              <a:ext cx="30641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accent4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 / KEYNOTE</a:t>
              </a:r>
              <a:endParaRPr lang="en-US" altLang="zh-CN" sz="2000" dirty="0">
                <a:solidFill>
                  <a:schemeClr val="accent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sz="1600" u="none" strike="noStrike" dirty="0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专属定制，尽享尊贵</a:t>
              </a:r>
              <a:endPara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01" name="矩形 100"/>
            <p:cNvSpPr/>
            <p:nvPr/>
          </p:nvSpPr>
          <p:spPr>
            <a:xfrm>
              <a:off x="458408" y="2588724"/>
              <a:ext cx="266512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企业做的每一次演示，都是不容忽视的形象展示。我们将为您提供最佳的演示设计方案，让您的客户感受到贵企业极致专业、权威信服的优良形象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372608" y="2095533"/>
            <a:ext cx="3064110" cy="1354217"/>
            <a:chOff x="515938" y="1968533"/>
            <a:chExt cx="3064110" cy="1354217"/>
          </a:xfrm>
        </p:grpSpPr>
        <p:sp>
          <p:nvSpPr>
            <p:cNvPr id="103" name="矩形 102"/>
            <p:cNvSpPr/>
            <p:nvPr/>
          </p:nvSpPr>
          <p:spPr>
            <a:xfrm>
              <a:off x="515938" y="1968533"/>
              <a:ext cx="30641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2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视频动画</a:t>
              </a:r>
              <a:endParaRPr lang="en-US" altLang="zh-CN" sz="2000" dirty="0">
                <a:solidFill>
                  <a:schemeClr val="bg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r"/>
              <a:r>
                <a:rPr lang="zh-CN" altLang="en-US" sz="1600" u="none" strike="noStrike" dirty="0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至精至美，跃然欲出</a:t>
              </a:r>
              <a:endPara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1022248" y="2614864"/>
              <a:ext cx="2557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视频是最具感染力的宣传媒介。我们将采用拍摄、动画、配音、交互等多种手段，为您提供生动、创意的视频制作服务。最终达到令您满意的效果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392725" y="4510925"/>
            <a:ext cx="3064110" cy="1354217"/>
            <a:chOff x="650355" y="4220638"/>
            <a:chExt cx="3064110" cy="1354217"/>
          </a:xfrm>
        </p:grpSpPr>
        <p:sp>
          <p:nvSpPr>
            <p:cNvPr id="106" name="矩形 105"/>
            <p:cNvSpPr/>
            <p:nvPr/>
          </p:nvSpPr>
          <p:spPr>
            <a:xfrm>
              <a:off x="650355" y="4220638"/>
              <a:ext cx="30641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u="none" strike="noStrike" dirty="0">
                  <a:solidFill>
                    <a:schemeClr val="accent2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书籍画册</a:t>
              </a:r>
              <a:endParaRPr lang="en-US" altLang="zh-CN" sz="2000" u="none" strike="noStrike" dirty="0">
                <a:solidFill>
                  <a:schemeClr val="accent2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r"/>
              <a:r>
                <a:rPr lang="zh-CN" altLang="en-US" sz="1600" u="none" strike="noStrike" dirty="0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印染之美，卓然深刻</a:t>
              </a:r>
              <a:endPara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1156665" y="4866969"/>
              <a:ext cx="2557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书籍与画册是企业形象持久、详尽传播的重要载体。我们讲用最准确的企业内涵解读、最专业的版式与配色设计，向您提交最精美的设计方案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108" name="TextBox 2588"/>
          <p:cNvSpPr txBox="1">
            <a:spLocks noChangeArrowheads="1"/>
          </p:cNvSpPr>
          <p:nvPr/>
        </p:nvSpPr>
        <p:spPr bwMode="auto">
          <a:xfrm>
            <a:off x="5319696" y="3699912"/>
            <a:ext cx="13491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品牌全案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9" name="TextBox 2588"/>
          <p:cNvSpPr txBox="1">
            <a:spLocks noChangeArrowheads="1"/>
          </p:cNvSpPr>
          <p:nvPr/>
        </p:nvSpPr>
        <p:spPr bwMode="auto">
          <a:xfrm>
            <a:off x="5319696" y="3960927"/>
            <a:ext cx="134919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点击添加标题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0" name="Freeform 85"/>
          <p:cNvSpPr>
            <a:spLocks noEditPoints="1"/>
          </p:cNvSpPr>
          <p:nvPr/>
        </p:nvSpPr>
        <p:spPr bwMode="auto">
          <a:xfrm>
            <a:off x="5866581" y="3324461"/>
            <a:ext cx="255428" cy="246179"/>
          </a:xfrm>
          <a:custGeom>
            <a:avLst/>
            <a:gdLst>
              <a:gd name="T0" fmla="*/ 15 w 191"/>
              <a:gd name="T1" fmla="*/ 140 h 184"/>
              <a:gd name="T2" fmla="*/ 21 w 191"/>
              <a:gd name="T3" fmla="*/ 58 h 184"/>
              <a:gd name="T4" fmla="*/ 31 w 191"/>
              <a:gd name="T5" fmla="*/ 56 h 184"/>
              <a:gd name="T6" fmla="*/ 34 w 191"/>
              <a:gd name="T7" fmla="*/ 60 h 184"/>
              <a:gd name="T8" fmla="*/ 34 w 191"/>
              <a:gd name="T9" fmla="*/ 60 h 184"/>
              <a:gd name="T10" fmla="*/ 35 w 191"/>
              <a:gd name="T11" fmla="*/ 64 h 184"/>
              <a:gd name="T12" fmla="*/ 41 w 191"/>
              <a:gd name="T13" fmla="*/ 49 h 184"/>
              <a:gd name="T14" fmla="*/ 76 w 191"/>
              <a:gd name="T15" fmla="*/ 18 h 184"/>
              <a:gd name="T16" fmla="*/ 85 w 191"/>
              <a:gd name="T17" fmla="*/ 22 h 184"/>
              <a:gd name="T18" fmla="*/ 85 w 191"/>
              <a:gd name="T19" fmla="*/ 27 h 184"/>
              <a:gd name="T20" fmla="*/ 81 w 191"/>
              <a:gd name="T21" fmla="*/ 37 h 184"/>
              <a:gd name="T22" fmla="*/ 118 w 191"/>
              <a:gd name="T23" fmla="*/ 14 h 184"/>
              <a:gd name="T24" fmla="*/ 190 w 191"/>
              <a:gd name="T25" fmla="*/ 38 h 184"/>
              <a:gd name="T26" fmla="*/ 186 w 191"/>
              <a:gd name="T27" fmla="*/ 47 h 184"/>
              <a:gd name="T28" fmla="*/ 185 w 191"/>
              <a:gd name="T29" fmla="*/ 48 h 184"/>
              <a:gd name="T30" fmla="*/ 144 w 191"/>
              <a:gd name="T31" fmla="*/ 84 h 184"/>
              <a:gd name="T32" fmla="*/ 83 w 191"/>
              <a:gd name="T33" fmla="*/ 122 h 184"/>
              <a:gd name="T34" fmla="*/ 94 w 191"/>
              <a:gd name="T35" fmla="*/ 126 h 184"/>
              <a:gd name="T36" fmla="*/ 98 w 191"/>
              <a:gd name="T37" fmla="*/ 135 h 184"/>
              <a:gd name="T38" fmla="*/ 95 w 191"/>
              <a:gd name="T39" fmla="*/ 139 h 184"/>
              <a:gd name="T40" fmla="*/ 26 w 191"/>
              <a:gd name="T41" fmla="*/ 149 h 184"/>
              <a:gd name="T42" fmla="*/ 22 w 191"/>
              <a:gd name="T43" fmla="*/ 175 h 184"/>
              <a:gd name="T44" fmla="*/ 22 w 191"/>
              <a:gd name="T45" fmla="*/ 175 h 184"/>
              <a:gd name="T46" fmla="*/ 41 w 191"/>
              <a:gd name="T47" fmla="*/ 175 h 184"/>
              <a:gd name="T48" fmla="*/ 45 w 191"/>
              <a:gd name="T49" fmla="*/ 179 h 184"/>
              <a:gd name="T50" fmla="*/ 41 w 191"/>
              <a:gd name="T51" fmla="*/ 183 h 184"/>
              <a:gd name="T52" fmla="*/ 20 w 191"/>
              <a:gd name="T53" fmla="*/ 183 h 184"/>
              <a:gd name="T54" fmla="*/ 16 w 191"/>
              <a:gd name="T55" fmla="*/ 183 h 184"/>
              <a:gd name="T56" fmla="*/ 15 w 191"/>
              <a:gd name="T57" fmla="*/ 183 h 184"/>
              <a:gd name="T58" fmla="*/ 8 w 191"/>
              <a:gd name="T59" fmla="*/ 178 h 184"/>
              <a:gd name="T60" fmla="*/ 15 w 191"/>
              <a:gd name="T61" fmla="*/ 140 h 184"/>
              <a:gd name="T62" fmla="*/ 66 w 191"/>
              <a:gd name="T63" fmla="*/ 183 h 184"/>
              <a:gd name="T64" fmla="*/ 66 w 191"/>
              <a:gd name="T65" fmla="*/ 183 h 184"/>
              <a:gd name="T66" fmla="*/ 140 w 191"/>
              <a:gd name="T67" fmla="*/ 183 h 184"/>
              <a:gd name="T68" fmla="*/ 144 w 191"/>
              <a:gd name="T69" fmla="*/ 179 h 184"/>
              <a:gd name="T70" fmla="*/ 140 w 191"/>
              <a:gd name="T71" fmla="*/ 175 h 184"/>
              <a:gd name="T72" fmla="*/ 66 w 191"/>
              <a:gd name="T73" fmla="*/ 175 h 184"/>
              <a:gd name="T74" fmla="*/ 62 w 191"/>
              <a:gd name="T75" fmla="*/ 179 h 184"/>
              <a:gd name="T76" fmla="*/ 66 w 191"/>
              <a:gd name="T77" fmla="*/ 183 h 184"/>
              <a:gd name="T78" fmla="*/ 27 w 191"/>
              <a:gd name="T79" fmla="*/ 133 h 184"/>
              <a:gd name="T80" fmla="*/ 27 w 191"/>
              <a:gd name="T81" fmla="*/ 133 h 184"/>
              <a:gd name="T82" fmla="*/ 74 w 191"/>
              <a:gd name="T83" fmla="*/ 133 h 184"/>
              <a:gd name="T84" fmla="*/ 63 w 191"/>
              <a:gd name="T85" fmla="*/ 122 h 184"/>
              <a:gd name="T86" fmla="*/ 69 w 191"/>
              <a:gd name="T87" fmla="*/ 107 h 184"/>
              <a:gd name="T88" fmla="*/ 132 w 191"/>
              <a:gd name="T89" fmla="*/ 77 h 184"/>
              <a:gd name="T90" fmla="*/ 173 w 191"/>
              <a:gd name="T91" fmla="*/ 36 h 184"/>
              <a:gd name="T92" fmla="*/ 76 w 191"/>
              <a:gd name="T93" fmla="*/ 66 h 184"/>
              <a:gd name="T94" fmla="*/ 69 w 191"/>
              <a:gd name="T95" fmla="*/ 71 h 184"/>
              <a:gd name="T96" fmla="*/ 62 w 191"/>
              <a:gd name="T97" fmla="*/ 64 h 184"/>
              <a:gd name="T98" fmla="*/ 66 w 191"/>
              <a:gd name="T99" fmla="*/ 41 h 184"/>
              <a:gd name="T100" fmla="*/ 53 w 191"/>
              <a:gd name="T101" fmla="*/ 56 h 184"/>
              <a:gd name="T102" fmla="*/ 48 w 191"/>
              <a:gd name="T103" fmla="*/ 88 h 184"/>
              <a:gd name="T104" fmla="*/ 45 w 191"/>
              <a:gd name="T105" fmla="*/ 96 h 184"/>
              <a:gd name="T106" fmla="*/ 35 w 191"/>
              <a:gd name="T107" fmla="*/ 94 h 184"/>
              <a:gd name="T108" fmla="*/ 26 w 191"/>
              <a:gd name="T109" fmla="*/ 80 h 184"/>
              <a:gd name="T110" fmla="*/ 27 w 191"/>
              <a:gd name="T111" fmla="*/ 13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1" h="184">
                <a:moveTo>
                  <a:pt x="15" y="140"/>
                </a:moveTo>
                <a:cubicBezTo>
                  <a:pt x="0" y="116"/>
                  <a:pt x="6" y="80"/>
                  <a:pt x="21" y="58"/>
                </a:cubicBezTo>
                <a:cubicBezTo>
                  <a:pt x="23" y="55"/>
                  <a:pt x="28" y="54"/>
                  <a:pt x="31" y="56"/>
                </a:cubicBezTo>
                <a:cubicBezTo>
                  <a:pt x="32" y="57"/>
                  <a:pt x="33" y="59"/>
                  <a:pt x="34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62"/>
                  <a:pt x="35" y="63"/>
                  <a:pt x="35" y="64"/>
                </a:cubicBezTo>
                <a:cubicBezTo>
                  <a:pt x="36" y="59"/>
                  <a:pt x="38" y="54"/>
                  <a:pt x="41" y="49"/>
                </a:cubicBezTo>
                <a:cubicBezTo>
                  <a:pt x="49" y="35"/>
                  <a:pt x="62" y="23"/>
                  <a:pt x="76" y="18"/>
                </a:cubicBezTo>
                <a:cubicBezTo>
                  <a:pt x="80" y="16"/>
                  <a:pt x="84" y="18"/>
                  <a:pt x="85" y="22"/>
                </a:cubicBezTo>
                <a:cubicBezTo>
                  <a:pt x="86" y="24"/>
                  <a:pt x="86" y="26"/>
                  <a:pt x="85" y="27"/>
                </a:cubicBezTo>
                <a:cubicBezTo>
                  <a:pt x="84" y="30"/>
                  <a:pt x="83" y="34"/>
                  <a:pt x="81" y="37"/>
                </a:cubicBezTo>
                <a:cubicBezTo>
                  <a:pt x="92" y="27"/>
                  <a:pt x="105" y="19"/>
                  <a:pt x="118" y="14"/>
                </a:cubicBezTo>
                <a:cubicBezTo>
                  <a:pt x="146" y="4"/>
                  <a:pt x="178" y="7"/>
                  <a:pt x="190" y="38"/>
                </a:cubicBezTo>
                <a:cubicBezTo>
                  <a:pt x="191" y="42"/>
                  <a:pt x="189" y="46"/>
                  <a:pt x="186" y="47"/>
                </a:cubicBezTo>
                <a:cubicBezTo>
                  <a:pt x="185" y="48"/>
                  <a:pt x="185" y="48"/>
                  <a:pt x="185" y="48"/>
                </a:cubicBezTo>
                <a:cubicBezTo>
                  <a:pt x="161" y="54"/>
                  <a:pt x="153" y="69"/>
                  <a:pt x="144" y="84"/>
                </a:cubicBezTo>
                <a:cubicBezTo>
                  <a:pt x="133" y="104"/>
                  <a:pt x="122" y="123"/>
                  <a:pt x="83" y="122"/>
                </a:cubicBezTo>
                <a:cubicBezTo>
                  <a:pt x="86" y="124"/>
                  <a:pt x="89" y="125"/>
                  <a:pt x="94" y="126"/>
                </a:cubicBezTo>
                <a:cubicBezTo>
                  <a:pt x="97" y="127"/>
                  <a:pt x="99" y="131"/>
                  <a:pt x="98" y="135"/>
                </a:cubicBezTo>
                <a:cubicBezTo>
                  <a:pt x="98" y="137"/>
                  <a:pt x="96" y="138"/>
                  <a:pt x="95" y="139"/>
                </a:cubicBezTo>
                <a:cubicBezTo>
                  <a:pt x="77" y="149"/>
                  <a:pt x="46" y="156"/>
                  <a:pt x="26" y="149"/>
                </a:cubicBezTo>
                <a:cubicBezTo>
                  <a:pt x="23" y="153"/>
                  <a:pt x="19" y="161"/>
                  <a:pt x="22" y="175"/>
                </a:cubicBezTo>
                <a:cubicBezTo>
                  <a:pt x="22" y="175"/>
                  <a:pt x="22" y="175"/>
                  <a:pt x="22" y="175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3" y="175"/>
                  <a:pt x="45" y="177"/>
                  <a:pt x="45" y="179"/>
                </a:cubicBezTo>
                <a:cubicBezTo>
                  <a:pt x="45" y="182"/>
                  <a:pt x="43" y="183"/>
                  <a:pt x="41" y="183"/>
                </a:cubicBezTo>
                <a:cubicBezTo>
                  <a:pt x="20" y="183"/>
                  <a:pt x="20" y="183"/>
                  <a:pt x="20" y="183"/>
                </a:cubicBezTo>
                <a:cubicBezTo>
                  <a:pt x="16" y="183"/>
                  <a:pt x="16" y="183"/>
                  <a:pt x="16" y="183"/>
                </a:cubicBezTo>
                <a:cubicBezTo>
                  <a:pt x="15" y="183"/>
                  <a:pt x="15" y="183"/>
                  <a:pt x="15" y="183"/>
                </a:cubicBezTo>
                <a:cubicBezTo>
                  <a:pt x="12" y="184"/>
                  <a:pt x="9" y="181"/>
                  <a:pt x="8" y="178"/>
                </a:cubicBezTo>
                <a:cubicBezTo>
                  <a:pt x="4" y="160"/>
                  <a:pt x="10" y="147"/>
                  <a:pt x="15" y="140"/>
                </a:cubicBezTo>
                <a:close/>
                <a:moveTo>
                  <a:pt x="66" y="183"/>
                </a:moveTo>
                <a:cubicBezTo>
                  <a:pt x="66" y="183"/>
                  <a:pt x="66" y="183"/>
                  <a:pt x="66" y="183"/>
                </a:cubicBezTo>
                <a:cubicBezTo>
                  <a:pt x="140" y="183"/>
                  <a:pt x="140" y="183"/>
                  <a:pt x="140" y="183"/>
                </a:cubicBezTo>
                <a:cubicBezTo>
                  <a:pt x="142" y="183"/>
                  <a:pt x="144" y="182"/>
                  <a:pt x="144" y="179"/>
                </a:cubicBezTo>
                <a:cubicBezTo>
                  <a:pt x="144" y="177"/>
                  <a:pt x="142" y="175"/>
                  <a:pt x="140" y="175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4" y="175"/>
                  <a:pt x="62" y="177"/>
                  <a:pt x="62" y="179"/>
                </a:cubicBezTo>
                <a:cubicBezTo>
                  <a:pt x="62" y="182"/>
                  <a:pt x="64" y="183"/>
                  <a:pt x="66" y="183"/>
                </a:cubicBezTo>
                <a:close/>
                <a:moveTo>
                  <a:pt x="27" y="133"/>
                </a:moveTo>
                <a:cubicBezTo>
                  <a:pt x="27" y="133"/>
                  <a:pt x="27" y="133"/>
                  <a:pt x="27" y="133"/>
                </a:cubicBezTo>
                <a:cubicBezTo>
                  <a:pt x="36" y="143"/>
                  <a:pt x="63" y="136"/>
                  <a:pt x="74" y="133"/>
                </a:cubicBezTo>
                <a:cubicBezTo>
                  <a:pt x="68" y="129"/>
                  <a:pt x="64" y="125"/>
                  <a:pt x="63" y="122"/>
                </a:cubicBezTo>
                <a:cubicBezTo>
                  <a:pt x="60" y="117"/>
                  <a:pt x="59" y="106"/>
                  <a:pt x="69" y="107"/>
                </a:cubicBezTo>
                <a:cubicBezTo>
                  <a:pt x="111" y="113"/>
                  <a:pt x="121" y="96"/>
                  <a:pt x="132" y="77"/>
                </a:cubicBezTo>
                <a:cubicBezTo>
                  <a:pt x="141" y="61"/>
                  <a:pt x="150" y="45"/>
                  <a:pt x="173" y="36"/>
                </a:cubicBezTo>
                <a:cubicBezTo>
                  <a:pt x="151" y="0"/>
                  <a:pt x="87" y="41"/>
                  <a:pt x="76" y="66"/>
                </a:cubicBezTo>
                <a:cubicBezTo>
                  <a:pt x="75" y="69"/>
                  <a:pt x="72" y="71"/>
                  <a:pt x="69" y="71"/>
                </a:cubicBezTo>
                <a:cubicBezTo>
                  <a:pt x="65" y="71"/>
                  <a:pt x="62" y="68"/>
                  <a:pt x="62" y="64"/>
                </a:cubicBezTo>
                <a:cubicBezTo>
                  <a:pt x="62" y="64"/>
                  <a:pt x="62" y="54"/>
                  <a:pt x="66" y="41"/>
                </a:cubicBezTo>
                <a:cubicBezTo>
                  <a:pt x="61" y="45"/>
                  <a:pt x="57" y="50"/>
                  <a:pt x="53" y="56"/>
                </a:cubicBezTo>
                <a:cubicBezTo>
                  <a:pt x="47" y="66"/>
                  <a:pt x="45" y="78"/>
                  <a:pt x="48" y="88"/>
                </a:cubicBezTo>
                <a:cubicBezTo>
                  <a:pt x="49" y="91"/>
                  <a:pt x="47" y="95"/>
                  <a:pt x="45" y="96"/>
                </a:cubicBezTo>
                <a:cubicBezTo>
                  <a:pt x="42" y="98"/>
                  <a:pt x="37" y="97"/>
                  <a:pt x="35" y="94"/>
                </a:cubicBezTo>
                <a:cubicBezTo>
                  <a:pt x="32" y="89"/>
                  <a:pt x="29" y="85"/>
                  <a:pt x="26" y="80"/>
                </a:cubicBezTo>
                <a:cubicBezTo>
                  <a:pt x="20" y="96"/>
                  <a:pt x="18" y="117"/>
                  <a:pt x="27" y="13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" name="Freeform 29"/>
          <p:cNvSpPr>
            <a:spLocks noEditPoints="1"/>
          </p:cNvSpPr>
          <p:nvPr/>
        </p:nvSpPr>
        <p:spPr bwMode="auto">
          <a:xfrm>
            <a:off x="4855818" y="2664482"/>
            <a:ext cx="351944" cy="282040"/>
          </a:xfrm>
          <a:custGeom>
            <a:avLst/>
            <a:gdLst>
              <a:gd name="T0" fmla="*/ 7 w 183"/>
              <a:gd name="T1" fmla="*/ 0 h 147"/>
              <a:gd name="T2" fmla="*/ 7 w 183"/>
              <a:gd name="T3" fmla="*/ 0 h 147"/>
              <a:gd name="T4" fmla="*/ 91 w 183"/>
              <a:gd name="T5" fmla="*/ 0 h 147"/>
              <a:gd name="T6" fmla="*/ 91 w 183"/>
              <a:gd name="T7" fmla="*/ 0 h 147"/>
              <a:gd name="T8" fmla="*/ 91 w 183"/>
              <a:gd name="T9" fmla="*/ 0 h 147"/>
              <a:gd name="T10" fmla="*/ 176 w 183"/>
              <a:gd name="T11" fmla="*/ 0 h 147"/>
              <a:gd name="T12" fmla="*/ 183 w 183"/>
              <a:gd name="T13" fmla="*/ 7 h 147"/>
              <a:gd name="T14" fmla="*/ 183 w 183"/>
              <a:gd name="T15" fmla="*/ 7 h 147"/>
              <a:gd name="T16" fmla="*/ 183 w 183"/>
              <a:gd name="T17" fmla="*/ 140 h 147"/>
              <a:gd name="T18" fmla="*/ 176 w 183"/>
              <a:gd name="T19" fmla="*/ 147 h 147"/>
              <a:gd name="T20" fmla="*/ 176 w 183"/>
              <a:gd name="T21" fmla="*/ 147 h 147"/>
              <a:gd name="T22" fmla="*/ 7 w 183"/>
              <a:gd name="T23" fmla="*/ 147 h 147"/>
              <a:gd name="T24" fmla="*/ 0 w 183"/>
              <a:gd name="T25" fmla="*/ 140 h 147"/>
              <a:gd name="T26" fmla="*/ 0 w 183"/>
              <a:gd name="T27" fmla="*/ 140 h 147"/>
              <a:gd name="T28" fmla="*/ 0 w 183"/>
              <a:gd name="T29" fmla="*/ 7 h 147"/>
              <a:gd name="T30" fmla="*/ 7 w 183"/>
              <a:gd name="T31" fmla="*/ 0 h 147"/>
              <a:gd name="T32" fmla="*/ 98 w 183"/>
              <a:gd name="T33" fmla="*/ 42 h 147"/>
              <a:gd name="T34" fmla="*/ 98 w 183"/>
              <a:gd name="T35" fmla="*/ 42 h 147"/>
              <a:gd name="T36" fmla="*/ 169 w 183"/>
              <a:gd name="T37" fmla="*/ 42 h 147"/>
              <a:gd name="T38" fmla="*/ 169 w 183"/>
              <a:gd name="T39" fmla="*/ 14 h 147"/>
              <a:gd name="T40" fmla="*/ 98 w 183"/>
              <a:gd name="T41" fmla="*/ 14 h 147"/>
              <a:gd name="T42" fmla="*/ 98 w 183"/>
              <a:gd name="T43" fmla="*/ 42 h 147"/>
              <a:gd name="T44" fmla="*/ 169 w 183"/>
              <a:gd name="T45" fmla="*/ 51 h 147"/>
              <a:gd name="T46" fmla="*/ 169 w 183"/>
              <a:gd name="T47" fmla="*/ 51 h 147"/>
              <a:gd name="T48" fmla="*/ 98 w 183"/>
              <a:gd name="T49" fmla="*/ 51 h 147"/>
              <a:gd name="T50" fmla="*/ 98 w 183"/>
              <a:gd name="T51" fmla="*/ 66 h 147"/>
              <a:gd name="T52" fmla="*/ 126 w 183"/>
              <a:gd name="T53" fmla="*/ 111 h 147"/>
              <a:gd name="T54" fmla="*/ 125 w 183"/>
              <a:gd name="T55" fmla="*/ 116 h 147"/>
              <a:gd name="T56" fmla="*/ 123 w 183"/>
              <a:gd name="T57" fmla="*/ 117 h 147"/>
              <a:gd name="T58" fmla="*/ 123 w 183"/>
              <a:gd name="T59" fmla="*/ 117 h 147"/>
              <a:gd name="T60" fmla="*/ 98 w 183"/>
              <a:gd name="T61" fmla="*/ 117 h 147"/>
              <a:gd name="T62" fmla="*/ 98 w 183"/>
              <a:gd name="T63" fmla="*/ 118 h 147"/>
              <a:gd name="T64" fmla="*/ 98 w 183"/>
              <a:gd name="T65" fmla="*/ 133 h 147"/>
              <a:gd name="T66" fmla="*/ 169 w 183"/>
              <a:gd name="T67" fmla="*/ 133 h 147"/>
              <a:gd name="T68" fmla="*/ 169 w 183"/>
              <a:gd name="T69" fmla="*/ 51 h 147"/>
              <a:gd name="T70" fmla="*/ 14 w 183"/>
              <a:gd name="T71" fmla="*/ 22 h 147"/>
              <a:gd name="T72" fmla="*/ 14 w 183"/>
              <a:gd name="T73" fmla="*/ 22 h 147"/>
              <a:gd name="T74" fmla="*/ 84 w 183"/>
              <a:gd name="T75" fmla="*/ 22 h 147"/>
              <a:gd name="T76" fmla="*/ 84 w 183"/>
              <a:gd name="T77" fmla="*/ 14 h 147"/>
              <a:gd name="T78" fmla="*/ 14 w 183"/>
              <a:gd name="T79" fmla="*/ 14 h 147"/>
              <a:gd name="T80" fmla="*/ 14 w 183"/>
              <a:gd name="T81" fmla="*/ 22 h 147"/>
              <a:gd name="T82" fmla="*/ 84 w 183"/>
              <a:gd name="T83" fmla="*/ 31 h 147"/>
              <a:gd name="T84" fmla="*/ 84 w 183"/>
              <a:gd name="T85" fmla="*/ 31 h 147"/>
              <a:gd name="T86" fmla="*/ 14 w 183"/>
              <a:gd name="T87" fmla="*/ 31 h 147"/>
              <a:gd name="T88" fmla="*/ 14 w 183"/>
              <a:gd name="T89" fmla="*/ 133 h 147"/>
              <a:gd name="T90" fmla="*/ 84 w 183"/>
              <a:gd name="T91" fmla="*/ 133 h 147"/>
              <a:gd name="T92" fmla="*/ 84 w 183"/>
              <a:gd name="T93" fmla="*/ 118 h 147"/>
              <a:gd name="T94" fmla="*/ 84 w 183"/>
              <a:gd name="T95" fmla="*/ 117 h 147"/>
              <a:gd name="T96" fmla="*/ 60 w 183"/>
              <a:gd name="T97" fmla="*/ 117 h 147"/>
              <a:gd name="T98" fmla="*/ 56 w 183"/>
              <a:gd name="T99" fmla="*/ 113 h 147"/>
              <a:gd name="T100" fmla="*/ 57 w 183"/>
              <a:gd name="T101" fmla="*/ 110 h 147"/>
              <a:gd name="T102" fmla="*/ 84 w 183"/>
              <a:gd name="T103" fmla="*/ 66 h 147"/>
              <a:gd name="T104" fmla="*/ 84 w 183"/>
              <a:gd name="T105" fmla="*/ 31 h 147"/>
              <a:gd name="T106" fmla="*/ 115 w 183"/>
              <a:gd name="T107" fmla="*/ 109 h 147"/>
              <a:gd name="T108" fmla="*/ 115 w 183"/>
              <a:gd name="T109" fmla="*/ 109 h 147"/>
              <a:gd name="T110" fmla="*/ 91 w 183"/>
              <a:gd name="T111" fmla="*/ 70 h 147"/>
              <a:gd name="T112" fmla="*/ 68 w 183"/>
              <a:gd name="T113" fmla="*/ 109 h 147"/>
              <a:gd name="T114" fmla="*/ 115 w 183"/>
              <a:gd name="T115" fmla="*/ 109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3" h="147"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80" y="0"/>
                  <a:pt x="183" y="3"/>
                  <a:pt x="183" y="7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140"/>
                  <a:pt x="183" y="140"/>
                  <a:pt x="183" y="140"/>
                </a:cubicBezTo>
                <a:cubicBezTo>
                  <a:pt x="183" y="144"/>
                  <a:pt x="180" y="147"/>
                  <a:pt x="176" y="147"/>
                </a:cubicBezTo>
                <a:cubicBezTo>
                  <a:pt x="176" y="147"/>
                  <a:pt x="176" y="147"/>
                  <a:pt x="176" y="147"/>
                </a:cubicBezTo>
                <a:cubicBezTo>
                  <a:pt x="7" y="147"/>
                  <a:pt x="7" y="147"/>
                  <a:pt x="7" y="147"/>
                </a:cubicBezTo>
                <a:cubicBezTo>
                  <a:pt x="3" y="147"/>
                  <a:pt x="0" y="144"/>
                  <a:pt x="0" y="14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  <a:moveTo>
                  <a:pt x="98" y="42"/>
                </a:moveTo>
                <a:cubicBezTo>
                  <a:pt x="98" y="42"/>
                  <a:pt x="98" y="42"/>
                  <a:pt x="98" y="42"/>
                </a:cubicBezTo>
                <a:cubicBezTo>
                  <a:pt x="169" y="42"/>
                  <a:pt x="169" y="42"/>
                  <a:pt x="169" y="42"/>
                </a:cubicBezTo>
                <a:cubicBezTo>
                  <a:pt x="169" y="14"/>
                  <a:pt x="169" y="14"/>
                  <a:pt x="169" y="14"/>
                </a:cubicBezTo>
                <a:cubicBezTo>
                  <a:pt x="98" y="14"/>
                  <a:pt x="98" y="14"/>
                  <a:pt x="98" y="14"/>
                </a:cubicBezTo>
                <a:cubicBezTo>
                  <a:pt x="98" y="42"/>
                  <a:pt x="98" y="42"/>
                  <a:pt x="98" y="42"/>
                </a:cubicBezTo>
                <a:close/>
                <a:moveTo>
                  <a:pt x="169" y="51"/>
                </a:moveTo>
                <a:cubicBezTo>
                  <a:pt x="169" y="51"/>
                  <a:pt x="169" y="51"/>
                  <a:pt x="169" y="51"/>
                </a:cubicBezTo>
                <a:cubicBezTo>
                  <a:pt x="98" y="51"/>
                  <a:pt x="98" y="51"/>
                  <a:pt x="98" y="51"/>
                </a:cubicBezTo>
                <a:cubicBezTo>
                  <a:pt x="98" y="66"/>
                  <a:pt x="98" y="66"/>
                  <a:pt x="98" y="66"/>
                </a:cubicBezTo>
                <a:cubicBezTo>
                  <a:pt x="126" y="111"/>
                  <a:pt x="126" y="111"/>
                  <a:pt x="126" y="111"/>
                </a:cubicBezTo>
                <a:cubicBezTo>
                  <a:pt x="127" y="113"/>
                  <a:pt x="127" y="115"/>
                  <a:pt x="125" y="116"/>
                </a:cubicBezTo>
                <a:cubicBezTo>
                  <a:pt x="124" y="117"/>
                  <a:pt x="123" y="117"/>
                  <a:pt x="123" y="117"/>
                </a:cubicBezTo>
                <a:cubicBezTo>
                  <a:pt x="123" y="117"/>
                  <a:pt x="123" y="117"/>
                  <a:pt x="123" y="117"/>
                </a:cubicBezTo>
                <a:cubicBezTo>
                  <a:pt x="98" y="117"/>
                  <a:pt x="98" y="117"/>
                  <a:pt x="98" y="117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169" y="51"/>
                  <a:pt x="169" y="51"/>
                  <a:pt x="169" y="51"/>
                </a:cubicBezTo>
                <a:close/>
                <a:moveTo>
                  <a:pt x="14" y="22"/>
                </a:moveTo>
                <a:cubicBezTo>
                  <a:pt x="14" y="22"/>
                  <a:pt x="14" y="22"/>
                  <a:pt x="14" y="22"/>
                </a:cubicBezTo>
                <a:cubicBezTo>
                  <a:pt x="84" y="22"/>
                  <a:pt x="84" y="22"/>
                  <a:pt x="84" y="22"/>
                </a:cubicBezTo>
                <a:cubicBezTo>
                  <a:pt x="84" y="14"/>
                  <a:pt x="84" y="14"/>
                  <a:pt x="8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22"/>
                  <a:pt x="14" y="22"/>
                  <a:pt x="14" y="22"/>
                </a:cubicBezTo>
                <a:close/>
                <a:moveTo>
                  <a:pt x="84" y="31"/>
                </a:moveTo>
                <a:cubicBezTo>
                  <a:pt x="84" y="31"/>
                  <a:pt x="84" y="31"/>
                  <a:pt x="84" y="31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84" y="118"/>
                  <a:pt x="84" y="118"/>
                  <a:pt x="84" y="118"/>
                </a:cubicBezTo>
                <a:cubicBezTo>
                  <a:pt x="84" y="117"/>
                  <a:pt x="84" y="117"/>
                  <a:pt x="84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58" y="117"/>
                  <a:pt x="56" y="115"/>
                  <a:pt x="56" y="113"/>
                </a:cubicBezTo>
                <a:cubicBezTo>
                  <a:pt x="56" y="112"/>
                  <a:pt x="56" y="111"/>
                  <a:pt x="57" y="110"/>
                </a:cubicBezTo>
                <a:cubicBezTo>
                  <a:pt x="84" y="66"/>
                  <a:pt x="84" y="66"/>
                  <a:pt x="84" y="66"/>
                </a:cubicBezTo>
                <a:cubicBezTo>
                  <a:pt x="84" y="31"/>
                  <a:pt x="84" y="31"/>
                  <a:pt x="84" y="31"/>
                </a:cubicBezTo>
                <a:close/>
                <a:moveTo>
                  <a:pt x="115" y="109"/>
                </a:moveTo>
                <a:cubicBezTo>
                  <a:pt x="115" y="109"/>
                  <a:pt x="115" y="109"/>
                  <a:pt x="115" y="109"/>
                </a:cubicBezTo>
                <a:cubicBezTo>
                  <a:pt x="91" y="70"/>
                  <a:pt x="91" y="70"/>
                  <a:pt x="91" y="70"/>
                </a:cubicBezTo>
                <a:cubicBezTo>
                  <a:pt x="68" y="109"/>
                  <a:pt x="68" y="109"/>
                  <a:pt x="68" y="109"/>
                </a:cubicBezTo>
                <a:cubicBezTo>
                  <a:pt x="115" y="109"/>
                  <a:pt x="115" y="109"/>
                  <a:pt x="115" y="1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4" name="Freeform 110"/>
          <p:cNvSpPr>
            <a:spLocks noEditPoints="1"/>
          </p:cNvSpPr>
          <p:nvPr/>
        </p:nvSpPr>
        <p:spPr bwMode="auto">
          <a:xfrm>
            <a:off x="6638037" y="2667105"/>
            <a:ext cx="386080" cy="282854"/>
          </a:xfrm>
          <a:custGeom>
            <a:avLst/>
            <a:gdLst>
              <a:gd name="T0" fmla="*/ 136 w 201"/>
              <a:gd name="T1" fmla="*/ 25 h 147"/>
              <a:gd name="T2" fmla="*/ 199 w 201"/>
              <a:gd name="T3" fmla="*/ 136 h 147"/>
              <a:gd name="T4" fmla="*/ 196 w 201"/>
              <a:gd name="T5" fmla="*/ 146 h 147"/>
              <a:gd name="T6" fmla="*/ 193 w 201"/>
              <a:gd name="T7" fmla="*/ 147 h 147"/>
              <a:gd name="T8" fmla="*/ 193 w 201"/>
              <a:gd name="T9" fmla="*/ 147 h 147"/>
              <a:gd name="T10" fmla="*/ 155 w 201"/>
              <a:gd name="T11" fmla="*/ 147 h 147"/>
              <a:gd name="T12" fmla="*/ 155 w 201"/>
              <a:gd name="T13" fmla="*/ 147 h 147"/>
              <a:gd name="T14" fmla="*/ 7 w 201"/>
              <a:gd name="T15" fmla="*/ 147 h 147"/>
              <a:gd name="T16" fmla="*/ 0 w 201"/>
              <a:gd name="T17" fmla="*/ 140 h 147"/>
              <a:gd name="T18" fmla="*/ 1 w 201"/>
              <a:gd name="T19" fmla="*/ 136 h 147"/>
              <a:gd name="T20" fmla="*/ 75 w 201"/>
              <a:gd name="T21" fmla="*/ 5 h 147"/>
              <a:gd name="T22" fmla="*/ 84 w 201"/>
              <a:gd name="T23" fmla="*/ 2 h 147"/>
              <a:gd name="T24" fmla="*/ 87 w 201"/>
              <a:gd name="T25" fmla="*/ 5 h 147"/>
              <a:gd name="T26" fmla="*/ 111 w 201"/>
              <a:gd name="T27" fmla="*/ 48 h 147"/>
              <a:gd name="T28" fmla="*/ 124 w 201"/>
              <a:gd name="T29" fmla="*/ 25 h 147"/>
              <a:gd name="T30" fmla="*/ 133 w 201"/>
              <a:gd name="T31" fmla="*/ 22 h 147"/>
              <a:gd name="T32" fmla="*/ 136 w 201"/>
              <a:gd name="T33" fmla="*/ 25 h 147"/>
              <a:gd name="T34" fmla="*/ 164 w 201"/>
              <a:gd name="T35" fmla="*/ 103 h 147"/>
              <a:gd name="T36" fmla="*/ 164 w 201"/>
              <a:gd name="T37" fmla="*/ 103 h 147"/>
              <a:gd name="T38" fmla="*/ 150 w 201"/>
              <a:gd name="T39" fmla="*/ 96 h 147"/>
              <a:gd name="T40" fmla="*/ 142 w 201"/>
              <a:gd name="T41" fmla="*/ 103 h 147"/>
              <a:gd name="T42" fmla="*/ 159 w 201"/>
              <a:gd name="T43" fmla="*/ 133 h 147"/>
              <a:gd name="T44" fmla="*/ 181 w 201"/>
              <a:gd name="T45" fmla="*/ 133 h 147"/>
              <a:gd name="T46" fmla="*/ 164 w 201"/>
              <a:gd name="T47" fmla="*/ 103 h 147"/>
              <a:gd name="T48" fmla="*/ 138 w 201"/>
              <a:gd name="T49" fmla="*/ 96 h 147"/>
              <a:gd name="T50" fmla="*/ 138 w 201"/>
              <a:gd name="T51" fmla="*/ 96 h 147"/>
              <a:gd name="T52" fmla="*/ 146 w 201"/>
              <a:gd name="T53" fmla="*/ 88 h 147"/>
              <a:gd name="T54" fmla="*/ 151 w 201"/>
              <a:gd name="T55" fmla="*/ 87 h 147"/>
              <a:gd name="T56" fmla="*/ 156 w 201"/>
              <a:gd name="T57" fmla="*/ 90 h 147"/>
              <a:gd name="T58" fmla="*/ 130 w 201"/>
              <a:gd name="T59" fmla="*/ 43 h 147"/>
              <a:gd name="T60" fmla="*/ 119 w 201"/>
              <a:gd name="T61" fmla="*/ 62 h 147"/>
              <a:gd name="T62" fmla="*/ 138 w 201"/>
              <a:gd name="T63" fmla="*/ 96 h 147"/>
              <a:gd name="T64" fmla="*/ 143 w 201"/>
              <a:gd name="T65" fmla="*/ 133 h 147"/>
              <a:gd name="T66" fmla="*/ 143 w 201"/>
              <a:gd name="T67" fmla="*/ 133 h 147"/>
              <a:gd name="T68" fmla="*/ 118 w 201"/>
              <a:gd name="T69" fmla="*/ 88 h 147"/>
              <a:gd name="T70" fmla="*/ 117 w 201"/>
              <a:gd name="T71" fmla="*/ 88 h 147"/>
              <a:gd name="T72" fmla="*/ 102 w 201"/>
              <a:gd name="T73" fmla="*/ 80 h 147"/>
              <a:gd name="T74" fmla="*/ 84 w 201"/>
              <a:gd name="T75" fmla="*/ 98 h 147"/>
              <a:gd name="T76" fmla="*/ 78 w 201"/>
              <a:gd name="T77" fmla="*/ 98 h 147"/>
              <a:gd name="T78" fmla="*/ 78 w 201"/>
              <a:gd name="T79" fmla="*/ 98 h 147"/>
              <a:gd name="T80" fmla="*/ 60 w 201"/>
              <a:gd name="T81" fmla="*/ 80 h 147"/>
              <a:gd name="T82" fmla="*/ 45 w 201"/>
              <a:gd name="T83" fmla="*/ 88 h 147"/>
              <a:gd name="T84" fmla="*/ 44 w 201"/>
              <a:gd name="T85" fmla="*/ 88 h 147"/>
              <a:gd name="T86" fmla="*/ 19 w 201"/>
              <a:gd name="T87" fmla="*/ 133 h 147"/>
              <a:gd name="T88" fmla="*/ 143 w 201"/>
              <a:gd name="T89" fmla="*/ 133 h 147"/>
              <a:gd name="T90" fmla="*/ 110 w 201"/>
              <a:gd name="T91" fmla="*/ 74 h 147"/>
              <a:gd name="T92" fmla="*/ 110 w 201"/>
              <a:gd name="T93" fmla="*/ 74 h 147"/>
              <a:gd name="T94" fmla="*/ 81 w 201"/>
              <a:gd name="T95" fmla="*/ 23 h 147"/>
              <a:gd name="T96" fmla="*/ 52 w 201"/>
              <a:gd name="T97" fmla="*/ 74 h 147"/>
              <a:gd name="T98" fmla="*/ 59 w 201"/>
              <a:gd name="T99" fmla="*/ 71 h 147"/>
              <a:gd name="T100" fmla="*/ 64 w 201"/>
              <a:gd name="T101" fmla="*/ 71 h 147"/>
              <a:gd name="T102" fmla="*/ 81 w 201"/>
              <a:gd name="T103" fmla="*/ 89 h 147"/>
              <a:gd name="T104" fmla="*/ 98 w 201"/>
              <a:gd name="T105" fmla="*/ 71 h 147"/>
              <a:gd name="T106" fmla="*/ 103 w 201"/>
              <a:gd name="T107" fmla="*/ 71 h 147"/>
              <a:gd name="T108" fmla="*/ 110 w 201"/>
              <a:gd name="T109" fmla="*/ 7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1" h="147">
                <a:moveTo>
                  <a:pt x="136" y="25"/>
                </a:moveTo>
                <a:cubicBezTo>
                  <a:pt x="199" y="136"/>
                  <a:pt x="199" y="136"/>
                  <a:pt x="199" y="136"/>
                </a:cubicBezTo>
                <a:cubicBezTo>
                  <a:pt x="201" y="140"/>
                  <a:pt x="200" y="144"/>
                  <a:pt x="196" y="146"/>
                </a:cubicBezTo>
                <a:cubicBezTo>
                  <a:pt x="195" y="147"/>
                  <a:pt x="194" y="147"/>
                  <a:pt x="193" y="147"/>
                </a:cubicBezTo>
                <a:cubicBezTo>
                  <a:pt x="193" y="147"/>
                  <a:pt x="193" y="147"/>
                  <a:pt x="193" y="147"/>
                </a:cubicBezTo>
                <a:cubicBezTo>
                  <a:pt x="155" y="147"/>
                  <a:pt x="155" y="147"/>
                  <a:pt x="155" y="147"/>
                </a:cubicBezTo>
                <a:cubicBezTo>
                  <a:pt x="155" y="147"/>
                  <a:pt x="155" y="147"/>
                  <a:pt x="155" y="147"/>
                </a:cubicBezTo>
                <a:cubicBezTo>
                  <a:pt x="7" y="147"/>
                  <a:pt x="7" y="147"/>
                  <a:pt x="7" y="147"/>
                </a:cubicBezTo>
                <a:cubicBezTo>
                  <a:pt x="3" y="147"/>
                  <a:pt x="0" y="144"/>
                  <a:pt x="0" y="140"/>
                </a:cubicBezTo>
                <a:cubicBezTo>
                  <a:pt x="0" y="139"/>
                  <a:pt x="0" y="137"/>
                  <a:pt x="1" y="136"/>
                </a:cubicBezTo>
                <a:cubicBezTo>
                  <a:pt x="75" y="5"/>
                  <a:pt x="75" y="5"/>
                  <a:pt x="75" y="5"/>
                </a:cubicBezTo>
                <a:cubicBezTo>
                  <a:pt x="77" y="2"/>
                  <a:pt x="81" y="0"/>
                  <a:pt x="84" y="2"/>
                </a:cubicBezTo>
                <a:cubicBezTo>
                  <a:pt x="85" y="3"/>
                  <a:pt x="86" y="4"/>
                  <a:pt x="87" y="5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26" y="21"/>
                  <a:pt x="130" y="20"/>
                  <a:pt x="133" y="22"/>
                </a:cubicBezTo>
                <a:cubicBezTo>
                  <a:pt x="135" y="23"/>
                  <a:pt x="136" y="24"/>
                  <a:pt x="136" y="25"/>
                </a:cubicBezTo>
                <a:close/>
                <a:moveTo>
                  <a:pt x="164" y="103"/>
                </a:moveTo>
                <a:cubicBezTo>
                  <a:pt x="164" y="103"/>
                  <a:pt x="164" y="103"/>
                  <a:pt x="164" y="103"/>
                </a:cubicBezTo>
                <a:cubicBezTo>
                  <a:pt x="150" y="96"/>
                  <a:pt x="150" y="96"/>
                  <a:pt x="150" y="96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81" y="133"/>
                  <a:pt x="181" y="133"/>
                  <a:pt x="181" y="133"/>
                </a:cubicBezTo>
                <a:cubicBezTo>
                  <a:pt x="164" y="103"/>
                  <a:pt x="164" y="103"/>
                  <a:pt x="164" y="103"/>
                </a:cubicBezTo>
                <a:close/>
                <a:moveTo>
                  <a:pt x="138" y="96"/>
                </a:moveTo>
                <a:cubicBezTo>
                  <a:pt x="138" y="96"/>
                  <a:pt x="138" y="96"/>
                  <a:pt x="138" y="96"/>
                </a:cubicBezTo>
                <a:cubicBezTo>
                  <a:pt x="146" y="88"/>
                  <a:pt x="146" y="88"/>
                  <a:pt x="146" y="88"/>
                </a:cubicBezTo>
                <a:cubicBezTo>
                  <a:pt x="147" y="86"/>
                  <a:pt x="149" y="86"/>
                  <a:pt x="151" y="87"/>
                </a:cubicBezTo>
                <a:cubicBezTo>
                  <a:pt x="156" y="90"/>
                  <a:pt x="156" y="90"/>
                  <a:pt x="156" y="90"/>
                </a:cubicBezTo>
                <a:cubicBezTo>
                  <a:pt x="130" y="43"/>
                  <a:pt x="130" y="43"/>
                  <a:pt x="130" y="43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38" y="96"/>
                  <a:pt x="138" y="96"/>
                  <a:pt x="138" y="96"/>
                </a:cubicBezTo>
                <a:close/>
                <a:moveTo>
                  <a:pt x="143" y="133"/>
                </a:moveTo>
                <a:cubicBezTo>
                  <a:pt x="143" y="133"/>
                  <a:pt x="143" y="133"/>
                  <a:pt x="143" y="133"/>
                </a:cubicBezTo>
                <a:cubicBezTo>
                  <a:pt x="118" y="88"/>
                  <a:pt x="118" y="88"/>
                  <a:pt x="118" y="88"/>
                </a:cubicBezTo>
                <a:cubicBezTo>
                  <a:pt x="117" y="88"/>
                  <a:pt x="117" y="88"/>
                  <a:pt x="117" y="88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84" y="98"/>
                  <a:pt x="84" y="98"/>
                  <a:pt x="84" y="98"/>
                </a:cubicBezTo>
                <a:cubicBezTo>
                  <a:pt x="82" y="99"/>
                  <a:pt x="79" y="99"/>
                  <a:pt x="78" y="98"/>
                </a:cubicBezTo>
                <a:cubicBezTo>
                  <a:pt x="78" y="98"/>
                  <a:pt x="78" y="98"/>
                  <a:pt x="78" y="98"/>
                </a:cubicBezTo>
                <a:cubicBezTo>
                  <a:pt x="60" y="80"/>
                  <a:pt x="60" y="80"/>
                  <a:pt x="60" y="80"/>
                </a:cubicBezTo>
                <a:cubicBezTo>
                  <a:pt x="45" y="88"/>
                  <a:pt x="45" y="88"/>
                  <a:pt x="45" y="88"/>
                </a:cubicBezTo>
                <a:cubicBezTo>
                  <a:pt x="44" y="88"/>
                  <a:pt x="44" y="88"/>
                  <a:pt x="44" y="88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143" y="133"/>
                  <a:pt x="143" y="133"/>
                  <a:pt x="143" y="133"/>
                </a:cubicBezTo>
                <a:close/>
                <a:moveTo>
                  <a:pt x="110" y="74"/>
                </a:moveTo>
                <a:cubicBezTo>
                  <a:pt x="110" y="74"/>
                  <a:pt x="110" y="74"/>
                  <a:pt x="110" y="74"/>
                </a:cubicBezTo>
                <a:cubicBezTo>
                  <a:pt x="100" y="57"/>
                  <a:pt x="90" y="40"/>
                  <a:pt x="81" y="23"/>
                </a:cubicBezTo>
                <a:cubicBezTo>
                  <a:pt x="52" y="74"/>
                  <a:pt x="52" y="74"/>
                  <a:pt x="52" y="74"/>
                </a:cubicBezTo>
                <a:cubicBezTo>
                  <a:pt x="59" y="71"/>
                  <a:pt x="59" y="71"/>
                  <a:pt x="59" y="71"/>
                </a:cubicBezTo>
                <a:cubicBezTo>
                  <a:pt x="60" y="70"/>
                  <a:pt x="62" y="70"/>
                  <a:pt x="64" y="71"/>
                </a:cubicBezTo>
                <a:cubicBezTo>
                  <a:pt x="81" y="89"/>
                  <a:pt x="81" y="89"/>
                  <a:pt x="81" y="89"/>
                </a:cubicBezTo>
                <a:cubicBezTo>
                  <a:pt x="98" y="71"/>
                  <a:pt x="98" y="71"/>
                  <a:pt x="98" y="71"/>
                </a:cubicBezTo>
                <a:cubicBezTo>
                  <a:pt x="99" y="70"/>
                  <a:pt x="101" y="70"/>
                  <a:pt x="103" y="71"/>
                </a:cubicBezTo>
                <a:cubicBezTo>
                  <a:pt x="110" y="74"/>
                  <a:pt x="110" y="74"/>
                  <a:pt x="110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5" name="Freeform 111"/>
          <p:cNvSpPr>
            <a:spLocks noEditPoints="1"/>
          </p:cNvSpPr>
          <p:nvPr/>
        </p:nvSpPr>
        <p:spPr bwMode="auto">
          <a:xfrm>
            <a:off x="6579196" y="4561609"/>
            <a:ext cx="585242" cy="273672"/>
          </a:xfrm>
          <a:custGeom>
            <a:avLst/>
            <a:gdLst>
              <a:gd name="T0" fmla="*/ 0 w 235"/>
              <a:gd name="T1" fmla="*/ 103 h 110"/>
              <a:gd name="T2" fmla="*/ 15 w 235"/>
              <a:gd name="T3" fmla="*/ 96 h 110"/>
              <a:gd name="T4" fmla="*/ 17 w 235"/>
              <a:gd name="T5" fmla="*/ 83 h 110"/>
              <a:gd name="T6" fmla="*/ 20 w 235"/>
              <a:gd name="T7" fmla="*/ 74 h 110"/>
              <a:gd name="T8" fmla="*/ 22 w 235"/>
              <a:gd name="T9" fmla="*/ 70 h 110"/>
              <a:gd name="T10" fmla="*/ 33 w 235"/>
              <a:gd name="T11" fmla="*/ 62 h 110"/>
              <a:gd name="T12" fmla="*/ 25 w 235"/>
              <a:gd name="T13" fmla="*/ 36 h 110"/>
              <a:gd name="T14" fmla="*/ 43 w 235"/>
              <a:gd name="T15" fmla="*/ 34 h 110"/>
              <a:gd name="T16" fmla="*/ 50 w 235"/>
              <a:gd name="T17" fmla="*/ 24 h 110"/>
              <a:gd name="T18" fmla="*/ 55 w 235"/>
              <a:gd name="T19" fmla="*/ 19 h 110"/>
              <a:gd name="T20" fmla="*/ 77 w 235"/>
              <a:gd name="T21" fmla="*/ 25 h 110"/>
              <a:gd name="T22" fmla="*/ 73 w 235"/>
              <a:gd name="T23" fmla="*/ 0 h 110"/>
              <a:gd name="T24" fmla="*/ 108 w 235"/>
              <a:gd name="T25" fmla="*/ 17 h 110"/>
              <a:gd name="T26" fmla="*/ 146 w 235"/>
              <a:gd name="T27" fmla="*/ 36 h 110"/>
              <a:gd name="T28" fmla="*/ 175 w 235"/>
              <a:gd name="T29" fmla="*/ 41 h 110"/>
              <a:gd name="T30" fmla="*/ 169 w 235"/>
              <a:gd name="T31" fmla="*/ 58 h 110"/>
              <a:gd name="T32" fmla="*/ 213 w 235"/>
              <a:gd name="T33" fmla="*/ 54 h 110"/>
              <a:gd name="T34" fmla="*/ 216 w 235"/>
              <a:gd name="T35" fmla="*/ 61 h 110"/>
              <a:gd name="T36" fmla="*/ 218 w 235"/>
              <a:gd name="T37" fmla="*/ 82 h 110"/>
              <a:gd name="T38" fmla="*/ 220 w 235"/>
              <a:gd name="T39" fmla="*/ 96 h 110"/>
              <a:gd name="T40" fmla="*/ 235 w 235"/>
              <a:gd name="T41" fmla="*/ 103 h 110"/>
              <a:gd name="T42" fmla="*/ 7 w 235"/>
              <a:gd name="T43" fmla="*/ 110 h 110"/>
              <a:gd name="T44" fmla="*/ 160 w 235"/>
              <a:gd name="T45" fmla="*/ 57 h 110"/>
              <a:gd name="T46" fmla="*/ 165 w 235"/>
              <a:gd name="T47" fmla="*/ 44 h 110"/>
              <a:gd name="T48" fmla="*/ 135 w 235"/>
              <a:gd name="T49" fmla="*/ 50 h 110"/>
              <a:gd name="T50" fmla="*/ 160 w 235"/>
              <a:gd name="T51" fmla="*/ 57 h 110"/>
              <a:gd name="T52" fmla="*/ 165 w 235"/>
              <a:gd name="T53" fmla="*/ 65 h 110"/>
              <a:gd name="T54" fmla="*/ 166 w 235"/>
              <a:gd name="T55" fmla="*/ 78 h 110"/>
              <a:gd name="T56" fmla="*/ 197 w 235"/>
              <a:gd name="T57" fmla="*/ 78 h 110"/>
              <a:gd name="T58" fmla="*/ 205 w 235"/>
              <a:gd name="T59" fmla="*/ 62 h 110"/>
              <a:gd name="T60" fmla="*/ 179 w 235"/>
              <a:gd name="T61" fmla="*/ 69 h 110"/>
              <a:gd name="T62" fmla="*/ 165 w 235"/>
              <a:gd name="T63" fmla="*/ 65 h 110"/>
              <a:gd name="T64" fmla="*/ 154 w 235"/>
              <a:gd name="T65" fmla="*/ 78 h 110"/>
              <a:gd name="T66" fmla="*/ 102 w 235"/>
              <a:gd name="T67" fmla="*/ 78 h 110"/>
              <a:gd name="T68" fmla="*/ 98 w 235"/>
              <a:gd name="T69" fmla="*/ 70 h 110"/>
              <a:gd name="T70" fmla="*/ 122 w 235"/>
              <a:gd name="T71" fmla="*/ 48 h 110"/>
              <a:gd name="T72" fmla="*/ 81 w 235"/>
              <a:gd name="T73" fmla="*/ 11 h 110"/>
              <a:gd name="T74" fmla="*/ 98 w 235"/>
              <a:gd name="T75" fmla="*/ 70 h 110"/>
              <a:gd name="T76" fmla="*/ 62 w 235"/>
              <a:gd name="T77" fmla="*/ 37 h 110"/>
              <a:gd name="T78" fmla="*/ 78 w 235"/>
              <a:gd name="T79" fmla="*/ 78 h 110"/>
              <a:gd name="T80" fmla="*/ 82 w 235"/>
              <a:gd name="T81" fmla="*/ 37 h 110"/>
              <a:gd name="T82" fmla="*/ 69 w 235"/>
              <a:gd name="T83" fmla="*/ 31 h 110"/>
              <a:gd name="T84" fmla="*/ 62 w 235"/>
              <a:gd name="T85" fmla="*/ 37 h 110"/>
              <a:gd name="T86" fmla="*/ 57 w 235"/>
              <a:gd name="T87" fmla="*/ 68 h 110"/>
              <a:gd name="T88" fmla="*/ 43 w 235"/>
              <a:gd name="T89" fmla="*/ 42 h 110"/>
              <a:gd name="T90" fmla="*/ 42 w 235"/>
              <a:gd name="T91" fmla="*/ 61 h 110"/>
              <a:gd name="T92" fmla="*/ 23 w 235"/>
              <a:gd name="T93" fmla="*/ 96 h 110"/>
              <a:gd name="T94" fmla="*/ 212 w 235"/>
              <a:gd name="T95" fmla="*/ 96 h 110"/>
              <a:gd name="T96" fmla="*/ 209 w 235"/>
              <a:gd name="T97" fmla="*/ 86 h 110"/>
              <a:gd name="T98" fmla="*/ 75 w 235"/>
              <a:gd name="T99" fmla="*/ 86 h 110"/>
              <a:gd name="T100" fmla="*/ 29 w 235"/>
              <a:gd name="T101" fmla="*/ 75 h 110"/>
              <a:gd name="T102" fmla="*/ 29 w 235"/>
              <a:gd name="T103" fmla="*/ 85 h 110"/>
              <a:gd name="T104" fmla="*/ 23 w 235"/>
              <a:gd name="T105" fmla="*/ 96 h 110"/>
              <a:gd name="T106" fmla="*/ 30 w 235"/>
              <a:gd name="T107" fmla="*/ 81 h 110"/>
              <a:gd name="T108" fmla="*/ 30 w 235"/>
              <a:gd name="T109" fmla="*/ 81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35" h="110">
                <a:moveTo>
                  <a:pt x="7" y="110"/>
                </a:moveTo>
                <a:cubicBezTo>
                  <a:pt x="3" y="110"/>
                  <a:pt x="0" y="107"/>
                  <a:pt x="0" y="103"/>
                </a:cubicBezTo>
                <a:cubicBezTo>
                  <a:pt x="0" y="99"/>
                  <a:pt x="3" y="96"/>
                  <a:pt x="7" y="96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87"/>
                  <a:pt x="15" y="87"/>
                  <a:pt x="15" y="87"/>
                </a:cubicBezTo>
                <a:cubicBezTo>
                  <a:pt x="15" y="86"/>
                  <a:pt x="16" y="84"/>
                  <a:pt x="17" y="83"/>
                </a:cubicBezTo>
                <a:cubicBezTo>
                  <a:pt x="22" y="80"/>
                  <a:pt x="22" y="80"/>
                  <a:pt x="22" y="80"/>
                </a:cubicBezTo>
                <a:cubicBezTo>
                  <a:pt x="20" y="74"/>
                  <a:pt x="20" y="74"/>
                  <a:pt x="20" y="74"/>
                </a:cubicBezTo>
                <a:cubicBezTo>
                  <a:pt x="20" y="73"/>
                  <a:pt x="21" y="71"/>
                  <a:pt x="22" y="70"/>
                </a:cubicBezTo>
                <a:cubicBezTo>
                  <a:pt x="22" y="70"/>
                  <a:pt x="22" y="70"/>
                  <a:pt x="22" y="70"/>
                </a:cubicBezTo>
                <a:cubicBezTo>
                  <a:pt x="22" y="70"/>
                  <a:pt x="22" y="70"/>
                  <a:pt x="22" y="70"/>
                </a:cubicBezTo>
                <a:cubicBezTo>
                  <a:pt x="33" y="62"/>
                  <a:pt x="33" y="62"/>
                  <a:pt x="33" y="62"/>
                </a:cubicBezTo>
                <a:cubicBezTo>
                  <a:pt x="23" y="42"/>
                  <a:pt x="23" y="42"/>
                  <a:pt x="23" y="42"/>
                </a:cubicBezTo>
                <a:cubicBezTo>
                  <a:pt x="22" y="40"/>
                  <a:pt x="23" y="37"/>
                  <a:pt x="25" y="36"/>
                </a:cubicBezTo>
                <a:cubicBezTo>
                  <a:pt x="26" y="36"/>
                  <a:pt x="26" y="36"/>
                  <a:pt x="26" y="36"/>
                </a:cubicBezTo>
                <a:cubicBezTo>
                  <a:pt x="31" y="34"/>
                  <a:pt x="37" y="34"/>
                  <a:pt x="43" y="34"/>
                </a:cubicBezTo>
                <a:cubicBezTo>
                  <a:pt x="46" y="34"/>
                  <a:pt x="50" y="35"/>
                  <a:pt x="53" y="35"/>
                </a:cubicBezTo>
                <a:cubicBezTo>
                  <a:pt x="50" y="24"/>
                  <a:pt x="50" y="24"/>
                  <a:pt x="50" y="24"/>
                </a:cubicBezTo>
                <a:cubicBezTo>
                  <a:pt x="50" y="22"/>
                  <a:pt x="51" y="20"/>
                  <a:pt x="54" y="19"/>
                </a:cubicBezTo>
                <a:cubicBezTo>
                  <a:pt x="54" y="19"/>
                  <a:pt x="54" y="19"/>
                  <a:pt x="55" y="19"/>
                </a:cubicBezTo>
                <a:cubicBezTo>
                  <a:pt x="61" y="20"/>
                  <a:pt x="66" y="21"/>
                  <a:pt x="71" y="23"/>
                </a:cubicBezTo>
                <a:cubicBezTo>
                  <a:pt x="73" y="24"/>
                  <a:pt x="75" y="24"/>
                  <a:pt x="77" y="25"/>
                </a:cubicBezTo>
                <a:cubicBezTo>
                  <a:pt x="71" y="5"/>
                  <a:pt x="71" y="5"/>
                  <a:pt x="71" y="5"/>
                </a:cubicBezTo>
                <a:cubicBezTo>
                  <a:pt x="70" y="3"/>
                  <a:pt x="71" y="1"/>
                  <a:pt x="73" y="0"/>
                </a:cubicBezTo>
                <a:cubicBezTo>
                  <a:pt x="74" y="0"/>
                  <a:pt x="75" y="0"/>
                  <a:pt x="76" y="0"/>
                </a:cubicBezTo>
                <a:cubicBezTo>
                  <a:pt x="88" y="4"/>
                  <a:pt x="99" y="9"/>
                  <a:pt x="108" y="17"/>
                </a:cubicBezTo>
                <a:cubicBezTo>
                  <a:pt x="116" y="24"/>
                  <a:pt x="123" y="33"/>
                  <a:pt x="129" y="43"/>
                </a:cubicBezTo>
                <a:cubicBezTo>
                  <a:pt x="134" y="40"/>
                  <a:pt x="140" y="38"/>
                  <a:pt x="146" y="36"/>
                </a:cubicBezTo>
                <a:cubicBezTo>
                  <a:pt x="154" y="34"/>
                  <a:pt x="164" y="35"/>
                  <a:pt x="172" y="36"/>
                </a:cubicBezTo>
                <a:cubicBezTo>
                  <a:pt x="174" y="36"/>
                  <a:pt x="176" y="39"/>
                  <a:pt x="175" y="41"/>
                </a:cubicBezTo>
                <a:cubicBezTo>
                  <a:pt x="175" y="41"/>
                  <a:pt x="175" y="42"/>
                  <a:pt x="175" y="42"/>
                </a:cubicBezTo>
                <a:cubicBezTo>
                  <a:pt x="169" y="58"/>
                  <a:pt x="169" y="58"/>
                  <a:pt x="169" y="58"/>
                </a:cubicBezTo>
                <a:cubicBezTo>
                  <a:pt x="177" y="60"/>
                  <a:pt x="177" y="60"/>
                  <a:pt x="177" y="60"/>
                </a:cubicBezTo>
                <a:cubicBezTo>
                  <a:pt x="189" y="55"/>
                  <a:pt x="201" y="53"/>
                  <a:pt x="213" y="54"/>
                </a:cubicBezTo>
                <a:cubicBezTo>
                  <a:pt x="216" y="54"/>
                  <a:pt x="217" y="56"/>
                  <a:pt x="217" y="58"/>
                </a:cubicBezTo>
                <a:cubicBezTo>
                  <a:pt x="217" y="59"/>
                  <a:pt x="217" y="60"/>
                  <a:pt x="216" y="61"/>
                </a:cubicBezTo>
                <a:cubicBezTo>
                  <a:pt x="206" y="74"/>
                  <a:pt x="206" y="74"/>
                  <a:pt x="206" y="74"/>
                </a:cubicBezTo>
                <a:cubicBezTo>
                  <a:pt x="218" y="82"/>
                  <a:pt x="218" y="82"/>
                  <a:pt x="218" y="82"/>
                </a:cubicBezTo>
                <a:cubicBezTo>
                  <a:pt x="219" y="83"/>
                  <a:pt x="220" y="85"/>
                  <a:pt x="220" y="86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27" y="96"/>
                  <a:pt x="227" y="96"/>
                  <a:pt x="227" y="96"/>
                </a:cubicBezTo>
                <a:cubicBezTo>
                  <a:pt x="231" y="96"/>
                  <a:pt x="235" y="99"/>
                  <a:pt x="235" y="103"/>
                </a:cubicBezTo>
                <a:cubicBezTo>
                  <a:pt x="235" y="107"/>
                  <a:pt x="231" y="110"/>
                  <a:pt x="227" y="110"/>
                </a:cubicBezTo>
                <a:cubicBezTo>
                  <a:pt x="7" y="110"/>
                  <a:pt x="7" y="110"/>
                  <a:pt x="7" y="110"/>
                </a:cubicBezTo>
                <a:close/>
                <a:moveTo>
                  <a:pt x="160" y="57"/>
                </a:moveTo>
                <a:cubicBezTo>
                  <a:pt x="160" y="57"/>
                  <a:pt x="160" y="57"/>
                  <a:pt x="160" y="57"/>
                </a:cubicBezTo>
                <a:cubicBezTo>
                  <a:pt x="160" y="57"/>
                  <a:pt x="160" y="57"/>
                  <a:pt x="160" y="57"/>
                </a:cubicBezTo>
                <a:cubicBezTo>
                  <a:pt x="165" y="44"/>
                  <a:pt x="165" y="44"/>
                  <a:pt x="165" y="44"/>
                </a:cubicBezTo>
                <a:cubicBezTo>
                  <a:pt x="159" y="43"/>
                  <a:pt x="153" y="43"/>
                  <a:pt x="147" y="45"/>
                </a:cubicBezTo>
                <a:cubicBezTo>
                  <a:pt x="143" y="46"/>
                  <a:pt x="139" y="47"/>
                  <a:pt x="135" y="50"/>
                </a:cubicBezTo>
                <a:cubicBezTo>
                  <a:pt x="154" y="67"/>
                  <a:pt x="154" y="67"/>
                  <a:pt x="154" y="67"/>
                </a:cubicBezTo>
                <a:cubicBezTo>
                  <a:pt x="160" y="57"/>
                  <a:pt x="160" y="57"/>
                  <a:pt x="160" y="57"/>
                </a:cubicBezTo>
                <a:close/>
                <a:moveTo>
                  <a:pt x="165" y="65"/>
                </a:moveTo>
                <a:cubicBezTo>
                  <a:pt x="165" y="65"/>
                  <a:pt x="165" y="65"/>
                  <a:pt x="165" y="65"/>
                </a:cubicBezTo>
                <a:cubicBezTo>
                  <a:pt x="160" y="73"/>
                  <a:pt x="160" y="73"/>
                  <a:pt x="160" y="73"/>
                </a:cubicBezTo>
                <a:cubicBezTo>
                  <a:pt x="166" y="78"/>
                  <a:pt x="166" y="78"/>
                  <a:pt x="166" y="78"/>
                </a:cubicBezTo>
                <a:cubicBezTo>
                  <a:pt x="167" y="78"/>
                  <a:pt x="167" y="78"/>
                  <a:pt x="167" y="78"/>
                </a:cubicBezTo>
                <a:cubicBezTo>
                  <a:pt x="197" y="78"/>
                  <a:pt x="197" y="78"/>
                  <a:pt x="197" y="78"/>
                </a:cubicBezTo>
                <a:cubicBezTo>
                  <a:pt x="196" y="77"/>
                  <a:pt x="196" y="74"/>
                  <a:pt x="197" y="73"/>
                </a:cubicBezTo>
                <a:cubicBezTo>
                  <a:pt x="205" y="62"/>
                  <a:pt x="205" y="62"/>
                  <a:pt x="205" y="62"/>
                </a:cubicBezTo>
                <a:cubicBezTo>
                  <a:pt x="196" y="63"/>
                  <a:pt x="187" y="65"/>
                  <a:pt x="179" y="69"/>
                </a:cubicBezTo>
                <a:cubicBezTo>
                  <a:pt x="179" y="69"/>
                  <a:pt x="179" y="69"/>
                  <a:pt x="179" y="69"/>
                </a:cubicBezTo>
                <a:cubicBezTo>
                  <a:pt x="178" y="69"/>
                  <a:pt x="177" y="69"/>
                  <a:pt x="176" y="69"/>
                </a:cubicBezTo>
                <a:cubicBezTo>
                  <a:pt x="165" y="65"/>
                  <a:pt x="165" y="65"/>
                  <a:pt x="165" y="65"/>
                </a:cubicBezTo>
                <a:close/>
                <a:moveTo>
                  <a:pt x="154" y="78"/>
                </a:moveTo>
                <a:cubicBezTo>
                  <a:pt x="154" y="78"/>
                  <a:pt x="154" y="78"/>
                  <a:pt x="154" y="78"/>
                </a:cubicBezTo>
                <a:cubicBezTo>
                  <a:pt x="128" y="55"/>
                  <a:pt x="128" y="55"/>
                  <a:pt x="128" y="55"/>
                </a:cubicBezTo>
                <a:cubicBezTo>
                  <a:pt x="102" y="78"/>
                  <a:pt x="102" y="78"/>
                  <a:pt x="102" y="78"/>
                </a:cubicBezTo>
                <a:cubicBezTo>
                  <a:pt x="154" y="78"/>
                  <a:pt x="154" y="78"/>
                  <a:pt x="154" y="78"/>
                </a:cubicBezTo>
                <a:close/>
                <a:moveTo>
                  <a:pt x="98" y="70"/>
                </a:moveTo>
                <a:cubicBezTo>
                  <a:pt x="98" y="70"/>
                  <a:pt x="98" y="70"/>
                  <a:pt x="98" y="70"/>
                </a:cubicBezTo>
                <a:cubicBezTo>
                  <a:pt x="122" y="48"/>
                  <a:pt x="122" y="48"/>
                  <a:pt x="122" y="48"/>
                </a:cubicBezTo>
                <a:cubicBezTo>
                  <a:pt x="116" y="38"/>
                  <a:pt x="110" y="30"/>
                  <a:pt x="103" y="23"/>
                </a:cubicBezTo>
                <a:cubicBezTo>
                  <a:pt x="96" y="18"/>
                  <a:pt x="89" y="14"/>
                  <a:pt x="81" y="11"/>
                </a:cubicBezTo>
                <a:cubicBezTo>
                  <a:pt x="87" y="29"/>
                  <a:pt x="87" y="29"/>
                  <a:pt x="87" y="29"/>
                </a:cubicBezTo>
                <a:cubicBezTo>
                  <a:pt x="92" y="36"/>
                  <a:pt x="103" y="51"/>
                  <a:pt x="98" y="70"/>
                </a:cubicBezTo>
                <a:close/>
                <a:moveTo>
                  <a:pt x="62" y="37"/>
                </a:moveTo>
                <a:cubicBezTo>
                  <a:pt x="62" y="37"/>
                  <a:pt x="62" y="37"/>
                  <a:pt x="62" y="37"/>
                </a:cubicBezTo>
                <a:cubicBezTo>
                  <a:pt x="66" y="48"/>
                  <a:pt x="68" y="61"/>
                  <a:pt x="65" y="72"/>
                </a:cubicBezTo>
                <a:cubicBezTo>
                  <a:pt x="78" y="78"/>
                  <a:pt x="78" y="78"/>
                  <a:pt x="78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96" y="61"/>
                  <a:pt x="88" y="45"/>
                  <a:pt x="82" y="37"/>
                </a:cubicBezTo>
                <a:cubicBezTo>
                  <a:pt x="82" y="37"/>
                  <a:pt x="82" y="37"/>
                  <a:pt x="81" y="37"/>
                </a:cubicBezTo>
                <a:cubicBezTo>
                  <a:pt x="77" y="34"/>
                  <a:pt x="73" y="32"/>
                  <a:pt x="69" y="31"/>
                </a:cubicBezTo>
                <a:cubicBezTo>
                  <a:pt x="66" y="30"/>
                  <a:pt x="63" y="29"/>
                  <a:pt x="60" y="29"/>
                </a:cubicBezTo>
                <a:cubicBezTo>
                  <a:pt x="62" y="37"/>
                  <a:pt x="62" y="37"/>
                  <a:pt x="62" y="37"/>
                </a:cubicBezTo>
                <a:close/>
                <a:moveTo>
                  <a:pt x="57" y="68"/>
                </a:moveTo>
                <a:cubicBezTo>
                  <a:pt x="57" y="68"/>
                  <a:pt x="57" y="68"/>
                  <a:pt x="57" y="68"/>
                </a:cubicBezTo>
                <a:cubicBezTo>
                  <a:pt x="59" y="61"/>
                  <a:pt x="58" y="52"/>
                  <a:pt x="55" y="45"/>
                </a:cubicBezTo>
                <a:cubicBezTo>
                  <a:pt x="52" y="43"/>
                  <a:pt x="47" y="43"/>
                  <a:pt x="43" y="42"/>
                </a:cubicBezTo>
                <a:cubicBezTo>
                  <a:pt x="39" y="42"/>
                  <a:pt x="36" y="42"/>
                  <a:pt x="33" y="43"/>
                </a:cubicBezTo>
                <a:cubicBezTo>
                  <a:pt x="42" y="61"/>
                  <a:pt x="42" y="61"/>
                  <a:pt x="42" y="61"/>
                </a:cubicBezTo>
                <a:cubicBezTo>
                  <a:pt x="57" y="68"/>
                  <a:pt x="57" y="68"/>
                  <a:pt x="57" y="68"/>
                </a:cubicBezTo>
                <a:close/>
                <a:moveTo>
                  <a:pt x="23" y="96"/>
                </a:moveTo>
                <a:cubicBezTo>
                  <a:pt x="23" y="96"/>
                  <a:pt x="23" y="96"/>
                  <a:pt x="23" y="96"/>
                </a:cubicBezTo>
                <a:cubicBezTo>
                  <a:pt x="212" y="96"/>
                  <a:pt x="212" y="96"/>
                  <a:pt x="212" y="96"/>
                </a:cubicBezTo>
                <a:cubicBezTo>
                  <a:pt x="212" y="88"/>
                  <a:pt x="212" y="88"/>
                  <a:pt x="212" y="88"/>
                </a:cubicBezTo>
                <a:cubicBezTo>
                  <a:pt x="209" y="86"/>
                  <a:pt x="209" y="86"/>
                  <a:pt x="209" y="86"/>
                </a:cubicBezTo>
                <a:cubicBezTo>
                  <a:pt x="165" y="86"/>
                  <a:pt x="121" y="86"/>
                  <a:pt x="77" y="86"/>
                </a:cubicBezTo>
                <a:cubicBezTo>
                  <a:pt x="76" y="86"/>
                  <a:pt x="75" y="86"/>
                  <a:pt x="75" y="86"/>
                </a:cubicBezTo>
                <a:cubicBezTo>
                  <a:pt x="39" y="69"/>
                  <a:pt x="39" y="69"/>
                  <a:pt x="39" y="69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81"/>
                  <a:pt x="30" y="81"/>
                  <a:pt x="30" y="81"/>
                </a:cubicBezTo>
                <a:cubicBezTo>
                  <a:pt x="31" y="83"/>
                  <a:pt x="30" y="84"/>
                  <a:pt x="29" y="85"/>
                </a:cubicBezTo>
                <a:cubicBezTo>
                  <a:pt x="23" y="89"/>
                  <a:pt x="23" y="89"/>
                  <a:pt x="23" y="89"/>
                </a:cubicBezTo>
                <a:cubicBezTo>
                  <a:pt x="23" y="96"/>
                  <a:pt x="23" y="96"/>
                  <a:pt x="23" y="96"/>
                </a:cubicBezTo>
                <a:close/>
                <a:moveTo>
                  <a:pt x="30" y="81"/>
                </a:moveTo>
                <a:cubicBezTo>
                  <a:pt x="30" y="81"/>
                  <a:pt x="30" y="81"/>
                  <a:pt x="30" y="81"/>
                </a:cubicBezTo>
                <a:cubicBezTo>
                  <a:pt x="30" y="81"/>
                  <a:pt x="30" y="81"/>
                  <a:pt x="30" y="81"/>
                </a:cubicBezTo>
                <a:cubicBezTo>
                  <a:pt x="30" y="81"/>
                  <a:pt x="30" y="81"/>
                  <a:pt x="30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6" name="Freeform 121"/>
          <p:cNvSpPr>
            <a:spLocks noEditPoints="1"/>
          </p:cNvSpPr>
          <p:nvPr/>
        </p:nvSpPr>
        <p:spPr bwMode="auto">
          <a:xfrm>
            <a:off x="4820170" y="4555227"/>
            <a:ext cx="408712" cy="278782"/>
          </a:xfrm>
          <a:custGeom>
            <a:avLst/>
            <a:gdLst>
              <a:gd name="T0" fmla="*/ 65 w 201"/>
              <a:gd name="T1" fmla="*/ 123 h 137"/>
              <a:gd name="T2" fmla="*/ 137 w 201"/>
              <a:gd name="T3" fmla="*/ 60 h 137"/>
              <a:gd name="T4" fmla="*/ 145 w 201"/>
              <a:gd name="T5" fmla="*/ 60 h 137"/>
              <a:gd name="T6" fmla="*/ 145 w 201"/>
              <a:gd name="T7" fmla="*/ 123 h 137"/>
              <a:gd name="T8" fmla="*/ 148 w 201"/>
              <a:gd name="T9" fmla="*/ 76 h 137"/>
              <a:gd name="T10" fmla="*/ 151 w 201"/>
              <a:gd name="T11" fmla="*/ 60 h 137"/>
              <a:gd name="T12" fmla="*/ 151 w 201"/>
              <a:gd name="T13" fmla="*/ 46 h 137"/>
              <a:gd name="T14" fmla="*/ 151 w 201"/>
              <a:gd name="T15" fmla="*/ 33 h 137"/>
              <a:gd name="T16" fmla="*/ 101 w 201"/>
              <a:gd name="T17" fmla="*/ 36 h 137"/>
              <a:gd name="T18" fmla="*/ 50 w 201"/>
              <a:gd name="T19" fmla="*/ 33 h 137"/>
              <a:gd name="T20" fmla="*/ 151 w 201"/>
              <a:gd name="T21" fmla="*/ 46 h 137"/>
              <a:gd name="T22" fmla="*/ 50 w 201"/>
              <a:gd name="T23" fmla="*/ 60 h 137"/>
              <a:gd name="T24" fmla="*/ 53 w 201"/>
              <a:gd name="T25" fmla="*/ 76 h 137"/>
              <a:gd name="T26" fmla="*/ 56 w 201"/>
              <a:gd name="T27" fmla="*/ 123 h 137"/>
              <a:gd name="T28" fmla="*/ 50 w 201"/>
              <a:gd name="T29" fmla="*/ 60 h 137"/>
              <a:gd name="T30" fmla="*/ 31 w 201"/>
              <a:gd name="T31" fmla="*/ 60 h 137"/>
              <a:gd name="T32" fmla="*/ 31 w 201"/>
              <a:gd name="T33" fmla="*/ 46 h 137"/>
              <a:gd name="T34" fmla="*/ 42 w 201"/>
              <a:gd name="T35" fmla="*/ 32 h 137"/>
              <a:gd name="T36" fmla="*/ 12 w 201"/>
              <a:gd name="T37" fmla="*/ 23 h 137"/>
              <a:gd name="T38" fmla="*/ 42 w 201"/>
              <a:gd name="T39" fmla="*/ 24 h 137"/>
              <a:gd name="T40" fmla="*/ 15 w 201"/>
              <a:gd name="T41" fmla="*/ 14 h 137"/>
              <a:gd name="T42" fmla="*/ 18 w 201"/>
              <a:gd name="T43" fmla="*/ 1 h 137"/>
              <a:gd name="T44" fmla="*/ 101 w 201"/>
              <a:gd name="T45" fmla="*/ 9 h 137"/>
              <a:gd name="T46" fmla="*/ 101 w 201"/>
              <a:gd name="T47" fmla="*/ 9 h 137"/>
              <a:gd name="T48" fmla="*/ 184 w 201"/>
              <a:gd name="T49" fmla="*/ 1 h 137"/>
              <a:gd name="T50" fmla="*/ 187 w 201"/>
              <a:gd name="T51" fmla="*/ 14 h 137"/>
              <a:gd name="T52" fmla="*/ 160 w 201"/>
              <a:gd name="T53" fmla="*/ 24 h 137"/>
              <a:gd name="T54" fmla="*/ 190 w 201"/>
              <a:gd name="T55" fmla="*/ 23 h 137"/>
              <a:gd name="T56" fmla="*/ 160 w 201"/>
              <a:gd name="T57" fmla="*/ 32 h 137"/>
              <a:gd name="T58" fmla="*/ 170 w 201"/>
              <a:gd name="T59" fmla="*/ 46 h 137"/>
              <a:gd name="T60" fmla="*/ 170 w 201"/>
              <a:gd name="T61" fmla="*/ 60 h 137"/>
              <a:gd name="T62" fmla="*/ 160 w 201"/>
              <a:gd name="T63" fmla="*/ 70 h 137"/>
              <a:gd name="T64" fmla="*/ 163 w 201"/>
              <a:gd name="T65" fmla="*/ 123 h 137"/>
              <a:gd name="T66" fmla="*/ 201 w 201"/>
              <a:gd name="T67" fmla="*/ 130 h 137"/>
              <a:gd name="T68" fmla="*/ 7 w 201"/>
              <a:gd name="T69" fmla="*/ 137 h 137"/>
              <a:gd name="T70" fmla="*/ 7 w 201"/>
              <a:gd name="T71" fmla="*/ 123 h 137"/>
              <a:gd name="T72" fmla="*/ 39 w 201"/>
              <a:gd name="T73" fmla="*/ 76 h 137"/>
              <a:gd name="T74" fmla="*/ 42 w 201"/>
              <a:gd name="T75" fmla="*/ 60 h 137"/>
              <a:gd name="T76" fmla="*/ 108 w 201"/>
              <a:gd name="T77" fmla="*/ 23 h 137"/>
              <a:gd name="T78" fmla="*/ 108 w 201"/>
              <a:gd name="T79" fmla="*/ 28 h 137"/>
              <a:gd name="T80" fmla="*/ 151 w 201"/>
              <a:gd name="T81" fmla="*/ 25 h 137"/>
              <a:gd name="T82" fmla="*/ 144 w 201"/>
              <a:gd name="T83" fmla="*/ 21 h 137"/>
              <a:gd name="T84" fmla="*/ 94 w 201"/>
              <a:gd name="T85" fmla="*/ 28 h 137"/>
              <a:gd name="T86" fmla="*/ 94 w 201"/>
              <a:gd name="T87" fmla="*/ 23 h 137"/>
              <a:gd name="T88" fmla="*/ 50 w 201"/>
              <a:gd name="T89" fmla="*/ 20 h 137"/>
              <a:gd name="T90" fmla="*/ 59 w 201"/>
              <a:gd name="T91" fmla="*/ 26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01" h="137">
                <a:moveTo>
                  <a:pt x="65" y="60"/>
                </a:moveTo>
                <a:cubicBezTo>
                  <a:pt x="65" y="123"/>
                  <a:pt x="65" y="123"/>
                  <a:pt x="65" y="123"/>
                </a:cubicBezTo>
                <a:cubicBezTo>
                  <a:pt x="137" y="123"/>
                  <a:pt x="137" y="123"/>
                  <a:pt x="137" y="123"/>
                </a:cubicBezTo>
                <a:cubicBezTo>
                  <a:pt x="137" y="60"/>
                  <a:pt x="137" y="60"/>
                  <a:pt x="137" y="60"/>
                </a:cubicBezTo>
                <a:cubicBezTo>
                  <a:pt x="65" y="60"/>
                  <a:pt x="65" y="60"/>
                  <a:pt x="65" y="60"/>
                </a:cubicBezTo>
                <a:close/>
                <a:moveTo>
                  <a:pt x="145" y="60"/>
                </a:moveTo>
                <a:cubicBezTo>
                  <a:pt x="145" y="60"/>
                  <a:pt x="145" y="60"/>
                  <a:pt x="145" y="60"/>
                </a:cubicBezTo>
                <a:cubicBezTo>
                  <a:pt x="145" y="123"/>
                  <a:pt x="145" y="123"/>
                  <a:pt x="145" y="123"/>
                </a:cubicBezTo>
                <a:cubicBezTo>
                  <a:pt x="148" y="123"/>
                  <a:pt x="148" y="123"/>
                  <a:pt x="148" y="12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48" y="73"/>
                  <a:pt x="149" y="71"/>
                  <a:pt x="151" y="70"/>
                </a:cubicBezTo>
                <a:cubicBezTo>
                  <a:pt x="151" y="60"/>
                  <a:pt x="151" y="60"/>
                  <a:pt x="151" y="60"/>
                </a:cubicBezTo>
                <a:cubicBezTo>
                  <a:pt x="145" y="60"/>
                  <a:pt x="145" y="60"/>
                  <a:pt x="145" y="60"/>
                </a:cubicBezTo>
                <a:close/>
                <a:moveTo>
                  <a:pt x="151" y="46"/>
                </a:moveTo>
                <a:cubicBezTo>
                  <a:pt x="151" y="46"/>
                  <a:pt x="151" y="46"/>
                  <a:pt x="151" y="46"/>
                </a:cubicBezTo>
                <a:cubicBezTo>
                  <a:pt x="151" y="33"/>
                  <a:pt x="151" y="33"/>
                  <a:pt x="151" y="33"/>
                </a:cubicBezTo>
                <a:cubicBezTo>
                  <a:pt x="149" y="34"/>
                  <a:pt x="146" y="34"/>
                  <a:pt x="144" y="34"/>
                </a:cubicBezTo>
                <a:cubicBezTo>
                  <a:pt x="130" y="35"/>
                  <a:pt x="115" y="36"/>
                  <a:pt x="101" y="36"/>
                </a:cubicBezTo>
                <a:cubicBezTo>
                  <a:pt x="86" y="36"/>
                  <a:pt x="72" y="35"/>
                  <a:pt x="58" y="34"/>
                </a:cubicBezTo>
                <a:cubicBezTo>
                  <a:pt x="55" y="34"/>
                  <a:pt x="53" y="34"/>
                  <a:pt x="50" y="33"/>
                </a:cubicBezTo>
                <a:cubicBezTo>
                  <a:pt x="50" y="46"/>
                  <a:pt x="50" y="46"/>
                  <a:pt x="50" y="46"/>
                </a:cubicBezTo>
                <a:cubicBezTo>
                  <a:pt x="151" y="46"/>
                  <a:pt x="151" y="46"/>
                  <a:pt x="151" y="46"/>
                </a:cubicBezTo>
                <a:close/>
                <a:moveTo>
                  <a:pt x="50" y="60"/>
                </a:moveTo>
                <a:cubicBezTo>
                  <a:pt x="50" y="60"/>
                  <a:pt x="50" y="60"/>
                  <a:pt x="50" y="60"/>
                </a:cubicBezTo>
                <a:cubicBezTo>
                  <a:pt x="50" y="70"/>
                  <a:pt x="50" y="70"/>
                  <a:pt x="50" y="70"/>
                </a:cubicBezTo>
                <a:cubicBezTo>
                  <a:pt x="52" y="71"/>
                  <a:pt x="53" y="73"/>
                  <a:pt x="53" y="76"/>
                </a:cubicBezTo>
                <a:cubicBezTo>
                  <a:pt x="53" y="123"/>
                  <a:pt x="53" y="123"/>
                  <a:pt x="53" y="123"/>
                </a:cubicBezTo>
                <a:cubicBezTo>
                  <a:pt x="56" y="123"/>
                  <a:pt x="56" y="123"/>
                  <a:pt x="56" y="123"/>
                </a:cubicBezTo>
                <a:cubicBezTo>
                  <a:pt x="56" y="60"/>
                  <a:pt x="56" y="60"/>
                  <a:pt x="56" y="60"/>
                </a:cubicBezTo>
                <a:cubicBezTo>
                  <a:pt x="50" y="60"/>
                  <a:pt x="50" y="60"/>
                  <a:pt x="50" y="60"/>
                </a:cubicBezTo>
                <a:close/>
                <a:moveTo>
                  <a:pt x="31" y="60"/>
                </a:moveTo>
                <a:cubicBezTo>
                  <a:pt x="31" y="60"/>
                  <a:pt x="31" y="60"/>
                  <a:pt x="31" y="60"/>
                </a:cubicBezTo>
                <a:cubicBezTo>
                  <a:pt x="28" y="60"/>
                  <a:pt x="24" y="57"/>
                  <a:pt x="24" y="53"/>
                </a:cubicBezTo>
                <a:cubicBezTo>
                  <a:pt x="24" y="49"/>
                  <a:pt x="28" y="46"/>
                  <a:pt x="31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2"/>
                  <a:pt x="42" y="32"/>
                  <a:pt x="42" y="32"/>
                </a:cubicBezTo>
                <a:cubicBezTo>
                  <a:pt x="33" y="31"/>
                  <a:pt x="24" y="29"/>
                  <a:pt x="15" y="28"/>
                </a:cubicBezTo>
                <a:cubicBezTo>
                  <a:pt x="13" y="27"/>
                  <a:pt x="12" y="25"/>
                  <a:pt x="12" y="23"/>
                </a:cubicBezTo>
                <a:cubicBezTo>
                  <a:pt x="13" y="20"/>
                  <a:pt x="15" y="19"/>
                  <a:pt x="17" y="19"/>
                </a:cubicBezTo>
                <a:cubicBezTo>
                  <a:pt x="25" y="21"/>
                  <a:pt x="34" y="22"/>
                  <a:pt x="42" y="24"/>
                </a:cubicBezTo>
                <a:cubicBezTo>
                  <a:pt x="42" y="19"/>
                  <a:pt x="42" y="19"/>
                  <a:pt x="42" y="19"/>
                </a:cubicBezTo>
                <a:cubicBezTo>
                  <a:pt x="33" y="18"/>
                  <a:pt x="24" y="16"/>
                  <a:pt x="15" y="14"/>
                </a:cubicBezTo>
                <a:cubicBezTo>
                  <a:pt x="11" y="14"/>
                  <a:pt x="9" y="10"/>
                  <a:pt x="9" y="6"/>
                </a:cubicBezTo>
                <a:cubicBezTo>
                  <a:pt x="10" y="2"/>
                  <a:pt x="14" y="0"/>
                  <a:pt x="18" y="1"/>
                </a:cubicBezTo>
                <a:cubicBezTo>
                  <a:pt x="31" y="3"/>
                  <a:pt x="45" y="5"/>
                  <a:pt x="59" y="7"/>
                </a:cubicBezTo>
                <a:cubicBezTo>
                  <a:pt x="73" y="8"/>
                  <a:pt x="86" y="9"/>
                  <a:pt x="101" y="9"/>
                </a:cubicBezTo>
                <a:cubicBezTo>
                  <a:pt x="101" y="9"/>
                  <a:pt x="101" y="9"/>
                  <a:pt x="101" y="9"/>
                </a:cubicBezTo>
                <a:cubicBezTo>
                  <a:pt x="101" y="9"/>
                  <a:pt x="101" y="9"/>
                  <a:pt x="101" y="9"/>
                </a:cubicBezTo>
                <a:cubicBezTo>
                  <a:pt x="115" y="9"/>
                  <a:pt x="129" y="8"/>
                  <a:pt x="143" y="7"/>
                </a:cubicBezTo>
                <a:cubicBezTo>
                  <a:pt x="157" y="5"/>
                  <a:pt x="170" y="3"/>
                  <a:pt x="184" y="1"/>
                </a:cubicBezTo>
                <a:cubicBezTo>
                  <a:pt x="188" y="0"/>
                  <a:pt x="192" y="2"/>
                  <a:pt x="192" y="6"/>
                </a:cubicBezTo>
                <a:cubicBezTo>
                  <a:pt x="193" y="10"/>
                  <a:pt x="191" y="14"/>
                  <a:pt x="187" y="14"/>
                </a:cubicBezTo>
                <a:cubicBezTo>
                  <a:pt x="178" y="16"/>
                  <a:pt x="169" y="18"/>
                  <a:pt x="160" y="19"/>
                </a:cubicBezTo>
                <a:cubicBezTo>
                  <a:pt x="160" y="24"/>
                  <a:pt x="160" y="24"/>
                  <a:pt x="160" y="24"/>
                </a:cubicBezTo>
                <a:cubicBezTo>
                  <a:pt x="168" y="22"/>
                  <a:pt x="176" y="21"/>
                  <a:pt x="185" y="19"/>
                </a:cubicBezTo>
                <a:cubicBezTo>
                  <a:pt x="187" y="19"/>
                  <a:pt x="189" y="20"/>
                  <a:pt x="190" y="23"/>
                </a:cubicBezTo>
                <a:cubicBezTo>
                  <a:pt x="190" y="25"/>
                  <a:pt x="189" y="27"/>
                  <a:pt x="186" y="28"/>
                </a:cubicBezTo>
                <a:cubicBezTo>
                  <a:pt x="177" y="29"/>
                  <a:pt x="169" y="31"/>
                  <a:pt x="160" y="32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70" y="46"/>
                  <a:pt x="170" y="46"/>
                  <a:pt x="170" y="46"/>
                </a:cubicBezTo>
                <a:cubicBezTo>
                  <a:pt x="174" y="46"/>
                  <a:pt x="177" y="49"/>
                  <a:pt x="177" y="53"/>
                </a:cubicBezTo>
                <a:cubicBezTo>
                  <a:pt x="177" y="57"/>
                  <a:pt x="174" y="60"/>
                  <a:pt x="170" y="60"/>
                </a:cubicBezTo>
                <a:cubicBezTo>
                  <a:pt x="160" y="60"/>
                  <a:pt x="160" y="60"/>
                  <a:pt x="160" y="60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61" y="71"/>
                  <a:pt x="163" y="73"/>
                  <a:pt x="163" y="76"/>
                </a:cubicBezTo>
                <a:cubicBezTo>
                  <a:pt x="163" y="123"/>
                  <a:pt x="163" y="123"/>
                  <a:pt x="163" y="123"/>
                </a:cubicBezTo>
                <a:cubicBezTo>
                  <a:pt x="194" y="123"/>
                  <a:pt x="194" y="123"/>
                  <a:pt x="194" y="123"/>
                </a:cubicBezTo>
                <a:cubicBezTo>
                  <a:pt x="198" y="123"/>
                  <a:pt x="201" y="126"/>
                  <a:pt x="201" y="130"/>
                </a:cubicBezTo>
                <a:cubicBezTo>
                  <a:pt x="201" y="134"/>
                  <a:pt x="198" y="137"/>
                  <a:pt x="194" y="137"/>
                </a:cubicBezTo>
                <a:cubicBezTo>
                  <a:pt x="7" y="137"/>
                  <a:pt x="7" y="137"/>
                  <a:pt x="7" y="137"/>
                </a:cubicBezTo>
                <a:cubicBezTo>
                  <a:pt x="3" y="137"/>
                  <a:pt x="0" y="134"/>
                  <a:pt x="0" y="130"/>
                </a:cubicBezTo>
                <a:cubicBezTo>
                  <a:pt x="0" y="126"/>
                  <a:pt x="3" y="123"/>
                  <a:pt x="7" y="123"/>
                </a:cubicBezTo>
                <a:cubicBezTo>
                  <a:pt x="39" y="123"/>
                  <a:pt x="39" y="123"/>
                  <a:pt x="39" y="123"/>
                </a:cubicBezTo>
                <a:cubicBezTo>
                  <a:pt x="39" y="76"/>
                  <a:pt x="39" y="76"/>
                  <a:pt x="39" y="76"/>
                </a:cubicBezTo>
                <a:cubicBezTo>
                  <a:pt x="39" y="73"/>
                  <a:pt x="40" y="71"/>
                  <a:pt x="42" y="70"/>
                </a:cubicBezTo>
                <a:cubicBezTo>
                  <a:pt x="42" y="60"/>
                  <a:pt x="42" y="60"/>
                  <a:pt x="42" y="60"/>
                </a:cubicBezTo>
                <a:cubicBezTo>
                  <a:pt x="31" y="60"/>
                  <a:pt x="31" y="60"/>
                  <a:pt x="31" y="60"/>
                </a:cubicBezTo>
                <a:close/>
                <a:moveTo>
                  <a:pt x="108" y="23"/>
                </a:moveTo>
                <a:cubicBezTo>
                  <a:pt x="108" y="23"/>
                  <a:pt x="108" y="23"/>
                  <a:pt x="108" y="23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20" y="28"/>
                  <a:pt x="132" y="27"/>
                  <a:pt x="143" y="26"/>
                </a:cubicBezTo>
                <a:cubicBezTo>
                  <a:pt x="146" y="25"/>
                  <a:pt x="148" y="25"/>
                  <a:pt x="151" y="25"/>
                </a:cubicBezTo>
                <a:cubicBezTo>
                  <a:pt x="151" y="20"/>
                  <a:pt x="151" y="20"/>
                  <a:pt x="151" y="20"/>
                </a:cubicBezTo>
                <a:cubicBezTo>
                  <a:pt x="149" y="20"/>
                  <a:pt x="147" y="21"/>
                  <a:pt x="144" y="21"/>
                </a:cubicBezTo>
                <a:cubicBezTo>
                  <a:pt x="132" y="22"/>
                  <a:pt x="120" y="23"/>
                  <a:pt x="108" y="23"/>
                </a:cubicBezTo>
                <a:close/>
                <a:moveTo>
                  <a:pt x="94" y="28"/>
                </a:moveTo>
                <a:cubicBezTo>
                  <a:pt x="94" y="28"/>
                  <a:pt x="94" y="28"/>
                  <a:pt x="94" y="28"/>
                </a:cubicBezTo>
                <a:cubicBezTo>
                  <a:pt x="94" y="23"/>
                  <a:pt x="94" y="23"/>
                  <a:pt x="94" y="23"/>
                </a:cubicBezTo>
                <a:cubicBezTo>
                  <a:pt x="82" y="23"/>
                  <a:pt x="70" y="22"/>
                  <a:pt x="58" y="21"/>
                </a:cubicBezTo>
                <a:cubicBezTo>
                  <a:pt x="55" y="21"/>
                  <a:pt x="53" y="20"/>
                  <a:pt x="50" y="20"/>
                </a:cubicBezTo>
                <a:cubicBezTo>
                  <a:pt x="50" y="25"/>
                  <a:pt x="50" y="25"/>
                  <a:pt x="50" y="25"/>
                </a:cubicBezTo>
                <a:cubicBezTo>
                  <a:pt x="53" y="25"/>
                  <a:pt x="56" y="25"/>
                  <a:pt x="59" y="26"/>
                </a:cubicBezTo>
                <a:cubicBezTo>
                  <a:pt x="70" y="27"/>
                  <a:pt x="82" y="28"/>
                  <a:pt x="94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/>
          <p:nvPr/>
        </p:nvSpPr>
        <p:spPr>
          <a:xfrm flipV="1">
            <a:off x="-1" y="3963000"/>
            <a:ext cx="4115216" cy="245996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 flipV="1">
            <a:off x="3229662" y="3954041"/>
            <a:ext cx="1737928" cy="173627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 rot="10800000" flipV="1">
            <a:off x="3472155" y="4196953"/>
            <a:ext cx="1286118" cy="128595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tIns="36000" anchor="ctr" anchorCtr="1"/>
          <a:lstStyle/>
          <a:p>
            <a:pPr lvl="0" algn="ctr">
              <a:defRPr/>
            </a:pPr>
            <a:endParaRPr lang="zh-CN" altLang="en-US" sz="3000" b="1" kern="0" dirty="0">
              <a:solidFill>
                <a:schemeClr val="tx1">
                  <a:lumMod val="85000"/>
                  <a:lumOff val="15000"/>
                </a:schemeClr>
              </a:solidFill>
              <a:latin typeface="Bebas" pitchFamily="2" charset="0"/>
              <a:ea typeface="微软雅黑" panose="020B0503020204020204" pitchFamily="34" charset="-122"/>
            </a:endParaRPr>
          </a:p>
        </p:txBody>
      </p:sp>
      <p:sp>
        <p:nvSpPr>
          <p:cNvPr id="6" name="椭圆 7"/>
          <p:cNvSpPr/>
          <p:nvPr/>
        </p:nvSpPr>
        <p:spPr>
          <a:xfrm flipV="1">
            <a:off x="3229662" y="3954040"/>
            <a:ext cx="1754516" cy="1750572"/>
          </a:xfrm>
          <a:custGeom>
            <a:avLst/>
            <a:gdLst/>
            <a:ahLst/>
            <a:cxnLst/>
            <a:rect l="l" t="t" r="r" b="b"/>
            <a:pathLst>
              <a:path w="1912832" h="1912832">
                <a:moveTo>
                  <a:pt x="935980" y="1911800"/>
                </a:moveTo>
                <a:lnTo>
                  <a:pt x="976853" y="1911800"/>
                </a:lnTo>
                <a:cubicBezTo>
                  <a:pt x="970069" y="1912760"/>
                  <a:pt x="963251" y="1912832"/>
                  <a:pt x="956416" y="1912832"/>
                </a:cubicBezTo>
                <a:close/>
                <a:moveTo>
                  <a:pt x="956416" y="0"/>
                </a:moveTo>
                <a:cubicBezTo>
                  <a:pt x="1484630" y="0"/>
                  <a:pt x="1912832" y="428202"/>
                  <a:pt x="1912832" y="956416"/>
                </a:cubicBezTo>
                <a:cubicBezTo>
                  <a:pt x="1912832" y="1170689"/>
                  <a:pt x="1842369" y="1368505"/>
                  <a:pt x="1720739" y="1526006"/>
                </a:cubicBezTo>
                <a:lnTo>
                  <a:pt x="1349730" y="1526006"/>
                </a:lnTo>
                <a:cubicBezTo>
                  <a:pt x="1540498" y="1399457"/>
                  <a:pt x="1666032" y="1182682"/>
                  <a:pt x="1666032" y="936587"/>
                </a:cubicBezTo>
                <a:cubicBezTo>
                  <a:pt x="1666032" y="545494"/>
                  <a:pt x="1348988" y="228450"/>
                  <a:pt x="957895" y="228450"/>
                </a:cubicBezTo>
                <a:cubicBezTo>
                  <a:pt x="566802" y="228450"/>
                  <a:pt x="249758" y="545494"/>
                  <a:pt x="249758" y="936587"/>
                </a:cubicBezTo>
                <a:cubicBezTo>
                  <a:pt x="249758" y="1182682"/>
                  <a:pt x="375293" y="1399457"/>
                  <a:pt x="566061" y="1526006"/>
                </a:cubicBezTo>
                <a:lnTo>
                  <a:pt x="192094" y="1526006"/>
                </a:lnTo>
                <a:cubicBezTo>
                  <a:pt x="70464" y="1368505"/>
                  <a:pt x="0" y="1170689"/>
                  <a:pt x="0" y="956416"/>
                </a:cubicBezTo>
                <a:cubicBezTo>
                  <a:pt x="0" y="428202"/>
                  <a:pt x="428202" y="0"/>
                  <a:pt x="956416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矩形 14"/>
          <p:cNvSpPr/>
          <p:nvPr/>
        </p:nvSpPr>
        <p:spPr>
          <a:xfrm>
            <a:off x="-1" y="3425328"/>
            <a:ext cx="7112180" cy="245996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0"/>
                </a:moveTo>
                <a:lnTo>
                  <a:pt x="4571707" y="0"/>
                </a:lnTo>
                <a:lnTo>
                  <a:pt x="4571707" y="242218"/>
                </a:lnTo>
                <a:lnTo>
                  <a:pt x="0" y="242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6138665" y="1936102"/>
            <a:ext cx="1737928" cy="17377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381158" y="2143976"/>
            <a:ext cx="1286118" cy="1285952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tIns="36000" anchor="ctr"/>
          <a:lstStyle/>
          <a:p>
            <a:pPr lvl="0" algn="ctr">
              <a:defRPr/>
            </a:pPr>
            <a:endParaRPr lang="zh-CN" altLang="en-US" sz="3000" b="1" kern="0" dirty="0">
              <a:solidFill>
                <a:schemeClr val="tx1">
                  <a:lumMod val="85000"/>
                  <a:lumOff val="15000"/>
                </a:schemeClr>
              </a:solidFill>
              <a:latin typeface="Bebas" pitchFamily="2" charset="0"/>
              <a:ea typeface="微软雅黑" panose="020B0503020204020204" pitchFamily="34" charset="-122"/>
            </a:endParaRPr>
          </a:p>
        </p:txBody>
      </p:sp>
      <p:sp>
        <p:nvSpPr>
          <p:cNvPr id="11" name="椭圆 7"/>
          <p:cNvSpPr/>
          <p:nvPr/>
        </p:nvSpPr>
        <p:spPr>
          <a:xfrm>
            <a:off x="6138665" y="1938962"/>
            <a:ext cx="1737928" cy="1737703"/>
          </a:xfrm>
          <a:custGeom>
            <a:avLst/>
            <a:gdLst/>
            <a:ahLst/>
            <a:cxnLst/>
            <a:rect l="l" t="t" r="r" b="b"/>
            <a:pathLst>
              <a:path w="1912832" h="1912832">
                <a:moveTo>
                  <a:pt x="935980" y="1911800"/>
                </a:moveTo>
                <a:lnTo>
                  <a:pt x="976853" y="1911800"/>
                </a:lnTo>
                <a:cubicBezTo>
                  <a:pt x="970069" y="1912760"/>
                  <a:pt x="963251" y="1912832"/>
                  <a:pt x="956416" y="1912832"/>
                </a:cubicBezTo>
                <a:close/>
                <a:moveTo>
                  <a:pt x="956416" y="0"/>
                </a:moveTo>
                <a:cubicBezTo>
                  <a:pt x="1484630" y="0"/>
                  <a:pt x="1912832" y="428202"/>
                  <a:pt x="1912832" y="956416"/>
                </a:cubicBezTo>
                <a:cubicBezTo>
                  <a:pt x="1912832" y="1170689"/>
                  <a:pt x="1842369" y="1368505"/>
                  <a:pt x="1720739" y="1526006"/>
                </a:cubicBezTo>
                <a:lnTo>
                  <a:pt x="1349730" y="1526006"/>
                </a:lnTo>
                <a:cubicBezTo>
                  <a:pt x="1540498" y="1399457"/>
                  <a:pt x="1666032" y="1182682"/>
                  <a:pt x="1666032" y="936587"/>
                </a:cubicBezTo>
                <a:cubicBezTo>
                  <a:pt x="1666032" y="545494"/>
                  <a:pt x="1348988" y="228450"/>
                  <a:pt x="957895" y="228450"/>
                </a:cubicBezTo>
                <a:cubicBezTo>
                  <a:pt x="566802" y="228450"/>
                  <a:pt x="249758" y="545494"/>
                  <a:pt x="249758" y="936587"/>
                </a:cubicBezTo>
                <a:cubicBezTo>
                  <a:pt x="249758" y="1182682"/>
                  <a:pt x="375293" y="1399457"/>
                  <a:pt x="566061" y="1526006"/>
                </a:cubicBezTo>
                <a:lnTo>
                  <a:pt x="192094" y="1526006"/>
                </a:lnTo>
                <a:cubicBezTo>
                  <a:pt x="70464" y="1368505"/>
                  <a:pt x="0" y="1170689"/>
                  <a:pt x="0" y="956416"/>
                </a:cubicBezTo>
                <a:cubicBezTo>
                  <a:pt x="0" y="428202"/>
                  <a:pt x="428202" y="0"/>
                  <a:pt x="956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矩形 14"/>
          <p:cNvSpPr/>
          <p:nvPr/>
        </p:nvSpPr>
        <p:spPr>
          <a:xfrm flipV="1">
            <a:off x="6102812" y="3963000"/>
            <a:ext cx="6104566" cy="245996"/>
          </a:xfrm>
          <a:custGeom>
            <a:avLst/>
            <a:gdLst/>
            <a:ahLst/>
            <a:cxnLst/>
            <a:rect l="l" t="t" r="r" b="b"/>
            <a:pathLst>
              <a:path w="4571707" h="242218">
                <a:moveTo>
                  <a:pt x="0" y="242218"/>
                </a:moveTo>
                <a:lnTo>
                  <a:pt x="4571707" y="242218"/>
                </a:lnTo>
                <a:lnTo>
                  <a:pt x="457170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 flipV="1">
            <a:off x="5233846" y="3954041"/>
            <a:ext cx="1737928" cy="173627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 rot="10800000" flipV="1">
            <a:off x="5476339" y="4196953"/>
            <a:ext cx="1286118" cy="1285951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tIns="36000" anchor="ctr"/>
          <a:lstStyle/>
          <a:p>
            <a:pPr lvl="0" algn="ctr">
              <a:defRPr/>
            </a:pPr>
            <a:endParaRPr lang="zh-CN" altLang="en-US" sz="3000" b="1" kern="0">
              <a:solidFill>
                <a:schemeClr val="tx1">
                  <a:lumMod val="85000"/>
                  <a:lumOff val="15000"/>
                </a:schemeClr>
              </a:solidFill>
              <a:latin typeface="Bebas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椭圆 7"/>
          <p:cNvSpPr/>
          <p:nvPr/>
        </p:nvSpPr>
        <p:spPr>
          <a:xfrm flipV="1">
            <a:off x="5233846" y="3952610"/>
            <a:ext cx="1737928" cy="1737702"/>
          </a:xfrm>
          <a:custGeom>
            <a:avLst/>
            <a:gdLst/>
            <a:ahLst/>
            <a:cxnLst/>
            <a:rect l="l" t="t" r="r" b="b"/>
            <a:pathLst>
              <a:path w="1912832" h="1912832">
                <a:moveTo>
                  <a:pt x="935980" y="1911800"/>
                </a:moveTo>
                <a:lnTo>
                  <a:pt x="976853" y="1911800"/>
                </a:lnTo>
                <a:cubicBezTo>
                  <a:pt x="970069" y="1912760"/>
                  <a:pt x="963251" y="1912832"/>
                  <a:pt x="956416" y="1912832"/>
                </a:cubicBezTo>
                <a:close/>
                <a:moveTo>
                  <a:pt x="956416" y="0"/>
                </a:moveTo>
                <a:cubicBezTo>
                  <a:pt x="1484630" y="0"/>
                  <a:pt x="1912832" y="428202"/>
                  <a:pt x="1912832" y="956416"/>
                </a:cubicBezTo>
                <a:cubicBezTo>
                  <a:pt x="1912832" y="1170689"/>
                  <a:pt x="1842369" y="1368505"/>
                  <a:pt x="1720739" y="1526006"/>
                </a:cubicBezTo>
                <a:lnTo>
                  <a:pt x="1349730" y="1526006"/>
                </a:lnTo>
                <a:cubicBezTo>
                  <a:pt x="1540498" y="1399457"/>
                  <a:pt x="1666032" y="1182682"/>
                  <a:pt x="1666032" y="936587"/>
                </a:cubicBezTo>
                <a:cubicBezTo>
                  <a:pt x="1666032" y="545494"/>
                  <a:pt x="1348988" y="228450"/>
                  <a:pt x="957895" y="228450"/>
                </a:cubicBezTo>
                <a:cubicBezTo>
                  <a:pt x="566802" y="228450"/>
                  <a:pt x="249758" y="545494"/>
                  <a:pt x="249758" y="936587"/>
                </a:cubicBezTo>
                <a:cubicBezTo>
                  <a:pt x="249758" y="1182682"/>
                  <a:pt x="375293" y="1399457"/>
                  <a:pt x="566061" y="1526006"/>
                </a:cubicBezTo>
                <a:lnTo>
                  <a:pt x="192094" y="1526006"/>
                </a:lnTo>
                <a:cubicBezTo>
                  <a:pt x="70464" y="1368505"/>
                  <a:pt x="0" y="1170689"/>
                  <a:pt x="0" y="956416"/>
                </a:cubicBezTo>
                <a:cubicBezTo>
                  <a:pt x="0" y="428202"/>
                  <a:pt x="428202" y="0"/>
                  <a:pt x="9564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42214" y="4468327"/>
            <a:ext cx="2498413" cy="1020026"/>
            <a:chOff x="2131118" y="4910674"/>
            <a:chExt cx="2498413" cy="1020026"/>
          </a:xfrm>
        </p:grpSpPr>
        <p:sp>
          <p:nvSpPr>
            <p:cNvPr id="25" name="矩形 24"/>
            <p:cNvSpPr/>
            <p:nvPr/>
          </p:nvSpPr>
          <p:spPr>
            <a:xfrm>
              <a:off x="2131118" y="4910674"/>
              <a:ext cx="226981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u="none" strike="noStrike">
                  <a:solidFill>
                    <a:schemeClr val="bg2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印染之美  卓然</a:t>
              </a:r>
              <a:r>
                <a:rPr lang="zh-CN" altLang="en-US" sz="1600" u="none" strike="noStrike" dirty="0">
                  <a:solidFill>
                    <a:schemeClr val="bg2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深刻</a:t>
              </a:r>
              <a:endParaRPr lang="zh-CN" altLang="en-US" sz="1600" u="none" strike="noStrike" dirty="0">
                <a:solidFill>
                  <a:schemeClr val="bg2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131118" y="5222814"/>
              <a:ext cx="249841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书籍与画册是企业形象持久、详尽传播的重要载体。我们讲用最准确的企业内涵解读、最专业的版式与配色设计，向您提交最精美的设计方案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7" name="Freeform 82"/>
          <p:cNvSpPr>
            <a:spLocks noEditPoints="1"/>
          </p:cNvSpPr>
          <p:nvPr/>
        </p:nvSpPr>
        <p:spPr bwMode="auto">
          <a:xfrm>
            <a:off x="5907531" y="4637939"/>
            <a:ext cx="423732" cy="403980"/>
          </a:xfrm>
          <a:custGeom>
            <a:avLst/>
            <a:gdLst>
              <a:gd name="T0" fmla="*/ 36 w 183"/>
              <a:gd name="T1" fmla="*/ 134 h 174"/>
              <a:gd name="T2" fmla="*/ 76 w 183"/>
              <a:gd name="T3" fmla="*/ 99 h 174"/>
              <a:gd name="T4" fmla="*/ 104 w 183"/>
              <a:gd name="T5" fmla="*/ 120 h 174"/>
              <a:gd name="T6" fmla="*/ 140 w 183"/>
              <a:gd name="T7" fmla="*/ 107 h 174"/>
              <a:gd name="T8" fmla="*/ 149 w 183"/>
              <a:gd name="T9" fmla="*/ 107 h 174"/>
              <a:gd name="T10" fmla="*/ 149 w 183"/>
              <a:gd name="T11" fmla="*/ 73 h 174"/>
              <a:gd name="T12" fmla="*/ 148 w 183"/>
              <a:gd name="T13" fmla="*/ 71 h 174"/>
              <a:gd name="T14" fmla="*/ 148 w 183"/>
              <a:gd name="T15" fmla="*/ 71 h 174"/>
              <a:gd name="T16" fmla="*/ 148 w 183"/>
              <a:gd name="T17" fmla="*/ 70 h 174"/>
              <a:gd name="T18" fmla="*/ 147 w 183"/>
              <a:gd name="T19" fmla="*/ 70 h 174"/>
              <a:gd name="T20" fmla="*/ 147 w 183"/>
              <a:gd name="T21" fmla="*/ 70 h 174"/>
              <a:gd name="T22" fmla="*/ 144 w 183"/>
              <a:gd name="T23" fmla="*/ 69 h 174"/>
              <a:gd name="T24" fmla="*/ 107 w 183"/>
              <a:gd name="T25" fmla="*/ 73 h 174"/>
              <a:gd name="T26" fmla="*/ 134 w 183"/>
              <a:gd name="T27" fmla="*/ 78 h 174"/>
              <a:gd name="T28" fmla="*/ 80 w 183"/>
              <a:gd name="T29" fmla="*/ 90 h 174"/>
              <a:gd name="T30" fmla="*/ 73 w 183"/>
              <a:gd name="T31" fmla="*/ 90 h 174"/>
              <a:gd name="T32" fmla="*/ 176 w 183"/>
              <a:gd name="T33" fmla="*/ 18 h 174"/>
              <a:gd name="T34" fmla="*/ 74 w 183"/>
              <a:gd name="T35" fmla="*/ 18 h 174"/>
              <a:gd name="T36" fmla="*/ 70 w 183"/>
              <a:gd name="T37" fmla="*/ 11 h 174"/>
              <a:gd name="T38" fmla="*/ 51 w 183"/>
              <a:gd name="T39" fmla="*/ 0 h 174"/>
              <a:gd name="T40" fmla="*/ 38 w 183"/>
              <a:gd name="T41" fmla="*/ 3 h 174"/>
              <a:gd name="T42" fmla="*/ 38 w 183"/>
              <a:gd name="T43" fmla="*/ 4 h 174"/>
              <a:gd name="T44" fmla="*/ 27 w 183"/>
              <a:gd name="T45" fmla="*/ 1 h 174"/>
              <a:gd name="T46" fmla="*/ 1 w 183"/>
              <a:gd name="T47" fmla="*/ 20 h 174"/>
              <a:gd name="T48" fmla="*/ 0 w 183"/>
              <a:gd name="T49" fmla="*/ 26 h 174"/>
              <a:gd name="T50" fmla="*/ 0 w 183"/>
              <a:gd name="T51" fmla="*/ 167 h 174"/>
              <a:gd name="T52" fmla="*/ 176 w 183"/>
              <a:gd name="T53" fmla="*/ 174 h 174"/>
              <a:gd name="T54" fmla="*/ 183 w 183"/>
              <a:gd name="T55" fmla="*/ 25 h 174"/>
              <a:gd name="T56" fmla="*/ 14 w 183"/>
              <a:gd name="T57" fmla="*/ 26 h 174"/>
              <a:gd name="T58" fmla="*/ 14 w 183"/>
              <a:gd name="T59" fmla="*/ 23 h 174"/>
              <a:gd name="T60" fmla="*/ 26 w 183"/>
              <a:gd name="T61" fmla="*/ 15 h 174"/>
              <a:gd name="T62" fmla="*/ 33 w 183"/>
              <a:gd name="T63" fmla="*/ 18 h 174"/>
              <a:gd name="T64" fmla="*/ 44 w 183"/>
              <a:gd name="T65" fmla="*/ 17 h 174"/>
              <a:gd name="T66" fmla="*/ 53 w 183"/>
              <a:gd name="T67" fmla="*/ 15 h 174"/>
              <a:gd name="T68" fmla="*/ 59 w 183"/>
              <a:gd name="T69" fmla="*/ 20 h 174"/>
              <a:gd name="T70" fmla="*/ 58 w 183"/>
              <a:gd name="T71" fmla="*/ 34 h 174"/>
              <a:gd name="T72" fmla="*/ 38 w 183"/>
              <a:gd name="T73" fmla="*/ 54 h 174"/>
              <a:gd name="T74" fmla="*/ 18 w 183"/>
              <a:gd name="T75" fmla="*/ 34 h 174"/>
              <a:gd name="T76" fmla="*/ 15 w 183"/>
              <a:gd name="T77" fmla="*/ 30 h 174"/>
              <a:gd name="T78" fmla="*/ 14 w 183"/>
              <a:gd name="T79" fmla="*/ 26 h 174"/>
              <a:gd name="T80" fmla="*/ 14 w 183"/>
              <a:gd name="T81" fmla="*/ 26 h 174"/>
              <a:gd name="T82" fmla="*/ 169 w 183"/>
              <a:gd name="T83" fmla="*/ 160 h 174"/>
              <a:gd name="T84" fmla="*/ 14 w 183"/>
              <a:gd name="T85" fmla="*/ 50 h 174"/>
              <a:gd name="T86" fmla="*/ 45 w 183"/>
              <a:gd name="T87" fmla="*/ 67 h 174"/>
              <a:gd name="T88" fmla="*/ 68 w 183"/>
              <a:gd name="T89" fmla="*/ 44 h 174"/>
              <a:gd name="T90" fmla="*/ 72 w 183"/>
              <a:gd name="T91" fmla="*/ 38 h 174"/>
              <a:gd name="T92" fmla="*/ 169 w 183"/>
              <a:gd name="T93" fmla="*/ 3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3" h="174">
                <a:moveTo>
                  <a:pt x="36" y="128"/>
                </a:moveTo>
                <a:cubicBezTo>
                  <a:pt x="34" y="129"/>
                  <a:pt x="34" y="132"/>
                  <a:pt x="36" y="134"/>
                </a:cubicBezTo>
                <a:cubicBezTo>
                  <a:pt x="38" y="135"/>
                  <a:pt x="40" y="135"/>
                  <a:pt x="42" y="134"/>
                </a:cubicBezTo>
                <a:cubicBezTo>
                  <a:pt x="76" y="99"/>
                  <a:pt x="76" y="99"/>
                  <a:pt x="76" y="99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9" y="122"/>
                  <a:pt x="102" y="122"/>
                  <a:pt x="104" y="120"/>
                </a:cubicBezTo>
                <a:cubicBezTo>
                  <a:pt x="140" y="84"/>
                  <a:pt x="140" y="84"/>
                  <a:pt x="140" y="84"/>
                </a:cubicBezTo>
                <a:cubicBezTo>
                  <a:pt x="140" y="107"/>
                  <a:pt x="140" y="107"/>
                  <a:pt x="140" y="107"/>
                </a:cubicBezTo>
                <a:cubicBezTo>
                  <a:pt x="140" y="109"/>
                  <a:pt x="142" y="111"/>
                  <a:pt x="144" y="111"/>
                </a:cubicBezTo>
                <a:cubicBezTo>
                  <a:pt x="147" y="111"/>
                  <a:pt x="149" y="109"/>
                  <a:pt x="149" y="107"/>
                </a:cubicBezTo>
                <a:cubicBezTo>
                  <a:pt x="149" y="74"/>
                  <a:pt x="149" y="74"/>
                  <a:pt x="149" y="74"/>
                </a:cubicBezTo>
                <a:cubicBezTo>
                  <a:pt x="149" y="73"/>
                  <a:pt x="149" y="73"/>
                  <a:pt x="149" y="73"/>
                </a:cubicBezTo>
                <a:cubicBezTo>
                  <a:pt x="149" y="73"/>
                  <a:pt x="149" y="72"/>
                  <a:pt x="148" y="71"/>
                </a:cubicBezTo>
                <a:cubicBezTo>
                  <a:pt x="148" y="71"/>
                  <a:pt x="148" y="71"/>
                  <a:pt x="148" y="71"/>
                </a:cubicBezTo>
                <a:cubicBezTo>
                  <a:pt x="148" y="71"/>
                  <a:pt x="148" y="71"/>
                  <a:pt x="148" y="71"/>
                </a:cubicBezTo>
                <a:cubicBezTo>
                  <a:pt x="148" y="71"/>
                  <a:pt x="148" y="71"/>
                  <a:pt x="148" y="71"/>
                </a:cubicBezTo>
                <a:cubicBezTo>
                  <a:pt x="148" y="71"/>
                  <a:pt x="148" y="71"/>
                  <a:pt x="148" y="71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47" y="70"/>
                  <a:pt x="147" y="70"/>
                  <a:pt x="147" y="70"/>
                </a:cubicBezTo>
                <a:cubicBezTo>
                  <a:pt x="147" y="70"/>
                  <a:pt x="147" y="70"/>
                  <a:pt x="147" y="70"/>
                </a:cubicBezTo>
                <a:cubicBezTo>
                  <a:pt x="147" y="70"/>
                  <a:pt x="147" y="70"/>
                  <a:pt x="147" y="70"/>
                </a:cubicBezTo>
                <a:cubicBezTo>
                  <a:pt x="147" y="70"/>
                  <a:pt x="147" y="70"/>
                  <a:pt x="147" y="70"/>
                </a:cubicBezTo>
                <a:cubicBezTo>
                  <a:pt x="147" y="70"/>
                  <a:pt x="147" y="70"/>
                  <a:pt x="147" y="70"/>
                </a:cubicBezTo>
                <a:cubicBezTo>
                  <a:pt x="146" y="69"/>
                  <a:pt x="145" y="69"/>
                  <a:pt x="144" y="69"/>
                </a:cubicBezTo>
                <a:cubicBezTo>
                  <a:pt x="111" y="69"/>
                  <a:pt x="111" y="69"/>
                  <a:pt x="111" y="69"/>
                </a:cubicBezTo>
                <a:cubicBezTo>
                  <a:pt x="108" y="69"/>
                  <a:pt x="107" y="71"/>
                  <a:pt x="107" y="73"/>
                </a:cubicBezTo>
                <a:cubicBezTo>
                  <a:pt x="107" y="76"/>
                  <a:pt x="108" y="78"/>
                  <a:pt x="111" y="78"/>
                </a:cubicBezTo>
                <a:cubicBezTo>
                  <a:pt x="134" y="78"/>
                  <a:pt x="134" y="78"/>
                  <a:pt x="134" y="78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80" y="90"/>
                  <a:pt x="80" y="90"/>
                  <a:pt x="80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89"/>
                  <a:pt x="75" y="89"/>
                  <a:pt x="73" y="90"/>
                </a:cubicBezTo>
                <a:cubicBezTo>
                  <a:pt x="36" y="128"/>
                  <a:pt x="36" y="128"/>
                  <a:pt x="36" y="128"/>
                </a:cubicBezTo>
                <a:close/>
                <a:moveTo>
                  <a:pt x="176" y="18"/>
                </a:moveTo>
                <a:cubicBezTo>
                  <a:pt x="176" y="18"/>
                  <a:pt x="176" y="18"/>
                  <a:pt x="176" y="18"/>
                </a:cubicBezTo>
                <a:cubicBezTo>
                  <a:pt x="74" y="18"/>
                  <a:pt x="74" y="18"/>
                  <a:pt x="74" y="18"/>
                </a:cubicBezTo>
                <a:cubicBezTo>
                  <a:pt x="74" y="16"/>
                  <a:pt x="72" y="13"/>
                  <a:pt x="70" y="11"/>
                </a:cubicBezTo>
                <a:cubicBezTo>
                  <a:pt x="70" y="11"/>
                  <a:pt x="70" y="11"/>
                  <a:pt x="70" y="11"/>
                </a:cubicBezTo>
                <a:cubicBezTo>
                  <a:pt x="67" y="6"/>
                  <a:pt x="62" y="3"/>
                  <a:pt x="56" y="1"/>
                </a:cubicBezTo>
                <a:cubicBezTo>
                  <a:pt x="54" y="1"/>
                  <a:pt x="52" y="1"/>
                  <a:pt x="51" y="0"/>
                </a:cubicBezTo>
                <a:cubicBezTo>
                  <a:pt x="49" y="0"/>
                  <a:pt x="48" y="1"/>
                  <a:pt x="47" y="1"/>
                </a:cubicBezTo>
                <a:cubicBezTo>
                  <a:pt x="44" y="1"/>
                  <a:pt x="41" y="2"/>
                  <a:pt x="38" y="3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4"/>
                  <a:pt x="38" y="4"/>
                  <a:pt x="38" y="4"/>
                </a:cubicBezTo>
                <a:cubicBezTo>
                  <a:pt x="38" y="3"/>
                  <a:pt x="38" y="3"/>
                  <a:pt x="38" y="3"/>
                </a:cubicBezTo>
                <a:cubicBezTo>
                  <a:pt x="34" y="2"/>
                  <a:pt x="30" y="1"/>
                  <a:pt x="27" y="1"/>
                </a:cubicBezTo>
                <a:cubicBezTo>
                  <a:pt x="21" y="0"/>
                  <a:pt x="15" y="2"/>
                  <a:pt x="10" y="6"/>
                </a:cubicBezTo>
                <a:cubicBezTo>
                  <a:pt x="6" y="9"/>
                  <a:pt x="2" y="14"/>
                  <a:pt x="1" y="20"/>
                </a:cubicBezTo>
                <a:cubicBezTo>
                  <a:pt x="0" y="22"/>
                  <a:pt x="0" y="23"/>
                  <a:pt x="0" y="25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70"/>
                  <a:pt x="3" y="174"/>
                  <a:pt x="7" y="174"/>
                </a:cubicBezTo>
                <a:cubicBezTo>
                  <a:pt x="176" y="174"/>
                  <a:pt x="176" y="174"/>
                  <a:pt x="176" y="174"/>
                </a:cubicBezTo>
                <a:cubicBezTo>
                  <a:pt x="180" y="174"/>
                  <a:pt x="183" y="170"/>
                  <a:pt x="183" y="167"/>
                </a:cubicBezTo>
                <a:cubicBezTo>
                  <a:pt x="183" y="25"/>
                  <a:pt x="183" y="25"/>
                  <a:pt x="183" y="25"/>
                </a:cubicBezTo>
                <a:cubicBezTo>
                  <a:pt x="183" y="22"/>
                  <a:pt x="180" y="18"/>
                  <a:pt x="176" y="18"/>
                </a:cubicBezTo>
                <a:close/>
                <a:moveTo>
                  <a:pt x="14" y="26"/>
                </a:moveTo>
                <a:cubicBezTo>
                  <a:pt x="14" y="26"/>
                  <a:pt x="14" y="26"/>
                  <a:pt x="14" y="26"/>
                </a:cubicBezTo>
                <a:cubicBezTo>
                  <a:pt x="14" y="25"/>
                  <a:pt x="14" y="24"/>
                  <a:pt x="14" y="23"/>
                </a:cubicBezTo>
                <a:cubicBezTo>
                  <a:pt x="15" y="21"/>
                  <a:pt x="17" y="19"/>
                  <a:pt x="19" y="17"/>
                </a:cubicBezTo>
                <a:cubicBezTo>
                  <a:pt x="21" y="15"/>
                  <a:pt x="24" y="15"/>
                  <a:pt x="26" y="15"/>
                </a:cubicBezTo>
                <a:cubicBezTo>
                  <a:pt x="29" y="15"/>
                  <a:pt x="30" y="16"/>
                  <a:pt x="33" y="17"/>
                </a:cubicBezTo>
                <a:cubicBezTo>
                  <a:pt x="33" y="18"/>
                  <a:pt x="33" y="18"/>
                  <a:pt x="33" y="18"/>
                </a:cubicBezTo>
                <a:cubicBezTo>
                  <a:pt x="36" y="20"/>
                  <a:pt x="40" y="20"/>
                  <a:pt x="42" y="18"/>
                </a:cubicBezTo>
                <a:cubicBezTo>
                  <a:pt x="43" y="17"/>
                  <a:pt x="43" y="17"/>
                  <a:pt x="44" y="17"/>
                </a:cubicBezTo>
                <a:cubicBezTo>
                  <a:pt x="46" y="15"/>
                  <a:pt x="48" y="15"/>
                  <a:pt x="50" y="15"/>
                </a:cubicBezTo>
                <a:cubicBezTo>
                  <a:pt x="51" y="15"/>
                  <a:pt x="52" y="15"/>
                  <a:pt x="53" y="15"/>
                </a:cubicBezTo>
                <a:cubicBezTo>
                  <a:pt x="55" y="16"/>
                  <a:pt x="58" y="17"/>
                  <a:pt x="59" y="19"/>
                </a:cubicBezTo>
                <a:cubicBezTo>
                  <a:pt x="59" y="20"/>
                  <a:pt x="59" y="20"/>
                  <a:pt x="59" y="20"/>
                </a:cubicBezTo>
                <a:cubicBezTo>
                  <a:pt x="62" y="23"/>
                  <a:pt x="62" y="27"/>
                  <a:pt x="60" y="31"/>
                </a:cubicBezTo>
                <a:cubicBezTo>
                  <a:pt x="60" y="32"/>
                  <a:pt x="59" y="33"/>
                  <a:pt x="58" y="34"/>
                </a:cubicBezTo>
                <a:cubicBezTo>
                  <a:pt x="58" y="34"/>
                  <a:pt x="58" y="34"/>
                  <a:pt x="58" y="34"/>
                </a:cubicBezTo>
                <a:cubicBezTo>
                  <a:pt x="51" y="41"/>
                  <a:pt x="44" y="47"/>
                  <a:pt x="38" y="54"/>
                </a:cubicBezTo>
                <a:cubicBezTo>
                  <a:pt x="29" y="45"/>
                  <a:pt x="29" y="45"/>
                  <a:pt x="29" y="45"/>
                </a:cubicBezTo>
                <a:cubicBezTo>
                  <a:pt x="18" y="34"/>
                  <a:pt x="18" y="34"/>
                  <a:pt x="18" y="34"/>
                </a:cubicBezTo>
                <a:cubicBezTo>
                  <a:pt x="18" y="33"/>
                  <a:pt x="18" y="33"/>
                  <a:pt x="18" y="33"/>
                </a:cubicBezTo>
                <a:cubicBezTo>
                  <a:pt x="16" y="32"/>
                  <a:pt x="16" y="31"/>
                  <a:pt x="15" y="30"/>
                </a:cubicBezTo>
                <a:cubicBezTo>
                  <a:pt x="15" y="29"/>
                  <a:pt x="14" y="28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4" y="26"/>
                  <a:pt x="14" y="26"/>
                  <a:pt x="14" y="26"/>
                </a:cubicBezTo>
                <a:close/>
                <a:moveTo>
                  <a:pt x="169" y="160"/>
                </a:moveTo>
                <a:cubicBezTo>
                  <a:pt x="169" y="160"/>
                  <a:pt x="169" y="160"/>
                  <a:pt x="169" y="160"/>
                </a:cubicBezTo>
                <a:cubicBezTo>
                  <a:pt x="14" y="160"/>
                  <a:pt x="14" y="160"/>
                  <a:pt x="14" y="160"/>
                </a:cubicBezTo>
                <a:cubicBezTo>
                  <a:pt x="14" y="50"/>
                  <a:pt x="14" y="50"/>
                  <a:pt x="14" y="50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1"/>
                  <a:pt x="41" y="71"/>
                  <a:pt x="45" y="67"/>
                </a:cubicBezTo>
                <a:cubicBezTo>
                  <a:pt x="56" y="55"/>
                  <a:pt x="56" y="55"/>
                  <a:pt x="56" y="55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4"/>
                  <a:pt x="68" y="44"/>
                  <a:pt x="68" y="44"/>
                </a:cubicBezTo>
                <a:cubicBezTo>
                  <a:pt x="70" y="42"/>
                  <a:pt x="71" y="40"/>
                  <a:pt x="72" y="38"/>
                </a:cubicBezTo>
                <a:cubicBezTo>
                  <a:pt x="73" y="36"/>
                  <a:pt x="74" y="34"/>
                  <a:pt x="75" y="32"/>
                </a:cubicBezTo>
                <a:cubicBezTo>
                  <a:pt x="169" y="32"/>
                  <a:pt x="169" y="32"/>
                  <a:pt x="169" y="32"/>
                </a:cubicBezTo>
                <a:cubicBezTo>
                  <a:pt x="169" y="160"/>
                  <a:pt x="169" y="160"/>
                  <a:pt x="169" y="1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9"/>
          <p:cNvSpPr>
            <a:spLocks noEditPoints="1"/>
          </p:cNvSpPr>
          <p:nvPr/>
        </p:nvSpPr>
        <p:spPr bwMode="auto">
          <a:xfrm>
            <a:off x="3901550" y="4660382"/>
            <a:ext cx="427326" cy="359094"/>
          </a:xfrm>
          <a:custGeom>
            <a:avLst/>
            <a:gdLst>
              <a:gd name="T0" fmla="*/ 150 w 184"/>
              <a:gd name="T1" fmla="*/ 0 h 155"/>
              <a:gd name="T2" fmla="*/ 184 w 184"/>
              <a:gd name="T3" fmla="*/ 34 h 155"/>
              <a:gd name="T4" fmla="*/ 174 w 184"/>
              <a:gd name="T5" fmla="*/ 145 h 155"/>
              <a:gd name="T6" fmla="*/ 150 w 184"/>
              <a:gd name="T7" fmla="*/ 155 h 155"/>
              <a:gd name="T8" fmla="*/ 10 w 184"/>
              <a:gd name="T9" fmla="*/ 145 h 155"/>
              <a:gd name="T10" fmla="*/ 10 w 184"/>
              <a:gd name="T11" fmla="*/ 145 h 155"/>
              <a:gd name="T12" fmla="*/ 0 w 184"/>
              <a:gd name="T13" fmla="*/ 34 h 155"/>
              <a:gd name="T14" fmla="*/ 10 w 184"/>
              <a:gd name="T15" fmla="*/ 10 h 155"/>
              <a:gd name="T16" fmla="*/ 34 w 184"/>
              <a:gd name="T17" fmla="*/ 0 h 155"/>
              <a:gd name="T18" fmla="*/ 15 w 184"/>
              <a:gd name="T19" fmla="*/ 73 h 155"/>
              <a:gd name="T20" fmla="*/ 46 w 184"/>
              <a:gd name="T21" fmla="*/ 62 h 155"/>
              <a:gd name="T22" fmla="*/ 54 w 184"/>
              <a:gd name="T23" fmla="*/ 63 h 155"/>
              <a:gd name="T24" fmla="*/ 70 w 184"/>
              <a:gd name="T25" fmla="*/ 31 h 155"/>
              <a:gd name="T26" fmla="*/ 78 w 184"/>
              <a:gd name="T27" fmla="*/ 32 h 155"/>
              <a:gd name="T28" fmla="*/ 88 w 184"/>
              <a:gd name="T29" fmla="*/ 76 h 155"/>
              <a:gd name="T30" fmla="*/ 108 w 184"/>
              <a:gd name="T31" fmla="*/ 73 h 155"/>
              <a:gd name="T32" fmla="*/ 113 w 184"/>
              <a:gd name="T33" fmla="*/ 65 h 155"/>
              <a:gd name="T34" fmla="*/ 138 w 184"/>
              <a:gd name="T35" fmla="*/ 65 h 155"/>
              <a:gd name="T36" fmla="*/ 138 w 184"/>
              <a:gd name="T37" fmla="*/ 90 h 155"/>
              <a:gd name="T38" fmla="*/ 125 w 184"/>
              <a:gd name="T39" fmla="*/ 95 h 155"/>
              <a:gd name="T40" fmla="*/ 113 w 184"/>
              <a:gd name="T41" fmla="*/ 90 h 155"/>
              <a:gd name="T42" fmla="*/ 96 w 184"/>
              <a:gd name="T43" fmla="*/ 82 h 155"/>
              <a:gd name="T44" fmla="*/ 82 w 184"/>
              <a:gd name="T45" fmla="*/ 123 h 155"/>
              <a:gd name="T46" fmla="*/ 72 w 184"/>
              <a:gd name="T47" fmla="*/ 57 h 155"/>
              <a:gd name="T48" fmla="*/ 59 w 184"/>
              <a:gd name="T49" fmla="*/ 98 h 155"/>
              <a:gd name="T50" fmla="*/ 48 w 184"/>
              <a:gd name="T51" fmla="*/ 75 h 155"/>
              <a:gd name="T52" fmla="*/ 42 w 184"/>
              <a:gd name="T53" fmla="*/ 82 h 155"/>
              <a:gd name="T54" fmla="*/ 15 w 184"/>
              <a:gd name="T55" fmla="*/ 121 h 155"/>
              <a:gd name="T56" fmla="*/ 20 w 184"/>
              <a:gd name="T57" fmla="*/ 135 h 155"/>
              <a:gd name="T58" fmla="*/ 150 w 184"/>
              <a:gd name="T59" fmla="*/ 141 h 155"/>
              <a:gd name="T60" fmla="*/ 164 w 184"/>
              <a:gd name="T61" fmla="*/ 135 h 155"/>
              <a:gd name="T62" fmla="*/ 170 w 184"/>
              <a:gd name="T63" fmla="*/ 34 h 155"/>
              <a:gd name="T64" fmla="*/ 150 w 184"/>
              <a:gd name="T65" fmla="*/ 14 h 155"/>
              <a:gd name="T66" fmla="*/ 20 w 184"/>
              <a:gd name="T67" fmla="*/ 20 h 155"/>
              <a:gd name="T68" fmla="*/ 15 w 184"/>
              <a:gd name="T69" fmla="*/ 34 h 155"/>
              <a:gd name="T70" fmla="*/ 132 w 184"/>
              <a:gd name="T71" fmla="*/ 71 h 155"/>
              <a:gd name="T72" fmla="*/ 125 w 184"/>
              <a:gd name="T73" fmla="*/ 68 h 155"/>
              <a:gd name="T74" fmla="*/ 118 w 184"/>
              <a:gd name="T75" fmla="*/ 71 h 155"/>
              <a:gd name="T76" fmla="*/ 116 w 184"/>
              <a:gd name="T77" fmla="*/ 77 h 155"/>
              <a:gd name="T78" fmla="*/ 116 w 184"/>
              <a:gd name="T79" fmla="*/ 78 h 155"/>
              <a:gd name="T80" fmla="*/ 125 w 184"/>
              <a:gd name="T81" fmla="*/ 87 h 155"/>
              <a:gd name="T82" fmla="*/ 132 w 184"/>
              <a:gd name="T83" fmla="*/ 84 h 155"/>
              <a:gd name="T84" fmla="*/ 132 w 184"/>
              <a:gd name="T85" fmla="*/ 71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4" h="155">
                <a:moveTo>
                  <a:pt x="34" y="0"/>
                </a:moveTo>
                <a:cubicBezTo>
                  <a:pt x="150" y="0"/>
                  <a:pt x="150" y="0"/>
                  <a:pt x="150" y="0"/>
                </a:cubicBezTo>
                <a:cubicBezTo>
                  <a:pt x="159" y="0"/>
                  <a:pt x="168" y="4"/>
                  <a:pt x="174" y="10"/>
                </a:cubicBezTo>
                <a:cubicBezTo>
                  <a:pt x="180" y="16"/>
                  <a:pt x="184" y="24"/>
                  <a:pt x="184" y="34"/>
                </a:cubicBezTo>
                <a:cubicBezTo>
                  <a:pt x="184" y="121"/>
                  <a:pt x="184" y="121"/>
                  <a:pt x="184" y="121"/>
                </a:cubicBezTo>
                <a:cubicBezTo>
                  <a:pt x="184" y="131"/>
                  <a:pt x="180" y="139"/>
                  <a:pt x="174" y="145"/>
                </a:cubicBezTo>
                <a:cubicBezTo>
                  <a:pt x="174" y="145"/>
                  <a:pt x="174" y="145"/>
                  <a:pt x="174" y="145"/>
                </a:cubicBezTo>
                <a:cubicBezTo>
                  <a:pt x="167" y="151"/>
                  <a:pt x="159" y="155"/>
                  <a:pt x="150" y="155"/>
                </a:cubicBezTo>
                <a:cubicBezTo>
                  <a:pt x="34" y="155"/>
                  <a:pt x="34" y="155"/>
                  <a:pt x="34" y="155"/>
                </a:cubicBezTo>
                <a:cubicBezTo>
                  <a:pt x="25" y="155"/>
                  <a:pt x="16" y="151"/>
                  <a:pt x="10" y="145"/>
                </a:cubicBezTo>
                <a:cubicBezTo>
                  <a:pt x="10" y="145"/>
                  <a:pt x="10" y="145"/>
                  <a:pt x="10" y="145"/>
                </a:cubicBezTo>
                <a:cubicBezTo>
                  <a:pt x="10" y="145"/>
                  <a:pt x="10" y="145"/>
                  <a:pt x="10" y="145"/>
                </a:cubicBezTo>
                <a:cubicBezTo>
                  <a:pt x="4" y="139"/>
                  <a:pt x="0" y="130"/>
                  <a:pt x="0" y="12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4"/>
                  <a:pt x="4" y="16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6" y="4"/>
                  <a:pt x="25" y="0"/>
                  <a:pt x="34" y="0"/>
                </a:cubicBezTo>
                <a:close/>
                <a:moveTo>
                  <a:pt x="15" y="73"/>
                </a:moveTo>
                <a:cubicBezTo>
                  <a:pt x="15" y="73"/>
                  <a:pt x="15" y="73"/>
                  <a:pt x="15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0"/>
                  <a:pt x="50" y="59"/>
                  <a:pt x="52" y="60"/>
                </a:cubicBezTo>
                <a:cubicBezTo>
                  <a:pt x="53" y="61"/>
                  <a:pt x="53" y="62"/>
                  <a:pt x="54" y="63"/>
                </a:cubicBezTo>
                <a:cubicBezTo>
                  <a:pt x="57" y="77"/>
                  <a:pt x="57" y="77"/>
                  <a:pt x="57" y="77"/>
                </a:cubicBezTo>
                <a:cubicBezTo>
                  <a:pt x="70" y="31"/>
                  <a:pt x="70" y="31"/>
                  <a:pt x="70" y="31"/>
                </a:cubicBezTo>
                <a:cubicBezTo>
                  <a:pt x="70" y="29"/>
                  <a:pt x="73" y="28"/>
                  <a:pt x="75" y="28"/>
                </a:cubicBezTo>
                <a:cubicBezTo>
                  <a:pt x="77" y="29"/>
                  <a:pt x="78" y="30"/>
                  <a:pt x="78" y="32"/>
                </a:cubicBezTo>
                <a:cubicBezTo>
                  <a:pt x="83" y="95"/>
                  <a:pt x="83" y="95"/>
                  <a:pt x="83" y="95"/>
                </a:cubicBezTo>
                <a:cubicBezTo>
                  <a:pt x="88" y="76"/>
                  <a:pt x="88" y="76"/>
                  <a:pt x="88" y="76"/>
                </a:cubicBezTo>
                <a:cubicBezTo>
                  <a:pt x="89" y="74"/>
                  <a:pt x="91" y="73"/>
                  <a:pt x="92" y="73"/>
                </a:cubicBezTo>
                <a:cubicBezTo>
                  <a:pt x="108" y="73"/>
                  <a:pt x="108" y="73"/>
                  <a:pt x="108" y="73"/>
                </a:cubicBezTo>
                <a:cubicBezTo>
                  <a:pt x="109" y="70"/>
                  <a:pt x="110" y="67"/>
                  <a:pt x="113" y="65"/>
                </a:cubicBezTo>
                <a:cubicBezTo>
                  <a:pt x="113" y="65"/>
                  <a:pt x="113" y="65"/>
                  <a:pt x="113" y="65"/>
                </a:cubicBezTo>
                <a:cubicBezTo>
                  <a:pt x="116" y="62"/>
                  <a:pt x="120" y="60"/>
                  <a:pt x="125" y="60"/>
                </a:cubicBezTo>
                <a:cubicBezTo>
                  <a:pt x="130" y="60"/>
                  <a:pt x="134" y="62"/>
                  <a:pt x="138" y="65"/>
                </a:cubicBezTo>
                <a:cubicBezTo>
                  <a:pt x="141" y="68"/>
                  <a:pt x="143" y="73"/>
                  <a:pt x="143" y="77"/>
                </a:cubicBezTo>
                <a:cubicBezTo>
                  <a:pt x="143" y="82"/>
                  <a:pt x="141" y="87"/>
                  <a:pt x="138" y="90"/>
                </a:cubicBezTo>
                <a:cubicBezTo>
                  <a:pt x="137" y="90"/>
                  <a:pt x="137" y="90"/>
                  <a:pt x="137" y="90"/>
                </a:cubicBezTo>
                <a:cubicBezTo>
                  <a:pt x="134" y="93"/>
                  <a:pt x="130" y="95"/>
                  <a:pt x="125" y="95"/>
                </a:cubicBezTo>
                <a:cubicBezTo>
                  <a:pt x="120" y="95"/>
                  <a:pt x="116" y="93"/>
                  <a:pt x="113" y="90"/>
                </a:cubicBezTo>
                <a:cubicBezTo>
                  <a:pt x="113" y="90"/>
                  <a:pt x="113" y="90"/>
                  <a:pt x="113" y="90"/>
                </a:cubicBezTo>
                <a:cubicBezTo>
                  <a:pt x="110" y="88"/>
                  <a:pt x="109" y="85"/>
                  <a:pt x="108" y="82"/>
                </a:cubicBezTo>
                <a:cubicBezTo>
                  <a:pt x="96" y="82"/>
                  <a:pt x="96" y="82"/>
                  <a:pt x="96" y="82"/>
                </a:cubicBezTo>
                <a:cubicBezTo>
                  <a:pt x="86" y="120"/>
                  <a:pt x="86" y="120"/>
                  <a:pt x="86" y="120"/>
                </a:cubicBezTo>
                <a:cubicBezTo>
                  <a:pt x="85" y="122"/>
                  <a:pt x="84" y="123"/>
                  <a:pt x="82" y="123"/>
                </a:cubicBezTo>
                <a:cubicBezTo>
                  <a:pt x="79" y="124"/>
                  <a:pt x="77" y="122"/>
                  <a:pt x="77" y="120"/>
                </a:cubicBezTo>
                <a:cubicBezTo>
                  <a:pt x="72" y="57"/>
                  <a:pt x="72" y="57"/>
                  <a:pt x="72" y="57"/>
                </a:cubicBezTo>
                <a:cubicBezTo>
                  <a:pt x="62" y="95"/>
                  <a:pt x="62" y="95"/>
                  <a:pt x="62" y="95"/>
                </a:cubicBezTo>
                <a:cubicBezTo>
                  <a:pt x="61" y="96"/>
                  <a:pt x="60" y="97"/>
                  <a:pt x="59" y="98"/>
                </a:cubicBezTo>
                <a:cubicBezTo>
                  <a:pt x="56" y="98"/>
                  <a:pt x="54" y="97"/>
                  <a:pt x="53" y="95"/>
                </a:cubicBezTo>
                <a:cubicBezTo>
                  <a:pt x="48" y="75"/>
                  <a:pt x="48" y="75"/>
                  <a:pt x="48" y="75"/>
                </a:cubicBezTo>
                <a:cubicBezTo>
                  <a:pt x="45" y="79"/>
                  <a:pt x="45" y="79"/>
                  <a:pt x="45" y="79"/>
                </a:cubicBezTo>
                <a:cubicBezTo>
                  <a:pt x="45" y="81"/>
                  <a:pt x="43" y="82"/>
                  <a:pt x="42" y="82"/>
                </a:cubicBezTo>
                <a:cubicBezTo>
                  <a:pt x="15" y="82"/>
                  <a:pt x="15" y="82"/>
                  <a:pt x="15" y="82"/>
                </a:cubicBezTo>
                <a:cubicBezTo>
                  <a:pt x="15" y="121"/>
                  <a:pt x="15" y="121"/>
                  <a:pt x="15" y="121"/>
                </a:cubicBezTo>
                <a:cubicBezTo>
                  <a:pt x="15" y="127"/>
                  <a:pt x="17" y="132"/>
                  <a:pt x="20" y="135"/>
                </a:cubicBezTo>
                <a:cubicBezTo>
                  <a:pt x="20" y="135"/>
                  <a:pt x="20" y="135"/>
                  <a:pt x="20" y="135"/>
                </a:cubicBezTo>
                <a:cubicBezTo>
                  <a:pt x="24" y="139"/>
                  <a:pt x="29" y="141"/>
                  <a:pt x="34" y="141"/>
                </a:cubicBezTo>
                <a:cubicBezTo>
                  <a:pt x="150" y="141"/>
                  <a:pt x="150" y="141"/>
                  <a:pt x="150" y="141"/>
                </a:cubicBezTo>
                <a:cubicBezTo>
                  <a:pt x="156" y="141"/>
                  <a:pt x="160" y="139"/>
                  <a:pt x="164" y="135"/>
                </a:cubicBezTo>
                <a:cubicBezTo>
                  <a:pt x="164" y="135"/>
                  <a:pt x="164" y="135"/>
                  <a:pt x="164" y="135"/>
                </a:cubicBezTo>
                <a:cubicBezTo>
                  <a:pt x="167" y="132"/>
                  <a:pt x="170" y="127"/>
                  <a:pt x="170" y="121"/>
                </a:cubicBezTo>
                <a:cubicBezTo>
                  <a:pt x="170" y="34"/>
                  <a:pt x="170" y="34"/>
                  <a:pt x="170" y="34"/>
                </a:cubicBezTo>
                <a:cubicBezTo>
                  <a:pt x="170" y="28"/>
                  <a:pt x="167" y="23"/>
                  <a:pt x="164" y="20"/>
                </a:cubicBezTo>
                <a:cubicBezTo>
                  <a:pt x="160" y="16"/>
                  <a:pt x="156" y="14"/>
                  <a:pt x="150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29" y="14"/>
                  <a:pt x="24" y="16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17" y="23"/>
                  <a:pt x="15" y="28"/>
                  <a:pt x="15" y="34"/>
                </a:cubicBezTo>
                <a:cubicBezTo>
                  <a:pt x="15" y="73"/>
                  <a:pt x="15" y="73"/>
                  <a:pt x="15" y="73"/>
                </a:cubicBezTo>
                <a:close/>
                <a:moveTo>
                  <a:pt x="132" y="71"/>
                </a:moveTo>
                <a:cubicBezTo>
                  <a:pt x="132" y="71"/>
                  <a:pt x="132" y="71"/>
                  <a:pt x="132" y="71"/>
                </a:cubicBezTo>
                <a:cubicBezTo>
                  <a:pt x="130" y="69"/>
                  <a:pt x="128" y="68"/>
                  <a:pt x="125" y="68"/>
                </a:cubicBezTo>
                <a:cubicBezTo>
                  <a:pt x="123" y="68"/>
                  <a:pt x="120" y="69"/>
                  <a:pt x="119" y="71"/>
                </a:cubicBezTo>
                <a:cubicBezTo>
                  <a:pt x="118" y="71"/>
                  <a:pt x="118" y="71"/>
                  <a:pt x="118" y="71"/>
                </a:cubicBezTo>
                <a:cubicBezTo>
                  <a:pt x="117" y="72"/>
                  <a:pt x="116" y="75"/>
                  <a:pt x="116" y="77"/>
                </a:cubicBezTo>
                <a:cubicBezTo>
                  <a:pt x="116" y="77"/>
                  <a:pt x="116" y="77"/>
                  <a:pt x="116" y="77"/>
                </a:cubicBezTo>
                <a:cubicBezTo>
                  <a:pt x="116" y="77"/>
                  <a:pt x="116" y="77"/>
                  <a:pt x="116" y="77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6" y="80"/>
                  <a:pt x="117" y="82"/>
                  <a:pt x="118" y="84"/>
                </a:cubicBezTo>
                <a:cubicBezTo>
                  <a:pt x="120" y="86"/>
                  <a:pt x="122" y="87"/>
                  <a:pt x="125" y="87"/>
                </a:cubicBezTo>
                <a:cubicBezTo>
                  <a:pt x="127" y="87"/>
                  <a:pt x="130" y="86"/>
                  <a:pt x="131" y="84"/>
                </a:cubicBezTo>
                <a:cubicBezTo>
                  <a:pt x="132" y="84"/>
                  <a:pt x="132" y="84"/>
                  <a:pt x="132" y="84"/>
                </a:cubicBezTo>
                <a:cubicBezTo>
                  <a:pt x="133" y="82"/>
                  <a:pt x="134" y="80"/>
                  <a:pt x="134" y="77"/>
                </a:cubicBezTo>
                <a:cubicBezTo>
                  <a:pt x="134" y="75"/>
                  <a:pt x="133" y="73"/>
                  <a:pt x="132" y="7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21"/>
          <p:cNvSpPr>
            <a:spLocks noEditPoints="1"/>
          </p:cNvSpPr>
          <p:nvPr/>
        </p:nvSpPr>
        <p:spPr bwMode="auto">
          <a:xfrm>
            <a:off x="6795763" y="2595947"/>
            <a:ext cx="423732" cy="423732"/>
          </a:xfrm>
          <a:custGeom>
            <a:avLst/>
            <a:gdLst>
              <a:gd name="T0" fmla="*/ 174 w 183"/>
              <a:gd name="T1" fmla="*/ 10 h 183"/>
              <a:gd name="T2" fmla="*/ 151 w 183"/>
              <a:gd name="T3" fmla="*/ 0 h 183"/>
              <a:gd name="T4" fmla="*/ 32 w 183"/>
              <a:gd name="T5" fmla="*/ 0 h 183"/>
              <a:gd name="T6" fmla="*/ 9 w 183"/>
              <a:gd name="T7" fmla="*/ 10 h 183"/>
              <a:gd name="T8" fmla="*/ 0 w 183"/>
              <a:gd name="T9" fmla="*/ 32 h 183"/>
              <a:gd name="T10" fmla="*/ 0 w 183"/>
              <a:gd name="T11" fmla="*/ 151 h 183"/>
              <a:gd name="T12" fmla="*/ 9 w 183"/>
              <a:gd name="T13" fmla="*/ 174 h 183"/>
              <a:gd name="T14" fmla="*/ 32 w 183"/>
              <a:gd name="T15" fmla="*/ 183 h 183"/>
              <a:gd name="T16" fmla="*/ 151 w 183"/>
              <a:gd name="T17" fmla="*/ 183 h 183"/>
              <a:gd name="T18" fmla="*/ 174 w 183"/>
              <a:gd name="T19" fmla="*/ 174 h 183"/>
              <a:gd name="T20" fmla="*/ 183 w 183"/>
              <a:gd name="T21" fmla="*/ 151 h 183"/>
              <a:gd name="T22" fmla="*/ 183 w 183"/>
              <a:gd name="T23" fmla="*/ 32 h 183"/>
              <a:gd name="T24" fmla="*/ 174 w 183"/>
              <a:gd name="T25" fmla="*/ 10 h 183"/>
              <a:gd name="T26" fmla="*/ 169 w 183"/>
              <a:gd name="T27" fmla="*/ 151 h 183"/>
              <a:gd name="T28" fmla="*/ 169 w 183"/>
              <a:gd name="T29" fmla="*/ 151 h 183"/>
              <a:gd name="T30" fmla="*/ 164 w 183"/>
              <a:gd name="T31" fmla="*/ 164 h 183"/>
              <a:gd name="T32" fmla="*/ 151 w 183"/>
              <a:gd name="T33" fmla="*/ 169 h 183"/>
              <a:gd name="T34" fmla="*/ 32 w 183"/>
              <a:gd name="T35" fmla="*/ 169 h 183"/>
              <a:gd name="T36" fmla="*/ 19 w 183"/>
              <a:gd name="T37" fmla="*/ 164 h 183"/>
              <a:gd name="T38" fmla="*/ 14 w 183"/>
              <a:gd name="T39" fmla="*/ 151 h 183"/>
              <a:gd name="T40" fmla="*/ 14 w 183"/>
              <a:gd name="T41" fmla="*/ 32 h 183"/>
              <a:gd name="T42" fmla="*/ 19 w 183"/>
              <a:gd name="T43" fmla="*/ 20 h 183"/>
              <a:gd name="T44" fmla="*/ 32 w 183"/>
              <a:gd name="T45" fmla="*/ 14 h 183"/>
              <a:gd name="T46" fmla="*/ 151 w 183"/>
              <a:gd name="T47" fmla="*/ 14 h 183"/>
              <a:gd name="T48" fmla="*/ 164 w 183"/>
              <a:gd name="T49" fmla="*/ 20 h 183"/>
              <a:gd name="T50" fmla="*/ 169 w 183"/>
              <a:gd name="T51" fmla="*/ 32 h 183"/>
              <a:gd name="T52" fmla="*/ 169 w 183"/>
              <a:gd name="T53" fmla="*/ 151 h 183"/>
              <a:gd name="T54" fmla="*/ 117 w 183"/>
              <a:gd name="T55" fmla="*/ 30 h 183"/>
              <a:gd name="T56" fmla="*/ 117 w 183"/>
              <a:gd name="T57" fmla="*/ 30 h 183"/>
              <a:gd name="T58" fmla="*/ 92 w 183"/>
              <a:gd name="T59" fmla="*/ 22 h 183"/>
              <a:gd name="T60" fmla="*/ 66 w 183"/>
              <a:gd name="T61" fmla="*/ 30 h 183"/>
              <a:gd name="T62" fmla="*/ 49 w 183"/>
              <a:gd name="T63" fmla="*/ 51 h 183"/>
              <a:gd name="T64" fmla="*/ 63 w 183"/>
              <a:gd name="T65" fmla="*/ 72 h 183"/>
              <a:gd name="T66" fmla="*/ 120 w 183"/>
              <a:gd name="T67" fmla="*/ 72 h 183"/>
              <a:gd name="T68" fmla="*/ 135 w 183"/>
              <a:gd name="T69" fmla="*/ 51 h 183"/>
              <a:gd name="T70" fmla="*/ 117 w 183"/>
              <a:gd name="T71" fmla="*/ 30 h 183"/>
              <a:gd name="T72" fmla="*/ 87 w 183"/>
              <a:gd name="T73" fmla="*/ 64 h 183"/>
              <a:gd name="T74" fmla="*/ 87 w 183"/>
              <a:gd name="T75" fmla="*/ 64 h 183"/>
              <a:gd name="T76" fmla="*/ 87 w 183"/>
              <a:gd name="T77" fmla="*/ 59 h 183"/>
              <a:gd name="T78" fmla="*/ 92 w 183"/>
              <a:gd name="T79" fmla="*/ 64 h 183"/>
              <a:gd name="T80" fmla="*/ 87 w 183"/>
              <a:gd name="T81" fmla="*/ 64 h 183"/>
              <a:gd name="T82" fmla="*/ 120 w 183"/>
              <a:gd name="T83" fmla="*/ 64 h 183"/>
              <a:gd name="T84" fmla="*/ 120 w 183"/>
              <a:gd name="T85" fmla="*/ 64 h 183"/>
              <a:gd name="T86" fmla="*/ 106 w 183"/>
              <a:gd name="T87" fmla="*/ 64 h 183"/>
              <a:gd name="T88" fmla="*/ 83 w 183"/>
              <a:gd name="T89" fmla="*/ 46 h 183"/>
              <a:gd name="T90" fmla="*/ 80 w 183"/>
              <a:gd name="T91" fmla="*/ 45 h 183"/>
              <a:gd name="T92" fmla="*/ 76 w 183"/>
              <a:gd name="T93" fmla="*/ 50 h 183"/>
              <a:gd name="T94" fmla="*/ 79 w 183"/>
              <a:gd name="T95" fmla="*/ 64 h 183"/>
              <a:gd name="T96" fmla="*/ 63 w 183"/>
              <a:gd name="T97" fmla="*/ 64 h 183"/>
              <a:gd name="T98" fmla="*/ 57 w 183"/>
              <a:gd name="T99" fmla="*/ 54 h 183"/>
              <a:gd name="T100" fmla="*/ 70 w 183"/>
              <a:gd name="T101" fmla="*/ 37 h 183"/>
              <a:gd name="T102" fmla="*/ 92 w 183"/>
              <a:gd name="T103" fmla="*/ 30 h 183"/>
              <a:gd name="T104" fmla="*/ 113 w 183"/>
              <a:gd name="T105" fmla="*/ 37 h 183"/>
              <a:gd name="T106" fmla="*/ 127 w 183"/>
              <a:gd name="T107" fmla="*/ 54 h 183"/>
              <a:gd name="T108" fmla="*/ 120 w 183"/>
              <a:gd name="T109" fmla="*/ 64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3" h="183">
                <a:moveTo>
                  <a:pt x="174" y="10"/>
                </a:moveTo>
                <a:cubicBezTo>
                  <a:pt x="168" y="4"/>
                  <a:pt x="160" y="0"/>
                  <a:pt x="151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3" y="0"/>
                  <a:pt x="15" y="4"/>
                  <a:pt x="9" y="10"/>
                </a:cubicBezTo>
                <a:cubicBezTo>
                  <a:pt x="4" y="15"/>
                  <a:pt x="0" y="23"/>
                  <a:pt x="0" y="32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60"/>
                  <a:pt x="4" y="168"/>
                  <a:pt x="9" y="174"/>
                </a:cubicBezTo>
                <a:cubicBezTo>
                  <a:pt x="15" y="180"/>
                  <a:pt x="23" y="183"/>
                  <a:pt x="32" y="183"/>
                </a:cubicBezTo>
                <a:cubicBezTo>
                  <a:pt x="151" y="183"/>
                  <a:pt x="151" y="183"/>
                  <a:pt x="151" y="183"/>
                </a:cubicBezTo>
                <a:cubicBezTo>
                  <a:pt x="160" y="183"/>
                  <a:pt x="168" y="180"/>
                  <a:pt x="174" y="174"/>
                </a:cubicBezTo>
                <a:cubicBezTo>
                  <a:pt x="180" y="168"/>
                  <a:pt x="183" y="160"/>
                  <a:pt x="183" y="151"/>
                </a:cubicBezTo>
                <a:cubicBezTo>
                  <a:pt x="183" y="32"/>
                  <a:pt x="183" y="32"/>
                  <a:pt x="183" y="32"/>
                </a:cubicBezTo>
                <a:cubicBezTo>
                  <a:pt x="183" y="23"/>
                  <a:pt x="180" y="15"/>
                  <a:pt x="174" y="10"/>
                </a:cubicBezTo>
                <a:close/>
                <a:moveTo>
                  <a:pt x="169" y="151"/>
                </a:moveTo>
                <a:cubicBezTo>
                  <a:pt x="169" y="151"/>
                  <a:pt x="169" y="151"/>
                  <a:pt x="169" y="151"/>
                </a:cubicBezTo>
                <a:cubicBezTo>
                  <a:pt x="169" y="156"/>
                  <a:pt x="167" y="161"/>
                  <a:pt x="164" y="164"/>
                </a:cubicBezTo>
                <a:cubicBezTo>
                  <a:pt x="161" y="167"/>
                  <a:pt x="156" y="169"/>
                  <a:pt x="151" y="169"/>
                </a:cubicBezTo>
                <a:cubicBezTo>
                  <a:pt x="32" y="169"/>
                  <a:pt x="32" y="169"/>
                  <a:pt x="32" y="169"/>
                </a:cubicBezTo>
                <a:cubicBezTo>
                  <a:pt x="27" y="169"/>
                  <a:pt x="23" y="167"/>
                  <a:pt x="19" y="164"/>
                </a:cubicBezTo>
                <a:cubicBezTo>
                  <a:pt x="16" y="161"/>
                  <a:pt x="14" y="156"/>
                  <a:pt x="14" y="151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27"/>
                  <a:pt x="16" y="23"/>
                  <a:pt x="19" y="20"/>
                </a:cubicBezTo>
                <a:cubicBezTo>
                  <a:pt x="23" y="16"/>
                  <a:pt x="27" y="14"/>
                  <a:pt x="32" y="14"/>
                </a:cubicBezTo>
                <a:cubicBezTo>
                  <a:pt x="151" y="14"/>
                  <a:pt x="151" y="14"/>
                  <a:pt x="151" y="14"/>
                </a:cubicBezTo>
                <a:cubicBezTo>
                  <a:pt x="156" y="14"/>
                  <a:pt x="161" y="16"/>
                  <a:pt x="164" y="20"/>
                </a:cubicBezTo>
                <a:cubicBezTo>
                  <a:pt x="167" y="23"/>
                  <a:pt x="169" y="27"/>
                  <a:pt x="169" y="32"/>
                </a:cubicBezTo>
                <a:cubicBezTo>
                  <a:pt x="169" y="151"/>
                  <a:pt x="169" y="151"/>
                  <a:pt x="169" y="151"/>
                </a:cubicBezTo>
                <a:close/>
                <a:moveTo>
                  <a:pt x="117" y="30"/>
                </a:moveTo>
                <a:cubicBezTo>
                  <a:pt x="117" y="30"/>
                  <a:pt x="117" y="30"/>
                  <a:pt x="117" y="30"/>
                </a:cubicBezTo>
                <a:cubicBezTo>
                  <a:pt x="110" y="25"/>
                  <a:pt x="101" y="22"/>
                  <a:pt x="92" y="22"/>
                </a:cubicBezTo>
                <a:cubicBezTo>
                  <a:pt x="82" y="22"/>
                  <a:pt x="73" y="25"/>
                  <a:pt x="66" y="30"/>
                </a:cubicBezTo>
                <a:cubicBezTo>
                  <a:pt x="58" y="35"/>
                  <a:pt x="52" y="42"/>
                  <a:pt x="49" y="51"/>
                </a:cubicBezTo>
                <a:cubicBezTo>
                  <a:pt x="45" y="61"/>
                  <a:pt x="52" y="72"/>
                  <a:pt x="63" y="72"/>
                </a:cubicBezTo>
                <a:cubicBezTo>
                  <a:pt x="120" y="72"/>
                  <a:pt x="120" y="72"/>
                  <a:pt x="120" y="72"/>
                </a:cubicBezTo>
                <a:cubicBezTo>
                  <a:pt x="131" y="72"/>
                  <a:pt x="139" y="61"/>
                  <a:pt x="135" y="51"/>
                </a:cubicBezTo>
                <a:cubicBezTo>
                  <a:pt x="131" y="42"/>
                  <a:pt x="125" y="35"/>
                  <a:pt x="117" y="30"/>
                </a:cubicBezTo>
                <a:close/>
                <a:moveTo>
                  <a:pt x="87" y="64"/>
                </a:moveTo>
                <a:cubicBezTo>
                  <a:pt x="87" y="64"/>
                  <a:pt x="87" y="64"/>
                  <a:pt x="87" y="64"/>
                </a:cubicBezTo>
                <a:cubicBezTo>
                  <a:pt x="87" y="59"/>
                  <a:pt x="87" y="59"/>
                  <a:pt x="87" y="59"/>
                </a:cubicBezTo>
                <a:cubicBezTo>
                  <a:pt x="92" y="64"/>
                  <a:pt x="92" y="64"/>
                  <a:pt x="92" y="64"/>
                </a:cubicBezTo>
                <a:cubicBezTo>
                  <a:pt x="87" y="64"/>
                  <a:pt x="87" y="64"/>
                  <a:pt x="87" y="64"/>
                </a:cubicBezTo>
                <a:close/>
                <a:moveTo>
                  <a:pt x="120" y="64"/>
                </a:moveTo>
                <a:cubicBezTo>
                  <a:pt x="120" y="64"/>
                  <a:pt x="120" y="64"/>
                  <a:pt x="120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83" y="46"/>
                  <a:pt x="83" y="46"/>
                  <a:pt x="83" y="46"/>
                </a:cubicBezTo>
                <a:cubicBezTo>
                  <a:pt x="82" y="45"/>
                  <a:pt x="81" y="44"/>
                  <a:pt x="80" y="45"/>
                </a:cubicBezTo>
                <a:cubicBezTo>
                  <a:pt x="78" y="45"/>
                  <a:pt x="76" y="47"/>
                  <a:pt x="76" y="50"/>
                </a:cubicBezTo>
                <a:cubicBezTo>
                  <a:pt x="79" y="64"/>
                  <a:pt x="79" y="64"/>
                  <a:pt x="79" y="64"/>
                </a:cubicBezTo>
                <a:cubicBezTo>
                  <a:pt x="63" y="64"/>
                  <a:pt x="63" y="64"/>
                  <a:pt x="63" y="64"/>
                </a:cubicBezTo>
                <a:cubicBezTo>
                  <a:pt x="58" y="64"/>
                  <a:pt x="55" y="59"/>
                  <a:pt x="57" y="54"/>
                </a:cubicBezTo>
                <a:cubicBezTo>
                  <a:pt x="59" y="47"/>
                  <a:pt x="64" y="41"/>
                  <a:pt x="70" y="37"/>
                </a:cubicBezTo>
                <a:cubicBezTo>
                  <a:pt x="76" y="33"/>
                  <a:pt x="84" y="30"/>
                  <a:pt x="92" y="30"/>
                </a:cubicBezTo>
                <a:cubicBezTo>
                  <a:pt x="99" y="30"/>
                  <a:pt x="107" y="33"/>
                  <a:pt x="113" y="37"/>
                </a:cubicBezTo>
                <a:cubicBezTo>
                  <a:pt x="119" y="41"/>
                  <a:pt x="124" y="47"/>
                  <a:pt x="127" y="54"/>
                </a:cubicBezTo>
                <a:cubicBezTo>
                  <a:pt x="129" y="59"/>
                  <a:pt x="125" y="64"/>
                  <a:pt x="120" y="6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1455969" y="2460595"/>
            <a:ext cx="4397576" cy="717671"/>
            <a:chOff x="-4207337" y="2836014"/>
            <a:chExt cx="4397576" cy="717671"/>
          </a:xfrm>
        </p:grpSpPr>
        <p:sp>
          <p:nvSpPr>
            <p:cNvPr id="31" name="矩形 30"/>
            <p:cNvSpPr/>
            <p:nvPr/>
          </p:nvSpPr>
          <p:spPr>
            <a:xfrm>
              <a:off x="-2873871" y="2836014"/>
              <a:ext cx="30641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600" u="none" strike="noStrike">
                  <a:solidFill>
                    <a:schemeClr val="accent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至</a:t>
              </a:r>
              <a:r>
                <a:rPr lang="zh-CN" altLang="en-US" sz="1600" u="none" strike="noStrike" dirty="0">
                  <a:solidFill>
                    <a:schemeClr val="accent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精至美，跃然欲出</a:t>
              </a:r>
              <a:endParaRPr lang="zh-CN" altLang="en-US" sz="1600" u="none" strike="noStrike" dirty="0">
                <a:solidFill>
                  <a:schemeClr val="accent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-4207337" y="3153575"/>
              <a:ext cx="43975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视频是最具感染力的宣传媒介。我们将采用拍摄、动画、配音、交互等多种手段，为您提供生动、创意的视频制作服务。最终达到令您满意的效果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265707" y="4468327"/>
            <a:ext cx="3064110" cy="866138"/>
            <a:chOff x="2131118" y="4910674"/>
            <a:chExt cx="3064110" cy="866138"/>
          </a:xfrm>
        </p:grpSpPr>
        <p:sp>
          <p:nvSpPr>
            <p:cNvPr id="34" name="矩形 33"/>
            <p:cNvSpPr/>
            <p:nvPr/>
          </p:nvSpPr>
          <p:spPr>
            <a:xfrm>
              <a:off x="2131118" y="4910674"/>
              <a:ext cx="30641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u="none" strike="noStrike">
                  <a:solidFill>
                    <a:schemeClr val="accent4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印染</a:t>
              </a:r>
              <a:r>
                <a:rPr lang="zh-CN" altLang="en-US" sz="1600" u="none" strike="noStrike" dirty="0">
                  <a:solidFill>
                    <a:schemeClr val="accent4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之美，卓然深刻</a:t>
              </a:r>
              <a:endParaRPr lang="zh-CN" altLang="en-US" sz="1600" u="none" strike="noStrike" dirty="0">
                <a:solidFill>
                  <a:schemeClr val="accent4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31118" y="5222814"/>
              <a:ext cx="305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书籍与画册是企业形象持久、详尽传播的重要载体。我们讲用最准确的企业内涵解读、最专业的版式与配色设计，向您提交最精美的设计方案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 flipH="1">
            <a:off x="4787540" y="2446249"/>
            <a:ext cx="1436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品牌全案</a:t>
            </a:r>
            <a:endParaRPr lang="zh-CN" altLang="en-US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1400" u="none" strike="noStrike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缜密推演专业</a:t>
            </a:r>
            <a:endParaRPr lang="zh-CN" altLang="en-US" sz="1400" u="none" strike="noStrike" dirty="0">
              <a:solidFill>
                <a:srgbClr val="72717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 flipH="1">
            <a:off x="6301406" y="2533561"/>
            <a:ext cx="6601" cy="410151"/>
            <a:chOff x="6660013" y="2589124"/>
            <a:chExt cx="6601" cy="324197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6666614" y="2589124"/>
              <a:ext cx="0" cy="3241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660013" y="2589124"/>
              <a:ext cx="0" cy="324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>
          <a:xfrm flipH="1">
            <a:off x="6565042" y="2523193"/>
            <a:ext cx="47587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构建全系列的品牌传播体系，从定位、概念、优势、文化、应用等一整套品牌表述到设计执行，以专业的品牌全案整合流程打造行业内标杆型品牌</a:t>
            </a:r>
            <a:endParaRPr lang="zh-CN" altLang="en-US" sz="1100" u="none" strike="noStrike" dirty="0">
              <a:solidFill>
                <a:srgbClr val="72717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 flipH="1">
            <a:off x="4787540" y="3234829"/>
            <a:ext cx="1436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视频动画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1400" u="none" strike="noStrike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缜密推演专业</a:t>
            </a:r>
            <a:endParaRPr lang="zh-CN" altLang="en-US" sz="1400" u="none" strike="noStrike" dirty="0">
              <a:solidFill>
                <a:srgbClr val="72717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 flipH="1">
            <a:off x="6291016" y="3322141"/>
            <a:ext cx="6601" cy="410151"/>
            <a:chOff x="6660013" y="2589124"/>
            <a:chExt cx="6601" cy="324197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6666614" y="2589124"/>
              <a:ext cx="0" cy="3241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660013" y="2589124"/>
              <a:ext cx="0" cy="324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矩形 38"/>
          <p:cNvSpPr/>
          <p:nvPr/>
        </p:nvSpPr>
        <p:spPr>
          <a:xfrm flipH="1">
            <a:off x="6554652" y="3311773"/>
            <a:ext cx="47587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构建全系列的品牌传播体系，从定位、概念、优势、文化、应用等一整套品牌表述到设计执行，以专业的品牌全案整合流程打造行业内标杆型品牌</a:t>
            </a:r>
            <a:endParaRPr lang="zh-CN" altLang="en-US" sz="1100" u="none" strike="noStrike" dirty="0">
              <a:solidFill>
                <a:srgbClr val="72717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 flipH="1">
            <a:off x="4787540" y="4014639"/>
            <a:ext cx="1436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书籍画册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1400" u="none" strike="noStrike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缜密推演专业</a:t>
            </a:r>
            <a:endParaRPr lang="zh-CN" altLang="en-US" sz="1400" u="none" strike="noStrike" dirty="0">
              <a:solidFill>
                <a:srgbClr val="72717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 flipH="1">
            <a:off x="6301407" y="4101951"/>
            <a:ext cx="6601" cy="410151"/>
            <a:chOff x="6660013" y="2589124"/>
            <a:chExt cx="6601" cy="324197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6666614" y="2589124"/>
              <a:ext cx="0" cy="3241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660013" y="2589124"/>
              <a:ext cx="0" cy="324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矩形 45"/>
          <p:cNvSpPr/>
          <p:nvPr/>
        </p:nvSpPr>
        <p:spPr>
          <a:xfrm flipH="1">
            <a:off x="6565043" y="4091583"/>
            <a:ext cx="47587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构建全系列的品牌传播体系，从定位、概念、优势、文化、应用等一整套品牌表述到设计执行，以专业的品牌全案整合流程打造行业内标杆型品牌</a:t>
            </a:r>
            <a:endParaRPr lang="zh-CN" altLang="en-US" sz="1100" u="none" strike="noStrike" dirty="0">
              <a:solidFill>
                <a:srgbClr val="72717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 flipH="1">
            <a:off x="4787540" y="4811991"/>
            <a:ext cx="14369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培训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1400" u="none" strike="noStrike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缜密推演专业</a:t>
            </a:r>
            <a:endParaRPr lang="zh-CN" altLang="en-US" sz="1400" u="none" strike="noStrike" dirty="0">
              <a:solidFill>
                <a:srgbClr val="72717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 flipH="1">
            <a:off x="6301407" y="4899303"/>
            <a:ext cx="6601" cy="410151"/>
            <a:chOff x="6660013" y="2589124"/>
            <a:chExt cx="6601" cy="324197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6666614" y="2589124"/>
              <a:ext cx="0" cy="3241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6660013" y="2589124"/>
              <a:ext cx="0" cy="32419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矩形 52"/>
          <p:cNvSpPr/>
          <p:nvPr/>
        </p:nvSpPr>
        <p:spPr>
          <a:xfrm flipH="1">
            <a:off x="6565043" y="4888935"/>
            <a:ext cx="47587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构建全系列的品牌传播体系，从定位、概念、优势、文化、应用等一整套品牌表述到设计执行，以专业的品牌全案整合流程打造行业内标杆型品牌</a:t>
            </a:r>
            <a:endParaRPr lang="zh-CN" altLang="en-US" sz="1100" u="none" strike="noStrike" dirty="0">
              <a:solidFill>
                <a:srgbClr val="72717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2" name="直接连接符 17"/>
          <p:cNvCxnSpPr>
            <a:cxnSpLocks noChangeShapeType="1"/>
          </p:cNvCxnSpPr>
          <p:nvPr/>
        </p:nvCxnSpPr>
        <p:spPr bwMode="auto">
          <a:xfrm>
            <a:off x="3636449" y="2720896"/>
            <a:ext cx="1003478" cy="0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" name="直接连接符 18"/>
          <p:cNvCxnSpPr>
            <a:cxnSpLocks noChangeShapeType="1"/>
          </p:cNvCxnSpPr>
          <p:nvPr/>
        </p:nvCxnSpPr>
        <p:spPr bwMode="auto">
          <a:xfrm flipV="1">
            <a:off x="3893922" y="3503667"/>
            <a:ext cx="746005" cy="11393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" name="直接连接符 19"/>
          <p:cNvCxnSpPr>
            <a:cxnSpLocks noChangeShapeType="1"/>
          </p:cNvCxnSpPr>
          <p:nvPr/>
        </p:nvCxnSpPr>
        <p:spPr bwMode="auto">
          <a:xfrm>
            <a:off x="3262689" y="4297831"/>
            <a:ext cx="1377238" cy="1425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20"/>
          <p:cNvCxnSpPr>
            <a:cxnSpLocks noChangeShapeType="1"/>
          </p:cNvCxnSpPr>
          <p:nvPr/>
        </p:nvCxnSpPr>
        <p:spPr bwMode="auto">
          <a:xfrm>
            <a:off x="3085557" y="5082028"/>
            <a:ext cx="1554370" cy="0"/>
          </a:xfrm>
          <a:prstGeom prst="line">
            <a:avLst/>
          </a:prstGeom>
          <a:noFill/>
          <a:ln w="12700" cmpd="sng">
            <a:solidFill>
              <a:schemeClr val="bg1">
                <a:lumMod val="50000"/>
              </a:schemeClr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矩形 1"/>
          <p:cNvSpPr/>
          <p:nvPr/>
        </p:nvSpPr>
        <p:spPr bwMode="auto">
          <a:xfrm flipV="1">
            <a:off x="1964299" y="5258614"/>
            <a:ext cx="703294" cy="508399"/>
          </a:xfrm>
          <a:custGeom>
            <a:avLst/>
            <a:gdLst>
              <a:gd name="T0" fmla="*/ 0 w 2160240"/>
              <a:gd name="T1" fmla="*/ 1062681 h 1062681"/>
              <a:gd name="T2" fmla="*/ 2160240 w 2160240"/>
              <a:gd name="T3" fmla="*/ 0 h 1062681"/>
              <a:gd name="T4" fmla="*/ 2160240 w 2160240"/>
              <a:gd name="T5" fmla="*/ 1062681 h 1062681"/>
              <a:gd name="T6" fmla="*/ 0 w 2160240"/>
              <a:gd name="T7" fmla="*/ 1062681 h 1062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240" h="1062681">
                <a:moveTo>
                  <a:pt x="0" y="1062681"/>
                </a:moveTo>
                <a:lnTo>
                  <a:pt x="2160240" y="0"/>
                </a:lnTo>
                <a:lnTo>
                  <a:pt x="2160240" y="1062681"/>
                </a:lnTo>
                <a:lnTo>
                  <a:pt x="0" y="106268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68543" tIns="34272" rIns="68543" bIns="34272" anchor="ctr"/>
          <a:lstStyle/>
          <a:p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1"/>
          <p:cNvSpPr/>
          <p:nvPr/>
        </p:nvSpPr>
        <p:spPr bwMode="auto">
          <a:xfrm>
            <a:off x="1206906" y="1852204"/>
            <a:ext cx="1124701" cy="515518"/>
          </a:xfrm>
          <a:custGeom>
            <a:avLst/>
            <a:gdLst>
              <a:gd name="T0" fmla="*/ 0 w 2160240"/>
              <a:gd name="T1" fmla="*/ 1062681 h 1062681"/>
              <a:gd name="T2" fmla="*/ 2160240 w 2160240"/>
              <a:gd name="T3" fmla="*/ 0 h 1062681"/>
              <a:gd name="T4" fmla="*/ 2160240 w 2160240"/>
              <a:gd name="T5" fmla="*/ 1062681 h 1062681"/>
              <a:gd name="T6" fmla="*/ 0 w 2160240"/>
              <a:gd name="T7" fmla="*/ 1062681 h 1062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240" h="1062681">
                <a:moveTo>
                  <a:pt x="0" y="1062681"/>
                </a:moveTo>
                <a:lnTo>
                  <a:pt x="2160240" y="0"/>
                </a:lnTo>
                <a:lnTo>
                  <a:pt x="2160240" y="1062681"/>
                </a:lnTo>
                <a:lnTo>
                  <a:pt x="0" y="106268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lIns="68543" tIns="34272" rIns="68543" bIns="34272" anchor="ctr"/>
          <a:lstStyle/>
          <a:p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流程图: 决策 6"/>
          <p:cNvSpPr/>
          <p:nvPr/>
        </p:nvSpPr>
        <p:spPr bwMode="auto">
          <a:xfrm rot="20672970">
            <a:off x="1793458" y="4616353"/>
            <a:ext cx="1577430" cy="344628"/>
          </a:xfrm>
          <a:custGeom>
            <a:avLst/>
            <a:gdLst>
              <a:gd name="T0" fmla="*/ 0 w 10716"/>
              <a:gd name="T1" fmla="*/ 596 h 10675"/>
              <a:gd name="T2" fmla="*/ 6157 w 10716"/>
              <a:gd name="T3" fmla="*/ 0 h 10675"/>
              <a:gd name="T4" fmla="*/ 10716 w 10716"/>
              <a:gd name="T5" fmla="*/ 5887 h 10675"/>
              <a:gd name="T6" fmla="*/ 7566 w 10716"/>
              <a:gd name="T7" fmla="*/ 10675 h 10675"/>
              <a:gd name="T8" fmla="*/ 0 w 10716"/>
              <a:gd name="T9" fmla="*/ 596 h 10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16" h="10675">
                <a:moveTo>
                  <a:pt x="0" y="596"/>
                </a:moveTo>
                <a:lnTo>
                  <a:pt x="6157" y="0"/>
                </a:lnTo>
                <a:lnTo>
                  <a:pt x="10716" y="5887"/>
                </a:lnTo>
                <a:lnTo>
                  <a:pt x="7566" y="10675"/>
                </a:lnTo>
                <a:lnTo>
                  <a:pt x="0" y="59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lIns="68543" tIns="34272" rIns="68543" bIns="34272" anchor="ctr"/>
          <a:lstStyle/>
          <a:p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流程图: 决策 6"/>
          <p:cNvSpPr/>
          <p:nvPr/>
        </p:nvSpPr>
        <p:spPr bwMode="auto">
          <a:xfrm rot="20926064">
            <a:off x="1507299" y="3907159"/>
            <a:ext cx="2134086" cy="321843"/>
          </a:xfrm>
          <a:custGeom>
            <a:avLst/>
            <a:gdLst>
              <a:gd name="T0" fmla="*/ 0 w 10171"/>
              <a:gd name="T1" fmla="*/ 596 h 10675"/>
              <a:gd name="T2" fmla="*/ 6157 w 10171"/>
              <a:gd name="T3" fmla="*/ 0 h 10675"/>
              <a:gd name="T4" fmla="*/ 10171 w 10171"/>
              <a:gd name="T5" fmla="*/ 7190 h 10675"/>
              <a:gd name="T6" fmla="*/ 7566 w 10171"/>
              <a:gd name="T7" fmla="*/ 10675 h 10675"/>
              <a:gd name="T8" fmla="*/ 0 w 10171"/>
              <a:gd name="T9" fmla="*/ 596 h 10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71" h="10675">
                <a:moveTo>
                  <a:pt x="0" y="596"/>
                </a:moveTo>
                <a:lnTo>
                  <a:pt x="6157" y="0"/>
                </a:lnTo>
                <a:lnTo>
                  <a:pt x="10171" y="7190"/>
                </a:lnTo>
                <a:lnTo>
                  <a:pt x="7566" y="10675"/>
                </a:lnTo>
                <a:lnTo>
                  <a:pt x="0" y="5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68543" tIns="34272" rIns="68543" bIns="34272" anchor="ctr"/>
          <a:lstStyle/>
          <a:p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流程图: 决策 6"/>
          <p:cNvSpPr/>
          <p:nvPr/>
        </p:nvSpPr>
        <p:spPr bwMode="auto">
          <a:xfrm rot="20909760">
            <a:off x="954915" y="2982927"/>
            <a:ext cx="2660845" cy="475644"/>
          </a:xfrm>
          <a:custGeom>
            <a:avLst/>
            <a:gdLst>
              <a:gd name="T0" fmla="*/ 0 w 11332"/>
              <a:gd name="T1" fmla="*/ 0 h 11825"/>
              <a:gd name="T2" fmla="*/ 6996 w 11332"/>
              <a:gd name="T3" fmla="*/ 1150 h 11825"/>
              <a:gd name="T4" fmla="*/ 11332 w 11332"/>
              <a:gd name="T5" fmla="*/ 8128 h 11825"/>
              <a:gd name="T6" fmla="*/ 8405 w 11332"/>
              <a:gd name="T7" fmla="*/ 11825 h 11825"/>
              <a:gd name="T8" fmla="*/ 0 w 11332"/>
              <a:gd name="T9" fmla="*/ 0 h 118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332" h="11825">
                <a:moveTo>
                  <a:pt x="0" y="0"/>
                </a:moveTo>
                <a:lnTo>
                  <a:pt x="6996" y="1150"/>
                </a:lnTo>
                <a:lnTo>
                  <a:pt x="11332" y="8128"/>
                </a:lnTo>
                <a:lnTo>
                  <a:pt x="8405" y="118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68543" tIns="34272" rIns="68543" bIns="34272" anchor="ctr"/>
          <a:lstStyle/>
          <a:p>
            <a:endParaRPr lang="zh-CN" altLang="en-US" sz="1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926441" y="3206509"/>
            <a:ext cx="3247398" cy="767582"/>
          </a:xfrm>
          <a:custGeom>
            <a:avLst/>
            <a:gdLst>
              <a:gd name="T0" fmla="*/ 30 w 2410718"/>
              <a:gd name="T1" fmla="*/ 25842 h 850751"/>
              <a:gd name="T2" fmla="*/ 3619739 w 2410718"/>
              <a:gd name="T3" fmla="*/ 5 h 850751"/>
              <a:gd name="T4" fmla="*/ 3197123 w 2410718"/>
              <a:gd name="T5" fmla="*/ 809033 h 850751"/>
              <a:gd name="T6" fmla="*/ 1757283 w 2410718"/>
              <a:gd name="T7" fmla="*/ 854871 h 850751"/>
              <a:gd name="T8" fmla="*/ 422644 w 2410718"/>
              <a:gd name="T9" fmla="*/ 796114 h 850751"/>
              <a:gd name="T10" fmla="*/ 30 w 2410718"/>
              <a:gd name="T11" fmla="*/ 25842 h 8507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10718"/>
              <a:gd name="T19" fmla="*/ 0 h 850751"/>
              <a:gd name="T20" fmla="*/ 2410718 w 2410718"/>
              <a:gd name="T21" fmla="*/ 850751 h 8507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10718" h="850751">
                <a:moveTo>
                  <a:pt x="20" y="25694"/>
                </a:moveTo>
                <a:cubicBezTo>
                  <a:pt x="2601" y="33890"/>
                  <a:pt x="2390281" y="2256"/>
                  <a:pt x="2409820" y="5"/>
                </a:cubicBezTo>
                <a:cubicBezTo>
                  <a:pt x="2429359" y="-2246"/>
                  <a:pt x="2123840" y="798415"/>
                  <a:pt x="2128466" y="804390"/>
                </a:cubicBezTo>
                <a:cubicBezTo>
                  <a:pt x="1905884" y="840457"/>
                  <a:pt x="1488448" y="842600"/>
                  <a:pt x="1169901" y="849965"/>
                </a:cubicBezTo>
                <a:cubicBezTo>
                  <a:pt x="851354" y="857330"/>
                  <a:pt x="577549" y="811018"/>
                  <a:pt x="281373" y="791545"/>
                </a:cubicBezTo>
                <a:cubicBezTo>
                  <a:pt x="252924" y="771178"/>
                  <a:pt x="-2561" y="17498"/>
                  <a:pt x="20" y="256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68543" tIns="34272" rIns="68543" bIns="3427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4"/>
          <p:cNvSpPr>
            <a:spLocks noChangeArrowheads="1"/>
          </p:cNvSpPr>
          <p:nvPr/>
        </p:nvSpPr>
        <p:spPr bwMode="auto">
          <a:xfrm>
            <a:off x="1498757" y="4092290"/>
            <a:ext cx="2089952" cy="592419"/>
          </a:xfrm>
          <a:custGeom>
            <a:avLst/>
            <a:gdLst>
              <a:gd name="T0" fmla="*/ 570 w 2411665"/>
              <a:gd name="T1" fmla="*/ 19270 h 880585"/>
              <a:gd name="T2" fmla="*/ 2329218 w 2411665"/>
              <a:gd name="T3" fmla="*/ 4 h 880585"/>
              <a:gd name="T4" fmla="*/ 2057339 w 2411665"/>
              <a:gd name="T5" fmla="*/ 603258 h 880585"/>
              <a:gd name="T6" fmla="*/ 1192688 w 2411665"/>
              <a:gd name="T7" fmla="*/ 660087 h 880585"/>
              <a:gd name="T8" fmla="*/ 272448 w 2411665"/>
              <a:gd name="T9" fmla="*/ 593625 h 880585"/>
              <a:gd name="T10" fmla="*/ 570 w 2411665"/>
              <a:gd name="T11" fmla="*/ 19270 h 8805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11665"/>
              <a:gd name="T19" fmla="*/ 0 h 880585"/>
              <a:gd name="T20" fmla="*/ 2411665 w 2411665"/>
              <a:gd name="T21" fmla="*/ 880585 h 8805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11665" h="880585">
                <a:moveTo>
                  <a:pt x="590" y="25695"/>
                </a:moveTo>
                <a:cubicBezTo>
                  <a:pt x="15362" y="9377"/>
                  <a:pt x="2390851" y="2257"/>
                  <a:pt x="2410390" y="6"/>
                </a:cubicBezTo>
                <a:cubicBezTo>
                  <a:pt x="2429929" y="-2245"/>
                  <a:pt x="2219982" y="673707"/>
                  <a:pt x="2129036" y="804391"/>
                </a:cubicBezTo>
                <a:cubicBezTo>
                  <a:pt x="2110981" y="809639"/>
                  <a:pt x="1612572" y="886925"/>
                  <a:pt x="1234253" y="880167"/>
                </a:cubicBezTo>
                <a:cubicBezTo>
                  <a:pt x="855934" y="873409"/>
                  <a:pt x="332440" y="827904"/>
                  <a:pt x="281943" y="791546"/>
                </a:cubicBezTo>
                <a:cubicBezTo>
                  <a:pt x="253494" y="771179"/>
                  <a:pt x="-14182" y="42013"/>
                  <a:pt x="590" y="256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68543" tIns="34272" rIns="68543" bIns="3427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1803424" y="4815725"/>
            <a:ext cx="1459265" cy="531183"/>
          </a:xfrm>
          <a:custGeom>
            <a:avLst/>
            <a:gdLst>
              <a:gd name="T0" fmla="*/ 398 w 2411678"/>
              <a:gd name="T1" fmla="*/ 16413 h 926980"/>
              <a:gd name="T2" fmla="*/ 1626319 w 2411678"/>
              <a:gd name="T3" fmla="*/ 4 h 926980"/>
              <a:gd name="T4" fmla="*/ 1436486 w 2411678"/>
              <a:gd name="T5" fmla="*/ 513830 h 926980"/>
              <a:gd name="T6" fmla="*/ 881328 w 2411678"/>
              <a:gd name="T7" fmla="*/ 591610 h 926980"/>
              <a:gd name="T8" fmla="*/ 190230 w 2411678"/>
              <a:gd name="T9" fmla="*/ 505624 h 926980"/>
              <a:gd name="T10" fmla="*/ 398 w 2411678"/>
              <a:gd name="T11" fmla="*/ 16413 h 9269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11678"/>
              <a:gd name="T19" fmla="*/ 0 h 926980"/>
              <a:gd name="T20" fmla="*/ 2411678 w 2411678"/>
              <a:gd name="T21" fmla="*/ 926980 h 9269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11678" h="926980">
                <a:moveTo>
                  <a:pt x="590" y="25695"/>
                </a:moveTo>
                <a:cubicBezTo>
                  <a:pt x="15362" y="9377"/>
                  <a:pt x="2390851" y="2257"/>
                  <a:pt x="2410390" y="6"/>
                </a:cubicBezTo>
                <a:cubicBezTo>
                  <a:pt x="2429929" y="-2245"/>
                  <a:pt x="2222230" y="671127"/>
                  <a:pt x="2129036" y="804391"/>
                </a:cubicBezTo>
                <a:cubicBezTo>
                  <a:pt x="2093799" y="835604"/>
                  <a:pt x="1585278" y="937133"/>
                  <a:pt x="1306228" y="926155"/>
                </a:cubicBezTo>
                <a:cubicBezTo>
                  <a:pt x="1027178" y="915177"/>
                  <a:pt x="389594" y="908808"/>
                  <a:pt x="281943" y="791546"/>
                </a:cubicBezTo>
                <a:cubicBezTo>
                  <a:pt x="253494" y="771179"/>
                  <a:pt x="-14182" y="42013"/>
                  <a:pt x="590" y="256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lIns="68543" tIns="34272" rIns="68543" bIns="3427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1195516" y="2337817"/>
            <a:ext cx="2723486" cy="766158"/>
          </a:xfrm>
          <a:custGeom>
            <a:avLst/>
            <a:gdLst>
              <a:gd name="T0" fmla="*/ 25 w 2410718"/>
              <a:gd name="T1" fmla="*/ 25794 h 850751"/>
              <a:gd name="T2" fmla="*/ 3035756 w 2410718"/>
              <a:gd name="T3" fmla="*/ 5 h 850751"/>
              <a:gd name="T4" fmla="*/ 2681322 w 2410718"/>
              <a:gd name="T5" fmla="*/ 807533 h 850751"/>
              <a:gd name="T6" fmla="*/ 1473776 w 2410718"/>
              <a:gd name="T7" fmla="*/ 853286 h 850751"/>
              <a:gd name="T8" fmla="*/ 354458 w 2410718"/>
              <a:gd name="T9" fmla="*/ 794638 h 850751"/>
              <a:gd name="T10" fmla="*/ 25 w 2410718"/>
              <a:gd name="T11" fmla="*/ 25794 h 8507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10718"/>
              <a:gd name="T19" fmla="*/ 0 h 850751"/>
              <a:gd name="T20" fmla="*/ 2410718 w 2410718"/>
              <a:gd name="T21" fmla="*/ 850751 h 8507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10718" h="850751">
                <a:moveTo>
                  <a:pt x="20" y="25694"/>
                </a:moveTo>
                <a:cubicBezTo>
                  <a:pt x="2601" y="33890"/>
                  <a:pt x="2390281" y="2256"/>
                  <a:pt x="2409820" y="5"/>
                </a:cubicBezTo>
                <a:cubicBezTo>
                  <a:pt x="2429359" y="-2246"/>
                  <a:pt x="2123840" y="798415"/>
                  <a:pt x="2128466" y="804390"/>
                </a:cubicBezTo>
                <a:cubicBezTo>
                  <a:pt x="1905884" y="840457"/>
                  <a:pt x="1488448" y="842600"/>
                  <a:pt x="1169901" y="849965"/>
                </a:cubicBezTo>
                <a:cubicBezTo>
                  <a:pt x="851354" y="857330"/>
                  <a:pt x="577549" y="811018"/>
                  <a:pt x="281373" y="791545"/>
                </a:cubicBezTo>
                <a:cubicBezTo>
                  <a:pt x="252924" y="771178"/>
                  <a:pt x="-2561" y="17498"/>
                  <a:pt x="20" y="256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lIns="68543" tIns="34272" rIns="68543" bIns="34272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098736" y="4939699"/>
            <a:ext cx="875806" cy="284657"/>
          </a:xfrm>
          <a:prstGeom prst="rect">
            <a:avLst/>
          </a:prstGeom>
          <a:noFill/>
        </p:spPr>
        <p:txBody>
          <a:bodyPr wrap="none" lIns="68543" tIns="34272" rIns="68543" bIns="34272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品牌全案</a:t>
            </a:r>
            <a:endParaRPr lang="zh-CN" altLang="en-US" sz="1400" b="1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098735" y="4244745"/>
            <a:ext cx="875806" cy="284657"/>
          </a:xfrm>
          <a:prstGeom prst="rect">
            <a:avLst/>
          </a:prstGeom>
          <a:noFill/>
        </p:spPr>
        <p:txBody>
          <a:bodyPr wrap="none" lIns="68543" tIns="34272" rIns="68543" bIns="34272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视频动画</a:t>
            </a:r>
            <a:endParaRPr lang="zh-CN" altLang="en-US" sz="1400" b="1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095153" y="3447971"/>
            <a:ext cx="875806" cy="284657"/>
          </a:xfrm>
          <a:prstGeom prst="rect">
            <a:avLst/>
          </a:prstGeom>
          <a:noFill/>
        </p:spPr>
        <p:txBody>
          <a:bodyPr wrap="none" lIns="68543" tIns="34272" rIns="68543" bIns="34272" rtlCol="0">
            <a:sp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书籍画册</a:t>
            </a:r>
            <a:endParaRPr lang="zh-CN" altLang="en-US" sz="1400" b="1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110789" y="2609887"/>
            <a:ext cx="851697" cy="284657"/>
          </a:xfrm>
          <a:prstGeom prst="rect">
            <a:avLst/>
          </a:prstGeom>
          <a:noFill/>
        </p:spPr>
        <p:txBody>
          <a:bodyPr wrap="none" lIns="68543" tIns="34272" rIns="68543" bIns="34272" rtlCol="0"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PPT</a:t>
            </a:r>
            <a:r>
              <a:rPr lang="zh-CN" altLang="en-US" sz="1400" b="1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培训</a:t>
            </a:r>
            <a:endParaRPr lang="zh-CN" altLang="en-US" sz="1400" b="1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498452" y="5851662"/>
            <a:ext cx="2161240" cy="205766"/>
          </a:xfrm>
          <a:prstGeom prst="ellipse">
            <a:avLst/>
          </a:prstGeom>
          <a:gradFill flip="none" rotWithShape="1">
            <a:gsLst>
              <a:gs pos="13000">
                <a:schemeClr val="accent1">
                  <a:lumMod val="14000"/>
                  <a:alpha val="25000"/>
                </a:schemeClr>
              </a:gs>
              <a:gs pos="78000">
                <a:schemeClr val="accent6">
                  <a:alpha val="0"/>
                  <a:lumMod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37"/>
          <p:cNvSpPr>
            <a:spLocks noChangeAspect="1" noChangeArrowheads="1"/>
          </p:cNvSpPr>
          <p:nvPr/>
        </p:nvSpPr>
        <p:spPr bwMode="auto">
          <a:xfrm>
            <a:off x="2710010" y="1630508"/>
            <a:ext cx="369888" cy="3714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5" name="Oval 69"/>
          <p:cNvSpPr>
            <a:spLocks noChangeAspect="1" noChangeArrowheads="1"/>
          </p:cNvSpPr>
          <p:nvPr/>
        </p:nvSpPr>
        <p:spPr bwMode="auto">
          <a:xfrm>
            <a:off x="630385" y="1601933"/>
            <a:ext cx="2344738" cy="23431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6" name="Oval 70"/>
          <p:cNvSpPr>
            <a:spLocks noChangeAspect="1" noChangeArrowheads="1"/>
          </p:cNvSpPr>
          <p:nvPr/>
        </p:nvSpPr>
        <p:spPr bwMode="auto">
          <a:xfrm>
            <a:off x="736748" y="1708296"/>
            <a:ext cx="2132012" cy="21304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13" name="Flowchart: Off-page Connector 78"/>
          <p:cNvSpPr>
            <a:spLocks noChangeArrowheads="1"/>
          </p:cNvSpPr>
          <p:nvPr/>
        </p:nvSpPr>
        <p:spPr bwMode="auto">
          <a:xfrm>
            <a:off x="1095523" y="3862533"/>
            <a:ext cx="527050" cy="520700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14" name="Straight Connector 79"/>
          <p:cNvSpPr>
            <a:spLocks noChangeShapeType="1"/>
          </p:cNvSpPr>
          <p:nvPr/>
        </p:nvSpPr>
        <p:spPr bwMode="auto">
          <a:xfrm rot="10800000">
            <a:off x="1097399" y="3902420"/>
            <a:ext cx="518578" cy="1"/>
          </a:xfrm>
          <a:prstGeom prst="line">
            <a:avLst/>
          </a:prstGeom>
          <a:noFill/>
          <a:ln w="101600">
            <a:solidFill>
              <a:schemeClr val="accent1">
                <a:alpha val="8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3069748" y="2690958"/>
            <a:ext cx="2246312" cy="2606386"/>
            <a:chOff x="4069629" y="2711740"/>
            <a:chExt cx="2246312" cy="2606386"/>
          </a:xfrm>
        </p:grpSpPr>
        <p:sp>
          <p:nvSpPr>
            <p:cNvPr id="3" name="Oval 138"/>
            <p:cNvSpPr>
              <a:spLocks noChangeAspect="1" noChangeArrowheads="1"/>
            </p:cNvSpPr>
            <p:nvPr/>
          </p:nvSpPr>
          <p:spPr bwMode="auto">
            <a:xfrm>
              <a:off x="5946054" y="2711740"/>
              <a:ext cx="369887" cy="3698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7" name="Oval 71"/>
            <p:cNvSpPr>
              <a:spLocks noChangeAspect="1" noChangeArrowheads="1"/>
            </p:cNvSpPr>
            <p:nvPr/>
          </p:nvSpPr>
          <p:spPr bwMode="auto">
            <a:xfrm>
              <a:off x="4069629" y="2762540"/>
              <a:ext cx="2109787" cy="21097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8" name="Oval 72"/>
            <p:cNvSpPr>
              <a:spLocks noChangeAspect="1" noChangeArrowheads="1"/>
            </p:cNvSpPr>
            <p:nvPr/>
          </p:nvSpPr>
          <p:spPr bwMode="auto">
            <a:xfrm>
              <a:off x="4164878" y="2858584"/>
              <a:ext cx="1919288" cy="1917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solidFill>
                  <a:srgbClr val="FFFFFF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18" name="Flowchart: Off-page Connector 93"/>
            <p:cNvSpPr>
              <a:spLocks noChangeArrowheads="1"/>
            </p:cNvSpPr>
            <p:nvPr/>
          </p:nvSpPr>
          <p:spPr bwMode="auto">
            <a:xfrm>
              <a:off x="4469679" y="4797426"/>
              <a:ext cx="527050" cy="520700"/>
            </a:xfrm>
            <a:prstGeom prst="flowChartOffpageConnector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endParaRPr lang="zh-CN" altLang="zh-CN">
                <a:solidFill>
                  <a:schemeClr val="bg1"/>
                </a:solidFill>
                <a:sym typeface="Calibri" panose="020F0502020204030204" pitchFamily="34" charset="0"/>
              </a:endParaRPr>
            </a:p>
          </p:txBody>
        </p:sp>
        <p:sp>
          <p:nvSpPr>
            <p:cNvPr id="19" name="Straight Connector 94"/>
            <p:cNvSpPr>
              <a:spLocks noChangeShapeType="1"/>
            </p:cNvSpPr>
            <p:nvPr/>
          </p:nvSpPr>
          <p:spPr bwMode="auto">
            <a:xfrm rot="10800000">
              <a:off x="4473208" y="4830707"/>
              <a:ext cx="519994" cy="1"/>
            </a:xfrm>
            <a:prstGeom prst="line">
              <a:avLst/>
            </a:prstGeom>
            <a:noFill/>
            <a:ln w="101600">
              <a:solidFill>
                <a:schemeClr val="accent3">
                  <a:alpha val="8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4388716" y="3022890"/>
              <a:ext cx="1067559" cy="161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70000"/>
                </a:lnSpc>
                <a:buFont typeface="Arial" panose="020B0604020202020204" pitchFamily="34" charset="0"/>
                <a:buNone/>
              </a:pPr>
              <a:endParaRPr lang="zh-CN" altLang="zh-CN" sz="1100" b="1">
                <a:solidFill>
                  <a:srgbClr val="F2F2F2"/>
                </a:solidFill>
                <a:latin typeface="Open Sans" panose="020B0606030504020204" pitchFamily="34" charset="0"/>
                <a:sym typeface="Open Sans" panose="020B0606030504020204" pitchFamily="34" charset="0"/>
              </a:endParaRPr>
            </a:p>
            <a:p>
              <a:pPr algn="ctr">
                <a:lnSpc>
                  <a:spcPct val="170000"/>
                </a:lnSpc>
                <a:buFont typeface="Arial" panose="020B0604020202020204" pitchFamily="34" charset="0"/>
                <a:buNone/>
              </a:pPr>
              <a:endParaRPr lang="zh-CN" altLang="zh-CN" sz="1100" b="1">
                <a:solidFill>
                  <a:srgbClr val="F2F2F2"/>
                </a:solidFill>
                <a:latin typeface="Open Sans" panose="020B0606030504020204" pitchFamily="34" charset="0"/>
                <a:sym typeface="Open Sans" panose="020B0606030504020204" pitchFamily="34" charset="0"/>
              </a:endParaRPr>
            </a:p>
          </p:txBody>
        </p:sp>
      </p:grpSp>
      <p:sp>
        <p:nvSpPr>
          <p:cNvPr id="9" name="Oval 73"/>
          <p:cNvSpPr>
            <a:spLocks noChangeAspect="1" noChangeArrowheads="1"/>
          </p:cNvSpPr>
          <p:nvPr/>
        </p:nvSpPr>
        <p:spPr bwMode="auto">
          <a:xfrm>
            <a:off x="5305910" y="2509983"/>
            <a:ext cx="1898650" cy="18986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10" name="Oval 74"/>
          <p:cNvSpPr>
            <a:spLocks noChangeAspect="1" noChangeArrowheads="1"/>
          </p:cNvSpPr>
          <p:nvPr/>
        </p:nvSpPr>
        <p:spPr bwMode="auto">
          <a:xfrm>
            <a:off x="5392429" y="2595708"/>
            <a:ext cx="1725613" cy="17272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25" name="Flowchart: Off-page Connector 107"/>
          <p:cNvSpPr>
            <a:spLocks noChangeArrowheads="1"/>
          </p:cNvSpPr>
          <p:nvPr/>
        </p:nvSpPr>
        <p:spPr bwMode="auto">
          <a:xfrm>
            <a:off x="5645635" y="4365771"/>
            <a:ext cx="527050" cy="519112"/>
          </a:xfrm>
          <a:prstGeom prst="flowChartOffpageConnector">
            <a:avLst/>
          </a:prstGeom>
          <a:solidFill>
            <a:schemeClr val="bg2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26" name="Straight Connector 108"/>
          <p:cNvSpPr>
            <a:spLocks noChangeShapeType="1"/>
          </p:cNvSpPr>
          <p:nvPr/>
        </p:nvSpPr>
        <p:spPr bwMode="auto">
          <a:xfrm rot="10800000">
            <a:off x="5646096" y="4398951"/>
            <a:ext cx="519994" cy="1"/>
          </a:xfrm>
          <a:prstGeom prst="line">
            <a:avLst/>
          </a:prstGeom>
          <a:noFill/>
          <a:ln w="101600">
            <a:solidFill>
              <a:schemeClr val="tx2">
                <a:alpha val="8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Oval 73"/>
          <p:cNvSpPr>
            <a:spLocks noChangeAspect="1" noChangeArrowheads="1"/>
          </p:cNvSpPr>
          <p:nvPr/>
        </p:nvSpPr>
        <p:spPr bwMode="auto">
          <a:xfrm>
            <a:off x="7594028" y="1844965"/>
            <a:ext cx="1681594" cy="16815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4" name="Oval 139"/>
          <p:cNvSpPr>
            <a:spLocks noChangeAspect="1" noChangeArrowheads="1"/>
          </p:cNvSpPr>
          <p:nvPr/>
        </p:nvSpPr>
        <p:spPr bwMode="auto">
          <a:xfrm>
            <a:off x="7194410" y="2060144"/>
            <a:ext cx="369887" cy="3698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11" name="Oval 76"/>
          <p:cNvSpPr>
            <a:spLocks noChangeAspect="1" noChangeArrowheads="1"/>
          </p:cNvSpPr>
          <p:nvPr/>
        </p:nvSpPr>
        <p:spPr bwMode="auto">
          <a:xfrm>
            <a:off x="7683144" y="1934081"/>
            <a:ext cx="1503362" cy="15033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sym typeface="Calibri" panose="020F0502020204030204" pitchFamily="34" charset="0"/>
            </a:endParaRPr>
          </a:p>
        </p:txBody>
      </p:sp>
      <p:sp>
        <p:nvSpPr>
          <p:cNvPr id="30" name="Flowchart: Off-page Connector 127"/>
          <p:cNvSpPr>
            <a:spLocks noChangeArrowheads="1"/>
          </p:cNvSpPr>
          <p:nvPr/>
        </p:nvSpPr>
        <p:spPr bwMode="auto">
          <a:xfrm>
            <a:off x="7945731" y="3522808"/>
            <a:ext cx="527050" cy="520700"/>
          </a:xfrm>
          <a:prstGeom prst="flowChartOffpageConnector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endParaRPr lang="zh-CN" altLang="zh-CN">
              <a:solidFill>
                <a:schemeClr val="bg1"/>
              </a:solidFill>
              <a:sym typeface="Calibri" panose="020F0502020204030204" pitchFamily="34" charset="0"/>
            </a:endParaRPr>
          </a:p>
        </p:txBody>
      </p:sp>
      <p:sp>
        <p:nvSpPr>
          <p:cNvPr id="31" name="Straight Connector 128"/>
          <p:cNvSpPr>
            <a:spLocks noChangeShapeType="1"/>
          </p:cNvSpPr>
          <p:nvPr/>
        </p:nvSpPr>
        <p:spPr bwMode="auto">
          <a:xfrm rot="10800000">
            <a:off x="7946192" y="3556089"/>
            <a:ext cx="519994" cy="1"/>
          </a:xfrm>
          <a:prstGeom prst="line">
            <a:avLst/>
          </a:prstGeom>
          <a:noFill/>
          <a:ln w="101600">
            <a:solidFill>
              <a:schemeClr val="accent5">
                <a:alpha val="85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5" name="Group 92"/>
          <p:cNvGrpSpPr/>
          <p:nvPr/>
        </p:nvGrpSpPr>
        <p:grpSpPr>
          <a:xfrm>
            <a:off x="8073169" y="5939956"/>
            <a:ext cx="2157424" cy="58059"/>
            <a:chOff x="9324055" y="6275432"/>
            <a:chExt cx="2157424" cy="58059"/>
          </a:xfrm>
        </p:grpSpPr>
        <p:grpSp>
          <p:nvGrpSpPr>
            <p:cNvPr id="46" name="Group 44"/>
            <p:cNvGrpSpPr/>
            <p:nvPr/>
          </p:nvGrpSpPr>
          <p:grpSpPr>
            <a:xfrm>
              <a:off x="10041479" y="6275433"/>
              <a:ext cx="1440000" cy="58058"/>
              <a:chOff x="4616262" y="2307771"/>
              <a:chExt cx="2349876" cy="58058"/>
            </a:xfrm>
          </p:grpSpPr>
          <p:sp>
            <p:nvSpPr>
              <p:cNvPr id="48" name="Rectangle 45"/>
              <p:cNvSpPr/>
              <p:nvPr/>
            </p:nvSpPr>
            <p:spPr>
              <a:xfrm>
                <a:off x="4616262" y="2307771"/>
                <a:ext cx="1174938" cy="5805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Rectangle 46"/>
              <p:cNvSpPr/>
              <p:nvPr/>
            </p:nvSpPr>
            <p:spPr>
              <a:xfrm>
                <a:off x="5791200" y="2307771"/>
                <a:ext cx="1174938" cy="58058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Rectangle 91"/>
            <p:cNvSpPr/>
            <p:nvPr/>
          </p:nvSpPr>
          <p:spPr>
            <a:xfrm>
              <a:off x="9324055" y="6275432"/>
              <a:ext cx="720000" cy="5805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86080" y="4545878"/>
            <a:ext cx="3433525" cy="1200329"/>
            <a:chOff x="458407" y="1942393"/>
            <a:chExt cx="3433525" cy="1200329"/>
          </a:xfrm>
        </p:grpSpPr>
        <p:sp>
          <p:nvSpPr>
            <p:cNvPr id="51" name="矩形 50"/>
            <p:cNvSpPr/>
            <p:nvPr/>
          </p:nvSpPr>
          <p:spPr>
            <a:xfrm>
              <a:off x="458408" y="1942393"/>
              <a:ext cx="30641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视频动画</a:t>
              </a:r>
              <a:endParaRPr lang="en-US" altLang="zh-CN" sz="2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sz="16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至精至美，跃然欲出</a:t>
              </a:r>
              <a:endParaRPr lang="zh-CN" altLang="en-US" sz="16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58407" y="2588724"/>
              <a:ext cx="343352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视频是最具感染力的宣传媒介。我们将采用拍摄、动画、配音、交互等多种手段，为您提供生动、创意的视频制作服务。最终达到令您满意的效果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19848" y="2488554"/>
            <a:ext cx="2415250" cy="876489"/>
            <a:chOff x="2034545" y="5384688"/>
            <a:chExt cx="2415250" cy="876489"/>
          </a:xfrm>
        </p:grpSpPr>
        <p:sp>
          <p:nvSpPr>
            <p:cNvPr id="54" name="TextBox 2588"/>
            <p:cNvSpPr txBox="1">
              <a:spLocks noChangeArrowheads="1"/>
            </p:cNvSpPr>
            <p:nvPr/>
          </p:nvSpPr>
          <p:spPr bwMode="auto">
            <a:xfrm>
              <a:off x="2296159" y="5384688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TextBox 2589"/>
            <p:cNvSpPr txBox="1"/>
            <p:nvPr/>
          </p:nvSpPr>
          <p:spPr>
            <a:xfrm>
              <a:off x="2034545" y="5707179"/>
              <a:ext cx="24152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56" name="Freeform 1063"/>
          <p:cNvSpPr>
            <a:spLocks noEditPoints="1"/>
          </p:cNvSpPr>
          <p:nvPr/>
        </p:nvSpPr>
        <p:spPr bwMode="auto">
          <a:xfrm>
            <a:off x="1639301" y="1925829"/>
            <a:ext cx="376345" cy="379016"/>
          </a:xfrm>
          <a:custGeom>
            <a:avLst/>
            <a:gdLst>
              <a:gd name="T0" fmla="*/ 184 w 184"/>
              <a:gd name="T1" fmla="*/ 11 h 186"/>
              <a:gd name="T2" fmla="*/ 122 w 184"/>
              <a:gd name="T3" fmla="*/ 180 h 186"/>
              <a:gd name="T4" fmla="*/ 113 w 184"/>
              <a:gd name="T5" fmla="*/ 184 h 186"/>
              <a:gd name="T6" fmla="*/ 111 w 184"/>
              <a:gd name="T7" fmla="*/ 182 h 186"/>
              <a:gd name="T8" fmla="*/ 111 w 184"/>
              <a:gd name="T9" fmla="*/ 183 h 186"/>
              <a:gd name="T10" fmla="*/ 3 w 184"/>
              <a:gd name="T11" fmla="*/ 75 h 186"/>
              <a:gd name="T12" fmla="*/ 3 w 184"/>
              <a:gd name="T13" fmla="*/ 65 h 186"/>
              <a:gd name="T14" fmla="*/ 6 w 184"/>
              <a:gd name="T15" fmla="*/ 63 h 186"/>
              <a:gd name="T16" fmla="*/ 175 w 184"/>
              <a:gd name="T17" fmla="*/ 2 h 186"/>
              <a:gd name="T18" fmla="*/ 184 w 184"/>
              <a:gd name="T19" fmla="*/ 6 h 186"/>
              <a:gd name="T20" fmla="*/ 184 w 184"/>
              <a:gd name="T21" fmla="*/ 11 h 186"/>
              <a:gd name="T22" fmla="*/ 88 w 184"/>
              <a:gd name="T23" fmla="*/ 91 h 186"/>
              <a:gd name="T24" fmla="*/ 88 w 184"/>
              <a:gd name="T25" fmla="*/ 91 h 186"/>
              <a:gd name="T26" fmla="*/ 156 w 184"/>
              <a:gd name="T27" fmla="*/ 23 h 186"/>
              <a:gd name="T28" fmla="*/ 25 w 184"/>
              <a:gd name="T29" fmla="*/ 71 h 186"/>
              <a:gd name="T30" fmla="*/ 88 w 184"/>
              <a:gd name="T31" fmla="*/ 91 h 186"/>
              <a:gd name="T32" fmla="*/ 162 w 184"/>
              <a:gd name="T33" fmla="*/ 29 h 186"/>
              <a:gd name="T34" fmla="*/ 162 w 184"/>
              <a:gd name="T35" fmla="*/ 29 h 186"/>
              <a:gd name="T36" fmla="*/ 94 w 184"/>
              <a:gd name="T37" fmla="*/ 97 h 186"/>
              <a:gd name="T38" fmla="*/ 114 w 184"/>
              <a:gd name="T39" fmla="*/ 160 h 186"/>
              <a:gd name="T40" fmla="*/ 162 w 184"/>
              <a:gd name="T41" fmla="*/ 29 h 186"/>
              <a:gd name="T42" fmla="*/ 29 w 184"/>
              <a:gd name="T43" fmla="*/ 81 h 186"/>
              <a:gd name="T44" fmla="*/ 29 w 184"/>
              <a:gd name="T45" fmla="*/ 81 h 186"/>
              <a:gd name="T46" fmla="*/ 104 w 184"/>
              <a:gd name="T47" fmla="*/ 156 h 186"/>
              <a:gd name="T48" fmla="*/ 86 w 184"/>
              <a:gd name="T49" fmla="*/ 100 h 186"/>
              <a:gd name="T50" fmla="*/ 29 w 184"/>
              <a:gd name="T51" fmla="*/ 81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84" h="186">
                <a:moveTo>
                  <a:pt x="184" y="11"/>
                </a:moveTo>
                <a:cubicBezTo>
                  <a:pt x="122" y="180"/>
                  <a:pt x="122" y="180"/>
                  <a:pt x="122" y="180"/>
                </a:cubicBezTo>
                <a:cubicBezTo>
                  <a:pt x="121" y="184"/>
                  <a:pt x="117" y="186"/>
                  <a:pt x="113" y="184"/>
                </a:cubicBezTo>
                <a:cubicBezTo>
                  <a:pt x="112" y="184"/>
                  <a:pt x="111" y="183"/>
                  <a:pt x="111" y="182"/>
                </a:cubicBezTo>
                <a:cubicBezTo>
                  <a:pt x="111" y="183"/>
                  <a:pt x="111" y="183"/>
                  <a:pt x="111" y="183"/>
                </a:cubicBezTo>
                <a:cubicBezTo>
                  <a:pt x="3" y="75"/>
                  <a:pt x="3" y="75"/>
                  <a:pt x="3" y="75"/>
                </a:cubicBezTo>
                <a:cubicBezTo>
                  <a:pt x="0" y="72"/>
                  <a:pt x="0" y="67"/>
                  <a:pt x="3" y="65"/>
                </a:cubicBezTo>
                <a:cubicBezTo>
                  <a:pt x="4" y="64"/>
                  <a:pt x="5" y="63"/>
                  <a:pt x="6" y="63"/>
                </a:cubicBezTo>
                <a:cubicBezTo>
                  <a:pt x="175" y="2"/>
                  <a:pt x="175" y="2"/>
                  <a:pt x="175" y="2"/>
                </a:cubicBezTo>
                <a:cubicBezTo>
                  <a:pt x="178" y="0"/>
                  <a:pt x="182" y="2"/>
                  <a:pt x="184" y="6"/>
                </a:cubicBezTo>
                <a:cubicBezTo>
                  <a:pt x="184" y="7"/>
                  <a:pt x="184" y="9"/>
                  <a:pt x="184" y="11"/>
                </a:cubicBezTo>
                <a:close/>
                <a:moveTo>
                  <a:pt x="88" y="91"/>
                </a:moveTo>
                <a:cubicBezTo>
                  <a:pt x="88" y="91"/>
                  <a:pt x="88" y="91"/>
                  <a:pt x="88" y="91"/>
                </a:cubicBezTo>
                <a:cubicBezTo>
                  <a:pt x="156" y="23"/>
                  <a:pt x="156" y="23"/>
                  <a:pt x="156" y="23"/>
                </a:cubicBezTo>
                <a:cubicBezTo>
                  <a:pt x="25" y="71"/>
                  <a:pt x="25" y="71"/>
                  <a:pt x="25" y="71"/>
                </a:cubicBezTo>
                <a:cubicBezTo>
                  <a:pt x="88" y="91"/>
                  <a:pt x="88" y="91"/>
                  <a:pt x="88" y="91"/>
                </a:cubicBezTo>
                <a:close/>
                <a:moveTo>
                  <a:pt x="162" y="29"/>
                </a:moveTo>
                <a:cubicBezTo>
                  <a:pt x="162" y="29"/>
                  <a:pt x="162" y="29"/>
                  <a:pt x="162" y="29"/>
                </a:cubicBezTo>
                <a:cubicBezTo>
                  <a:pt x="94" y="97"/>
                  <a:pt x="94" y="97"/>
                  <a:pt x="94" y="97"/>
                </a:cubicBezTo>
                <a:cubicBezTo>
                  <a:pt x="114" y="160"/>
                  <a:pt x="114" y="160"/>
                  <a:pt x="114" y="160"/>
                </a:cubicBezTo>
                <a:cubicBezTo>
                  <a:pt x="162" y="29"/>
                  <a:pt x="162" y="29"/>
                  <a:pt x="162" y="29"/>
                </a:cubicBezTo>
                <a:close/>
                <a:moveTo>
                  <a:pt x="29" y="81"/>
                </a:moveTo>
                <a:cubicBezTo>
                  <a:pt x="29" y="81"/>
                  <a:pt x="29" y="81"/>
                  <a:pt x="29" y="81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29" y="81"/>
                  <a:pt x="29" y="81"/>
                  <a:pt x="29" y="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0" name="组合 59"/>
          <p:cNvGrpSpPr/>
          <p:nvPr/>
        </p:nvGrpSpPr>
        <p:grpSpPr>
          <a:xfrm>
            <a:off x="7788741" y="2223655"/>
            <a:ext cx="1292168" cy="855412"/>
            <a:chOff x="7684831" y="2223655"/>
            <a:chExt cx="1292168" cy="855412"/>
          </a:xfrm>
        </p:grpSpPr>
        <p:sp>
          <p:nvSpPr>
            <p:cNvPr id="57" name="TextBox 2588"/>
            <p:cNvSpPr txBox="1">
              <a:spLocks noChangeArrowheads="1"/>
            </p:cNvSpPr>
            <p:nvPr/>
          </p:nvSpPr>
          <p:spPr bwMode="auto">
            <a:xfrm>
              <a:off x="7684831" y="2576932"/>
              <a:ext cx="12921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品牌全案</a:t>
              </a:r>
              <a:endParaRPr lang="zh-CN" altLang="en-US" sz="14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8" name="Freeform 97"/>
            <p:cNvSpPr>
              <a:spLocks noEditPoints="1"/>
            </p:cNvSpPr>
            <p:nvPr/>
          </p:nvSpPr>
          <p:spPr bwMode="auto">
            <a:xfrm>
              <a:off x="8212444" y="2223655"/>
              <a:ext cx="236942" cy="222108"/>
            </a:xfrm>
            <a:custGeom>
              <a:avLst/>
              <a:gdLst>
                <a:gd name="T0" fmla="*/ 8 w 173"/>
                <a:gd name="T1" fmla="*/ 57 h 188"/>
                <a:gd name="T2" fmla="*/ 173 w 173"/>
                <a:gd name="T3" fmla="*/ 64 h 188"/>
                <a:gd name="T4" fmla="*/ 173 w 173"/>
                <a:gd name="T5" fmla="*/ 96 h 188"/>
                <a:gd name="T6" fmla="*/ 165 w 173"/>
                <a:gd name="T7" fmla="*/ 103 h 188"/>
                <a:gd name="T8" fmla="*/ 165 w 173"/>
                <a:gd name="T9" fmla="*/ 181 h 188"/>
                <a:gd name="T10" fmla="*/ 157 w 173"/>
                <a:gd name="T11" fmla="*/ 188 h 188"/>
                <a:gd name="T12" fmla="*/ 8 w 173"/>
                <a:gd name="T13" fmla="*/ 181 h 188"/>
                <a:gd name="T14" fmla="*/ 8 w 173"/>
                <a:gd name="T15" fmla="*/ 103 h 188"/>
                <a:gd name="T16" fmla="*/ 0 w 173"/>
                <a:gd name="T17" fmla="*/ 96 h 188"/>
                <a:gd name="T18" fmla="*/ 0 w 173"/>
                <a:gd name="T19" fmla="*/ 64 h 188"/>
                <a:gd name="T20" fmla="*/ 100 w 173"/>
                <a:gd name="T21" fmla="*/ 174 h 188"/>
                <a:gd name="T22" fmla="*/ 100 w 173"/>
                <a:gd name="T23" fmla="*/ 103 h 188"/>
                <a:gd name="T24" fmla="*/ 73 w 173"/>
                <a:gd name="T25" fmla="*/ 174 h 188"/>
                <a:gd name="T26" fmla="*/ 64 w 173"/>
                <a:gd name="T27" fmla="*/ 174 h 188"/>
                <a:gd name="T28" fmla="*/ 64 w 173"/>
                <a:gd name="T29" fmla="*/ 103 h 188"/>
                <a:gd name="T30" fmla="*/ 22 w 173"/>
                <a:gd name="T31" fmla="*/ 174 h 188"/>
                <a:gd name="T32" fmla="*/ 109 w 173"/>
                <a:gd name="T33" fmla="*/ 103 h 188"/>
                <a:gd name="T34" fmla="*/ 109 w 173"/>
                <a:gd name="T35" fmla="*/ 174 h 188"/>
                <a:gd name="T36" fmla="*/ 151 w 173"/>
                <a:gd name="T37" fmla="*/ 103 h 188"/>
                <a:gd name="T38" fmla="*/ 87 w 173"/>
                <a:gd name="T39" fmla="*/ 15 h 188"/>
                <a:gd name="T40" fmla="*/ 96 w 173"/>
                <a:gd name="T41" fmla="*/ 18 h 188"/>
                <a:gd name="T42" fmla="*/ 120 w 173"/>
                <a:gd name="T43" fmla="*/ 0 h 188"/>
                <a:gd name="T44" fmla="*/ 145 w 173"/>
                <a:gd name="T45" fmla="*/ 26 h 188"/>
                <a:gd name="T46" fmla="*/ 120 w 173"/>
                <a:gd name="T47" fmla="*/ 51 h 188"/>
                <a:gd name="T48" fmla="*/ 35 w 173"/>
                <a:gd name="T49" fmla="*/ 43 h 188"/>
                <a:gd name="T50" fmla="*/ 35 w 173"/>
                <a:gd name="T51" fmla="*/ 8 h 188"/>
                <a:gd name="T52" fmla="*/ 71 w 173"/>
                <a:gd name="T53" fmla="*/ 8 h 188"/>
                <a:gd name="T54" fmla="*/ 87 w 173"/>
                <a:gd name="T55" fmla="*/ 15 h 188"/>
                <a:gd name="T56" fmla="*/ 94 w 173"/>
                <a:gd name="T57" fmla="*/ 26 h 188"/>
                <a:gd name="T58" fmla="*/ 80 w 173"/>
                <a:gd name="T59" fmla="*/ 26 h 188"/>
                <a:gd name="T60" fmla="*/ 80 w 173"/>
                <a:gd name="T61" fmla="*/ 40 h 188"/>
                <a:gd name="T62" fmla="*/ 93 w 173"/>
                <a:gd name="T63" fmla="*/ 40 h 188"/>
                <a:gd name="T64" fmla="*/ 96 w 173"/>
                <a:gd name="T65" fmla="*/ 33 h 188"/>
                <a:gd name="T66" fmla="*/ 103 w 173"/>
                <a:gd name="T67" fmla="*/ 26 h 188"/>
                <a:gd name="T68" fmla="*/ 105 w 173"/>
                <a:gd name="T69" fmla="*/ 33 h 188"/>
                <a:gd name="T70" fmla="*/ 120 w 173"/>
                <a:gd name="T71" fmla="*/ 42 h 188"/>
                <a:gd name="T72" fmla="*/ 137 w 173"/>
                <a:gd name="T73" fmla="*/ 26 h 188"/>
                <a:gd name="T74" fmla="*/ 120 w 173"/>
                <a:gd name="T75" fmla="*/ 9 h 188"/>
                <a:gd name="T76" fmla="*/ 103 w 173"/>
                <a:gd name="T77" fmla="*/ 26 h 188"/>
                <a:gd name="T78" fmla="*/ 72 w 173"/>
                <a:gd name="T79" fmla="*/ 42 h 188"/>
                <a:gd name="T80" fmla="*/ 69 w 173"/>
                <a:gd name="T81" fmla="*/ 33 h 188"/>
                <a:gd name="T82" fmla="*/ 70 w 173"/>
                <a:gd name="T83" fmla="*/ 26 h 188"/>
                <a:gd name="T84" fmla="*/ 53 w 173"/>
                <a:gd name="T85" fmla="*/ 9 h 188"/>
                <a:gd name="T86" fmla="*/ 36 w 173"/>
                <a:gd name="T87" fmla="*/ 26 h 188"/>
                <a:gd name="T88" fmla="*/ 53 w 173"/>
                <a:gd name="T89" fmla="*/ 42 h 188"/>
                <a:gd name="T90" fmla="*/ 158 w 173"/>
                <a:gd name="T91" fmla="*/ 71 h 188"/>
                <a:gd name="T92" fmla="*/ 15 w 173"/>
                <a:gd name="T93" fmla="*/ 71 h 188"/>
                <a:gd name="T94" fmla="*/ 158 w 173"/>
                <a:gd name="T95" fmla="*/ 8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3" h="188">
                  <a:moveTo>
                    <a:pt x="7" y="57"/>
                  </a:moveTo>
                  <a:cubicBezTo>
                    <a:pt x="8" y="57"/>
                    <a:pt x="8" y="57"/>
                    <a:pt x="8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9" y="57"/>
                    <a:pt x="173" y="60"/>
                    <a:pt x="173" y="64"/>
                  </a:cubicBezTo>
                  <a:cubicBezTo>
                    <a:pt x="173" y="64"/>
                    <a:pt x="173" y="64"/>
                    <a:pt x="173" y="64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3" y="100"/>
                    <a:pt x="169" y="103"/>
                    <a:pt x="165" y="103"/>
                  </a:cubicBezTo>
                  <a:cubicBezTo>
                    <a:pt x="165" y="103"/>
                    <a:pt x="165" y="103"/>
                    <a:pt x="165" y="103"/>
                  </a:cubicBezTo>
                  <a:cubicBezTo>
                    <a:pt x="165" y="103"/>
                    <a:pt x="165" y="103"/>
                    <a:pt x="165" y="103"/>
                  </a:cubicBezTo>
                  <a:cubicBezTo>
                    <a:pt x="165" y="181"/>
                    <a:pt x="165" y="181"/>
                    <a:pt x="165" y="181"/>
                  </a:cubicBezTo>
                  <a:cubicBezTo>
                    <a:pt x="165" y="185"/>
                    <a:pt x="162" y="188"/>
                    <a:pt x="158" y="188"/>
                  </a:cubicBezTo>
                  <a:cubicBezTo>
                    <a:pt x="157" y="188"/>
                    <a:pt x="157" y="188"/>
                    <a:pt x="157" y="188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1" y="188"/>
                    <a:pt x="8" y="185"/>
                    <a:pt x="8" y="181"/>
                  </a:cubicBezTo>
                  <a:cubicBezTo>
                    <a:pt x="8" y="181"/>
                    <a:pt x="8" y="181"/>
                    <a:pt x="8" y="181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4" y="103"/>
                    <a:pt x="0" y="100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0"/>
                    <a:pt x="4" y="57"/>
                    <a:pt x="7" y="57"/>
                  </a:cubicBezTo>
                  <a:close/>
                  <a:moveTo>
                    <a:pt x="100" y="174"/>
                  </a:moveTo>
                  <a:cubicBezTo>
                    <a:pt x="100" y="174"/>
                    <a:pt x="100" y="174"/>
                    <a:pt x="100" y="174"/>
                  </a:cubicBezTo>
                  <a:cubicBezTo>
                    <a:pt x="100" y="103"/>
                    <a:pt x="100" y="103"/>
                    <a:pt x="100" y="103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3" y="174"/>
                    <a:pt x="73" y="174"/>
                    <a:pt x="73" y="174"/>
                  </a:cubicBezTo>
                  <a:cubicBezTo>
                    <a:pt x="100" y="174"/>
                    <a:pt x="100" y="174"/>
                    <a:pt x="100" y="174"/>
                  </a:cubicBezTo>
                  <a:close/>
                  <a:moveTo>
                    <a:pt x="64" y="174"/>
                  </a:moveTo>
                  <a:cubicBezTo>
                    <a:pt x="64" y="174"/>
                    <a:pt x="64" y="174"/>
                    <a:pt x="64" y="174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74"/>
                    <a:pt x="22" y="174"/>
                    <a:pt x="22" y="174"/>
                  </a:cubicBezTo>
                  <a:cubicBezTo>
                    <a:pt x="64" y="174"/>
                    <a:pt x="64" y="174"/>
                    <a:pt x="64" y="174"/>
                  </a:cubicBezTo>
                  <a:close/>
                  <a:moveTo>
                    <a:pt x="109" y="103"/>
                  </a:moveTo>
                  <a:cubicBezTo>
                    <a:pt x="109" y="103"/>
                    <a:pt x="109" y="103"/>
                    <a:pt x="109" y="103"/>
                  </a:cubicBezTo>
                  <a:cubicBezTo>
                    <a:pt x="109" y="174"/>
                    <a:pt x="109" y="174"/>
                    <a:pt x="109" y="174"/>
                  </a:cubicBezTo>
                  <a:cubicBezTo>
                    <a:pt x="151" y="174"/>
                    <a:pt x="151" y="174"/>
                    <a:pt x="151" y="174"/>
                  </a:cubicBezTo>
                  <a:cubicBezTo>
                    <a:pt x="151" y="103"/>
                    <a:pt x="151" y="103"/>
                    <a:pt x="151" y="103"/>
                  </a:cubicBezTo>
                  <a:cubicBezTo>
                    <a:pt x="109" y="103"/>
                    <a:pt x="109" y="103"/>
                    <a:pt x="109" y="103"/>
                  </a:cubicBezTo>
                  <a:close/>
                  <a:moveTo>
                    <a:pt x="87" y="15"/>
                  </a:moveTo>
                  <a:cubicBezTo>
                    <a:pt x="87" y="15"/>
                    <a:pt x="87" y="15"/>
                    <a:pt x="87" y="15"/>
                  </a:cubicBezTo>
                  <a:cubicBezTo>
                    <a:pt x="90" y="15"/>
                    <a:pt x="94" y="16"/>
                    <a:pt x="96" y="18"/>
                  </a:cubicBezTo>
                  <a:cubicBezTo>
                    <a:pt x="97" y="14"/>
                    <a:pt x="100" y="11"/>
                    <a:pt x="102" y="8"/>
                  </a:cubicBezTo>
                  <a:cubicBezTo>
                    <a:pt x="107" y="3"/>
                    <a:pt x="113" y="0"/>
                    <a:pt x="120" y="0"/>
                  </a:cubicBezTo>
                  <a:cubicBezTo>
                    <a:pt x="127" y="0"/>
                    <a:pt x="133" y="3"/>
                    <a:pt x="138" y="8"/>
                  </a:cubicBezTo>
                  <a:cubicBezTo>
                    <a:pt x="142" y="12"/>
                    <a:pt x="145" y="19"/>
                    <a:pt x="145" y="26"/>
                  </a:cubicBezTo>
                  <a:cubicBezTo>
                    <a:pt x="145" y="32"/>
                    <a:pt x="142" y="39"/>
                    <a:pt x="138" y="43"/>
                  </a:cubicBezTo>
                  <a:cubicBezTo>
                    <a:pt x="133" y="48"/>
                    <a:pt x="127" y="51"/>
                    <a:pt x="120" y="51"/>
                  </a:cubicBezTo>
                  <a:cubicBezTo>
                    <a:pt x="98" y="51"/>
                    <a:pt x="75" y="51"/>
                    <a:pt x="53" y="51"/>
                  </a:cubicBezTo>
                  <a:cubicBezTo>
                    <a:pt x="46" y="51"/>
                    <a:pt x="40" y="48"/>
                    <a:pt x="35" y="43"/>
                  </a:cubicBezTo>
                  <a:cubicBezTo>
                    <a:pt x="31" y="39"/>
                    <a:pt x="28" y="32"/>
                    <a:pt x="28" y="26"/>
                  </a:cubicBezTo>
                  <a:cubicBezTo>
                    <a:pt x="28" y="19"/>
                    <a:pt x="31" y="12"/>
                    <a:pt x="35" y="8"/>
                  </a:cubicBezTo>
                  <a:cubicBezTo>
                    <a:pt x="40" y="3"/>
                    <a:pt x="46" y="0"/>
                    <a:pt x="53" y="0"/>
                  </a:cubicBezTo>
                  <a:cubicBezTo>
                    <a:pt x="60" y="0"/>
                    <a:pt x="66" y="3"/>
                    <a:pt x="71" y="8"/>
                  </a:cubicBezTo>
                  <a:cubicBezTo>
                    <a:pt x="74" y="11"/>
                    <a:pt x="76" y="14"/>
                    <a:pt x="77" y="18"/>
                  </a:cubicBezTo>
                  <a:cubicBezTo>
                    <a:pt x="80" y="16"/>
                    <a:pt x="83" y="15"/>
                    <a:pt x="87" y="15"/>
                  </a:cubicBezTo>
                  <a:close/>
                  <a:moveTo>
                    <a:pt x="94" y="26"/>
                  </a:moveTo>
                  <a:cubicBezTo>
                    <a:pt x="94" y="26"/>
                    <a:pt x="94" y="26"/>
                    <a:pt x="94" y="26"/>
                  </a:cubicBezTo>
                  <a:cubicBezTo>
                    <a:pt x="92" y="24"/>
                    <a:pt x="89" y="23"/>
                    <a:pt x="87" y="23"/>
                  </a:cubicBezTo>
                  <a:cubicBezTo>
                    <a:pt x="84" y="23"/>
                    <a:pt x="82" y="24"/>
                    <a:pt x="80" y="26"/>
                  </a:cubicBezTo>
                  <a:cubicBezTo>
                    <a:pt x="78" y="28"/>
                    <a:pt x="77" y="30"/>
                    <a:pt x="77" y="33"/>
                  </a:cubicBezTo>
                  <a:cubicBezTo>
                    <a:pt x="77" y="35"/>
                    <a:pt x="78" y="38"/>
                    <a:pt x="80" y="40"/>
                  </a:cubicBezTo>
                  <a:cubicBezTo>
                    <a:pt x="82" y="41"/>
                    <a:pt x="84" y="42"/>
                    <a:pt x="87" y="42"/>
                  </a:cubicBezTo>
                  <a:cubicBezTo>
                    <a:pt x="89" y="42"/>
                    <a:pt x="92" y="41"/>
                    <a:pt x="93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5" y="38"/>
                    <a:pt x="96" y="35"/>
                    <a:pt x="96" y="33"/>
                  </a:cubicBezTo>
                  <a:cubicBezTo>
                    <a:pt x="96" y="30"/>
                    <a:pt x="95" y="28"/>
                    <a:pt x="94" y="26"/>
                  </a:cubicBezTo>
                  <a:close/>
                  <a:moveTo>
                    <a:pt x="103" y="26"/>
                  </a:moveTo>
                  <a:cubicBezTo>
                    <a:pt x="103" y="26"/>
                    <a:pt x="103" y="26"/>
                    <a:pt x="103" y="26"/>
                  </a:cubicBezTo>
                  <a:cubicBezTo>
                    <a:pt x="104" y="28"/>
                    <a:pt x="105" y="30"/>
                    <a:pt x="105" y="33"/>
                  </a:cubicBezTo>
                  <a:cubicBezTo>
                    <a:pt x="105" y="36"/>
                    <a:pt x="104" y="40"/>
                    <a:pt x="102" y="42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5" y="42"/>
                    <a:pt x="129" y="40"/>
                    <a:pt x="132" y="37"/>
                  </a:cubicBezTo>
                  <a:cubicBezTo>
                    <a:pt x="135" y="34"/>
                    <a:pt x="137" y="30"/>
                    <a:pt x="137" y="26"/>
                  </a:cubicBezTo>
                  <a:cubicBezTo>
                    <a:pt x="137" y="21"/>
                    <a:pt x="135" y="17"/>
                    <a:pt x="132" y="14"/>
                  </a:cubicBezTo>
                  <a:cubicBezTo>
                    <a:pt x="129" y="11"/>
                    <a:pt x="125" y="9"/>
                    <a:pt x="120" y="9"/>
                  </a:cubicBezTo>
                  <a:cubicBezTo>
                    <a:pt x="115" y="9"/>
                    <a:pt x="111" y="11"/>
                    <a:pt x="108" y="14"/>
                  </a:cubicBezTo>
                  <a:cubicBezTo>
                    <a:pt x="105" y="17"/>
                    <a:pt x="103" y="21"/>
                    <a:pt x="103" y="26"/>
                  </a:cubicBezTo>
                  <a:cubicBezTo>
                    <a:pt x="103" y="26"/>
                    <a:pt x="103" y="26"/>
                    <a:pt x="103" y="26"/>
                  </a:cubicBezTo>
                  <a:close/>
                  <a:moveTo>
                    <a:pt x="72" y="42"/>
                  </a:moveTo>
                  <a:cubicBezTo>
                    <a:pt x="72" y="42"/>
                    <a:pt x="72" y="42"/>
                    <a:pt x="72" y="42"/>
                  </a:cubicBezTo>
                  <a:cubicBezTo>
                    <a:pt x="70" y="40"/>
                    <a:pt x="69" y="36"/>
                    <a:pt x="69" y="33"/>
                  </a:cubicBezTo>
                  <a:cubicBezTo>
                    <a:pt x="69" y="31"/>
                    <a:pt x="69" y="29"/>
                    <a:pt x="70" y="27"/>
                  </a:cubicBezTo>
                  <a:cubicBezTo>
                    <a:pt x="70" y="27"/>
                    <a:pt x="70" y="26"/>
                    <a:pt x="70" y="26"/>
                  </a:cubicBezTo>
                  <a:cubicBezTo>
                    <a:pt x="70" y="21"/>
                    <a:pt x="68" y="17"/>
                    <a:pt x="65" y="14"/>
                  </a:cubicBezTo>
                  <a:cubicBezTo>
                    <a:pt x="62" y="11"/>
                    <a:pt x="58" y="9"/>
                    <a:pt x="53" y="9"/>
                  </a:cubicBezTo>
                  <a:cubicBezTo>
                    <a:pt x="48" y="9"/>
                    <a:pt x="44" y="11"/>
                    <a:pt x="41" y="14"/>
                  </a:cubicBezTo>
                  <a:cubicBezTo>
                    <a:pt x="38" y="17"/>
                    <a:pt x="36" y="21"/>
                    <a:pt x="36" y="26"/>
                  </a:cubicBezTo>
                  <a:cubicBezTo>
                    <a:pt x="36" y="30"/>
                    <a:pt x="38" y="34"/>
                    <a:pt x="41" y="37"/>
                  </a:cubicBezTo>
                  <a:cubicBezTo>
                    <a:pt x="44" y="40"/>
                    <a:pt x="48" y="42"/>
                    <a:pt x="53" y="42"/>
                  </a:cubicBezTo>
                  <a:cubicBezTo>
                    <a:pt x="72" y="42"/>
                    <a:pt x="72" y="42"/>
                    <a:pt x="72" y="42"/>
                  </a:cubicBezTo>
                  <a:close/>
                  <a:moveTo>
                    <a:pt x="158" y="71"/>
                  </a:moveTo>
                  <a:cubicBezTo>
                    <a:pt x="158" y="71"/>
                    <a:pt x="158" y="71"/>
                    <a:pt x="158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89"/>
                    <a:pt x="15" y="89"/>
                    <a:pt x="15" y="89"/>
                  </a:cubicBezTo>
                  <a:cubicBezTo>
                    <a:pt x="66" y="89"/>
                    <a:pt x="107" y="89"/>
                    <a:pt x="158" y="89"/>
                  </a:cubicBezTo>
                  <a:cubicBezTo>
                    <a:pt x="158" y="71"/>
                    <a:pt x="158" y="71"/>
                    <a:pt x="158" y="7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TextBox 2588"/>
            <p:cNvSpPr txBox="1">
              <a:spLocks noChangeArrowheads="1"/>
            </p:cNvSpPr>
            <p:nvPr/>
          </p:nvSpPr>
          <p:spPr bwMode="auto">
            <a:xfrm>
              <a:off x="7684831" y="2802068"/>
              <a:ext cx="12921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点击添加标题</a:t>
              </a:r>
              <a:endParaRPr lang="zh-CN" altLang="en-US" sz="12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62" name="TextBox 2588"/>
          <p:cNvSpPr txBox="1">
            <a:spLocks noChangeArrowheads="1"/>
          </p:cNvSpPr>
          <p:nvPr/>
        </p:nvSpPr>
        <p:spPr bwMode="auto">
          <a:xfrm>
            <a:off x="5592796" y="3290441"/>
            <a:ext cx="12921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视频动画</a:t>
            </a:r>
            <a:endParaRPr lang="zh-CN" altLang="en-US" sz="14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64" name="TextBox 2588"/>
          <p:cNvSpPr txBox="1">
            <a:spLocks noChangeArrowheads="1"/>
          </p:cNvSpPr>
          <p:nvPr/>
        </p:nvSpPr>
        <p:spPr bwMode="auto">
          <a:xfrm>
            <a:off x="5592796" y="3515577"/>
            <a:ext cx="129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点击添加标题</a:t>
            </a:r>
            <a:endParaRPr lang="zh-CN" altLang="en-US" sz="12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66" name="TextBox 2588"/>
          <p:cNvSpPr txBox="1">
            <a:spLocks noChangeArrowheads="1"/>
          </p:cNvSpPr>
          <p:nvPr/>
        </p:nvSpPr>
        <p:spPr bwMode="auto">
          <a:xfrm>
            <a:off x="3469587" y="3629877"/>
            <a:ext cx="12921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PPT</a:t>
            </a:r>
            <a:r>
              <a:rPr lang="zh-CN" altLang="en-US" sz="14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培训</a:t>
            </a:r>
            <a:endParaRPr lang="zh-CN" altLang="en-US" sz="14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68" name="TextBox 2588"/>
          <p:cNvSpPr txBox="1">
            <a:spLocks noChangeArrowheads="1"/>
          </p:cNvSpPr>
          <p:nvPr/>
        </p:nvSpPr>
        <p:spPr bwMode="auto">
          <a:xfrm>
            <a:off x="3469587" y="3855013"/>
            <a:ext cx="1292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点击添加标题</a:t>
            </a:r>
            <a:endParaRPr lang="zh-CN" altLang="en-US" sz="12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69" name="Freeform 8"/>
          <p:cNvSpPr>
            <a:spLocks noEditPoints="1"/>
          </p:cNvSpPr>
          <p:nvPr/>
        </p:nvSpPr>
        <p:spPr bwMode="auto">
          <a:xfrm>
            <a:off x="6109095" y="3023755"/>
            <a:ext cx="292280" cy="197316"/>
          </a:xfrm>
          <a:custGeom>
            <a:avLst/>
            <a:gdLst>
              <a:gd name="T0" fmla="*/ 92 w 184"/>
              <a:gd name="T1" fmla="*/ 40 h 124"/>
              <a:gd name="T2" fmla="*/ 128 w 184"/>
              <a:gd name="T3" fmla="*/ 55 h 124"/>
              <a:gd name="T4" fmla="*/ 143 w 184"/>
              <a:gd name="T5" fmla="*/ 92 h 124"/>
              <a:gd name="T6" fmla="*/ 140 w 184"/>
              <a:gd name="T7" fmla="*/ 110 h 124"/>
              <a:gd name="T8" fmla="*/ 171 w 184"/>
              <a:gd name="T9" fmla="*/ 110 h 124"/>
              <a:gd name="T10" fmla="*/ 178 w 184"/>
              <a:gd name="T11" fmla="*/ 117 h 124"/>
              <a:gd name="T12" fmla="*/ 171 w 184"/>
              <a:gd name="T13" fmla="*/ 124 h 124"/>
              <a:gd name="T14" fmla="*/ 13 w 184"/>
              <a:gd name="T15" fmla="*/ 124 h 124"/>
              <a:gd name="T16" fmla="*/ 6 w 184"/>
              <a:gd name="T17" fmla="*/ 117 h 124"/>
              <a:gd name="T18" fmla="*/ 13 w 184"/>
              <a:gd name="T19" fmla="*/ 110 h 124"/>
              <a:gd name="T20" fmla="*/ 44 w 184"/>
              <a:gd name="T21" fmla="*/ 110 h 124"/>
              <a:gd name="T22" fmla="*/ 41 w 184"/>
              <a:gd name="T23" fmla="*/ 92 h 124"/>
              <a:gd name="T24" fmla="*/ 56 w 184"/>
              <a:gd name="T25" fmla="*/ 55 h 124"/>
              <a:gd name="T26" fmla="*/ 92 w 184"/>
              <a:gd name="T27" fmla="*/ 40 h 124"/>
              <a:gd name="T28" fmla="*/ 124 w 184"/>
              <a:gd name="T29" fmla="*/ 110 h 124"/>
              <a:gd name="T30" fmla="*/ 124 w 184"/>
              <a:gd name="T31" fmla="*/ 110 h 124"/>
              <a:gd name="T32" fmla="*/ 129 w 184"/>
              <a:gd name="T33" fmla="*/ 92 h 124"/>
              <a:gd name="T34" fmla="*/ 118 w 184"/>
              <a:gd name="T35" fmla="*/ 65 h 124"/>
              <a:gd name="T36" fmla="*/ 92 w 184"/>
              <a:gd name="T37" fmla="*/ 55 h 124"/>
              <a:gd name="T38" fmla="*/ 66 w 184"/>
              <a:gd name="T39" fmla="*/ 65 h 124"/>
              <a:gd name="T40" fmla="*/ 55 w 184"/>
              <a:gd name="T41" fmla="*/ 92 h 124"/>
              <a:gd name="T42" fmla="*/ 60 w 184"/>
              <a:gd name="T43" fmla="*/ 110 h 124"/>
              <a:gd name="T44" fmla="*/ 124 w 184"/>
              <a:gd name="T45" fmla="*/ 110 h 124"/>
              <a:gd name="T46" fmla="*/ 52 w 184"/>
              <a:gd name="T47" fmla="*/ 41 h 124"/>
              <a:gd name="T48" fmla="*/ 52 w 184"/>
              <a:gd name="T49" fmla="*/ 41 h 124"/>
              <a:gd name="T50" fmla="*/ 37 w 184"/>
              <a:gd name="T51" fmla="*/ 27 h 124"/>
              <a:gd name="T52" fmla="*/ 27 w 184"/>
              <a:gd name="T53" fmla="*/ 27 h 124"/>
              <a:gd name="T54" fmla="*/ 27 w 184"/>
              <a:gd name="T55" fmla="*/ 37 h 124"/>
              <a:gd name="T56" fmla="*/ 42 w 184"/>
              <a:gd name="T57" fmla="*/ 51 h 124"/>
              <a:gd name="T58" fmla="*/ 52 w 184"/>
              <a:gd name="T59" fmla="*/ 51 h 124"/>
              <a:gd name="T60" fmla="*/ 52 w 184"/>
              <a:gd name="T61" fmla="*/ 41 h 124"/>
              <a:gd name="T62" fmla="*/ 28 w 184"/>
              <a:gd name="T63" fmla="*/ 85 h 124"/>
              <a:gd name="T64" fmla="*/ 28 w 184"/>
              <a:gd name="T65" fmla="*/ 85 h 124"/>
              <a:gd name="T66" fmla="*/ 7 w 184"/>
              <a:gd name="T67" fmla="*/ 85 h 124"/>
              <a:gd name="T68" fmla="*/ 0 w 184"/>
              <a:gd name="T69" fmla="*/ 92 h 124"/>
              <a:gd name="T70" fmla="*/ 7 w 184"/>
              <a:gd name="T71" fmla="*/ 99 h 124"/>
              <a:gd name="T72" fmla="*/ 28 w 184"/>
              <a:gd name="T73" fmla="*/ 99 h 124"/>
              <a:gd name="T74" fmla="*/ 35 w 184"/>
              <a:gd name="T75" fmla="*/ 92 h 124"/>
              <a:gd name="T76" fmla="*/ 28 w 184"/>
              <a:gd name="T77" fmla="*/ 85 h 124"/>
              <a:gd name="T78" fmla="*/ 156 w 184"/>
              <a:gd name="T79" fmla="*/ 99 h 124"/>
              <a:gd name="T80" fmla="*/ 156 w 184"/>
              <a:gd name="T81" fmla="*/ 99 h 124"/>
              <a:gd name="T82" fmla="*/ 177 w 184"/>
              <a:gd name="T83" fmla="*/ 99 h 124"/>
              <a:gd name="T84" fmla="*/ 184 w 184"/>
              <a:gd name="T85" fmla="*/ 92 h 124"/>
              <a:gd name="T86" fmla="*/ 177 w 184"/>
              <a:gd name="T87" fmla="*/ 85 h 124"/>
              <a:gd name="T88" fmla="*/ 156 w 184"/>
              <a:gd name="T89" fmla="*/ 85 h 124"/>
              <a:gd name="T90" fmla="*/ 149 w 184"/>
              <a:gd name="T91" fmla="*/ 92 h 124"/>
              <a:gd name="T92" fmla="*/ 156 w 184"/>
              <a:gd name="T93" fmla="*/ 99 h 124"/>
              <a:gd name="T94" fmla="*/ 142 w 184"/>
              <a:gd name="T95" fmla="*/ 51 h 124"/>
              <a:gd name="T96" fmla="*/ 142 w 184"/>
              <a:gd name="T97" fmla="*/ 51 h 124"/>
              <a:gd name="T98" fmla="*/ 157 w 184"/>
              <a:gd name="T99" fmla="*/ 37 h 124"/>
              <a:gd name="T100" fmla="*/ 157 w 184"/>
              <a:gd name="T101" fmla="*/ 27 h 124"/>
              <a:gd name="T102" fmla="*/ 147 w 184"/>
              <a:gd name="T103" fmla="*/ 27 h 124"/>
              <a:gd name="T104" fmla="*/ 132 w 184"/>
              <a:gd name="T105" fmla="*/ 41 h 124"/>
              <a:gd name="T106" fmla="*/ 132 w 184"/>
              <a:gd name="T107" fmla="*/ 51 h 124"/>
              <a:gd name="T108" fmla="*/ 142 w 184"/>
              <a:gd name="T109" fmla="*/ 51 h 124"/>
              <a:gd name="T110" fmla="*/ 99 w 184"/>
              <a:gd name="T111" fmla="*/ 28 h 124"/>
              <a:gd name="T112" fmla="*/ 99 w 184"/>
              <a:gd name="T113" fmla="*/ 28 h 124"/>
              <a:gd name="T114" fmla="*/ 92 w 184"/>
              <a:gd name="T115" fmla="*/ 35 h 124"/>
              <a:gd name="T116" fmla="*/ 85 w 184"/>
              <a:gd name="T117" fmla="*/ 28 h 124"/>
              <a:gd name="T118" fmla="*/ 85 w 184"/>
              <a:gd name="T119" fmla="*/ 7 h 124"/>
              <a:gd name="T120" fmla="*/ 92 w 184"/>
              <a:gd name="T121" fmla="*/ 0 h 124"/>
              <a:gd name="T122" fmla="*/ 99 w 184"/>
              <a:gd name="T123" fmla="*/ 7 h 124"/>
              <a:gd name="T124" fmla="*/ 99 w 184"/>
              <a:gd name="T125" fmla="*/ 2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4" h="124">
                <a:moveTo>
                  <a:pt x="92" y="40"/>
                </a:moveTo>
                <a:cubicBezTo>
                  <a:pt x="106" y="40"/>
                  <a:pt x="119" y="46"/>
                  <a:pt x="128" y="55"/>
                </a:cubicBezTo>
                <a:cubicBezTo>
                  <a:pt x="137" y="65"/>
                  <a:pt x="143" y="78"/>
                  <a:pt x="143" y="92"/>
                </a:cubicBezTo>
                <a:cubicBezTo>
                  <a:pt x="143" y="98"/>
                  <a:pt x="142" y="104"/>
                  <a:pt x="140" y="110"/>
                </a:cubicBezTo>
                <a:cubicBezTo>
                  <a:pt x="171" y="110"/>
                  <a:pt x="171" y="110"/>
                  <a:pt x="171" y="110"/>
                </a:cubicBezTo>
                <a:cubicBezTo>
                  <a:pt x="175" y="110"/>
                  <a:pt x="178" y="113"/>
                  <a:pt x="178" y="117"/>
                </a:cubicBezTo>
                <a:cubicBezTo>
                  <a:pt x="178" y="121"/>
                  <a:pt x="175" y="124"/>
                  <a:pt x="171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9" y="124"/>
                  <a:pt x="6" y="121"/>
                  <a:pt x="6" y="117"/>
                </a:cubicBezTo>
                <a:cubicBezTo>
                  <a:pt x="6" y="113"/>
                  <a:pt x="9" y="110"/>
                  <a:pt x="13" y="110"/>
                </a:cubicBezTo>
                <a:cubicBezTo>
                  <a:pt x="44" y="110"/>
                  <a:pt x="44" y="110"/>
                  <a:pt x="44" y="110"/>
                </a:cubicBezTo>
                <a:cubicBezTo>
                  <a:pt x="42" y="104"/>
                  <a:pt x="41" y="98"/>
                  <a:pt x="41" y="92"/>
                </a:cubicBezTo>
                <a:cubicBezTo>
                  <a:pt x="41" y="78"/>
                  <a:pt x="47" y="65"/>
                  <a:pt x="56" y="55"/>
                </a:cubicBezTo>
                <a:cubicBezTo>
                  <a:pt x="65" y="46"/>
                  <a:pt x="78" y="40"/>
                  <a:pt x="92" y="40"/>
                </a:cubicBezTo>
                <a:close/>
                <a:moveTo>
                  <a:pt x="124" y="110"/>
                </a:moveTo>
                <a:cubicBezTo>
                  <a:pt x="124" y="110"/>
                  <a:pt x="124" y="110"/>
                  <a:pt x="124" y="110"/>
                </a:cubicBezTo>
                <a:cubicBezTo>
                  <a:pt x="127" y="104"/>
                  <a:pt x="129" y="98"/>
                  <a:pt x="129" y="92"/>
                </a:cubicBezTo>
                <a:cubicBezTo>
                  <a:pt x="129" y="81"/>
                  <a:pt x="125" y="72"/>
                  <a:pt x="118" y="65"/>
                </a:cubicBezTo>
                <a:cubicBezTo>
                  <a:pt x="111" y="59"/>
                  <a:pt x="102" y="55"/>
                  <a:pt x="92" y="55"/>
                </a:cubicBezTo>
                <a:cubicBezTo>
                  <a:pt x="82" y="55"/>
                  <a:pt x="73" y="59"/>
                  <a:pt x="66" y="65"/>
                </a:cubicBezTo>
                <a:cubicBezTo>
                  <a:pt x="59" y="72"/>
                  <a:pt x="55" y="81"/>
                  <a:pt x="55" y="92"/>
                </a:cubicBezTo>
                <a:cubicBezTo>
                  <a:pt x="55" y="98"/>
                  <a:pt x="57" y="104"/>
                  <a:pt x="60" y="110"/>
                </a:cubicBezTo>
                <a:cubicBezTo>
                  <a:pt x="124" y="110"/>
                  <a:pt x="124" y="110"/>
                  <a:pt x="124" y="110"/>
                </a:cubicBezTo>
                <a:close/>
                <a:moveTo>
                  <a:pt x="52" y="41"/>
                </a:moveTo>
                <a:cubicBezTo>
                  <a:pt x="52" y="41"/>
                  <a:pt x="52" y="41"/>
                  <a:pt x="52" y="41"/>
                </a:cubicBezTo>
                <a:cubicBezTo>
                  <a:pt x="37" y="27"/>
                  <a:pt x="37" y="27"/>
                  <a:pt x="37" y="27"/>
                </a:cubicBezTo>
                <a:cubicBezTo>
                  <a:pt x="34" y="24"/>
                  <a:pt x="30" y="24"/>
                  <a:pt x="27" y="27"/>
                </a:cubicBezTo>
                <a:cubicBezTo>
                  <a:pt x="24" y="30"/>
                  <a:pt x="24" y="34"/>
                  <a:pt x="27" y="37"/>
                </a:cubicBezTo>
                <a:cubicBezTo>
                  <a:pt x="42" y="51"/>
                  <a:pt x="42" y="51"/>
                  <a:pt x="42" y="51"/>
                </a:cubicBezTo>
                <a:cubicBezTo>
                  <a:pt x="44" y="54"/>
                  <a:pt x="49" y="54"/>
                  <a:pt x="52" y="51"/>
                </a:cubicBezTo>
                <a:cubicBezTo>
                  <a:pt x="55" y="49"/>
                  <a:pt x="55" y="44"/>
                  <a:pt x="52" y="41"/>
                </a:cubicBezTo>
                <a:close/>
                <a:moveTo>
                  <a:pt x="28" y="85"/>
                </a:moveTo>
                <a:cubicBezTo>
                  <a:pt x="28" y="85"/>
                  <a:pt x="28" y="85"/>
                  <a:pt x="28" y="85"/>
                </a:cubicBezTo>
                <a:cubicBezTo>
                  <a:pt x="7" y="85"/>
                  <a:pt x="7" y="85"/>
                  <a:pt x="7" y="85"/>
                </a:cubicBezTo>
                <a:cubicBezTo>
                  <a:pt x="3" y="85"/>
                  <a:pt x="0" y="88"/>
                  <a:pt x="0" y="92"/>
                </a:cubicBezTo>
                <a:cubicBezTo>
                  <a:pt x="0" y="95"/>
                  <a:pt x="3" y="99"/>
                  <a:pt x="7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32" y="99"/>
                  <a:pt x="35" y="95"/>
                  <a:pt x="35" y="92"/>
                </a:cubicBezTo>
                <a:cubicBezTo>
                  <a:pt x="35" y="88"/>
                  <a:pt x="32" y="85"/>
                  <a:pt x="28" y="85"/>
                </a:cubicBezTo>
                <a:close/>
                <a:moveTo>
                  <a:pt x="156" y="99"/>
                </a:moveTo>
                <a:cubicBezTo>
                  <a:pt x="156" y="99"/>
                  <a:pt x="156" y="99"/>
                  <a:pt x="156" y="99"/>
                </a:cubicBezTo>
                <a:cubicBezTo>
                  <a:pt x="177" y="99"/>
                  <a:pt x="177" y="99"/>
                  <a:pt x="177" y="99"/>
                </a:cubicBezTo>
                <a:cubicBezTo>
                  <a:pt x="180" y="99"/>
                  <a:pt x="184" y="95"/>
                  <a:pt x="184" y="92"/>
                </a:cubicBezTo>
                <a:cubicBezTo>
                  <a:pt x="184" y="88"/>
                  <a:pt x="180" y="85"/>
                  <a:pt x="177" y="85"/>
                </a:cubicBezTo>
                <a:cubicBezTo>
                  <a:pt x="156" y="85"/>
                  <a:pt x="156" y="85"/>
                  <a:pt x="156" y="85"/>
                </a:cubicBezTo>
                <a:cubicBezTo>
                  <a:pt x="152" y="85"/>
                  <a:pt x="149" y="88"/>
                  <a:pt x="149" y="92"/>
                </a:cubicBezTo>
                <a:cubicBezTo>
                  <a:pt x="149" y="95"/>
                  <a:pt x="152" y="99"/>
                  <a:pt x="156" y="99"/>
                </a:cubicBezTo>
                <a:close/>
                <a:moveTo>
                  <a:pt x="142" y="51"/>
                </a:moveTo>
                <a:cubicBezTo>
                  <a:pt x="142" y="51"/>
                  <a:pt x="142" y="51"/>
                  <a:pt x="142" y="51"/>
                </a:cubicBezTo>
                <a:cubicBezTo>
                  <a:pt x="157" y="37"/>
                  <a:pt x="157" y="37"/>
                  <a:pt x="157" y="37"/>
                </a:cubicBezTo>
                <a:cubicBezTo>
                  <a:pt x="160" y="34"/>
                  <a:pt x="160" y="30"/>
                  <a:pt x="157" y="27"/>
                </a:cubicBezTo>
                <a:cubicBezTo>
                  <a:pt x="154" y="24"/>
                  <a:pt x="150" y="24"/>
                  <a:pt x="147" y="27"/>
                </a:cubicBezTo>
                <a:cubicBezTo>
                  <a:pt x="132" y="41"/>
                  <a:pt x="132" y="41"/>
                  <a:pt x="132" y="41"/>
                </a:cubicBezTo>
                <a:cubicBezTo>
                  <a:pt x="129" y="44"/>
                  <a:pt x="129" y="49"/>
                  <a:pt x="132" y="51"/>
                </a:cubicBezTo>
                <a:cubicBezTo>
                  <a:pt x="135" y="54"/>
                  <a:pt x="139" y="54"/>
                  <a:pt x="142" y="51"/>
                </a:cubicBezTo>
                <a:close/>
                <a:moveTo>
                  <a:pt x="99" y="28"/>
                </a:moveTo>
                <a:cubicBezTo>
                  <a:pt x="99" y="28"/>
                  <a:pt x="99" y="28"/>
                  <a:pt x="99" y="28"/>
                </a:cubicBezTo>
                <a:cubicBezTo>
                  <a:pt x="99" y="32"/>
                  <a:pt x="96" y="35"/>
                  <a:pt x="92" y="35"/>
                </a:cubicBezTo>
                <a:cubicBezTo>
                  <a:pt x="88" y="35"/>
                  <a:pt x="85" y="32"/>
                  <a:pt x="85" y="28"/>
                </a:cubicBezTo>
                <a:cubicBezTo>
                  <a:pt x="85" y="7"/>
                  <a:pt x="85" y="7"/>
                  <a:pt x="85" y="7"/>
                </a:cubicBezTo>
                <a:cubicBezTo>
                  <a:pt x="85" y="3"/>
                  <a:pt x="88" y="0"/>
                  <a:pt x="92" y="0"/>
                </a:cubicBezTo>
                <a:cubicBezTo>
                  <a:pt x="96" y="0"/>
                  <a:pt x="99" y="3"/>
                  <a:pt x="99" y="7"/>
                </a:cubicBezTo>
                <a:cubicBezTo>
                  <a:pt x="99" y="28"/>
                  <a:pt x="99" y="28"/>
                  <a:pt x="99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9"/>
          <p:cNvSpPr>
            <a:spLocks noEditPoints="1"/>
          </p:cNvSpPr>
          <p:nvPr/>
        </p:nvSpPr>
        <p:spPr bwMode="auto">
          <a:xfrm>
            <a:off x="3997321" y="3304309"/>
            <a:ext cx="231779" cy="208404"/>
          </a:xfrm>
          <a:custGeom>
            <a:avLst/>
            <a:gdLst>
              <a:gd name="T0" fmla="*/ 88 w 185"/>
              <a:gd name="T1" fmla="*/ 164 h 166"/>
              <a:gd name="T2" fmla="*/ 18 w 185"/>
              <a:gd name="T3" fmla="*/ 94 h 166"/>
              <a:gd name="T4" fmla="*/ 3 w 185"/>
              <a:gd name="T5" fmla="*/ 68 h 166"/>
              <a:gd name="T6" fmla="*/ 4 w 185"/>
              <a:gd name="T7" fmla="*/ 40 h 166"/>
              <a:gd name="T8" fmla="*/ 18 w 185"/>
              <a:gd name="T9" fmla="*/ 17 h 166"/>
              <a:gd name="T10" fmla="*/ 41 w 185"/>
              <a:gd name="T11" fmla="*/ 4 h 166"/>
              <a:gd name="T12" fmla="*/ 70 w 185"/>
              <a:gd name="T13" fmla="*/ 3 h 166"/>
              <a:gd name="T14" fmla="*/ 93 w 185"/>
              <a:gd name="T15" fmla="*/ 15 h 166"/>
              <a:gd name="T16" fmla="*/ 116 w 185"/>
              <a:gd name="T17" fmla="*/ 3 h 166"/>
              <a:gd name="T18" fmla="*/ 145 w 185"/>
              <a:gd name="T19" fmla="*/ 4 h 166"/>
              <a:gd name="T20" fmla="*/ 168 w 185"/>
              <a:gd name="T21" fmla="*/ 17 h 166"/>
              <a:gd name="T22" fmla="*/ 182 w 185"/>
              <a:gd name="T23" fmla="*/ 40 h 166"/>
              <a:gd name="T24" fmla="*/ 182 w 185"/>
              <a:gd name="T25" fmla="*/ 40 h 166"/>
              <a:gd name="T26" fmla="*/ 182 w 185"/>
              <a:gd name="T27" fmla="*/ 40 h 166"/>
              <a:gd name="T28" fmla="*/ 183 w 185"/>
              <a:gd name="T29" fmla="*/ 68 h 166"/>
              <a:gd name="T30" fmla="*/ 168 w 185"/>
              <a:gd name="T31" fmla="*/ 94 h 166"/>
              <a:gd name="T32" fmla="*/ 167 w 185"/>
              <a:gd name="T33" fmla="*/ 94 h 166"/>
              <a:gd name="T34" fmla="*/ 98 w 185"/>
              <a:gd name="T35" fmla="*/ 164 h 166"/>
              <a:gd name="T36" fmla="*/ 88 w 185"/>
              <a:gd name="T37" fmla="*/ 164 h 166"/>
              <a:gd name="T38" fmla="*/ 88 w 185"/>
              <a:gd name="T39" fmla="*/ 164 h 166"/>
              <a:gd name="T40" fmla="*/ 101 w 185"/>
              <a:gd name="T41" fmla="*/ 26 h 166"/>
              <a:gd name="T42" fmla="*/ 101 w 185"/>
              <a:gd name="T43" fmla="*/ 26 h 166"/>
              <a:gd name="T44" fmla="*/ 101 w 185"/>
              <a:gd name="T45" fmla="*/ 26 h 166"/>
              <a:gd name="T46" fmla="*/ 79 w 185"/>
              <a:gd name="T47" fmla="*/ 49 h 166"/>
              <a:gd name="T48" fmla="*/ 73 w 185"/>
              <a:gd name="T49" fmla="*/ 49 h 166"/>
              <a:gd name="T50" fmla="*/ 73 w 185"/>
              <a:gd name="T51" fmla="*/ 43 h 166"/>
              <a:gd name="T52" fmla="*/ 87 w 185"/>
              <a:gd name="T53" fmla="*/ 28 h 166"/>
              <a:gd name="T54" fmla="*/ 87 w 185"/>
              <a:gd name="T55" fmla="*/ 28 h 166"/>
              <a:gd name="T56" fmla="*/ 66 w 185"/>
              <a:gd name="T57" fmla="*/ 16 h 166"/>
              <a:gd name="T58" fmla="*/ 45 w 185"/>
              <a:gd name="T59" fmla="*/ 17 h 166"/>
              <a:gd name="T60" fmla="*/ 28 w 185"/>
              <a:gd name="T61" fmla="*/ 27 h 166"/>
              <a:gd name="T62" fmla="*/ 17 w 185"/>
              <a:gd name="T63" fmla="*/ 44 h 166"/>
              <a:gd name="T64" fmla="*/ 17 w 185"/>
              <a:gd name="T65" fmla="*/ 65 h 166"/>
              <a:gd name="T66" fmla="*/ 28 w 185"/>
              <a:gd name="T67" fmla="*/ 84 h 166"/>
              <a:gd name="T68" fmla="*/ 93 w 185"/>
              <a:gd name="T69" fmla="*/ 149 h 166"/>
              <a:gd name="T70" fmla="*/ 158 w 185"/>
              <a:gd name="T71" fmla="*/ 84 h 166"/>
              <a:gd name="T72" fmla="*/ 158 w 185"/>
              <a:gd name="T73" fmla="*/ 84 h 166"/>
              <a:gd name="T74" fmla="*/ 169 w 185"/>
              <a:gd name="T75" fmla="*/ 65 h 166"/>
              <a:gd name="T76" fmla="*/ 169 w 185"/>
              <a:gd name="T77" fmla="*/ 44 h 166"/>
              <a:gd name="T78" fmla="*/ 169 w 185"/>
              <a:gd name="T79" fmla="*/ 44 h 166"/>
              <a:gd name="T80" fmla="*/ 158 w 185"/>
              <a:gd name="T81" fmla="*/ 28 h 166"/>
              <a:gd name="T82" fmla="*/ 141 w 185"/>
              <a:gd name="T83" fmla="*/ 17 h 166"/>
              <a:gd name="T84" fmla="*/ 119 w 185"/>
              <a:gd name="T85" fmla="*/ 16 h 166"/>
              <a:gd name="T86" fmla="*/ 101 w 185"/>
              <a:gd name="T87" fmla="*/ 2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5" h="166">
                <a:moveTo>
                  <a:pt x="88" y="164"/>
                </a:moveTo>
                <a:cubicBezTo>
                  <a:pt x="18" y="94"/>
                  <a:pt x="18" y="94"/>
                  <a:pt x="18" y="94"/>
                </a:cubicBezTo>
                <a:cubicBezTo>
                  <a:pt x="11" y="86"/>
                  <a:pt x="5" y="78"/>
                  <a:pt x="3" y="68"/>
                </a:cubicBezTo>
                <a:cubicBezTo>
                  <a:pt x="0" y="59"/>
                  <a:pt x="1" y="50"/>
                  <a:pt x="4" y="40"/>
                </a:cubicBezTo>
                <a:cubicBezTo>
                  <a:pt x="7" y="31"/>
                  <a:pt x="12" y="24"/>
                  <a:pt x="18" y="17"/>
                </a:cubicBezTo>
                <a:cubicBezTo>
                  <a:pt x="24" y="11"/>
                  <a:pt x="32" y="6"/>
                  <a:pt x="41" y="4"/>
                </a:cubicBezTo>
                <a:cubicBezTo>
                  <a:pt x="51" y="0"/>
                  <a:pt x="61" y="0"/>
                  <a:pt x="70" y="3"/>
                </a:cubicBezTo>
                <a:cubicBezTo>
                  <a:pt x="78" y="5"/>
                  <a:pt x="86" y="9"/>
                  <a:pt x="93" y="15"/>
                </a:cubicBezTo>
                <a:cubicBezTo>
                  <a:pt x="100" y="9"/>
                  <a:pt x="107" y="5"/>
                  <a:pt x="116" y="3"/>
                </a:cubicBezTo>
                <a:cubicBezTo>
                  <a:pt x="125" y="0"/>
                  <a:pt x="135" y="0"/>
                  <a:pt x="145" y="4"/>
                </a:cubicBezTo>
                <a:cubicBezTo>
                  <a:pt x="154" y="6"/>
                  <a:pt x="161" y="11"/>
                  <a:pt x="168" y="17"/>
                </a:cubicBezTo>
                <a:cubicBezTo>
                  <a:pt x="174" y="24"/>
                  <a:pt x="179" y="31"/>
                  <a:pt x="182" y="40"/>
                </a:cubicBezTo>
                <a:cubicBezTo>
                  <a:pt x="182" y="40"/>
                  <a:pt x="182" y="40"/>
                  <a:pt x="182" y="40"/>
                </a:cubicBezTo>
                <a:cubicBezTo>
                  <a:pt x="182" y="40"/>
                  <a:pt x="182" y="40"/>
                  <a:pt x="182" y="40"/>
                </a:cubicBezTo>
                <a:cubicBezTo>
                  <a:pt x="185" y="50"/>
                  <a:pt x="185" y="59"/>
                  <a:pt x="183" y="68"/>
                </a:cubicBezTo>
                <a:cubicBezTo>
                  <a:pt x="180" y="78"/>
                  <a:pt x="175" y="86"/>
                  <a:pt x="168" y="94"/>
                </a:cubicBezTo>
                <a:cubicBezTo>
                  <a:pt x="167" y="94"/>
                  <a:pt x="167" y="94"/>
                  <a:pt x="167" y="94"/>
                </a:cubicBezTo>
                <a:cubicBezTo>
                  <a:pt x="98" y="164"/>
                  <a:pt x="98" y="164"/>
                  <a:pt x="98" y="164"/>
                </a:cubicBezTo>
                <a:cubicBezTo>
                  <a:pt x="95" y="166"/>
                  <a:pt x="91" y="166"/>
                  <a:pt x="88" y="164"/>
                </a:cubicBezTo>
                <a:cubicBezTo>
                  <a:pt x="88" y="164"/>
                  <a:pt x="88" y="164"/>
                  <a:pt x="88" y="164"/>
                </a:cubicBezTo>
                <a:close/>
                <a:moveTo>
                  <a:pt x="101" y="26"/>
                </a:moveTo>
                <a:cubicBezTo>
                  <a:pt x="101" y="26"/>
                  <a:pt x="101" y="26"/>
                  <a:pt x="101" y="26"/>
                </a:cubicBezTo>
                <a:cubicBezTo>
                  <a:pt x="101" y="26"/>
                  <a:pt x="101" y="26"/>
                  <a:pt x="101" y="26"/>
                </a:cubicBezTo>
                <a:cubicBezTo>
                  <a:pt x="79" y="49"/>
                  <a:pt x="79" y="49"/>
                  <a:pt x="79" y="49"/>
                </a:cubicBezTo>
                <a:cubicBezTo>
                  <a:pt x="77" y="50"/>
                  <a:pt x="74" y="50"/>
                  <a:pt x="73" y="49"/>
                </a:cubicBezTo>
                <a:cubicBezTo>
                  <a:pt x="71" y="47"/>
                  <a:pt x="71" y="44"/>
                  <a:pt x="73" y="43"/>
                </a:cubicBezTo>
                <a:cubicBezTo>
                  <a:pt x="87" y="28"/>
                  <a:pt x="87" y="28"/>
                  <a:pt x="87" y="28"/>
                </a:cubicBezTo>
                <a:cubicBezTo>
                  <a:pt x="87" y="28"/>
                  <a:pt x="87" y="28"/>
                  <a:pt x="87" y="28"/>
                </a:cubicBezTo>
                <a:cubicBezTo>
                  <a:pt x="81" y="23"/>
                  <a:pt x="74" y="18"/>
                  <a:pt x="66" y="16"/>
                </a:cubicBezTo>
                <a:cubicBezTo>
                  <a:pt x="60" y="15"/>
                  <a:pt x="52" y="15"/>
                  <a:pt x="45" y="17"/>
                </a:cubicBezTo>
                <a:cubicBezTo>
                  <a:pt x="39" y="19"/>
                  <a:pt x="33" y="23"/>
                  <a:pt x="28" y="27"/>
                </a:cubicBezTo>
                <a:cubicBezTo>
                  <a:pt x="23" y="32"/>
                  <a:pt x="19" y="38"/>
                  <a:pt x="17" y="44"/>
                </a:cubicBezTo>
                <a:cubicBezTo>
                  <a:pt x="15" y="51"/>
                  <a:pt x="15" y="58"/>
                  <a:pt x="17" y="65"/>
                </a:cubicBezTo>
                <a:cubicBezTo>
                  <a:pt x="18" y="72"/>
                  <a:pt x="22" y="78"/>
                  <a:pt x="28" y="84"/>
                </a:cubicBezTo>
                <a:cubicBezTo>
                  <a:pt x="93" y="149"/>
                  <a:pt x="93" y="149"/>
                  <a:pt x="93" y="149"/>
                </a:cubicBezTo>
                <a:cubicBezTo>
                  <a:pt x="158" y="84"/>
                  <a:pt x="158" y="84"/>
                  <a:pt x="158" y="84"/>
                </a:cubicBezTo>
                <a:cubicBezTo>
                  <a:pt x="158" y="84"/>
                  <a:pt x="158" y="84"/>
                  <a:pt x="158" y="84"/>
                </a:cubicBezTo>
                <a:cubicBezTo>
                  <a:pt x="163" y="78"/>
                  <a:pt x="167" y="72"/>
                  <a:pt x="169" y="65"/>
                </a:cubicBezTo>
                <a:cubicBezTo>
                  <a:pt x="171" y="58"/>
                  <a:pt x="171" y="51"/>
                  <a:pt x="169" y="44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66" y="38"/>
                  <a:pt x="163" y="32"/>
                  <a:pt x="158" y="28"/>
                </a:cubicBezTo>
                <a:cubicBezTo>
                  <a:pt x="153" y="23"/>
                  <a:pt x="147" y="19"/>
                  <a:pt x="141" y="17"/>
                </a:cubicBezTo>
                <a:cubicBezTo>
                  <a:pt x="133" y="15"/>
                  <a:pt x="126" y="15"/>
                  <a:pt x="119" y="16"/>
                </a:cubicBezTo>
                <a:cubicBezTo>
                  <a:pt x="113" y="18"/>
                  <a:pt x="107" y="22"/>
                  <a:pt x="101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TextBox 2588"/>
          <p:cNvSpPr txBox="1">
            <a:spLocks noChangeArrowheads="1"/>
          </p:cNvSpPr>
          <p:nvPr/>
        </p:nvSpPr>
        <p:spPr bwMode="auto">
          <a:xfrm>
            <a:off x="1171885" y="3981381"/>
            <a:ext cx="3743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  <a:endParaRPr lang="zh-CN" altLang="en-US" sz="1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2" name="TextBox 2588"/>
          <p:cNvSpPr txBox="1">
            <a:spLocks noChangeArrowheads="1"/>
          </p:cNvSpPr>
          <p:nvPr/>
        </p:nvSpPr>
        <p:spPr bwMode="auto">
          <a:xfrm>
            <a:off x="3547940" y="4902709"/>
            <a:ext cx="3743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  <a:endParaRPr lang="zh-CN" altLang="en-US" sz="1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3" name="TextBox 2588"/>
          <p:cNvSpPr txBox="1">
            <a:spLocks noChangeArrowheads="1"/>
          </p:cNvSpPr>
          <p:nvPr/>
        </p:nvSpPr>
        <p:spPr bwMode="auto">
          <a:xfrm>
            <a:off x="5730031" y="4487072"/>
            <a:ext cx="3743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03</a:t>
            </a:r>
            <a:endParaRPr lang="zh-CN" altLang="en-US" sz="1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4" name="TextBox 2588"/>
          <p:cNvSpPr txBox="1">
            <a:spLocks noChangeArrowheads="1"/>
          </p:cNvSpPr>
          <p:nvPr/>
        </p:nvSpPr>
        <p:spPr bwMode="auto">
          <a:xfrm>
            <a:off x="8026422" y="3635017"/>
            <a:ext cx="3743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04</a:t>
            </a:r>
            <a:endParaRPr lang="zh-CN" altLang="en-US" sz="12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"/>
          <p:cNvSpPr/>
          <p:nvPr/>
        </p:nvSpPr>
        <p:spPr bwMode="auto">
          <a:xfrm>
            <a:off x="2463800" y="2184400"/>
            <a:ext cx="8092807" cy="4673600"/>
          </a:xfrm>
          <a:custGeom>
            <a:avLst/>
            <a:gdLst>
              <a:gd name="T0" fmla="*/ 626 w 1707"/>
              <a:gd name="T1" fmla="*/ 0 h 1233"/>
              <a:gd name="T2" fmla="*/ 494 w 1707"/>
              <a:gd name="T3" fmla="*/ 0 h 1233"/>
              <a:gd name="T4" fmla="*/ 647 w 1707"/>
              <a:gd name="T5" fmla="*/ 4 h 1233"/>
              <a:gd name="T6" fmla="*/ 649 w 1707"/>
              <a:gd name="T7" fmla="*/ 7 h 1233"/>
              <a:gd name="T8" fmla="*/ 488 w 1707"/>
              <a:gd name="T9" fmla="*/ 19 h 1233"/>
              <a:gd name="T10" fmla="*/ 351 w 1707"/>
              <a:gd name="T11" fmla="*/ 31 h 1233"/>
              <a:gd name="T12" fmla="*/ 637 w 1707"/>
              <a:gd name="T13" fmla="*/ 59 h 1233"/>
              <a:gd name="T14" fmla="*/ 463 w 1707"/>
              <a:gd name="T15" fmla="*/ 99 h 1233"/>
              <a:gd name="T16" fmla="*/ 382 w 1707"/>
              <a:gd name="T17" fmla="*/ 143 h 1233"/>
              <a:gd name="T18" fmla="*/ 828 w 1707"/>
              <a:gd name="T19" fmla="*/ 193 h 1233"/>
              <a:gd name="T20" fmla="*/ 871 w 1707"/>
              <a:gd name="T21" fmla="*/ 221 h 1233"/>
              <a:gd name="T22" fmla="*/ 602 w 1707"/>
              <a:gd name="T23" fmla="*/ 265 h 1233"/>
              <a:gd name="T24" fmla="*/ 220 w 1707"/>
              <a:gd name="T25" fmla="*/ 395 h 1233"/>
              <a:gd name="T26" fmla="*/ 1288 w 1707"/>
              <a:gd name="T27" fmla="*/ 646 h 1233"/>
              <a:gd name="T28" fmla="*/ 784 w 1707"/>
              <a:gd name="T29" fmla="*/ 1233 h 1233"/>
              <a:gd name="T30" fmla="*/ 964 w 1707"/>
              <a:gd name="T31" fmla="*/ 1233 h 1233"/>
              <a:gd name="T32" fmla="*/ 1556 w 1707"/>
              <a:gd name="T33" fmla="*/ 818 h 1233"/>
              <a:gd name="T34" fmla="*/ 1090 w 1707"/>
              <a:gd name="T35" fmla="*/ 572 h 1233"/>
              <a:gd name="T36" fmla="*/ 356 w 1707"/>
              <a:gd name="T37" fmla="*/ 427 h 1233"/>
              <a:gd name="T38" fmla="*/ 430 w 1707"/>
              <a:gd name="T39" fmla="*/ 298 h 1233"/>
              <a:gd name="T40" fmla="*/ 886 w 1707"/>
              <a:gd name="T41" fmla="*/ 208 h 1233"/>
              <a:gd name="T42" fmla="*/ 526 w 1707"/>
              <a:gd name="T43" fmla="*/ 152 h 1233"/>
              <a:gd name="T44" fmla="*/ 420 w 1707"/>
              <a:gd name="T45" fmla="*/ 106 h 1233"/>
              <a:gd name="T46" fmla="*/ 726 w 1707"/>
              <a:gd name="T47" fmla="*/ 76 h 1233"/>
              <a:gd name="T48" fmla="*/ 668 w 1707"/>
              <a:gd name="T49" fmla="*/ 57 h 1233"/>
              <a:gd name="T50" fmla="*/ 564 w 1707"/>
              <a:gd name="T51" fmla="*/ 53 h 1233"/>
              <a:gd name="T52" fmla="*/ 564 w 1707"/>
              <a:gd name="T53" fmla="*/ 53 h 1233"/>
              <a:gd name="T54" fmla="*/ 557 w 1707"/>
              <a:gd name="T55" fmla="*/ 53 h 1233"/>
              <a:gd name="T56" fmla="*/ 368 w 1707"/>
              <a:gd name="T57" fmla="*/ 34 h 1233"/>
              <a:gd name="T58" fmla="*/ 580 w 1707"/>
              <a:gd name="T59" fmla="*/ 17 h 1233"/>
              <a:gd name="T60" fmla="*/ 626 w 1707"/>
              <a:gd name="T61" fmla="*/ 0 h 1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707" h="1233">
                <a:moveTo>
                  <a:pt x="626" y="0"/>
                </a:moveTo>
                <a:cubicBezTo>
                  <a:pt x="508" y="0"/>
                  <a:pt x="494" y="0"/>
                  <a:pt x="494" y="0"/>
                </a:cubicBezTo>
                <a:cubicBezTo>
                  <a:pt x="494" y="0"/>
                  <a:pt x="609" y="2"/>
                  <a:pt x="647" y="4"/>
                </a:cubicBezTo>
                <a:cubicBezTo>
                  <a:pt x="658" y="5"/>
                  <a:pt x="655" y="6"/>
                  <a:pt x="649" y="7"/>
                </a:cubicBezTo>
                <a:cubicBezTo>
                  <a:pt x="626" y="9"/>
                  <a:pt x="608" y="13"/>
                  <a:pt x="488" y="19"/>
                </a:cubicBezTo>
                <a:cubicBezTo>
                  <a:pt x="368" y="25"/>
                  <a:pt x="347" y="26"/>
                  <a:pt x="351" y="31"/>
                </a:cubicBezTo>
                <a:cubicBezTo>
                  <a:pt x="356" y="39"/>
                  <a:pt x="385" y="50"/>
                  <a:pt x="637" y="59"/>
                </a:cubicBezTo>
                <a:cubicBezTo>
                  <a:pt x="889" y="69"/>
                  <a:pt x="463" y="99"/>
                  <a:pt x="463" y="99"/>
                </a:cubicBezTo>
                <a:cubicBezTo>
                  <a:pt x="463" y="99"/>
                  <a:pt x="189" y="121"/>
                  <a:pt x="382" y="143"/>
                </a:cubicBezTo>
                <a:cubicBezTo>
                  <a:pt x="571" y="164"/>
                  <a:pt x="768" y="176"/>
                  <a:pt x="828" y="193"/>
                </a:cubicBezTo>
                <a:cubicBezTo>
                  <a:pt x="889" y="210"/>
                  <a:pt x="880" y="218"/>
                  <a:pt x="871" y="221"/>
                </a:cubicBezTo>
                <a:cubicBezTo>
                  <a:pt x="806" y="237"/>
                  <a:pt x="722" y="249"/>
                  <a:pt x="602" y="265"/>
                </a:cubicBezTo>
                <a:cubicBezTo>
                  <a:pt x="410" y="291"/>
                  <a:pt x="89" y="313"/>
                  <a:pt x="220" y="395"/>
                </a:cubicBezTo>
                <a:cubicBezTo>
                  <a:pt x="358" y="483"/>
                  <a:pt x="1028" y="560"/>
                  <a:pt x="1288" y="646"/>
                </a:cubicBezTo>
                <a:cubicBezTo>
                  <a:pt x="1548" y="732"/>
                  <a:pt x="1707" y="828"/>
                  <a:pt x="784" y="1233"/>
                </a:cubicBezTo>
                <a:cubicBezTo>
                  <a:pt x="964" y="1233"/>
                  <a:pt x="964" y="1233"/>
                  <a:pt x="964" y="1233"/>
                </a:cubicBezTo>
                <a:cubicBezTo>
                  <a:pt x="964" y="1233"/>
                  <a:pt x="1540" y="968"/>
                  <a:pt x="1556" y="818"/>
                </a:cubicBezTo>
                <a:cubicBezTo>
                  <a:pt x="1575" y="649"/>
                  <a:pt x="1090" y="572"/>
                  <a:pt x="1090" y="572"/>
                </a:cubicBezTo>
                <a:cubicBezTo>
                  <a:pt x="356" y="427"/>
                  <a:pt x="356" y="427"/>
                  <a:pt x="356" y="427"/>
                </a:cubicBezTo>
                <a:cubicBezTo>
                  <a:pt x="356" y="427"/>
                  <a:pt x="0" y="350"/>
                  <a:pt x="430" y="298"/>
                </a:cubicBezTo>
                <a:cubicBezTo>
                  <a:pt x="860" y="246"/>
                  <a:pt x="905" y="227"/>
                  <a:pt x="886" y="208"/>
                </a:cubicBezTo>
                <a:cubicBezTo>
                  <a:pt x="858" y="180"/>
                  <a:pt x="698" y="166"/>
                  <a:pt x="526" y="152"/>
                </a:cubicBezTo>
                <a:cubicBezTo>
                  <a:pt x="354" y="138"/>
                  <a:pt x="244" y="123"/>
                  <a:pt x="420" y="106"/>
                </a:cubicBezTo>
                <a:cubicBezTo>
                  <a:pt x="602" y="89"/>
                  <a:pt x="712" y="84"/>
                  <a:pt x="726" y="76"/>
                </a:cubicBezTo>
                <a:cubicBezTo>
                  <a:pt x="737" y="70"/>
                  <a:pt x="727" y="59"/>
                  <a:pt x="668" y="57"/>
                </a:cubicBezTo>
                <a:cubicBezTo>
                  <a:pt x="564" y="53"/>
                  <a:pt x="564" y="53"/>
                  <a:pt x="564" y="53"/>
                </a:cubicBezTo>
                <a:cubicBezTo>
                  <a:pt x="564" y="53"/>
                  <a:pt x="564" y="53"/>
                  <a:pt x="564" y="53"/>
                </a:cubicBezTo>
                <a:cubicBezTo>
                  <a:pt x="562" y="53"/>
                  <a:pt x="559" y="53"/>
                  <a:pt x="557" y="53"/>
                </a:cubicBezTo>
                <a:cubicBezTo>
                  <a:pt x="483" y="50"/>
                  <a:pt x="427" y="43"/>
                  <a:pt x="368" y="34"/>
                </a:cubicBezTo>
                <a:cubicBezTo>
                  <a:pt x="298" y="24"/>
                  <a:pt x="507" y="23"/>
                  <a:pt x="580" y="17"/>
                </a:cubicBezTo>
                <a:cubicBezTo>
                  <a:pt x="592" y="16"/>
                  <a:pt x="744" y="0"/>
                  <a:pt x="626" y="0"/>
                </a:cubicBezTo>
              </a:path>
            </a:pathLst>
          </a:custGeom>
          <a:gradFill flip="none" rotWithShape="1">
            <a:gsLst>
              <a:gs pos="47000">
                <a:srgbClr val="B1B1B1"/>
              </a:gs>
              <a:gs pos="0">
                <a:schemeClr val="bg1">
                  <a:lumMod val="65000"/>
                </a:schemeClr>
              </a:gs>
              <a:gs pos="100000">
                <a:schemeClr val="bg1">
                  <a:lumMod val="95000"/>
                  <a:alpha val="76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805857" y="1813078"/>
            <a:ext cx="472928" cy="875146"/>
            <a:chOff x="4771057" y="1596592"/>
            <a:chExt cx="472928" cy="875146"/>
          </a:xfrm>
        </p:grpSpPr>
        <p:sp>
          <p:nvSpPr>
            <p:cNvPr id="10" name="泪滴形 9"/>
            <p:cNvSpPr/>
            <p:nvPr/>
          </p:nvSpPr>
          <p:spPr>
            <a:xfrm rot="8099109">
              <a:off x="4771057" y="1596592"/>
              <a:ext cx="472928" cy="472928"/>
            </a:xfrm>
            <a:prstGeom prst="teardrop">
              <a:avLst>
                <a:gd name="adj" fmla="val 174892"/>
              </a:avLst>
            </a:prstGeom>
            <a:gradFill flip="none" rotWithShape="1">
              <a:gsLst>
                <a:gs pos="13000">
                  <a:schemeClr val="bg2"/>
                </a:gs>
                <a:gs pos="78000">
                  <a:schemeClr val="tx2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 flipV="1">
              <a:off x="4869949" y="2391208"/>
              <a:ext cx="275144" cy="80530"/>
            </a:xfrm>
            <a:prstGeom prst="ellipse">
              <a:avLst/>
            </a:prstGeom>
            <a:gradFill flip="none" rotWithShape="1">
              <a:gsLst>
                <a:gs pos="13000">
                  <a:schemeClr val="bg2"/>
                </a:gs>
                <a:gs pos="7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383957" y="2155392"/>
            <a:ext cx="472928" cy="875146"/>
            <a:chOff x="4771057" y="1596592"/>
            <a:chExt cx="472928" cy="875146"/>
          </a:xfrm>
        </p:grpSpPr>
        <p:sp>
          <p:nvSpPr>
            <p:cNvPr id="18" name="泪滴形 17"/>
            <p:cNvSpPr/>
            <p:nvPr/>
          </p:nvSpPr>
          <p:spPr>
            <a:xfrm rot="8099109">
              <a:off x="4771057" y="1596592"/>
              <a:ext cx="472928" cy="472928"/>
            </a:xfrm>
            <a:prstGeom prst="teardrop">
              <a:avLst>
                <a:gd name="adj" fmla="val 174892"/>
              </a:avLst>
            </a:prstGeom>
            <a:gradFill flip="none" rotWithShape="1">
              <a:gsLst>
                <a:gs pos="1000">
                  <a:schemeClr val="accent2"/>
                </a:gs>
                <a:gs pos="79000">
                  <a:schemeClr val="accent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flipV="1">
              <a:off x="4869949" y="2391208"/>
              <a:ext cx="275144" cy="80530"/>
            </a:xfrm>
            <a:prstGeom prst="ellipse">
              <a:avLst/>
            </a:prstGeom>
            <a:gradFill flip="none" rotWithShape="1">
              <a:gsLst>
                <a:gs pos="13000">
                  <a:schemeClr val="accent1"/>
                </a:gs>
                <a:gs pos="7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999657" y="3196792"/>
            <a:ext cx="472928" cy="875146"/>
            <a:chOff x="4771057" y="1596592"/>
            <a:chExt cx="472928" cy="875146"/>
          </a:xfrm>
        </p:grpSpPr>
        <p:sp>
          <p:nvSpPr>
            <p:cNvPr id="21" name="泪滴形 20"/>
            <p:cNvSpPr/>
            <p:nvPr/>
          </p:nvSpPr>
          <p:spPr>
            <a:xfrm rot="8099109">
              <a:off x="4771057" y="1596592"/>
              <a:ext cx="472928" cy="472928"/>
            </a:xfrm>
            <a:prstGeom prst="teardrop">
              <a:avLst>
                <a:gd name="adj" fmla="val 174892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 flipV="1">
              <a:off x="4869949" y="2391208"/>
              <a:ext cx="275144" cy="80530"/>
            </a:xfrm>
            <a:prstGeom prst="ellipse">
              <a:avLst/>
            </a:prstGeom>
            <a:gradFill flip="none" rotWithShape="1">
              <a:gsLst>
                <a:gs pos="13000">
                  <a:schemeClr val="accent1"/>
                </a:gs>
                <a:gs pos="7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962057" y="4911292"/>
            <a:ext cx="472928" cy="875146"/>
            <a:chOff x="4771057" y="1596592"/>
            <a:chExt cx="472928" cy="875146"/>
          </a:xfrm>
        </p:grpSpPr>
        <p:sp>
          <p:nvSpPr>
            <p:cNvPr id="24" name="泪滴形 23"/>
            <p:cNvSpPr/>
            <p:nvPr/>
          </p:nvSpPr>
          <p:spPr>
            <a:xfrm rot="8099109">
              <a:off x="4771057" y="1596592"/>
              <a:ext cx="472928" cy="472928"/>
            </a:xfrm>
            <a:prstGeom prst="teardrop">
              <a:avLst>
                <a:gd name="adj" fmla="val 174892"/>
              </a:avLst>
            </a:prstGeom>
            <a:gradFill flip="none" rotWithShape="1">
              <a:gsLst>
                <a:gs pos="13000">
                  <a:schemeClr val="accent6"/>
                </a:gs>
                <a:gs pos="78000">
                  <a:schemeClr val="accent5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 flipV="1">
              <a:off x="4869949" y="2391208"/>
              <a:ext cx="275144" cy="80530"/>
            </a:xfrm>
            <a:prstGeom prst="ellipse">
              <a:avLst/>
            </a:prstGeom>
            <a:gradFill flip="none" rotWithShape="1">
              <a:gsLst>
                <a:gs pos="13000">
                  <a:schemeClr val="accent6"/>
                </a:gs>
                <a:gs pos="7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158657" y="3517900"/>
            <a:ext cx="472928" cy="875146"/>
            <a:chOff x="4771057" y="1596592"/>
            <a:chExt cx="472928" cy="875146"/>
          </a:xfrm>
        </p:grpSpPr>
        <p:sp>
          <p:nvSpPr>
            <p:cNvPr id="27" name="泪滴形 26"/>
            <p:cNvSpPr/>
            <p:nvPr/>
          </p:nvSpPr>
          <p:spPr>
            <a:xfrm rot="8099109">
              <a:off x="4771057" y="1596592"/>
              <a:ext cx="472928" cy="472928"/>
            </a:xfrm>
            <a:prstGeom prst="teardrop">
              <a:avLst>
                <a:gd name="adj" fmla="val 174892"/>
              </a:avLst>
            </a:prstGeom>
            <a:gradFill flip="none" rotWithShape="1">
              <a:gsLst>
                <a:gs pos="13000">
                  <a:schemeClr val="accent3"/>
                </a:gs>
                <a:gs pos="78000">
                  <a:schemeClr val="accent4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 flipV="1">
              <a:off x="4869949" y="2391208"/>
              <a:ext cx="275144" cy="80530"/>
            </a:xfrm>
            <a:prstGeom prst="ellipse">
              <a:avLst/>
            </a:prstGeom>
            <a:gradFill flip="none" rotWithShape="1">
              <a:gsLst>
                <a:gs pos="13000">
                  <a:schemeClr val="accent4"/>
                </a:gs>
                <a:gs pos="78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930934" y="3498018"/>
            <a:ext cx="3064110" cy="920929"/>
            <a:chOff x="8502434" y="3554687"/>
            <a:chExt cx="3064110" cy="920929"/>
          </a:xfrm>
        </p:grpSpPr>
        <p:sp>
          <p:nvSpPr>
            <p:cNvPr id="30" name="矩形 29"/>
            <p:cNvSpPr/>
            <p:nvPr/>
          </p:nvSpPr>
          <p:spPr>
            <a:xfrm>
              <a:off x="8502434" y="3554687"/>
              <a:ext cx="30641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>
                  <a:solidFill>
                    <a:schemeClr val="accent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 / KEYNOTE</a:t>
              </a:r>
              <a:endParaRPr lang="en-US" altLang="zh-CN" sz="2000" dirty="0">
                <a:solidFill>
                  <a:schemeClr val="accent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502435" y="3921618"/>
              <a:ext cx="279218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</a:t>
              </a:r>
              <a:r>
                <a:rPr lang="zh-CN" altLang="en-US" sz="100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定位、应用等</a:t>
              </a:r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一整套品牌表述到设计执行，以专业的品牌全案整合流程打造行业内标杆型品牌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041934" y="2179410"/>
            <a:ext cx="2816258" cy="920929"/>
            <a:chOff x="8502434" y="2149875"/>
            <a:chExt cx="2816258" cy="920929"/>
          </a:xfrm>
        </p:grpSpPr>
        <p:sp>
          <p:nvSpPr>
            <p:cNvPr id="33" name="矩形 32"/>
            <p:cNvSpPr/>
            <p:nvPr/>
          </p:nvSpPr>
          <p:spPr>
            <a:xfrm>
              <a:off x="8502434" y="2149875"/>
              <a:ext cx="25406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solidFill>
                    <a:schemeClr val="accent2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视频动画</a:t>
              </a:r>
              <a:endParaRPr lang="zh-CN" altLang="en-US" sz="2000">
                <a:solidFill>
                  <a:schemeClr val="accent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8502435" y="2516806"/>
              <a:ext cx="281625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</a:t>
              </a:r>
              <a:r>
                <a:rPr lang="zh-CN" altLang="en-US" sz="100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从定位、</a:t>
              </a:r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应用等一整套品牌表述到设计执行，以专业的品牌全案整合流程打造行业内标杆型品牌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864101" y="5069990"/>
            <a:ext cx="3819544" cy="767041"/>
            <a:chOff x="7747001" y="4959500"/>
            <a:chExt cx="3819544" cy="767041"/>
          </a:xfrm>
        </p:grpSpPr>
        <p:sp>
          <p:nvSpPr>
            <p:cNvPr id="36" name="矩形 35"/>
            <p:cNvSpPr/>
            <p:nvPr/>
          </p:nvSpPr>
          <p:spPr>
            <a:xfrm>
              <a:off x="8502434" y="4959500"/>
              <a:ext cx="30641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000">
                  <a:solidFill>
                    <a:schemeClr val="accent6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PPT</a:t>
              </a:r>
              <a:r>
                <a:rPr lang="zh-CN" altLang="en-US" sz="2000">
                  <a:solidFill>
                    <a:schemeClr val="accent6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培训</a:t>
              </a:r>
              <a:endParaRPr lang="zh-CN" altLang="en-US" sz="2000">
                <a:solidFill>
                  <a:schemeClr val="accent6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747001" y="5326431"/>
              <a:ext cx="381954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</a:t>
              </a:r>
              <a:r>
                <a:rPr lang="zh-CN" altLang="en-US" sz="100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从定位、应用</a:t>
              </a:r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等一整套品牌表述到设计执行，以专业的品牌全案整合流程打造行业内标杆型品牌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093718" y="3942518"/>
            <a:ext cx="2792189" cy="920929"/>
            <a:chOff x="897378" y="3554687"/>
            <a:chExt cx="2792189" cy="920929"/>
          </a:xfrm>
        </p:grpSpPr>
        <p:sp>
          <p:nvSpPr>
            <p:cNvPr id="39" name="矩形 38"/>
            <p:cNvSpPr/>
            <p:nvPr/>
          </p:nvSpPr>
          <p:spPr>
            <a:xfrm>
              <a:off x="1148949" y="3554687"/>
              <a:ext cx="25406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>
                  <a:solidFill>
                    <a:schemeClr val="accent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书籍画册</a:t>
              </a:r>
              <a:endParaRPr lang="zh-CN" altLang="en-US" sz="200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97378" y="3921618"/>
              <a:ext cx="279218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</a:t>
              </a:r>
              <a:r>
                <a:rPr lang="zh-CN" altLang="en-US" sz="100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定位、应用等</a:t>
              </a:r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一整套品牌表述到设计执行，以专业的品牌全案整合流程打造行业内标杆型品牌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03043" y="1805395"/>
            <a:ext cx="3064110" cy="920929"/>
            <a:chOff x="625457" y="2149875"/>
            <a:chExt cx="3064110" cy="920929"/>
          </a:xfrm>
        </p:grpSpPr>
        <p:sp>
          <p:nvSpPr>
            <p:cNvPr id="42" name="矩形 41"/>
            <p:cNvSpPr/>
            <p:nvPr/>
          </p:nvSpPr>
          <p:spPr>
            <a:xfrm>
              <a:off x="625457" y="2149875"/>
              <a:ext cx="30641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>
                  <a:solidFill>
                    <a:schemeClr val="bg2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品牌全案</a:t>
              </a:r>
              <a:endParaRPr lang="zh-CN" altLang="en-US" sz="2000" dirty="0">
                <a:solidFill>
                  <a:schemeClr val="bg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73310" y="2516806"/>
              <a:ext cx="281625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</a:t>
              </a:r>
              <a:r>
                <a:rPr lang="zh-CN" altLang="en-US" sz="100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从定位、</a:t>
              </a:r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应用等一整套品牌表述到设计执行，以专业的品牌全案整合流程打造行业内标杆型品牌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261575" y="3771900"/>
            <a:ext cx="494170" cy="494170"/>
            <a:chOff x="3601681" y="4807206"/>
            <a:chExt cx="557158" cy="557158"/>
          </a:xfrm>
        </p:grpSpPr>
        <p:sp>
          <p:nvSpPr>
            <p:cNvPr id="45" name="椭圆 44"/>
            <p:cNvSpPr/>
            <p:nvPr/>
          </p:nvSpPr>
          <p:spPr bwMode="auto">
            <a:xfrm>
              <a:off x="3601681" y="4807206"/>
              <a:ext cx="557158" cy="557158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Freeform 139"/>
            <p:cNvSpPr>
              <a:spLocks noEditPoints="1"/>
            </p:cNvSpPr>
            <p:nvPr/>
          </p:nvSpPr>
          <p:spPr bwMode="auto">
            <a:xfrm>
              <a:off x="3778611" y="4983657"/>
              <a:ext cx="203298" cy="204256"/>
            </a:xfrm>
            <a:custGeom>
              <a:avLst/>
              <a:gdLst>
                <a:gd name="T0" fmla="*/ 7 w 183"/>
                <a:gd name="T1" fmla="*/ 0 h 184"/>
                <a:gd name="T2" fmla="*/ 0 w 183"/>
                <a:gd name="T3" fmla="*/ 177 h 184"/>
                <a:gd name="T4" fmla="*/ 176 w 183"/>
                <a:gd name="T5" fmla="*/ 184 h 184"/>
                <a:gd name="T6" fmla="*/ 183 w 183"/>
                <a:gd name="T7" fmla="*/ 7 h 184"/>
                <a:gd name="T8" fmla="*/ 47 w 183"/>
                <a:gd name="T9" fmla="*/ 170 h 184"/>
                <a:gd name="T10" fmla="*/ 14 w 183"/>
                <a:gd name="T11" fmla="*/ 170 h 184"/>
                <a:gd name="T12" fmla="*/ 25 w 183"/>
                <a:gd name="T13" fmla="*/ 156 h 184"/>
                <a:gd name="T14" fmla="*/ 25 w 183"/>
                <a:gd name="T15" fmla="*/ 142 h 184"/>
                <a:gd name="T16" fmla="*/ 14 w 183"/>
                <a:gd name="T17" fmla="*/ 118 h 184"/>
                <a:gd name="T18" fmla="*/ 32 w 183"/>
                <a:gd name="T19" fmla="*/ 111 h 184"/>
                <a:gd name="T20" fmla="*/ 14 w 183"/>
                <a:gd name="T21" fmla="*/ 104 h 184"/>
                <a:gd name="T22" fmla="*/ 25 w 183"/>
                <a:gd name="T23" fmla="*/ 80 h 184"/>
                <a:gd name="T24" fmla="*/ 25 w 183"/>
                <a:gd name="T25" fmla="*/ 66 h 184"/>
                <a:gd name="T26" fmla="*/ 14 w 183"/>
                <a:gd name="T27" fmla="*/ 42 h 184"/>
                <a:gd name="T28" fmla="*/ 32 w 183"/>
                <a:gd name="T29" fmla="*/ 35 h 184"/>
                <a:gd name="T30" fmla="*/ 14 w 183"/>
                <a:gd name="T31" fmla="*/ 28 h 184"/>
                <a:gd name="T32" fmla="*/ 47 w 183"/>
                <a:gd name="T33" fmla="*/ 14 h 184"/>
                <a:gd name="T34" fmla="*/ 169 w 183"/>
                <a:gd name="T35" fmla="*/ 170 h 184"/>
                <a:gd name="T36" fmla="*/ 55 w 183"/>
                <a:gd name="T37" fmla="*/ 170 h 184"/>
                <a:gd name="T38" fmla="*/ 169 w 183"/>
                <a:gd name="T39" fmla="*/ 14 h 184"/>
                <a:gd name="T40" fmla="*/ 83 w 183"/>
                <a:gd name="T41" fmla="*/ 133 h 184"/>
                <a:gd name="T42" fmla="*/ 141 w 183"/>
                <a:gd name="T43" fmla="*/ 133 h 184"/>
                <a:gd name="T44" fmla="*/ 145 w 183"/>
                <a:gd name="T45" fmla="*/ 123 h 184"/>
                <a:gd name="T46" fmla="*/ 139 w 183"/>
                <a:gd name="T47" fmla="*/ 106 h 184"/>
                <a:gd name="T48" fmla="*/ 130 w 183"/>
                <a:gd name="T49" fmla="*/ 101 h 184"/>
                <a:gd name="T50" fmla="*/ 139 w 183"/>
                <a:gd name="T51" fmla="*/ 82 h 184"/>
                <a:gd name="T52" fmla="*/ 112 w 183"/>
                <a:gd name="T53" fmla="*/ 55 h 184"/>
                <a:gd name="T54" fmla="*/ 86 w 183"/>
                <a:gd name="T55" fmla="*/ 82 h 184"/>
                <a:gd name="T56" fmla="*/ 94 w 183"/>
                <a:gd name="T57" fmla="*/ 101 h 184"/>
                <a:gd name="T58" fmla="*/ 81 w 183"/>
                <a:gd name="T59" fmla="*/ 114 h 184"/>
                <a:gd name="T60" fmla="*/ 79 w 183"/>
                <a:gd name="T61" fmla="*/ 129 h 184"/>
                <a:gd name="T62" fmla="*/ 100 w 183"/>
                <a:gd name="T63" fmla="*/ 69 h 184"/>
                <a:gd name="T64" fmla="*/ 112 w 183"/>
                <a:gd name="T65" fmla="*/ 64 h 184"/>
                <a:gd name="T66" fmla="*/ 130 w 183"/>
                <a:gd name="T67" fmla="*/ 82 h 184"/>
                <a:gd name="T68" fmla="*/ 112 w 183"/>
                <a:gd name="T69" fmla="*/ 100 h 184"/>
                <a:gd name="T70" fmla="*/ 100 w 183"/>
                <a:gd name="T71" fmla="*/ 94 h 184"/>
                <a:gd name="T72" fmla="*/ 100 w 183"/>
                <a:gd name="T73" fmla="*/ 69 h 184"/>
                <a:gd name="T74" fmla="*/ 88 w 183"/>
                <a:gd name="T75" fmla="*/ 123 h 184"/>
                <a:gd name="T76" fmla="*/ 92 w 183"/>
                <a:gd name="T77" fmla="*/ 112 h 184"/>
                <a:gd name="T78" fmla="*/ 123 w 183"/>
                <a:gd name="T79" fmla="*/ 108 h 184"/>
                <a:gd name="T80" fmla="*/ 133 w 183"/>
                <a:gd name="T81" fmla="*/ 112 h 184"/>
                <a:gd name="T82" fmla="*/ 137 w 183"/>
                <a:gd name="T83" fmla="*/ 123 h 184"/>
                <a:gd name="T84" fmla="*/ 88 w 183"/>
                <a:gd name="T85" fmla="*/ 12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" h="184">
                  <a:moveTo>
                    <a:pt x="176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0" y="180"/>
                    <a:pt x="3" y="184"/>
                    <a:pt x="7" y="184"/>
                  </a:cubicBezTo>
                  <a:cubicBezTo>
                    <a:pt x="176" y="184"/>
                    <a:pt x="176" y="184"/>
                    <a:pt x="176" y="184"/>
                  </a:cubicBezTo>
                  <a:cubicBezTo>
                    <a:pt x="180" y="184"/>
                    <a:pt x="183" y="180"/>
                    <a:pt x="183" y="177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3" y="3"/>
                    <a:pt x="180" y="0"/>
                    <a:pt x="176" y="0"/>
                  </a:cubicBezTo>
                  <a:close/>
                  <a:moveTo>
                    <a:pt x="47" y="170"/>
                  </a:moveTo>
                  <a:cubicBezTo>
                    <a:pt x="47" y="170"/>
                    <a:pt x="47" y="170"/>
                    <a:pt x="47" y="170"/>
                  </a:cubicBezTo>
                  <a:cubicBezTo>
                    <a:pt x="14" y="170"/>
                    <a:pt x="14" y="170"/>
                    <a:pt x="14" y="170"/>
                  </a:cubicBezTo>
                  <a:cubicBezTo>
                    <a:pt x="14" y="156"/>
                    <a:pt x="14" y="156"/>
                    <a:pt x="14" y="156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8" y="156"/>
                    <a:pt x="32" y="152"/>
                    <a:pt x="32" y="149"/>
                  </a:cubicBezTo>
                  <a:cubicBezTo>
                    <a:pt x="32" y="145"/>
                    <a:pt x="28" y="142"/>
                    <a:pt x="2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25" y="118"/>
                    <a:pt x="25" y="118"/>
                    <a:pt x="25" y="118"/>
                  </a:cubicBezTo>
                  <a:cubicBezTo>
                    <a:pt x="28" y="118"/>
                    <a:pt x="32" y="115"/>
                    <a:pt x="32" y="111"/>
                  </a:cubicBezTo>
                  <a:cubicBezTo>
                    <a:pt x="32" y="107"/>
                    <a:pt x="28" y="104"/>
                    <a:pt x="25" y="104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8" y="80"/>
                    <a:pt x="32" y="77"/>
                    <a:pt x="32" y="73"/>
                  </a:cubicBezTo>
                  <a:cubicBezTo>
                    <a:pt x="32" y="69"/>
                    <a:pt x="28" y="66"/>
                    <a:pt x="25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8" y="42"/>
                    <a:pt x="32" y="39"/>
                    <a:pt x="32" y="35"/>
                  </a:cubicBezTo>
                  <a:cubicBezTo>
                    <a:pt x="32" y="31"/>
                    <a:pt x="28" y="28"/>
                    <a:pt x="25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47" y="170"/>
                    <a:pt x="47" y="170"/>
                    <a:pt x="47" y="170"/>
                  </a:cubicBezTo>
                  <a:close/>
                  <a:moveTo>
                    <a:pt x="169" y="170"/>
                  </a:moveTo>
                  <a:cubicBezTo>
                    <a:pt x="169" y="170"/>
                    <a:pt x="169" y="170"/>
                    <a:pt x="169" y="170"/>
                  </a:cubicBezTo>
                  <a:cubicBezTo>
                    <a:pt x="55" y="170"/>
                    <a:pt x="55" y="170"/>
                    <a:pt x="55" y="170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169" y="14"/>
                    <a:pt x="169" y="14"/>
                    <a:pt x="169" y="14"/>
                  </a:cubicBezTo>
                  <a:cubicBezTo>
                    <a:pt x="169" y="170"/>
                    <a:pt x="169" y="170"/>
                    <a:pt x="169" y="170"/>
                  </a:cubicBezTo>
                  <a:close/>
                  <a:moveTo>
                    <a:pt x="83" y="133"/>
                  </a:moveTo>
                  <a:cubicBezTo>
                    <a:pt x="83" y="133"/>
                    <a:pt x="83" y="133"/>
                    <a:pt x="83" y="133"/>
                  </a:cubicBezTo>
                  <a:cubicBezTo>
                    <a:pt x="141" y="133"/>
                    <a:pt x="141" y="133"/>
                    <a:pt x="141" y="133"/>
                  </a:cubicBezTo>
                  <a:cubicBezTo>
                    <a:pt x="143" y="133"/>
                    <a:pt x="145" y="131"/>
                    <a:pt x="145" y="129"/>
                  </a:cubicBezTo>
                  <a:cubicBezTo>
                    <a:pt x="145" y="123"/>
                    <a:pt x="145" y="123"/>
                    <a:pt x="145" y="123"/>
                  </a:cubicBezTo>
                  <a:cubicBezTo>
                    <a:pt x="145" y="119"/>
                    <a:pt x="145" y="116"/>
                    <a:pt x="144" y="114"/>
                  </a:cubicBezTo>
                  <a:cubicBezTo>
                    <a:pt x="142" y="111"/>
                    <a:pt x="141" y="109"/>
                    <a:pt x="139" y="106"/>
                  </a:cubicBezTo>
                  <a:cubicBezTo>
                    <a:pt x="137" y="104"/>
                    <a:pt x="134" y="103"/>
                    <a:pt x="131" y="102"/>
                  </a:cubicBezTo>
                  <a:cubicBezTo>
                    <a:pt x="130" y="101"/>
                    <a:pt x="130" y="101"/>
                    <a:pt x="130" y="101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6" y="96"/>
                    <a:pt x="139" y="89"/>
                    <a:pt x="139" y="82"/>
                  </a:cubicBezTo>
                  <a:cubicBezTo>
                    <a:pt x="139" y="75"/>
                    <a:pt x="136" y="68"/>
                    <a:pt x="131" y="63"/>
                  </a:cubicBezTo>
                  <a:cubicBezTo>
                    <a:pt x="126" y="58"/>
                    <a:pt x="120" y="55"/>
                    <a:pt x="112" y="55"/>
                  </a:cubicBezTo>
                  <a:cubicBezTo>
                    <a:pt x="105" y="55"/>
                    <a:pt x="98" y="58"/>
                    <a:pt x="94" y="63"/>
                  </a:cubicBezTo>
                  <a:cubicBezTo>
                    <a:pt x="89" y="68"/>
                    <a:pt x="86" y="75"/>
                    <a:pt x="86" y="82"/>
                  </a:cubicBezTo>
                  <a:cubicBezTo>
                    <a:pt x="86" y="89"/>
                    <a:pt x="89" y="96"/>
                    <a:pt x="94" y="100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1" y="102"/>
                    <a:pt x="88" y="104"/>
                    <a:pt x="86" y="106"/>
                  </a:cubicBezTo>
                  <a:cubicBezTo>
                    <a:pt x="84" y="109"/>
                    <a:pt x="82" y="111"/>
                    <a:pt x="81" y="114"/>
                  </a:cubicBezTo>
                  <a:cubicBezTo>
                    <a:pt x="80" y="116"/>
                    <a:pt x="79" y="119"/>
                    <a:pt x="79" y="123"/>
                  </a:cubicBezTo>
                  <a:cubicBezTo>
                    <a:pt x="79" y="129"/>
                    <a:pt x="79" y="129"/>
                    <a:pt x="79" y="129"/>
                  </a:cubicBezTo>
                  <a:cubicBezTo>
                    <a:pt x="79" y="131"/>
                    <a:pt x="81" y="133"/>
                    <a:pt x="83" y="133"/>
                  </a:cubicBezTo>
                  <a:close/>
                  <a:moveTo>
                    <a:pt x="100" y="69"/>
                  </a:moveTo>
                  <a:cubicBezTo>
                    <a:pt x="100" y="69"/>
                    <a:pt x="100" y="69"/>
                    <a:pt x="100" y="69"/>
                  </a:cubicBezTo>
                  <a:cubicBezTo>
                    <a:pt x="103" y="66"/>
                    <a:pt x="107" y="64"/>
                    <a:pt x="112" y="64"/>
                  </a:cubicBezTo>
                  <a:cubicBezTo>
                    <a:pt x="117" y="64"/>
                    <a:pt x="122" y="66"/>
                    <a:pt x="125" y="69"/>
                  </a:cubicBezTo>
                  <a:cubicBezTo>
                    <a:pt x="128" y="72"/>
                    <a:pt x="130" y="77"/>
                    <a:pt x="130" y="82"/>
                  </a:cubicBezTo>
                  <a:cubicBezTo>
                    <a:pt x="130" y="87"/>
                    <a:pt x="128" y="91"/>
                    <a:pt x="125" y="94"/>
                  </a:cubicBezTo>
                  <a:cubicBezTo>
                    <a:pt x="122" y="98"/>
                    <a:pt x="117" y="100"/>
                    <a:pt x="112" y="100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07" y="100"/>
                    <a:pt x="103" y="98"/>
                    <a:pt x="100" y="94"/>
                  </a:cubicBezTo>
                  <a:cubicBezTo>
                    <a:pt x="96" y="91"/>
                    <a:pt x="94" y="87"/>
                    <a:pt x="94" y="82"/>
                  </a:cubicBezTo>
                  <a:cubicBezTo>
                    <a:pt x="94" y="77"/>
                    <a:pt x="96" y="72"/>
                    <a:pt x="100" y="69"/>
                  </a:cubicBezTo>
                  <a:close/>
                  <a:moveTo>
                    <a:pt x="88" y="123"/>
                  </a:moveTo>
                  <a:cubicBezTo>
                    <a:pt x="88" y="123"/>
                    <a:pt x="88" y="123"/>
                    <a:pt x="88" y="123"/>
                  </a:cubicBezTo>
                  <a:cubicBezTo>
                    <a:pt x="88" y="121"/>
                    <a:pt x="88" y="119"/>
                    <a:pt x="89" y="117"/>
                  </a:cubicBezTo>
                  <a:cubicBezTo>
                    <a:pt x="89" y="115"/>
                    <a:pt x="90" y="114"/>
                    <a:pt x="92" y="112"/>
                  </a:cubicBezTo>
                  <a:cubicBezTo>
                    <a:pt x="94" y="110"/>
                    <a:pt x="98" y="108"/>
                    <a:pt x="102" y="108"/>
                  </a:cubicBezTo>
                  <a:cubicBezTo>
                    <a:pt x="123" y="108"/>
                    <a:pt x="123" y="108"/>
                    <a:pt x="123" y="108"/>
                  </a:cubicBezTo>
                  <a:cubicBezTo>
                    <a:pt x="125" y="108"/>
                    <a:pt x="126" y="109"/>
                    <a:pt x="128" y="109"/>
                  </a:cubicBezTo>
                  <a:cubicBezTo>
                    <a:pt x="130" y="110"/>
                    <a:pt x="131" y="111"/>
                    <a:pt x="133" y="112"/>
                  </a:cubicBezTo>
                  <a:cubicBezTo>
                    <a:pt x="134" y="114"/>
                    <a:pt x="135" y="115"/>
                    <a:pt x="136" y="117"/>
                  </a:cubicBezTo>
                  <a:cubicBezTo>
                    <a:pt x="136" y="119"/>
                    <a:pt x="137" y="121"/>
                    <a:pt x="137" y="123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88" y="124"/>
                    <a:pt x="88" y="124"/>
                    <a:pt x="88" y="124"/>
                  </a:cubicBezTo>
                  <a:cubicBezTo>
                    <a:pt x="88" y="123"/>
                    <a:pt x="88" y="123"/>
                    <a:pt x="88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258455" y="2006600"/>
            <a:ext cx="494170" cy="494170"/>
            <a:chOff x="8033161" y="4807206"/>
            <a:chExt cx="557158" cy="557158"/>
          </a:xfrm>
        </p:grpSpPr>
        <p:sp>
          <p:nvSpPr>
            <p:cNvPr id="46" name="椭圆 45"/>
            <p:cNvSpPr/>
            <p:nvPr/>
          </p:nvSpPr>
          <p:spPr bwMode="auto">
            <a:xfrm>
              <a:off x="8033161" y="4807206"/>
              <a:ext cx="557158" cy="557158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Freeform 142"/>
            <p:cNvSpPr>
              <a:spLocks noEditPoints="1"/>
            </p:cNvSpPr>
            <p:nvPr/>
          </p:nvSpPr>
          <p:spPr bwMode="auto">
            <a:xfrm>
              <a:off x="8223037" y="4983657"/>
              <a:ext cx="177406" cy="204256"/>
            </a:xfrm>
            <a:custGeom>
              <a:avLst/>
              <a:gdLst>
                <a:gd name="T0" fmla="*/ 19 w 160"/>
                <a:gd name="T1" fmla="*/ 0 h 184"/>
                <a:gd name="T2" fmla="*/ 102 w 160"/>
                <a:gd name="T3" fmla="*/ 0 h 184"/>
                <a:gd name="T4" fmla="*/ 107 w 160"/>
                <a:gd name="T5" fmla="*/ 2 h 184"/>
                <a:gd name="T6" fmla="*/ 158 w 160"/>
                <a:gd name="T7" fmla="*/ 53 h 184"/>
                <a:gd name="T8" fmla="*/ 160 w 160"/>
                <a:gd name="T9" fmla="*/ 58 h 184"/>
                <a:gd name="T10" fmla="*/ 160 w 160"/>
                <a:gd name="T11" fmla="*/ 58 h 184"/>
                <a:gd name="T12" fmla="*/ 160 w 160"/>
                <a:gd name="T13" fmla="*/ 165 h 184"/>
                <a:gd name="T14" fmla="*/ 155 w 160"/>
                <a:gd name="T15" fmla="*/ 178 h 184"/>
                <a:gd name="T16" fmla="*/ 155 w 160"/>
                <a:gd name="T17" fmla="*/ 178 h 184"/>
                <a:gd name="T18" fmla="*/ 155 w 160"/>
                <a:gd name="T19" fmla="*/ 178 h 184"/>
                <a:gd name="T20" fmla="*/ 142 w 160"/>
                <a:gd name="T21" fmla="*/ 184 h 184"/>
                <a:gd name="T22" fmla="*/ 19 w 160"/>
                <a:gd name="T23" fmla="*/ 184 h 184"/>
                <a:gd name="T24" fmla="*/ 6 w 160"/>
                <a:gd name="T25" fmla="*/ 178 h 184"/>
                <a:gd name="T26" fmla="*/ 5 w 160"/>
                <a:gd name="T27" fmla="*/ 178 h 184"/>
                <a:gd name="T28" fmla="*/ 5 w 160"/>
                <a:gd name="T29" fmla="*/ 178 h 184"/>
                <a:gd name="T30" fmla="*/ 0 w 160"/>
                <a:gd name="T31" fmla="*/ 165 h 184"/>
                <a:gd name="T32" fmla="*/ 0 w 160"/>
                <a:gd name="T33" fmla="*/ 19 h 184"/>
                <a:gd name="T34" fmla="*/ 5 w 160"/>
                <a:gd name="T35" fmla="*/ 6 h 184"/>
                <a:gd name="T36" fmla="*/ 19 w 160"/>
                <a:gd name="T37" fmla="*/ 0 h 184"/>
                <a:gd name="T38" fmla="*/ 146 w 160"/>
                <a:gd name="T39" fmla="*/ 63 h 184"/>
                <a:gd name="T40" fmla="*/ 146 w 160"/>
                <a:gd name="T41" fmla="*/ 63 h 184"/>
                <a:gd name="T42" fmla="*/ 114 w 160"/>
                <a:gd name="T43" fmla="*/ 63 h 184"/>
                <a:gd name="T44" fmla="*/ 103 w 160"/>
                <a:gd name="T45" fmla="*/ 58 h 184"/>
                <a:gd name="T46" fmla="*/ 103 w 160"/>
                <a:gd name="T47" fmla="*/ 58 h 184"/>
                <a:gd name="T48" fmla="*/ 98 w 160"/>
                <a:gd name="T49" fmla="*/ 46 h 184"/>
                <a:gd name="T50" fmla="*/ 98 w 160"/>
                <a:gd name="T51" fmla="*/ 14 h 184"/>
                <a:gd name="T52" fmla="*/ 19 w 160"/>
                <a:gd name="T53" fmla="*/ 14 h 184"/>
                <a:gd name="T54" fmla="*/ 15 w 160"/>
                <a:gd name="T55" fmla="*/ 16 h 184"/>
                <a:gd name="T56" fmla="*/ 14 w 160"/>
                <a:gd name="T57" fmla="*/ 19 h 184"/>
                <a:gd name="T58" fmla="*/ 14 w 160"/>
                <a:gd name="T59" fmla="*/ 165 h 184"/>
                <a:gd name="T60" fmla="*/ 15 w 160"/>
                <a:gd name="T61" fmla="*/ 168 h 184"/>
                <a:gd name="T62" fmla="*/ 19 w 160"/>
                <a:gd name="T63" fmla="*/ 170 h 184"/>
                <a:gd name="T64" fmla="*/ 142 w 160"/>
                <a:gd name="T65" fmla="*/ 170 h 184"/>
                <a:gd name="T66" fmla="*/ 145 w 160"/>
                <a:gd name="T67" fmla="*/ 168 h 184"/>
                <a:gd name="T68" fmla="*/ 145 w 160"/>
                <a:gd name="T69" fmla="*/ 168 h 184"/>
                <a:gd name="T70" fmla="*/ 146 w 160"/>
                <a:gd name="T71" fmla="*/ 165 h 184"/>
                <a:gd name="T72" fmla="*/ 146 w 160"/>
                <a:gd name="T73" fmla="*/ 63 h 184"/>
                <a:gd name="T74" fmla="*/ 139 w 160"/>
                <a:gd name="T75" fmla="*/ 54 h 184"/>
                <a:gd name="T76" fmla="*/ 139 w 160"/>
                <a:gd name="T77" fmla="*/ 54 h 184"/>
                <a:gd name="T78" fmla="*/ 107 w 160"/>
                <a:gd name="T79" fmla="*/ 22 h 184"/>
                <a:gd name="T80" fmla="*/ 107 w 160"/>
                <a:gd name="T81" fmla="*/ 46 h 184"/>
                <a:gd name="T82" fmla="*/ 109 w 160"/>
                <a:gd name="T83" fmla="*/ 52 h 184"/>
                <a:gd name="T84" fmla="*/ 109 w 160"/>
                <a:gd name="T85" fmla="*/ 52 h 184"/>
                <a:gd name="T86" fmla="*/ 114 w 160"/>
                <a:gd name="T87" fmla="*/ 54 h 184"/>
                <a:gd name="T88" fmla="*/ 139 w 160"/>
                <a:gd name="T89" fmla="*/ 5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60" h="184">
                  <a:moveTo>
                    <a:pt x="19" y="0"/>
                  </a:move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6" y="1"/>
                    <a:pt x="107" y="2"/>
                  </a:cubicBezTo>
                  <a:cubicBezTo>
                    <a:pt x="158" y="53"/>
                    <a:pt x="158" y="53"/>
                    <a:pt x="158" y="53"/>
                  </a:cubicBezTo>
                  <a:cubicBezTo>
                    <a:pt x="160" y="55"/>
                    <a:pt x="160" y="57"/>
                    <a:pt x="160" y="58"/>
                  </a:cubicBezTo>
                  <a:cubicBezTo>
                    <a:pt x="160" y="58"/>
                    <a:pt x="160" y="58"/>
                    <a:pt x="160" y="58"/>
                  </a:cubicBezTo>
                  <a:cubicBezTo>
                    <a:pt x="160" y="165"/>
                    <a:pt x="160" y="165"/>
                    <a:pt x="160" y="165"/>
                  </a:cubicBezTo>
                  <a:cubicBezTo>
                    <a:pt x="160" y="170"/>
                    <a:pt x="158" y="175"/>
                    <a:pt x="155" y="178"/>
                  </a:cubicBezTo>
                  <a:cubicBezTo>
                    <a:pt x="155" y="178"/>
                    <a:pt x="155" y="178"/>
                    <a:pt x="155" y="178"/>
                  </a:cubicBezTo>
                  <a:cubicBezTo>
                    <a:pt x="155" y="178"/>
                    <a:pt x="155" y="178"/>
                    <a:pt x="155" y="178"/>
                  </a:cubicBezTo>
                  <a:cubicBezTo>
                    <a:pt x="151" y="182"/>
                    <a:pt x="147" y="184"/>
                    <a:pt x="142" y="184"/>
                  </a:cubicBezTo>
                  <a:cubicBezTo>
                    <a:pt x="19" y="184"/>
                    <a:pt x="19" y="184"/>
                    <a:pt x="19" y="184"/>
                  </a:cubicBezTo>
                  <a:cubicBezTo>
                    <a:pt x="14" y="184"/>
                    <a:pt x="9" y="181"/>
                    <a:pt x="6" y="178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2" y="175"/>
                    <a:pt x="0" y="170"/>
                    <a:pt x="0" y="16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4"/>
                    <a:pt x="2" y="9"/>
                    <a:pt x="5" y="6"/>
                  </a:cubicBezTo>
                  <a:cubicBezTo>
                    <a:pt x="9" y="2"/>
                    <a:pt x="14" y="0"/>
                    <a:pt x="19" y="0"/>
                  </a:cubicBezTo>
                  <a:close/>
                  <a:moveTo>
                    <a:pt x="146" y="63"/>
                  </a:moveTo>
                  <a:cubicBezTo>
                    <a:pt x="146" y="63"/>
                    <a:pt x="146" y="63"/>
                    <a:pt x="146" y="63"/>
                  </a:cubicBezTo>
                  <a:cubicBezTo>
                    <a:pt x="114" y="63"/>
                    <a:pt x="114" y="63"/>
                    <a:pt x="114" y="63"/>
                  </a:cubicBezTo>
                  <a:cubicBezTo>
                    <a:pt x="110" y="63"/>
                    <a:pt x="106" y="61"/>
                    <a:pt x="103" y="58"/>
                  </a:cubicBezTo>
                  <a:cubicBezTo>
                    <a:pt x="103" y="58"/>
                    <a:pt x="103" y="58"/>
                    <a:pt x="103" y="58"/>
                  </a:cubicBezTo>
                  <a:cubicBezTo>
                    <a:pt x="100" y="55"/>
                    <a:pt x="98" y="51"/>
                    <a:pt x="98" y="46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7" y="14"/>
                    <a:pt x="16" y="15"/>
                    <a:pt x="15" y="16"/>
                  </a:cubicBezTo>
                  <a:cubicBezTo>
                    <a:pt x="15" y="17"/>
                    <a:pt x="14" y="18"/>
                    <a:pt x="14" y="19"/>
                  </a:cubicBezTo>
                  <a:cubicBezTo>
                    <a:pt x="14" y="165"/>
                    <a:pt x="14" y="165"/>
                    <a:pt x="14" y="165"/>
                  </a:cubicBezTo>
                  <a:cubicBezTo>
                    <a:pt x="14" y="166"/>
                    <a:pt x="15" y="167"/>
                    <a:pt x="15" y="168"/>
                  </a:cubicBezTo>
                  <a:cubicBezTo>
                    <a:pt x="16" y="169"/>
                    <a:pt x="17" y="170"/>
                    <a:pt x="19" y="170"/>
                  </a:cubicBezTo>
                  <a:cubicBezTo>
                    <a:pt x="142" y="170"/>
                    <a:pt x="142" y="170"/>
                    <a:pt x="142" y="170"/>
                  </a:cubicBezTo>
                  <a:cubicBezTo>
                    <a:pt x="143" y="170"/>
                    <a:pt x="144" y="169"/>
                    <a:pt x="145" y="168"/>
                  </a:cubicBezTo>
                  <a:cubicBezTo>
                    <a:pt x="145" y="168"/>
                    <a:pt x="145" y="168"/>
                    <a:pt x="145" y="168"/>
                  </a:cubicBezTo>
                  <a:cubicBezTo>
                    <a:pt x="146" y="167"/>
                    <a:pt x="146" y="166"/>
                    <a:pt x="146" y="165"/>
                  </a:cubicBezTo>
                  <a:cubicBezTo>
                    <a:pt x="146" y="63"/>
                    <a:pt x="146" y="63"/>
                    <a:pt x="146" y="63"/>
                  </a:cubicBezTo>
                  <a:close/>
                  <a:moveTo>
                    <a:pt x="139" y="54"/>
                  </a:moveTo>
                  <a:cubicBezTo>
                    <a:pt x="139" y="54"/>
                    <a:pt x="139" y="54"/>
                    <a:pt x="139" y="54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48"/>
                    <a:pt x="107" y="50"/>
                    <a:pt x="109" y="52"/>
                  </a:cubicBezTo>
                  <a:cubicBezTo>
                    <a:pt x="109" y="52"/>
                    <a:pt x="109" y="52"/>
                    <a:pt x="109" y="52"/>
                  </a:cubicBezTo>
                  <a:cubicBezTo>
                    <a:pt x="110" y="53"/>
                    <a:pt x="112" y="54"/>
                    <a:pt x="114" y="54"/>
                  </a:cubicBezTo>
                  <a:cubicBezTo>
                    <a:pt x="139" y="54"/>
                    <a:pt x="139" y="54"/>
                    <a:pt x="139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85634" y="1612900"/>
            <a:ext cx="494170" cy="494170"/>
            <a:chOff x="1385940" y="4807206"/>
            <a:chExt cx="557158" cy="557158"/>
          </a:xfrm>
        </p:grpSpPr>
        <p:sp>
          <p:nvSpPr>
            <p:cNvPr id="44" name="椭圆 43"/>
            <p:cNvSpPr/>
            <p:nvPr/>
          </p:nvSpPr>
          <p:spPr bwMode="auto">
            <a:xfrm>
              <a:off x="1385940" y="4807206"/>
              <a:ext cx="557158" cy="557158"/>
            </a:xfrm>
            <a:prstGeom prst="ellipse">
              <a:avLst/>
            </a:prstGeom>
            <a:solidFill>
              <a:schemeClr val="bg2"/>
            </a:solidFill>
            <a:ln w="1905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Freeform 144"/>
            <p:cNvSpPr>
              <a:spLocks noEditPoints="1"/>
            </p:cNvSpPr>
            <p:nvPr/>
          </p:nvSpPr>
          <p:spPr bwMode="auto">
            <a:xfrm>
              <a:off x="1562390" y="4983657"/>
              <a:ext cx="204258" cy="204256"/>
            </a:xfrm>
            <a:custGeom>
              <a:avLst/>
              <a:gdLst>
                <a:gd name="T0" fmla="*/ 92 w 184"/>
                <a:gd name="T1" fmla="*/ 0 h 184"/>
                <a:gd name="T2" fmla="*/ 157 w 184"/>
                <a:gd name="T3" fmla="*/ 27 h 184"/>
                <a:gd name="T4" fmla="*/ 157 w 184"/>
                <a:gd name="T5" fmla="*/ 28 h 184"/>
                <a:gd name="T6" fmla="*/ 184 w 184"/>
                <a:gd name="T7" fmla="*/ 92 h 184"/>
                <a:gd name="T8" fmla="*/ 179 w 184"/>
                <a:gd name="T9" fmla="*/ 120 h 184"/>
                <a:gd name="T10" fmla="*/ 168 w 184"/>
                <a:gd name="T11" fmla="*/ 144 h 184"/>
                <a:gd name="T12" fmla="*/ 168 w 184"/>
                <a:gd name="T13" fmla="*/ 177 h 184"/>
                <a:gd name="T14" fmla="*/ 161 w 184"/>
                <a:gd name="T15" fmla="*/ 184 h 184"/>
                <a:gd name="T16" fmla="*/ 160 w 184"/>
                <a:gd name="T17" fmla="*/ 184 h 184"/>
                <a:gd name="T18" fmla="*/ 92 w 184"/>
                <a:gd name="T19" fmla="*/ 184 h 184"/>
                <a:gd name="T20" fmla="*/ 27 w 184"/>
                <a:gd name="T21" fmla="*/ 157 h 184"/>
                <a:gd name="T22" fmla="*/ 27 w 184"/>
                <a:gd name="T23" fmla="*/ 157 h 184"/>
                <a:gd name="T24" fmla="*/ 27 w 184"/>
                <a:gd name="T25" fmla="*/ 157 h 184"/>
                <a:gd name="T26" fmla="*/ 0 w 184"/>
                <a:gd name="T27" fmla="*/ 92 h 184"/>
                <a:gd name="T28" fmla="*/ 27 w 184"/>
                <a:gd name="T29" fmla="*/ 27 h 184"/>
                <a:gd name="T30" fmla="*/ 27 w 184"/>
                <a:gd name="T31" fmla="*/ 27 h 184"/>
                <a:gd name="T32" fmla="*/ 92 w 184"/>
                <a:gd name="T33" fmla="*/ 0 h 184"/>
                <a:gd name="T34" fmla="*/ 46 w 184"/>
                <a:gd name="T35" fmla="*/ 74 h 184"/>
                <a:gd name="T36" fmla="*/ 46 w 184"/>
                <a:gd name="T37" fmla="*/ 74 h 184"/>
                <a:gd name="T38" fmla="*/ 138 w 184"/>
                <a:gd name="T39" fmla="*/ 74 h 184"/>
                <a:gd name="T40" fmla="*/ 142 w 184"/>
                <a:gd name="T41" fmla="*/ 69 h 184"/>
                <a:gd name="T42" fmla="*/ 138 w 184"/>
                <a:gd name="T43" fmla="*/ 65 h 184"/>
                <a:gd name="T44" fmla="*/ 46 w 184"/>
                <a:gd name="T45" fmla="*/ 65 h 184"/>
                <a:gd name="T46" fmla="*/ 42 w 184"/>
                <a:gd name="T47" fmla="*/ 69 h 184"/>
                <a:gd name="T48" fmla="*/ 46 w 184"/>
                <a:gd name="T49" fmla="*/ 74 h 184"/>
                <a:gd name="T50" fmla="*/ 46 w 184"/>
                <a:gd name="T51" fmla="*/ 96 h 184"/>
                <a:gd name="T52" fmla="*/ 46 w 184"/>
                <a:gd name="T53" fmla="*/ 96 h 184"/>
                <a:gd name="T54" fmla="*/ 138 w 184"/>
                <a:gd name="T55" fmla="*/ 96 h 184"/>
                <a:gd name="T56" fmla="*/ 142 w 184"/>
                <a:gd name="T57" fmla="*/ 92 h 184"/>
                <a:gd name="T58" fmla="*/ 138 w 184"/>
                <a:gd name="T59" fmla="*/ 88 h 184"/>
                <a:gd name="T60" fmla="*/ 46 w 184"/>
                <a:gd name="T61" fmla="*/ 88 h 184"/>
                <a:gd name="T62" fmla="*/ 42 w 184"/>
                <a:gd name="T63" fmla="*/ 92 h 184"/>
                <a:gd name="T64" fmla="*/ 46 w 184"/>
                <a:gd name="T65" fmla="*/ 96 h 184"/>
                <a:gd name="T66" fmla="*/ 46 w 184"/>
                <a:gd name="T67" fmla="*/ 119 h 184"/>
                <a:gd name="T68" fmla="*/ 46 w 184"/>
                <a:gd name="T69" fmla="*/ 119 h 184"/>
                <a:gd name="T70" fmla="*/ 138 w 184"/>
                <a:gd name="T71" fmla="*/ 119 h 184"/>
                <a:gd name="T72" fmla="*/ 142 w 184"/>
                <a:gd name="T73" fmla="*/ 114 h 184"/>
                <a:gd name="T74" fmla="*/ 138 w 184"/>
                <a:gd name="T75" fmla="*/ 110 h 184"/>
                <a:gd name="T76" fmla="*/ 46 w 184"/>
                <a:gd name="T77" fmla="*/ 110 h 184"/>
                <a:gd name="T78" fmla="*/ 42 w 184"/>
                <a:gd name="T79" fmla="*/ 114 h 184"/>
                <a:gd name="T80" fmla="*/ 46 w 184"/>
                <a:gd name="T81" fmla="*/ 119 h 184"/>
                <a:gd name="T82" fmla="*/ 147 w 184"/>
                <a:gd name="T83" fmla="*/ 37 h 184"/>
                <a:gd name="T84" fmla="*/ 147 w 184"/>
                <a:gd name="T85" fmla="*/ 37 h 184"/>
                <a:gd name="T86" fmla="*/ 92 w 184"/>
                <a:gd name="T87" fmla="*/ 14 h 184"/>
                <a:gd name="T88" fmla="*/ 37 w 184"/>
                <a:gd name="T89" fmla="*/ 37 h 184"/>
                <a:gd name="T90" fmla="*/ 37 w 184"/>
                <a:gd name="T91" fmla="*/ 37 h 184"/>
                <a:gd name="T92" fmla="*/ 37 w 184"/>
                <a:gd name="T93" fmla="*/ 37 h 184"/>
                <a:gd name="T94" fmla="*/ 15 w 184"/>
                <a:gd name="T95" fmla="*/ 92 h 184"/>
                <a:gd name="T96" fmla="*/ 37 w 184"/>
                <a:gd name="T97" fmla="*/ 147 h 184"/>
                <a:gd name="T98" fmla="*/ 37 w 184"/>
                <a:gd name="T99" fmla="*/ 147 h 184"/>
                <a:gd name="T100" fmla="*/ 92 w 184"/>
                <a:gd name="T101" fmla="*/ 170 h 184"/>
                <a:gd name="T102" fmla="*/ 153 w 184"/>
                <a:gd name="T103" fmla="*/ 170 h 184"/>
                <a:gd name="T104" fmla="*/ 153 w 184"/>
                <a:gd name="T105" fmla="*/ 142 h 184"/>
                <a:gd name="T106" fmla="*/ 153 w 184"/>
                <a:gd name="T107" fmla="*/ 142 h 184"/>
                <a:gd name="T108" fmla="*/ 155 w 184"/>
                <a:gd name="T109" fmla="*/ 138 h 184"/>
                <a:gd name="T110" fmla="*/ 166 w 184"/>
                <a:gd name="T111" fmla="*/ 116 h 184"/>
                <a:gd name="T112" fmla="*/ 170 w 184"/>
                <a:gd name="T113" fmla="*/ 92 h 184"/>
                <a:gd name="T114" fmla="*/ 147 w 184"/>
                <a:gd name="T115" fmla="*/ 37 h 184"/>
                <a:gd name="T116" fmla="*/ 147 w 184"/>
                <a:gd name="T117" fmla="*/ 3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117" y="0"/>
                    <a:pt x="140" y="10"/>
                    <a:pt x="157" y="27"/>
                  </a:cubicBezTo>
                  <a:cubicBezTo>
                    <a:pt x="157" y="28"/>
                    <a:pt x="157" y="28"/>
                    <a:pt x="157" y="28"/>
                  </a:cubicBezTo>
                  <a:cubicBezTo>
                    <a:pt x="174" y="44"/>
                    <a:pt x="184" y="67"/>
                    <a:pt x="184" y="92"/>
                  </a:cubicBezTo>
                  <a:cubicBezTo>
                    <a:pt x="184" y="102"/>
                    <a:pt x="182" y="111"/>
                    <a:pt x="179" y="120"/>
                  </a:cubicBezTo>
                  <a:cubicBezTo>
                    <a:pt x="176" y="129"/>
                    <a:pt x="173" y="137"/>
                    <a:pt x="168" y="144"/>
                  </a:cubicBezTo>
                  <a:cubicBezTo>
                    <a:pt x="168" y="177"/>
                    <a:pt x="168" y="177"/>
                    <a:pt x="168" y="177"/>
                  </a:cubicBezTo>
                  <a:cubicBezTo>
                    <a:pt x="168" y="180"/>
                    <a:pt x="164" y="184"/>
                    <a:pt x="161" y="184"/>
                  </a:cubicBezTo>
                  <a:cubicBezTo>
                    <a:pt x="160" y="184"/>
                    <a:pt x="160" y="184"/>
                    <a:pt x="160" y="184"/>
                  </a:cubicBezTo>
                  <a:cubicBezTo>
                    <a:pt x="92" y="184"/>
                    <a:pt x="92" y="184"/>
                    <a:pt x="92" y="184"/>
                  </a:cubicBezTo>
                  <a:cubicBezTo>
                    <a:pt x="67" y="184"/>
                    <a:pt x="44" y="173"/>
                    <a:pt x="27" y="157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27" y="157"/>
                    <a:pt x="27" y="157"/>
                    <a:pt x="27" y="157"/>
                  </a:cubicBezTo>
                  <a:cubicBezTo>
                    <a:pt x="11" y="140"/>
                    <a:pt x="0" y="117"/>
                    <a:pt x="0" y="92"/>
                  </a:cubicBezTo>
                  <a:cubicBezTo>
                    <a:pt x="0" y="67"/>
                    <a:pt x="11" y="44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44" y="10"/>
                    <a:pt x="67" y="0"/>
                    <a:pt x="92" y="0"/>
                  </a:cubicBezTo>
                  <a:close/>
                  <a:moveTo>
                    <a:pt x="46" y="74"/>
                  </a:moveTo>
                  <a:cubicBezTo>
                    <a:pt x="46" y="74"/>
                    <a:pt x="46" y="74"/>
                    <a:pt x="46" y="74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40" y="74"/>
                    <a:pt x="142" y="72"/>
                    <a:pt x="142" y="69"/>
                  </a:cubicBezTo>
                  <a:cubicBezTo>
                    <a:pt x="142" y="67"/>
                    <a:pt x="140" y="65"/>
                    <a:pt x="138" y="65"/>
                  </a:cubicBezTo>
                  <a:cubicBezTo>
                    <a:pt x="46" y="65"/>
                    <a:pt x="46" y="65"/>
                    <a:pt x="46" y="65"/>
                  </a:cubicBezTo>
                  <a:cubicBezTo>
                    <a:pt x="44" y="65"/>
                    <a:pt x="42" y="67"/>
                    <a:pt x="42" y="69"/>
                  </a:cubicBezTo>
                  <a:cubicBezTo>
                    <a:pt x="42" y="72"/>
                    <a:pt x="44" y="74"/>
                    <a:pt x="46" y="74"/>
                  </a:cubicBezTo>
                  <a:close/>
                  <a:moveTo>
                    <a:pt x="46" y="96"/>
                  </a:moveTo>
                  <a:cubicBezTo>
                    <a:pt x="46" y="96"/>
                    <a:pt x="46" y="96"/>
                    <a:pt x="46" y="96"/>
                  </a:cubicBezTo>
                  <a:cubicBezTo>
                    <a:pt x="138" y="96"/>
                    <a:pt x="138" y="96"/>
                    <a:pt x="138" y="96"/>
                  </a:cubicBezTo>
                  <a:cubicBezTo>
                    <a:pt x="140" y="96"/>
                    <a:pt x="142" y="94"/>
                    <a:pt x="142" y="92"/>
                  </a:cubicBezTo>
                  <a:cubicBezTo>
                    <a:pt x="142" y="90"/>
                    <a:pt x="140" y="88"/>
                    <a:pt x="138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4" y="88"/>
                    <a:pt x="42" y="90"/>
                    <a:pt x="42" y="92"/>
                  </a:cubicBezTo>
                  <a:cubicBezTo>
                    <a:pt x="42" y="94"/>
                    <a:pt x="44" y="96"/>
                    <a:pt x="46" y="96"/>
                  </a:cubicBezTo>
                  <a:close/>
                  <a:moveTo>
                    <a:pt x="46" y="119"/>
                  </a:moveTo>
                  <a:cubicBezTo>
                    <a:pt x="46" y="119"/>
                    <a:pt x="46" y="119"/>
                    <a:pt x="46" y="119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40" y="119"/>
                    <a:pt x="142" y="117"/>
                    <a:pt x="142" y="114"/>
                  </a:cubicBezTo>
                  <a:cubicBezTo>
                    <a:pt x="142" y="112"/>
                    <a:pt x="140" y="110"/>
                    <a:pt x="138" y="110"/>
                  </a:cubicBezTo>
                  <a:cubicBezTo>
                    <a:pt x="46" y="110"/>
                    <a:pt x="46" y="110"/>
                    <a:pt x="46" y="110"/>
                  </a:cubicBezTo>
                  <a:cubicBezTo>
                    <a:pt x="44" y="110"/>
                    <a:pt x="42" y="112"/>
                    <a:pt x="42" y="114"/>
                  </a:cubicBezTo>
                  <a:cubicBezTo>
                    <a:pt x="42" y="117"/>
                    <a:pt x="44" y="119"/>
                    <a:pt x="46" y="119"/>
                  </a:cubicBezTo>
                  <a:close/>
                  <a:moveTo>
                    <a:pt x="147" y="37"/>
                  </a:moveTo>
                  <a:cubicBezTo>
                    <a:pt x="147" y="37"/>
                    <a:pt x="147" y="37"/>
                    <a:pt x="147" y="37"/>
                  </a:cubicBezTo>
                  <a:cubicBezTo>
                    <a:pt x="133" y="23"/>
                    <a:pt x="114" y="14"/>
                    <a:pt x="92" y="14"/>
                  </a:cubicBezTo>
                  <a:cubicBezTo>
                    <a:pt x="71" y="14"/>
                    <a:pt x="51" y="23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23" y="51"/>
                    <a:pt x="15" y="70"/>
                    <a:pt x="15" y="92"/>
                  </a:cubicBezTo>
                  <a:cubicBezTo>
                    <a:pt x="15" y="113"/>
                    <a:pt x="23" y="133"/>
                    <a:pt x="37" y="147"/>
                  </a:cubicBezTo>
                  <a:cubicBezTo>
                    <a:pt x="37" y="147"/>
                    <a:pt x="37" y="147"/>
                    <a:pt x="37" y="147"/>
                  </a:cubicBezTo>
                  <a:cubicBezTo>
                    <a:pt x="51" y="161"/>
                    <a:pt x="71" y="170"/>
                    <a:pt x="92" y="170"/>
                  </a:cubicBezTo>
                  <a:cubicBezTo>
                    <a:pt x="153" y="170"/>
                    <a:pt x="153" y="170"/>
                    <a:pt x="153" y="170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2"/>
                    <a:pt x="153" y="142"/>
                    <a:pt x="153" y="142"/>
                  </a:cubicBezTo>
                  <a:cubicBezTo>
                    <a:pt x="153" y="140"/>
                    <a:pt x="154" y="139"/>
                    <a:pt x="155" y="138"/>
                  </a:cubicBezTo>
                  <a:cubicBezTo>
                    <a:pt x="160" y="131"/>
                    <a:pt x="163" y="124"/>
                    <a:pt x="166" y="116"/>
                  </a:cubicBezTo>
                  <a:cubicBezTo>
                    <a:pt x="168" y="108"/>
                    <a:pt x="170" y="100"/>
                    <a:pt x="170" y="92"/>
                  </a:cubicBezTo>
                  <a:cubicBezTo>
                    <a:pt x="170" y="71"/>
                    <a:pt x="161" y="51"/>
                    <a:pt x="147" y="37"/>
                  </a:cubicBezTo>
                  <a:cubicBezTo>
                    <a:pt x="147" y="37"/>
                    <a:pt x="147" y="37"/>
                    <a:pt x="147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086094" y="4876800"/>
            <a:ext cx="494170" cy="494170"/>
            <a:chOff x="10248900" y="4807206"/>
            <a:chExt cx="557158" cy="557158"/>
          </a:xfrm>
        </p:grpSpPr>
        <p:sp>
          <p:nvSpPr>
            <p:cNvPr id="47" name="椭圆 46"/>
            <p:cNvSpPr/>
            <p:nvPr/>
          </p:nvSpPr>
          <p:spPr bwMode="auto">
            <a:xfrm>
              <a:off x="10248900" y="4807206"/>
              <a:ext cx="557158" cy="557158"/>
            </a:xfrm>
            <a:prstGeom prst="ellipse">
              <a:avLst/>
            </a:prstGeom>
            <a:solidFill>
              <a:schemeClr val="accent6"/>
            </a:solidFill>
            <a:ln w="1905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Freeform 145"/>
            <p:cNvSpPr>
              <a:spLocks noEditPoints="1"/>
            </p:cNvSpPr>
            <p:nvPr/>
          </p:nvSpPr>
          <p:spPr bwMode="auto">
            <a:xfrm>
              <a:off x="10421035" y="4983657"/>
              <a:ext cx="212888" cy="204256"/>
            </a:xfrm>
            <a:custGeom>
              <a:avLst/>
              <a:gdLst>
                <a:gd name="T0" fmla="*/ 14 w 191"/>
                <a:gd name="T1" fmla="*/ 140 h 184"/>
                <a:gd name="T2" fmla="*/ 21 w 191"/>
                <a:gd name="T3" fmla="*/ 58 h 184"/>
                <a:gd name="T4" fmla="*/ 31 w 191"/>
                <a:gd name="T5" fmla="*/ 56 h 184"/>
                <a:gd name="T6" fmla="*/ 34 w 191"/>
                <a:gd name="T7" fmla="*/ 60 h 184"/>
                <a:gd name="T8" fmla="*/ 34 w 191"/>
                <a:gd name="T9" fmla="*/ 60 h 184"/>
                <a:gd name="T10" fmla="*/ 35 w 191"/>
                <a:gd name="T11" fmla="*/ 64 h 184"/>
                <a:gd name="T12" fmla="*/ 41 w 191"/>
                <a:gd name="T13" fmla="*/ 49 h 184"/>
                <a:gd name="T14" fmla="*/ 76 w 191"/>
                <a:gd name="T15" fmla="*/ 18 h 184"/>
                <a:gd name="T16" fmla="*/ 85 w 191"/>
                <a:gd name="T17" fmla="*/ 22 h 184"/>
                <a:gd name="T18" fmla="*/ 85 w 191"/>
                <a:gd name="T19" fmla="*/ 27 h 184"/>
                <a:gd name="T20" fmla="*/ 81 w 191"/>
                <a:gd name="T21" fmla="*/ 37 h 184"/>
                <a:gd name="T22" fmla="*/ 118 w 191"/>
                <a:gd name="T23" fmla="*/ 14 h 184"/>
                <a:gd name="T24" fmla="*/ 190 w 191"/>
                <a:gd name="T25" fmla="*/ 38 h 184"/>
                <a:gd name="T26" fmla="*/ 186 w 191"/>
                <a:gd name="T27" fmla="*/ 47 h 184"/>
                <a:gd name="T28" fmla="*/ 185 w 191"/>
                <a:gd name="T29" fmla="*/ 48 h 184"/>
                <a:gd name="T30" fmla="*/ 144 w 191"/>
                <a:gd name="T31" fmla="*/ 84 h 184"/>
                <a:gd name="T32" fmla="*/ 83 w 191"/>
                <a:gd name="T33" fmla="*/ 123 h 184"/>
                <a:gd name="T34" fmla="*/ 93 w 191"/>
                <a:gd name="T35" fmla="*/ 126 h 184"/>
                <a:gd name="T36" fmla="*/ 98 w 191"/>
                <a:gd name="T37" fmla="*/ 135 h 184"/>
                <a:gd name="T38" fmla="*/ 95 w 191"/>
                <a:gd name="T39" fmla="*/ 139 h 184"/>
                <a:gd name="T40" fmla="*/ 26 w 191"/>
                <a:gd name="T41" fmla="*/ 149 h 184"/>
                <a:gd name="T42" fmla="*/ 22 w 191"/>
                <a:gd name="T43" fmla="*/ 175 h 184"/>
                <a:gd name="T44" fmla="*/ 22 w 191"/>
                <a:gd name="T45" fmla="*/ 175 h 184"/>
                <a:gd name="T46" fmla="*/ 41 w 191"/>
                <a:gd name="T47" fmla="*/ 175 h 184"/>
                <a:gd name="T48" fmla="*/ 45 w 191"/>
                <a:gd name="T49" fmla="*/ 179 h 184"/>
                <a:gd name="T50" fmla="*/ 41 w 191"/>
                <a:gd name="T51" fmla="*/ 184 h 184"/>
                <a:gd name="T52" fmla="*/ 20 w 191"/>
                <a:gd name="T53" fmla="*/ 184 h 184"/>
                <a:gd name="T54" fmla="*/ 16 w 191"/>
                <a:gd name="T55" fmla="*/ 184 h 184"/>
                <a:gd name="T56" fmla="*/ 15 w 191"/>
                <a:gd name="T57" fmla="*/ 184 h 184"/>
                <a:gd name="T58" fmla="*/ 8 w 191"/>
                <a:gd name="T59" fmla="*/ 178 h 184"/>
                <a:gd name="T60" fmla="*/ 14 w 191"/>
                <a:gd name="T61" fmla="*/ 140 h 184"/>
                <a:gd name="T62" fmla="*/ 66 w 191"/>
                <a:gd name="T63" fmla="*/ 184 h 184"/>
                <a:gd name="T64" fmla="*/ 66 w 191"/>
                <a:gd name="T65" fmla="*/ 184 h 184"/>
                <a:gd name="T66" fmla="*/ 139 w 191"/>
                <a:gd name="T67" fmla="*/ 184 h 184"/>
                <a:gd name="T68" fmla="*/ 144 w 191"/>
                <a:gd name="T69" fmla="*/ 179 h 184"/>
                <a:gd name="T70" fmla="*/ 139 w 191"/>
                <a:gd name="T71" fmla="*/ 175 h 184"/>
                <a:gd name="T72" fmla="*/ 66 w 191"/>
                <a:gd name="T73" fmla="*/ 175 h 184"/>
                <a:gd name="T74" fmla="*/ 62 w 191"/>
                <a:gd name="T75" fmla="*/ 179 h 184"/>
                <a:gd name="T76" fmla="*/ 66 w 191"/>
                <a:gd name="T77" fmla="*/ 184 h 184"/>
                <a:gd name="T78" fmla="*/ 26 w 191"/>
                <a:gd name="T79" fmla="*/ 133 h 184"/>
                <a:gd name="T80" fmla="*/ 26 w 191"/>
                <a:gd name="T81" fmla="*/ 133 h 184"/>
                <a:gd name="T82" fmla="*/ 73 w 191"/>
                <a:gd name="T83" fmla="*/ 133 h 184"/>
                <a:gd name="T84" fmla="*/ 62 w 191"/>
                <a:gd name="T85" fmla="*/ 122 h 184"/>
                <a:gd name="T86" fmla="*/ 68 w 191"/>
                <a:gd name="T87" fmla="*/ 107 h 184"/>
                <a:gd name="T88" fmla="*/ 132 w 191"/>
                <a:gd name="T89" fmla="*/ 77 h 184"/>
                <a:gd name="T90" fmla="*/ 173 w 191"/>
                <a:gd name="T91" fmla="*/ 37 h 184"/>
                <a:gd name="T92" fmla="*/ 75 w 191"/>
                <a:gd name="T93" fmla="*/ 67 h 184"/>
                <a:gd name="T94" fmla="*/ 69 w 191"/>
                <a:gd name="T95" fmla="*/ 71 h 184"/>
                <a:gd name="T96" fmla="*/ 62 w 191"/>
                <a:gd name="T97" fmla="*/ 64 h 184"/>
                <a:gd name="T98" fmla="*/ 65 w 191"/>
                <a:gd name="T99" fmla="*/ 41 h 184"/>
                <a:gd name="T100" fmla="*/ 53 w 191"/>
                <a:gd name="T101" fmla="*/ 56 h 184"/>
                <a:gd name="T102" fmla="*/ 48 w 191"/>
                <a:gd name="T103" fmla="*/ 89 h 184"/>
                <a:gd name="T104" fmla="*/ 45 w 191"/>
                <a:gd name="T105" fmla="*/ 96 h 184"/>
                <a:gd name="T106" fmla="*/ 35 w 191"/>
                <a:gd name="T107" fmla="*/ 94 h 184"/>
                <a:gd name="T108" fmla="*/ 26 w 191"/>
                <a:gd name="T109" fmla="*/ 80 h 184"/>
                <a:gd name="T110" fmla="*/ 26 w 191"/>
                <a:gd name="T111" fmla="*/ 13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1" h="184">
                  <a:moveTo>
                    <a:pt x="14" y="140"/>
                  </a:moveTo>
                  <a:cubicBezTo>
                    <a:pt x="0" y="116"/>
                    <a:pt x="6" y="80"/>
                    <a:pt x="21" y="58"/>
                  </a:cubicBezTo>
                  <a:cubicBezTo>
                    <a:pt x="23" y="55"/>
                    <a:pt x="28" y="54"/>
                    <a:pt x="31" y="56"/>
                  </a:cubicBezTo>
                  <a:cubicBezTo>
                    <a:pt x="32" y="57"/>
                    <a:pt x="33" y="59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2"/>
                    <a:pt x="34" y="63"/>
                    <a:pt x="35" y="64"/>
                  </a:cubicBezTo>
                  <a:cubicBezTo>
                    <a:pt x="36" y="59"/>
                    <a:pt x="38" y="54"/>
                    <a:pt x="41" y="49"/>
                  </a:cubicBezTo>
                  <a:cubicBezTo>
                    <a:pt x="49" y="35"/>
                    <a:pt x="62" y="23"/>
                    <a:pt x="76" y="18"/>
                  </a:cubicBezTo>
                  <a:cubicBezTo>
                    <a:pt x="80" y="17"/>
                    <a:pt x="84" y="18"/>
                    <a:pt x="85" y="22"/>
                  </a:cubicBezTo>
                  <a:cubicBezTo>
                    <a:pt x="86" y="24"/>
                    <a:pt x="86" y="26"/>
                    <a:pt x="85" y="27"/>
                  </a:cubicBezTo>
                  <a:cubicBezTo>
                    <a:pt x="83" y="31"/>
                    <a:pt x="82" y="34"/>
                    <a:pt x="81" y="37"/>
                  </a:cubicBezTo>
                  <a:cubicBezTo>
                    <a:pt x="92" y="27"/>
                    <a:pt x="105" y="19"/>
                    <a:pt x="118" y="14"/>
                  </a:cubicBezTo>
                  <a:cubicBezTo>
                    <a:pt x="146" y="4"/>
                    <a:pt x="178" y="7"/>
                    <a:pt x="190" y="38"/>
                  </a:cubicBezTo>
                  <a:cubicBezTo>
                    <a:pt x="191" y="42"/>
                    <a:pt x="189" y="46"/>
                    <a:pt x="186" y="47"/>
                  </a:cubicBezTo>
                  <a:cubicBezTo>
                    <a:pt x="185" y="48"/>
                    <a:pt x="185" y="48"/>
                    <a:pt x="185" y="48"/>
                  </a:cubicBezTo>
                  <a:cubicBezTo>
                    <a:pt x="161" y="54"/>
                    <a:pt x="152" y="69"/>
                    <a:pt x="144" y="84"/>
                  </a:cubicBezTo>
                  <a:cubicBezTo>
                    <a:pt x="133" y="104"/>
                    <a:pt x="122" y="123"/>
                    <a:pt x="83" y="123"/>
                  </a:cubicBezTo>
                  <a:cubicBezTo>
                    <a:pt x="86" y="124"/>
                    <a:pt x="89" y="125"/>
                    <a:pt x="93" y="126"/>
                  </a:cubicBezTo>
                  <a:cubicBezTo>
                    <a:pt x="97" y="128"/>
                    <a:pt x="99" y="132"/>
                    <a:pt x="98" y="135"/>
                  </a:cubicBezTo>
                  <a:cubicBezTo>
                    <a:pt x="97" y="137"/>
                    <a:pt x="96" y="139"/>
                    <a:pt x="95" y="139"/>
                  </a:cubicBezTo>
                  <a:cubicBezTo>
                    <a:pt x="77" y="149"/>
                    <a:pt x="46" y="157"/>
                    <a:pt x="26" y="149"/>
                  </a:cubicBezTo>
                  <a:cubicBezTo>
                    <a:pt x="23" y="153"/>
                    <a:pt x="19" y="161"/>
                    <a:pt x="22" y="175"/>
                  </a:cubicBezTo>
                  <a:cubicBezTo>
                    <a:pt x="22" y="175"/>
                    <a:pt x="22" y="175"/>
                    <a:pt x="22" y="175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43" y="175"/>
                    <a:pt x="45" y="177"/>
                    <a:pt x="45" y="179"/>
                  </a:cubicBezTo>
                  <a:cubicBezTo>
                    <a:pt x="45" y="182"/>
                    <a:pt x="43" y="184"/>
                    <a:pt x="41" y="184"/>
                  </a:cubicBezTo>
                  <a:cubicBezTo>
                    <a:pt x="20" y="184"/>
                    <a:pt x="20" y="184"/>
                    <a:pt x="20" y="184"/>
                  </a:cubicBezTo>
                  <a:cubicBezTo>
                    <a:pt x="16" y="184"/>
                    <a:pt x="16" y="184"/>
                    <a:pt x="16" y="184"/>
                  </a:cubicBezTo>
                  <a:cubicBezTo>
                    <a:pt x="15" y="184"/>
                    <a:pt x="15" y="184"/>
                    <a:pt x="15" y="184"/>
                  </a:cubicBezTo>
                  <a:cubicBezTo>
                    <a:pt x="12" y="184"/>
                    <a:pt x="8" y="182"/>
                    <a:pt x="8" y="178"/>
                  </a:cubicBezTo>
                  <a:cubicBezTo>
                    <a:pt x="4" y="160"/>
                    <a:pt x="10" y="147"/>
                    <a:pt x="14" y="140"/>
                  </a:cubicBezTo>
                  <a:close/>
                  <a:moveTo>
                    <a:pt x="66" y="184"/>
                  </a:moveTo>
                  <a:cubicBezTo>
                    <a:pt x="66" y="184"/>
                    <a:pt x="66" y="184"/>
                    <a:pt x="66" y="184"/>
                  </a:cubicBezTo>
                  <a:cubicBezTo>
                    <a:pt x="139" y="184"/>
                    <a:pt x="139" y="184"/>
                    <a:pt x="139" y="184"/>
                  </a:cubicBezTo>
                  <a:cubicBezTo>
                    <a:pt x="142" y="184"/>
                    <a:pt x="144" y="182"/>
                    <a:pt x="144" y="179"/>
                  </a:cubicBezTo>
                  <a:cubicBezTo>
                    <a:pt x="144" y="177"/>
                    <a:pt x="142" y="175"/>
                    <a:pt x="139" y="175"/>
                  </a:cubicBezTo>
                  <a:cubicBezTo>
                    <a:pt x="66" y="175"/>
                    <a:pt x="66" y="175"/>
                    <a:pt x="66" y="175"/>
                  </a:cubicBezTo>
                  <a:cubicBezTo>
                    <a:pt x="64" y="175"/>
                    <a:pt x="62" y="177"/>
                    <a:pt x="62" y="179"/>
                  </a:cubicBezTo>
                  <a:cubicBezTo>
                    <a:pt x="62" y="182"/>
                    <a:pt x="64" y="184"/>
                    <a:pt x="66" y="184"/>
                  </a:cubicBezTo>
                  <a:close/>
                  <a:moveTo>
                    <a:pt x="26" y="133"/>
                  </a:moveTo>
                  <a:cubicBezTo>
                    <a:pt x="26" y="133"/>
                    <a:pt x="26" y="133"/>
                    <a:pt x="26" y="133"/>
                  </a:cubicBezTo>
                  <a:cubicBezTo>
                    <a:pt x="36" y="143"/>
                    <a:pt x="62" y="136"/>
                    <a:pt x="73" y="133"/>
                  </a:cubicBezTo>
                  <a:cubicBezTo>
                    <a:pt x="67" y="129"/>
                    <a:pt x="64" y="125"/>
                    <a:pt x="62" y="122"/>
                  </a:cubicBezTo>
                  <a:cubicBezTo>
                    <a:pt x="60" y="117"/>
                    <a:pt x="58" y="106"/>
                    <a:pt x="68" y="107"/>
                  </a:cubicBezTo>
                  <a:cubicBezTo>
                    <a:pt x="111" y="113"/>
                    <a:pt x="121" y="96"/>
                    <a:pt x="132" y="77"/>
                  </a:cubicBezTo>
                  <a:cubicBezTo>
                    <a:pt x="141" y="62"/>
                    <a:pt x="150" y="45"/>
                    <a:pt x="173" y="37"/>
                  </a:cubicBezTo>
                  <a:cubicBezTo>
                    <a:pt x="151" y="0"/>
                    <a:pt x="87" y="41"/>
                    <a:pt x="75" y="67"/>
                  </a:cubicBezTo>
                  <a:cubicBezTo>
                    <a:pt x="75" y="69"/>
                    <a:pt x="72" y="71"/>
                    <a:pt x="69" y="71"/>
                  </a:cubicBezTo>
                  <a:cubicBezTo>
                    <a:pt x="65" y="71"/>
                    <a:pt x="62" y="68"/>
                    <a:pt x="62" y="64"/>
                  </a:cubicBezTo>
                  <a:cubicBezTo>
                    <a:pt x="62" y="64"/>
                    <a:pt x="62" y="54"/>
                    <a:pt x="65" y="41"/>
                  </a:cubicBezTo>
                  <a:cubicBezTo>
                    <a:pt x="61" y="45"/>
                    <a:pt x="56" y="51"/>
                    <a:pt x="53" y="56"/>
                  </a:cubicBezTo>
                  <a:cubicBezTo>
                    <a:pt x="47" y="66"/>
                    <a:pt x="45" y="78"/>
                    <a:pt x="48" y="89"/>
                  </a:cubicBezTo>
                  <a:cubicBezTo>
                    <a:pt x="48" y="91"/>
                    <a:pt x="47" y="95"/>
                    <a:pt x="45" y="96"/>
                  </a:cubicBezTo>
                  <a:cubicBezTo>
                    <a:pt x="41" y="98"/>
                    <a:pt x="37" y="98"/>
                    <a:pt x="35" y="94"/>
                  </a:cubicBezTo>
                  <a:cubicBezTo>
                    <a:pt x="32" y="90"/>
                    <a:pt x="28" y="85"/>
                    <a:pt x="26" y="80"/>
                  </a:cubicBezTo>
                  <a:cubicBezTo>
                    <a:pt x="20" y="96"/>
                    <a:pt x="17" y="117"/>
                    <a:pt x="26" y="1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154215" y="3276600"/>
            <a:ext cx="494170" cy="494170"/>
            <a:chOff x="5817421" y="4807206"/>
            <a:chExt cx="557158" cy="557158"/>
          </a:xfrm>
        </p:grpSpPr>
        <p:sp>
          <p:nvSpPr>
            <p:cNvPr id="48" name="椭圆 47"/>
            <p:cNvSpPr/>
            <p:nvPr/>
          </p:nvSpPr>
          <p:spPr bwMode="auto">
            <a:xfrm>
              <a:off x="5817421" y="4807206"/>
              <a:ext cx="557158" cy="557158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Freeform 153"/>
            <p:cNvSpPr>
              <a:spLocks noEditPoints="1"/>
            </p:cNvSpPr>
            <p:nvPr/>
          </p:nvSpPr>
          <p:spPr bwMode="auto">
            <a:xfrm>
              <a:off x="5993871" y="4999959"/>
              <a:ext cx="204258" cy="171652"/>
            </a:xfrm>
            <a:custGeom>
              <a:avLst/>
              <a:gdLst>
                <a:gd name="T0" fmla="*/ 95 w 184"/>
                <a:gd name="T1" fmla="*/ 94 h 155"/>
                <a:gd name="T2" fmla="*/ 135 w 184"/>
                <a:gd name="T3" fmla="*/ 54 h 155"/>
                <a:gd name="T4" fmla="*/ 132 w 184"/>
                <a:gd name="T5" fmla="*/ 47 h 155"/>
                <a:gd name="T6" fmla="*/ 111 w 184"/>
                <a:gd name="T7" fmla="*/ 4 h 155"/>
                <a:gd name="T8" fmla="*/ 78 w 184"/>
                <a:gd name="T9" fmla="*/ 0 h 155"/>
                <a:gd name="T10" fmla="*/ 73 w 184"/>
                <a:gd name="T11" fmla="*/ 47 h 155"/>
                <a:gd name="T12" fmla="*/ 49 w 184"/>
                <a:gd name="T13" fmla="*/ 48 h 155"/>
                <a:gd name="T14" fmla="*/ 89 w 184"/>
                <a:gd name="T15" fmla="*/ 94 h 155"/>
                <a:gd name="T16" fmla="*/ 78 w 184"/>
                <a:gd name="T17" fmla="*/ 56 h 155"/>
                <a:gd name="T18" fmla="*/ 82 w 184"/>
                <a:gd name="T19" fmla="*/ 8 h 155"/>
                <a:gd name="T20" fmla="*/ 103 w 184"/>
                <a:gd name="T21" fmla="*/ 51 h 155"/>
                <a:gd name="T22" fmla="*/ 122 w 184"/>
                <a:gd name="T23" fmla="*/ 56 h 155"/>
                <a:gd name="T24" fmla="*/ 63 w 184"/>
                <a:gd name="T25" fmla="*/ 56 h 155"/>
                <a:gd name="T26" fmla="*/ 184 w 184"/>
                <a:gd name="T27" fmla="*/ 82 h 155"/>
                <a:gd name="T28" fmla="*/ 183 w 184"/>
                <a:gd name="T29" fmla="*/ 78 h 155"/>
                <a:gd name="T30" fmla="*/ 150 w 184"/>
                <a:gd name="T31" fmla="*/ 36 h 155"/>
                <a:gd name="T32" fmla="*/ 166 w 184"/>
                <a:gd name="T33" fmla="*/ 76 h 155"/>
                <a:gd name="T34" fmla="*/ 135 w 184"/>
                <a:gd name="T35" fmla="*/ 76 h 155"/>
                <a:gd name="T36" fmla="*/ 116 w 184"/>
                <a:gd name="T37" fmla="*/ 104 h 155"/>
                <a:gd name="T38" fmla="*/ 68 w 184"/>
                <a:gd name="T39" fmla="*/ 104 h 155"/>
                <a:gd name="T40" fmla="*/ 49 w 184"/>
                <a:gd name="T41" fmla="*/ 76 h 155"/>
                <a:gd name="T42" fmla="*/ 37 w 184"/>
                <a:gd name="T43" fmla="*/ 45 h 155"/>
                <a:gd name="T44" fmla="*/ 24 w 184"/>
                <a:gd name="T45" fmla="*/ 38 h 155"/>
                <a:gd name="T46" fmla="*/ 0 w 184"/>
                <a:gd name="T47" fmla="*/ 82 h 155"/>
                <a:gd name="T48" fmla="*/ 0 w 184"/>
                <a:gd name="T49" fmla="*/ 148 h 155"/>
                <a:gd name="T50" fmla="*/ 177 w 184"/>
                <a:gd name="T51" fmla="*/ 155 h 155"/>
                <a:gd name="T52" fmla="*/ 184 w 184"/>
                <a:gd name="T53" fmla="*/ 83 h 155"/>
                <a:gd name="T54" fmla="*/ 170 w 184"/>
                <a:gd name="T55" fmla="*/ 141 h 155"/>
                <a:gd name="T56" fmla="*/ 15 w 184"/>
                <a:gd name="T57" fmla="*/ 141 h 155"/>
                <a:gd name="T58" fmla="*/ 43 w 184"/>
                <a:gd name="T59" fmla="*/ 90 h 155"/>
                <a:gd name="T60" fmla="*/ 92 w 184"/>
                <a:gd name="T61" fmla="*/ 127 h 155"/>
                <a:gd name="T62" fmla="*/ 141 w 184"/>
                <a:gd name="T63" fmla="*/ 90 h 155"/>
                <a:gd name="T64" fmla="*/ 170 w 184"/>
                <a:gd name="T65" fmla="*/ 14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4" h="155">
                  <a:moveTo>
                    <a:pt x="89" y="94"/>
                  </a:moveTo>
                  <a:cubicBezTo>
                    <a:pt x="91" y="96"/>
                    <a:pt x="94" y="96"/>
                    <a:pt x="95" y="9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5" y="54"/>
                    <a:pt x="135" y="54"/>
                    <a:pt x="135" y="54"/>
                  </a:cubicBezTo>
                  <a:cubicBezTo>
                    <a:pt x="136" y="54"/>
                    <a:pt x="136" y="53"/>
                    <a:pt x="136" y="51"/>
                  </a:cubicBezTo>
                  <a:cubicBezTo>
                    <a:pt x="136" y="49"/>
                    <a:pt x="134" y="47"/>
                    <a:pt x="132" y="47"/>
                  </a:cubicBezTo>
                  <a:cubicBezTo>
                    <a:pt x="111" y="47"/>
                    <a:pt x="111" y="47"/>
                    <a:pt x="111" y="47"/>
                  </a:cubicBezTo>
                  <a:cubicBezTo>
                    <a:pt x="111" y="4"/>
                    <a:pt x="111" y="4"/>
                    <a:pt x="111" y="4"/>
                  </a:cubicBezTo>
                  <a:cubicBezTo>
                    <a:pt x="111" y="2"/>
                    <a:pt x="109" y="0"/>
                    <a:pt x="10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5" y="0"/>
                    <a:pt x="73" y="2"/>
                    <a:pt x="73" y="4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1" y="47"/>
                    <a:pt x="50" y="48"/>
                    <a:pt x="49" y="48"/>
                  </a:cubicBezTo>
                  <a:cubicBezTo>
                    <a:pt x="48" y="50"/>
                    <a:pt x="48" y="53"/>
                    <a:pt x="49" y="54"/>
                  </a:cubicBezTo>
                  <a:cubicBezTo>
                    <a:pt x="89" y="94"/>
                    <a:pt x="89" y="94"/>
                    <a:pt x="89" y="94"/>
                  </a:cubicBezTo>
                  <a:close/>
                  <a:moveTo>
                    <a:pt x="78" y="56"/>
                  </a:moveTo>
                  <a:cubicBezTo>
                    <a:pt x="78" y="56"/>
                    <a:pt x="78" y="56"/>
                    <a:pt x="78" y="56"/>
                  </a:cubicBezTo>
                  <a:cubicBezTo>
                    <a:pt x="80" y="56"/>
                    <a:pt x="82" y="54"/>
                    <a:pt x="82" y="51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4"/>
                    <a:pt x="105" y="56"/>
                    <a:pt x="107" y="56"/>
                  </a:cubicBezTo>
                  <a:cubicBezTo>
                    <a:pt x="122" y="56"/>
                    <a:pt x="122" y="56"/>
                    <a:pt x="122" y="56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8" y="56"/>
                    <a:pt x="78" y="56"/>
                    <a:pt x="78" y="56"/>
                  </a:cubicBezTo>
                  <a:close/>
                  <a:moveTo>
                    <a:pt x="184" y="82"/>
                  </a:moveTo>
                  <a:cubicBezTo>
                    <a:pt x="184" y="82"/>
                    <a:pt x="184" y="82"/>
                    <a:pt x="184" y="82"/>
                  </a:cubicBezTo>
                  <a:cubicBezTo>
                    <a:pt x="184" y="81"/>
                    <a:pt x="184" y="79"/>
                    <a:pt x="183" y="78"/>
                  </a:cubicBezTo>
                  <a:cubicBezTo>
                    <a:pt x="160" y="38"/>
                    <a:pt x="160" y="38"/>
                    <a:pt x="160" y="38"/>
                  </a:cubicBezTo>
                  <a:cubicBezTo>
                    <a:pt x="158" y="35"/>
                    <a:pt x="154" y="34"/>
                    <a:pt x="150" y="36"/>
                  </a:cubicBezTo>
                  <a:cubicBezTo>
                    <a:pt x="147" y="38"/>
                    <a:pt x="146" y="42"/>
                    <a:pt x="148" y="45"/>
                  </a:cubicBezTo>
                  <a:cubicBezTo>
                    <a:pt x="166" y="76"/>
                    <a:pt x="166" y="76"/>
                    <a:pt x="166" y="76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2" y="76"/>
                    <a:pt x="129" y="79"/>
                    <a:pt x="128" y="82"/>
                  </a:cubicBezTo>
                  <a:cubicBezTo>
                    <a:pt x="127" y="91"/>
                    <a:pt x="123" y="99"/>
                    <a:pt x="116" y="104"/>
                  </a:cubicBezTo>
                  <a:cubicBezTo>
                    <a:pt x="110" y="110"/>
                    <a:pt x="101" y="113"/>
                    <a:pt x="92" y="113"/>
                  </a:cubicBezTo>
                  <a:cubicBezTo>
                    <a:pt x="83" y="113"/>
                    <a:pt x="75" y="110"/>
                    <a:pt x="68" y="104"/>
                  </a:cubicBezTo>
                  <a:cubicBezTo>
                    <a:pt x="62" y="99"/>
                    <a:pt x="57" y="91"/>
                    <a:pt x="56" y="83"/>
                  </a:cubicBezTo>
                  <a:cubicBezTo>
                    <a:pt x="56" y="79"/>
                    <a:pt x="53" y="76"/>
                    <a:pt x="4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9" y="42"/>
                    <a:pt x="37" y="38"/>
                    <a:pt x="34" y="36"/>
                  </a:cubicBezTo>
                  <a:cubicBezTo>
                    <a:pt x="31" y="34"/>
                    <a:pt x="26" y="35"/>
                    <a:pt x="24" y="3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0" y="81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51"/>
                    <a:pt x="4" y="155"/>
                    <a:pt x="8" y="155"/>
                  </a:cubicBezTo>
                  <a:cubicBezTo>
                    <a:pt x="177" y="155"/>
                    <a:pt x="177" y="155"/>
                    <a:pt x="177" y="155"/>
                  </a:cubicBezTo>
                  <a:cubicBezTo>
                    <a:pt x="181" y="155"/>
                    <a:pt x="184" y="151"/>
                    <a:pt x="184" y="148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184" y="83"/>
                    <a:pt x="184" y="83"/>
                    <a:pt x="184" y="82"/>
                  </a:cubicBezTo>
                  <a:close/>
                  <a:moveTo>
                    <a:pt x="170" y="141"/>
                  </a:moveTo>
                  <a:cubicBezTo>
                    <a:pt x="170" y="141"/>
                    <a:pt x="170" y="141"/>
                    <a:pt x="170" y="141"/>
                  </a:cubicBezTo>
                  <a:cubicBezTo>
                    <a:pt x="15" y="141"/>
                    <a:pt x="15" y="141"/>
                    <a:pt x="15" y="141"/>
                  </a:cubicBezTo>
                  <a:cubicBezTo>
                    <a:pt x="15" y="90"/>
                    <a:pt x="15" y="90"/>
                    <a:pt x="15" y="9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6" y="100"/>
                    <a:pt x="52" y="109"/>
                    <a:pt x="59" y="115"/>
                  </a:cubicBezTo>
                  <a:cubicBezTo>
                    <a:pt x="68" y="123"/>
                    <a:pt x="80" y="127"/>
                    <a:pt x="92" y="127"/>
                  </a:cubicBezTo>
                  <a:cubicBezTo>
                    <a:pt x="105" y="127"/>
                    <a:pt x="116" y="123"/>
                    <a:pt x="125" y="115"/>
                  </a:cubicBezTo>
                  <a:cubicBezTo>
                    <a:pt x="133" y="109"/>
                    <a:pt x="138" y="100"/>
                    <a:pt x="141" y="90"/>
                  </a:cubicBezTo>
                  <a:cubicBezTo>
                    <a:pt x="170" y="90"/>
                    <a:pt x="170" y="90"/>
                    <a:pt x="170" y="90"/>
                  </a:cubicBezTo>
                  <a:cubicBezTo>
                    <a:pt x="170" y="141"/>
                    <a:pt x="170" y="141"/>
                    <a:pt x="170" y="1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3" name="直接连接符 112"/>
          <p:cNvCxnSpPr/>
          <p:nvPr/>
        </p:nvCxnSpPr>
        <p:spPr>
          <a:xfrm flipH="1">
            <a:off x="2607155" y="3706088"/>
            <a:ext cx="1" cy="60694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/>
          <p:nvPr/>
        </p:nvCxnSpPr>
        <p:spPr>
          <a:xfrm flipH="1">
            <a:off x="4876994" y="3706088"/>
            <a:ext cx="1" cy="60694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/>
          <p:nvPr/>
        </p:nvCxnSpPr>
        <p:spPr>
          <a:xfrm flipH="1">
            <a:off x="7146833" y="3706088"/>
            <a:ext cx="1" cy="60694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/>
          <p:nvPr/>
        </p:nvCxnSpPr>
        <p:spPr>
          <a:xfrm flipH="1">
            <a:off x="9416671" y="3695697"/>
            <a:ext cx="1" cy="60694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6097588" y="3102607"/>
            <a:ext cx="1" cy="60694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: 圆角 72"/>
          <p:cNvSpPr/>
          <p:nvPr/>
        </p:nvSpPr>
        <p:spPr>
          <a:xfrm>
            <a:off x="1652155" y="4998028"/>
            <a:ext cx="1916545" cy="95596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: 圆角 73"/>
          <p:cNvSpPr/>
          <p:nvPr/>
        </p:nvSpPr>
        <p:spPr>
          <a:xfrm>
            <a:off x="3925070" y="4998028"/>
            <a:ext cx="1916545" cy="95596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: 圆角 74"/>
          <p:cNvSpPr/>
          <p:nvPr/>
        </p:nvSpPr>
        <p:spPr>
          <a:xfrm>
            <a:off x="6197985" y="4998028"/>
            <a:ext cx="1916545" cy="95596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: 圆角 75"/>
          <p:cNvSpPr/>
          <p:nvPr/>
        </p:nvSpPr>
        <p:spPr>
          <a:xfrm>
            <a:off x="8470901" y="4998028"/>
            <a:ext cx="1916545" cy="95596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等腰三角形 80"/>
          <p:cNvSpPr/>
          <p:nvPr/>
        </p:nvSpPr>
        <p:spPr>
          <a:xfrm rot="14994055" flipH="1" flipV="1">
            <a:off x="-1041071" y="1515421"/>
            <a:ext cx="273102" cy="18434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Oval 5"/>
          <p:cNvSpPr>
            <a:spLocks noChangeArrowheads="1"/>
          </p:cNvSpPr>
          <p:nvPr/>
        </p:nvSpPr>
        <p:spPr bwMode="auto">
          <a:xfrm rot="15586524" flipH="1" flipV="1">
            <a:off x="5256286" y="1693638"/>
            <a:ext cx="1685742" cy="168703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vert="horz" wrap="square" lIns="182843" tIns="91422" rIns="182843" bIns="91422" numCol="1" anchor="t" anchorCtr="0" compatLnSpc="1"/>
          <a:lstStyle/>
          <a:p>
            <a:pPr defTabSz="1828165"/>
            <a:endParaRPr lang="id-ID" sz="3600" dirty="0">
              <a:solidFill>
                <a:srgbClr val="7E7E7E"/>
              </a:solidFill>
              <a:latin typeface="Calibri Light" panose="020F0302020204030204"/>
            </a:endParaRPr>
          </a:p>
        </p:txBody>
      </p:sp>
      <p:sp>
        <p:nvSpPr>
          <p:cNvPr id="79" name="椭圆 78"/>
          <p:cNvSpPr/>
          <p:nvPr/>
        </p:nvSpPr>
        <p:spPr>
          <a:xfrm rot="15586524" flipH="1" flipV="1">
            <a:off x="5368009" y="1806009"/>
            <a:ext cx="1462295" cy="1462297"/>
          </a:xfrm>
          <a:prstGeom prst="ellipse">
            <a:avLst/>
          </a:prstGeom>
          <a:solidFill>
            <a:schemeClr val="bg1"/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80" name="椭圆 79"/>
          <p:cNvSpPr/>
          <p:nvPr/>
        </p:nvSpPr>
        <p:spPr>
          <a:xfrm rot="15586524" flipH="1" flipV="1">
            <a:off x="5460369" y="1898367"/>
            <a:ext cx="1277578" cy="1277578"/>
          </a:xfrm>
          <a:prstGeom prst="ellipse">
            <a:avLst/>
          </a:prstGeom>
          <a:solidFill>
            <a:schemeClr val="bg2"/>
          </a:soli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6000"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pSp>
        <p:nvGrpSpPr>
          <p:cNvPr id="123" name="组合 122"/>
          <p:cNvGrpSpPr/>
          <p:nvPr/>
        </p:nvGrpSpPr>
        <p:grpSpPr>
          <a:xfrm>
            <a:off x="2138219" y="3938152"/>
            <a:ext cx="937872" cy="937152"/>
            <a:chOff x="2058499" y="4118268"/>
            <a:chExt cx="1097312" cy="1096470"/>
          </a:xfrm>
        </p:grpSpPr>
        <p:sp>
          <p:nvSpPr>
            <p:cNvPr id="86" name="Oval 5"/>
            <p:cNvSpPr>
              <a:spLocks noChangeArrowheads="1"/>
            </p:cNvSpPr>
            <p:nvPr/>
          </p:nvSpPr>
          <p:spPr bwMode="auto">
            <a:xfrm rot="15586524" flipH="1" flipV="1">
              <a:off x="2058920" y="4117847"/>
              <a:ext cx="1096470" cy="109731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pPr defTabSz="1828165"/>
              <a:endParaRPr lang="id-ID" sz="3600" dirty="0">
                <a:solidFill>
                  <a:srgbClr val="7E7E7E"/>
                </a:solidFill>
                <a:latin typeface="Calibri Light" panose="020F0302020204030204"/>
              </a:endParaRPr>
            </a:p>
          </p:txBody>
        </p:sp>
        <p:grpSp>
          <p:nvGrpSpPr>
            <p:cNvPr id="119" name="组合 118"/>
            <p:cNvGrpSpPr/>
            <p:nvPr/>
          </p:nvGrpSpPr>
          <p:grpSpPr>
            <a:xfrm>
              <a:off x="2117795" y="4177145"/>
              <a:ext cx="978720" cy="978720"/>
              <a:chOff x="2131588" y="4190939"/>
              <a:chExt cx="951133" cy="951132"/>
            </a:xfrm>
          </p:grpSpPr>
          <p:sp>
            <p:nvSpPr>
              <p:cNvPr id="88" name="椭圆 87"/>
              <p:cNvSpPr/>
              <p:nvPr/>
            </p:nvSpPr>
            <p:spPr>
              <a:xfrm rot="15586524" flipH="1" flipV="1">
                <a:off x="2131589" y="4190938"/>
                <a:ext cx="951132" cy="951133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89" name="椭圆 88"/>
              <p:cNvSpPr/>
              <p:nvPr/>
            </p:nvSpPr>
            <p:spPr>
              <a:xfrm rot="15586524" flipH="1" flipV="1">
                <a:off x="2191663" y="4251011"/>
                <a:ext cx="830985" cy="830985"/>
              </a:xfrm>
              <a:prstGeom prst="ellipse">
                <a:avLst/>
              </a:prstGeom>
              <a:solidFill>
                <a:schemeClr val="accent1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</p:grpSp>
      <p:grpSp>
        <p:nvGrpSpPr>
          <p:cNvPr id="124" name="组合 123"/>
          <p:cNvGrpSpPr/>
          <p:nvPr/>
        </p:nvGrpSpPr>
        <p:grpSpPr>
          <a:xfrm>
            <a:off x="4408058" y="3938152"/>
            <a:ext cx="937872" cy="937152"/>
            <a:chOff x="4328338" y="4118268"/>
            <a:chExt cx="1097312" cy="109647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 rot="15586524" flipH="1" flipV="1">
              <a:off x="4328759" y="4117847"/>
              <a:ext cx="1096470" cy="109731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pPr defTabSz="1828165"/>
              <a:endParaRPr lang="id-ID" sz="3600" dirty="0">
                <a:solidFill>
                  <a:srgbClr val="7E7E7E"/>
                </a:solidFill>
                <a:latin typeface="Calibri Light" panose="020F0302020204030204"/>
              </a:endParaRPr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4387634" y="4177145"/>
              <a:ext cx="978720" cy="978720"/>
              <a:chOff x="4401427" y="4190939"/>
              <a:chExt cx="951133" cy="951132"/>
            </a:xfrm>
          </p:grpSpPr>
          <p:sp>
            <p:nvSpPr>
              <p:cNvPr id="94" name="椭圆 93"/>
              <p:cNvSpPr/>
              <p:nvPr/>
            </p:nvSpPr>
            <p:spPr>
              <a:xfrm rot="15586524" flipH="1" flipV="1">
                <a:off x="4401428" y="4190938"/>
                <a:ext cx="951132" cy="951133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95" name="椭圆 94"/>
              <p:cNvSpPr/>
              <p:nvPr/>
            </p:nvSpPr>
            <p:spPr>
              <a:xfrm rot="15586524" flipH="1" flipV="1">
                <a:off x="4461502" y="4251011"/>
                <a:ext cx="830985" cy="830985"/>
              </a:xfrm>
              <a:prstGeom prst="ellipse">
                <a:avLst/>
              </a:prstGeom>
              <a:solidFill>
                <a:schemeClr val="accent2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</p:grpSp>
      <p:grpSp>
        <p:nvGrpSpPr>
          <p:cNvPr id="125" name="组合 124"/>
          <p:cNvGrpSpPr/>
          <p:nvPr/>
        </p:nvGrpSpPr>
        <p:grpSpPr>
          <a:xfrm>
            <a:off x="6677897" y="3938152"/>
            <a:ext cx="937872" cy="937152"/>
            <a:chOff x="6598177" y="4118268"/>
            <a:chExt cx="1097312" cy="1096470"/>
          </a:xfrm>
        </p:grpSpPr>
        <p:sp>
          <p:nvSpPr>
            <p:cNvPr id="98" name="Oval 5"/>
            <p:cNvSpPr>
              <a:spLocks noChangeArrowheads="1"/>
            </p:cNvSpPr>
            <p:nvPr/>
          </p:nvSpPr>
          <p:spPr bwMode="auto">
            <a:xfrm rot="15586524" flipH="1" flipV="1">
              <a:off x="6598598" y="4117847"/>
              <a:ext cx="1096470" cy="109731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pPr defTabSz="1828165"/>
              <a:endParaRPr lang="id-ID" sz="3600" dirty="0">
                <a:solidFill>
                  <a:srgbClr val="7E7E7E"/>
                </a:solidFill>
                <a:latin typeface="Calibri Light" panose="020F0302020204030204"/>
              </a:endParaRPr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6657473" y="4177145"/>
              <a:ext cx="978720" cy="978720"/>
              <a:chOff x="6671266" y="4190939"/>
              <a:chExt cx="951133" cy="951132"/>
            </a:xfrm>
          </p:grpSpPr>
          <p:sp>
            <p:nvSpPr>
              <p:cNvPr id="100" name="椭圆 99"/>
              <p:cNvSpPr/>
              <p:nvPr/>
            </p:nvSpPr>
            <p:spPr>
              <a:xfrm rot="15586524" flipH="1" flipV="1">
                <a:off x="6671267" y="4190938"/>
                <a:ext cx="951132" cy="951133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101" name="椭圆 100"/>
              <p:cNvSpPr/>
              <p:nvPr/>
            </p:nvSpPr>
            <p:spPr>
              <a:xfrm rot="15586524" flipH="1" flipV="1">
                <a:off x="6731341" y="4251011"/>
                <a:ext cx="830985" cy="830985"/>
              </a:xfrm>
              <a:prstGeom prst="ellipse">
                <a:avLst/>
              </a:prstGeom>
              <a:solidFill>
                <a:schemeClr val="accent4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</p:grpSp>
      <p:grpSp>
        <p:nvGrpSpPr>
          <p:cNvPr id="126" name="组合 125"/>
          <p:cNvGrpSpPr/>
          <p:nvPr/>
        </p:nvGrpSpPr>
        <p:grpSpPr>
          <a:xfrm>
            <a:off x="8947735" y="3927761"/>
            <a:ext cx="937872" cy="937152"/>
            <a:chOff x="8868015" y="4107877"/>
            <a:chExt cx="1097312" cy="1096470"/>
          </a:xfrm>
        </p:grpSpPr>
        <p:sp>
          <p:nvSpPr>
            <p:cNvPr id="104" name="Oval 5"/>
            <p:cNvSpPr>
              <a:spLocks noChangeArrowheads="1"/>
            </p:cNvSpPr>
            <p:nvPr/>
          </p:nvSpPr>
          <p:spPr bwMode="auto">
            <a:xfrm rot="15586524" flipH="1" flipV="1">
              <a:off x="8868436" y="4107456"/>
              <a:ext cx="1096470" cy="109731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pPr defTabSz="1828165"/>
              <a:endParaRPr lang="id-ID" sz="3600" dirty="0">
                <a:solidFill>
                  <a:srgbClr val="7E7E7E"/>
                </a:solidFill>
                <a:latin typeface="Calibri Light" panose="020F0302020204030204"/>
              </a:endParaRPr>
            </a:p>
          </p:txBody>
        </p:sp>
        <p:grpSp>
          <p:nvGrpSpPr>
            <p:cNvPr id="122" name="组合 121"/>
            <p:cNvGrpSpPr/>
            <p:nvPr/>
          </p:nvGrpSpPr>
          <p:grpSpPr>
            <a:xfrm>
              <a:off x="8927311" y="4166754"/>
              <a:ext cx="978720" cy="978720"/>
              <a:chOff x="8941104" y="4180548"/>
              <a:chExt cx="951133" cy="951132"/>
            </a:xfrm>
          </p:grpSpPr>
          <p:sp>
            <p:nvSpPr>
              <p:cNvPr id="106" name="椭圆 105"/>
              <p:cNvSpPr/>
              <p:nvPr/>
            </p:nvSpPr>
            <p:spPr>
              <a:xfrm rot="15586524" flipH="1" flipV="1">
                <a:off x="8941105" y="4180547"/>
                <a:ext cx="951132" cy="951133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107" name="椭圆 106"/>
              <p:cNvSpPr/>
              <p:nvPr/>
            </p:nvSpPr>
            <p:spPr>
              <a:xfrm rot="15586524" flipH="1" flipV="1">
                <a:off x="9001179" y="4240620"/>
                <a:ext cx="830985" cy="830985"/>
              </a:xfrm>
              <a:prstGeom prst="ellipse">
                <a:avLst/>
              </a:prstGeom>
              <a:solidFill>
                <a:schemeClr val="accent6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</p:grpSp>
      <p:cxnSp>
        <p:nvCxnSpPr>
          <p:cNvPr id="111" name="直接连接符 110"/>
          <p:cNvCxnSpPr/>
          <p:nvPr/>
        </p:nvCxnSpPr>
        <p:spPr>
          <a:xfrm>
            <a:off x="2610715" y="3709552"/>
            <a:ext cx="68008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reeform 141"/>
          <p:cNvSpPr>
            <a:spLocks noEditPoints="1"/>
          </p:cNvSpPr>
          <p:nvPr/>
        </p:nvSpPr>
        <p:spPr bwMode="auto">
          <a:xfrm>
            <a:off x="2471928" y="4291914"/>
            <a:ext cx="270454" cy="229629"/>
          </a:xfrm>
          <a:custGeom>
            <a:avLst/>
            <a:gdLst>
              <a:gd name="T0" fmla="*/ 182 w 183"/>
              <a:gd name="T1" fmla="*/ 79 h 156"/>
              <a:gd name="T2" fmla="*/ 150 w 183"/>
              <a:gd name="T3" fmla="*/ 37 h 156"/>
              <a:gd name="T4" fmla="*/ 165 w 183"/>
              <a:gd name="T5" fmla="*/ 77 h 156"/>
              <a:gd name="T6" fmla="*/ 135 w 183"/>
              <a:gd name="T7" fmla="*/ 77 h 156"/>
              <a:gd name="T8" fmla="*/ 115 w 183"/>
              <a:gd name="T9" fmla="*/ 105 h 156"/>
              <a:gd name="T10" fmla="*/ 68 w 183"/>
              <a:gd name="T11" fmla="*/ 105 h 156"/>
              <a:gd name="T12" fmla="*/ 49 w 183"/>
              <a:gd name="T13" fmla="*/ 77 h 156"/>
              <a:gd name="T14" fmla="*/ 36 w 183"/>
              <a:gd name="T15" fmla="*/ 46 h 156"/>
              <a:gd name="T16" fmla="*/ 24 w 183"/>
              <a:gd name="T17" fmla="*/ 39 h 156"/>
              <a:gd name="T18" fmla="*/ 0 w 183"/>
              <a:gd name="T19" fmla="*/ 83 h 156"/>
              <a:gd name="T20" fmla="*/ 0 w 183"/>
              <a:gd name="T21" fmla="*/ 149 h 156"/>
              <a:gd name="T22" fmla="*/ 176 w 183"/>
              <a:gd name="T23" fmla="*/ 156 h 156"/>
              <a:gd name="T24" fmla="*/ 183 w 183"/>
              <a:gd name="T25" fmla="*/ 84 h 156"/>
              <a:gd name="T26" fmla="*/ 169 w 183"/>
              <a:gd name="T27" fmla="*/ 142 h 156"/>
              <a:gd name="T28" fmla="*/ 14 w 183"/>
              <a:gd name="T29" fmla="*/ 142 h 156"/>
              <a:gd name="T30" fmla="*/ 43 w 183"/>
              <a:gd name="T31" fmla="*/ 91 h 156"/>
              <a:gd name="T32" fmla="*/ 92 w 183"/>
              <a:gd name="T33" fmla="*/ 128 h 156"/>
              <a:gd name="T34" fmla="*/ 141 w 183"/>
              <a:gd name="T35" fmla="*/ 91 h 156"/>
              <a:gd name="T36" fmla="*/ 169 w 183"/>
              <a:gd name="T37" fmla="*/ 142 h 156"/>
              <a:gd name="T38" fmla="*/ 52 w 183"/>
              <a:gd name="T39" fmla="*/ 49 h 156"/>
              <a:gd name="T40" fmla="*/ 73 w 183"/>
              <a:gd name="T41" fmla="*/ 92 h 156"/>
              <a:gd name="T42" fmla="*/ 106 w 183"/>
              <a:gd name="T43" fmla="*/ 96 h 156"/>
              <a:gd name="T44" fmla="*/ 111 w 183"/>
              <a:gd name="T45" fmla="*/ 49 h 156"/>
              <a:gd name="T46" fmla="*/ 136 w 183"/>
              <a:gd name="T47" fmla="*/ 45 h 156"/>
              <a:gd name="T48" fmla="*/ 134 w 183"/>
              <a:gd name="T49" fmla="*/ 42 h 156"/>
              <a:gd name="T50" fmla="*/ 89 w 183"/>
              <a:gd name="T51" fmla="*/ 2 h 156"/>
              <a:gd name="T52" fmla="*/ 49 w 183"/>
              <a:gd name="T53" fmla="*/ 48 h 156"/>
              <a:gd name="T54" fmla="*/ 92 w 183"/>
              <a:gd name="T55" fmla="*/ 11 h 156"/>
              <a:gd name="T56" fmla="*/ 121 w 183"/>
              <a:gd name="T57" fmla="*/ 41 h 156"/>
              <a:gd name="T58" fmla="*/ 102 w 183"/>
              <a:gd name="T59" fmla="*/ 45 h 156"/>
              <a:gd name="T60" fmla="*/ 81 w 183"/>
              <a:gd name="T61" fmla="*/ 88 h 156"/>
              <a:gd name="T62" fmla="*/ 77 w 183"/>
              <a:gd name="T63" fmla="*/ 41 h 156"/>
              <a:gd name="T64" fmla="*/ 92 w 183"/>
              <a:gd name="T65" fmla="*/ 1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3" h="156">
                <a:moveTo>
                  <a:pt x="183" y="83"/>
                </a:moveTo>
                <a:cubicBezTo>
                  <a:pt x="183" y="82"/>
                  <a:pt x="183" y="80"/>
                  <a:pt x="182" y="79"/>
                </a:cubicBezTo>
                <a:cubicBezTo>
                  <a:pt x="159" y="39"/>
                  <a:pt x="159" y="39"/>
                  <a:pt x="159" y="39"/>
                </a:cubicBezTo>
                <a:cubicBezTo>
                  <a:pt x="157" y="36"/>
                  <a:pt x="153" y="35"/>
                  <a:pt x="150" y="37"/>
                </a:cubicBezTo>
                <a:cubicBezTo>
                  <a:pt x="146" y="39"/>
                  <a:pt x="145" y="43"/>
                  <a:pt x="147" y="46"/>
                </a:cubicBezTo>
                <a:cubicBezTo>
                  <a:pt x="165" y="77"/>
                  <a:pt x="165" y="77"/>
                  <a:pt x="165" y="77"/>
                </a:cubicBezTo>
                <a:cubicBezTo>
                  <a:pt x="135" y="77"/>
                  <a:pt x="135" y="77"/>
                  <a:pt x="135" y="77"/>
                </a:cubicBezTo>
                <a:cubicBezTo>
                  <a:pt x="135" y="77"/>
                  <a:pt x="135" y="77"/>
                  <a:pt x="135" y="77"/>
                </a:cubicBezTo>
                <a:cubicBezTo>
                  <a:pt x="132" y="77"/>
                  <a:pt x="129" y="80"/>
                  <a:pt x="128" y="83"/>
                </a:cubicBezTo>
                <a:cubicBezTo>
                  <a:pt x="127" y="92"/>
                  <a:pt x="122" y="100"/>
                  <a:pt x="115" y="105"/>
                </a:cubicBezTo>
                <a:cubicBezTo>
                  <a:pt x="109" y="111"/>
                  <a:pt x="101" y="114"/>
                  <a:pt x="92" y="114"/>
                </a:cubicBezTo>
                <a:cubicBezTo>
                  <a:pt x="83" y="114"/>
                  <a:pt x="74" y="111"/>
                  <a:pt x="68" y="105"/>
                </a:cubicBezTo>
                <a:cubicBezTo>
                  <a:pt x="61" y="100"/>
                  <a:pt x="57" y="92"/>
                  <a:pt x="55" y="84"/>
                </a:cubicBezTo>
                <a:cubicBezTo>
                  <a:pt x="55" y="80"/>
                  <a:pt x="52" y="77"/>
                  <a:pt x="49" y="77"/>
                </a:cubicBezTo>
                <a:cubicBezTo>
                  <a:pt x="18" y="77"/>
                  <a:pt x="18" y="77"/>
                  <a:pt x="18" y="77"/>
                </a:cubicBezTo>
                <a:cubicBezTo>
                  <a:pt x="36" y="46"/>
                  <a:pt x="36" y="46"/>
                  <a:pt x="36" y="46"/>
                </a:cubicBezTo>
                <a:cubicBezTo>
                  <a:pt x="38" y="43"/>
                  <a:pt x="37" y="39"/>
                  <a:pt x="34" y="37"/>
                </a:cubicBezTo>
                <a:cubicBezTo>
                  <a:pt x="30" y="35"/>
                  <a:pt x="26" y="36"/>
                  <a:pt x="24" y="39"/>
                </a:cubicBezTo>
                <a:cubicBezTo>
                  <a:pt x="1" y="79"/>
                  <a:pt x="1" y="79"/>
                  <a:pt x="1" y="79"/>
                </a:cubicBezTo>
                <a:cubicBezTo>
                  <a:pt x="0" y="80"/>
                  <a:pt x="0" y="82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2"/>
                  <a:pt x="3" y="156"/>
                  <a:pt x="7" y="156"/>
                </a:cubicBezTo>
                <a:cubicBezTo>
                  <a:pt x="176" y="156"/>
                  <a:pt x="176" y="156"/>
                  <a:pt x="176" y="156"/>
                </a:cubicBezTo>
                <a:cubicBezTo>
                  <a:pt x="180" y="156"/>
                  <a:pt x="183" y="152"/>
                  <a:pt x="183" y="149"/>
                </a:cubicBezTo>
                <a:cubicBezTo>
                  <a:pt x="183" y="84"/>
                  <a:pt x="183" y="84"/>
                  <a:pt x="183" y="84"/>
                </a:cubicBezTo>
                <a:cubicBezTo>
                  <a:pt x="183" y="84"/>
                  <a:pt x="183" y="84"/>
                  <a:pt x="183" y="83"/>
                </a:cubicBezTo>
                <a:close/>
                <a:moveTo>
                  <a:pt x="169" y="142"/>
                </a:moveTo>
                <a:cubicBezTo>
                  <a:pt x="169" y="142"/>
                  <a:pt x="169" y="142"/>
                  <a:pt x="169" y="14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91"/>
                  <a:pt x="14" y="91"/>
                  <a:pt x="14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5" y="101"/>
                  <a:pt x="51" y="110"/>
                  <a:pt x="59" y="116"/>
                </a:cubicBezTo>
                <a:cubicBezTo>
                  <a:pt x="68" y="124"/>
                  <a:pt x="79" y="128"/>
                  <a:pt x="92" y="128"/>
                </a:cubicBezTo>
                <a:cubicBezTo>
                  <a:pt x="104" y="128"/>
                  <a:pt x="116" y="124"/>
                  <a:pt x="125" y="116"/>
                </a:cubicBezTo>
                <a:cubicBezTo>
                  <a:pt x="132" y="110"/>
                  <a:pt x="138" y="101"/>
                  <a:pt x="141" y="91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69" y="142"/>
                  <a:pt x="169" y="142"/>
                  <a:pt x="169" y="142"/>
                </a:cubicBezTo>
                <a:close/>
                <a:moveTo>
                  <a:pt x="52" y="49"/>
                </a:moveTo>
                <a:cubicBezTo>
                  <a:pt x="52" y="49"/>
                  <a:pt x="52" y="49"/>
                  <a:pt x="52" y="49"/>
                </a:cubicBezTo>
                <a:cubicBezTo>
                  <a:pt x="73" y="49"/>
                  <a:pt x="73" y="49"/>
                  <a:pt x="73" y="49"/>
                </a:cubicBezTo>
                <a:cubicBezTo>
                  <a:pt x="73" y="92"/>
                  <a:pt x="73" y="92"/>
                  <a:pt x="73" y="92"/>
                </a:cubicBezTo>
                <a:cubicBezTo>
                  <a:pt x="73" y="95"/>
                  <a:pt x="75" y="96"/>
                  <a:pt x="77" y="96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6"/>
                  <a:pt x="111" y="95"/>
                  <a:pt x="111" y="92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34" y="49"/>
                  <a:pt x="136" y="47"/>
                  <a:pt x="136" y="45"/>
                </a:cubicBezTo>
                <a:cubicBezTo>
                  <a:pt x="136" y="44"/>
                  <a:pt x="135" y="43"/>
                  <a:pt x="134" y="42"/>
                </a:cubicBezTo>
                <a:cubicBezTo>
                  <a:pt x="134" y="42"/>
                  <a:pt x="134" y="42"/>
                  <a:pt x="134" y="42"/>
                </a:cubicBezTo>
                <a:cubicBezTo>
                  <a:pt x="95" y="2"/>
                  <a:pt x="95" y="2"/>
                  <a:pt x="95" y="2"/>
                </a:cubicBezTo>
                <a:cubicBezTo>
                  <a:pt x="93" y="0"/>
                  <a:pt x="90" y="0"/>
                  <a:pt x="89" y="2"/>
                </a:cubicBezTo>
                <a:cubicBezTo>
                  <a:pt x="49" y="42"/>
                  <a:pt x="49" y="42"/>
                  <a:pt x="49" y="42"/>
                </a:cubicBezTo>
                <a:cubicBezTo>
                  <a:pt x="47" y="43"/>
                  <a:pt x="47" y="46"/>
                  <a:pt x="49" y="48"/>
                </a:cubicBezTo>
                <a:cubicBezTo>
                  <a:pt x="50" y="49"/>
                  <a:pt x="51" y="49"/>
                  <a:pt x="52" y="49"/>
                </a:cubicBezTo>
                <a:close/>
                <a:moveTo>
                  <a:pt x="92" y="11"/>
                </a:moveTo>
                <a:cubicBezTo>
                  <a:pt x="92" y="11"/>
                  <a:pt x="92" y="11"/>
                  <a:pt x="92" y="11"/>
                </a:cubicBezTo>
                <a:cubicBezTo>
                  <a:pt x="121" y="41"/>
                  <a:pt x="121" y="41"/>
                  <a:pt x="121" y="41"/>
                </a:cubicBezTo>
                <a:cubicBezTo>
                  <a:pt x="106" y="41"/>
                  <a:pt x="106" y="41"/>
                  <a:pt x="106" y="41"/>
                </a:cubicBezTo>
                <a:cubicBezTo>
                  <a:pt x="104" y="41"/>
                  <a:pt x="102" y="42"/>
                  <a:pt x="102" y="45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81" y="88"/>
                  <a:pt x="81" y="88"/>
                  <a:pt x="81" y="88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2"/>
                  <a:pt x="79" y="41"/>
                  <a:pt x="77" y="41"/>
                </a:cubicBezTo>
                <a:cubicBezTo>
                  <a:pt x="62" y="41"/>
                  <a:pt x="62" y="41"/>
                  <a:pt x="62" y="41"/>
                </a:cubicBezTo>
                <a:cubicBezTo>
                  <a:pt x="92" y="11"/>
                  <a:pt x="92" y="11"/>
                  <a:pt x="92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8" name="Freeform 142"/>
          <p:cNvSpPr>
            <a:spLocks noEditPoints="1"/>
          </p:cNvSpPr>
          <p:nvPr/>
        </p:nvSpPr>
        <p:spPr bwMode="auto">
          <a:xfrm>
            <a:off x="4758989" y="4270865"/>
            <a:ext cx="236011" cy="271727"/>
          </a:xfrm>
          <a:custGeom>
            <a:avLst/>
            <a:gdLst>
              <a:gd name="T0" fmla="*/ 19 w 160"/>
              <a:gd name="T1" fmla="*/ 0 h 184"/>
              <a:gd name="T2" fmla="*/ 102 w 160"/>
              <a:gd name="T3" fmla="*/ 0 h 184"/>
              <a:gd name="T4" fmla="*/ 107 w 160"/>
              <a:gd name="T5" fmla="*/ 2 h 184"/>
              <a:gd name="T6" fmla="*/ 158 w 160"/>
              <a:gd name="T7" fmla="*/ 53 h 184"/>
              <a:gd name="T8" fmla="*/ 160 w 160"/>
              <a:gd name="T9" fmla="*/ 58 h 184"/>
              <a:gd name="T10" fmla="*/ 160 w 160"/>
              <a:gd name="T11" fmla="*/ 58 h 184"/>
              <a:gd name="T12" fmla="*/ 160 w 160"/>
              <a:gd name="T13" fmla="*/ 165 h 184"/>
              <a:gd name="T14" fmla="*/ 155 w 160"/>
              <a:gd name="T15" fmla="*/ 178 h 184"/>
              <a:gd name="T16" fmla="*/ 155 w 160"/>
              <a:gd name="T17" fmla="*/ 178 h 184"/>
              <a:gd name="T18" fmla="*/ 155 w 160"/>
              <a:gd name="T19" fmla="*/ 178 h 184"/>
              <a:gd name="T20" fmla="*/ 142 w 160"/>
              <a:gd name="T21" fmla="*/ 184 h 184"/>
              <a:gd name="T22" fmla="*/ 19 w 160"/>
              <a:gd name="T23" fmla="*/ 184 h 184"/>
              <a:gd name="T24" fmla="*/ 6 w 160"/>
              <a:gd name="T25" fmla="*/ 178 h 184"/>
              <a:gd name="T26" fmla="*/ 5 w 160"/>
              <a:gd name="T27" fmla="*/ 178 h 184"/>
              <a:gd name="T28" fmla="*/ 5 w 160"/>
              <a:gd name="T29" fmla="*/ 178 h 184"/>
              <a:gd name="T30" fmla="*/ 0 w 160"/>
              <a:gd name="T31" fmla="*/ 165 h 184"/>
              <a:gd name="T32" fmla="*/ 0 w 160"/>
              <a:gd name="T33" fmla="*/ 19 h 184"/>
              <a:gd name="T34" fmla="*/ 5 w 160"/>
              <a:gd name="T35" fmla="*/ 6 h 184"/>
              <a:gd name="T36" fmla="*/ 19 w 160"/>
              <a:gd name="T37" fmla="*/ 0 h 184"/>
              <a:gd name="T38" fmla="*/ 146 w 160"/>
              <a:gd name="T39" fmla="*/ 63 h 184"/>
              <a:gd name="T40" fmla="*/ 146 w 160"/>
              <a:gd name="T41" fmla="*/ 63 h 184"/>
              <a:gd name="T42" fmla="*/ 114 w 160"/>
              <a:gd name="T43" fmla="*/ 63 h 184"/>
              <a:gd name="T44" fmla="*/ 103 w 160"/>
              <a:gd name="T45" fmla="*/ 58 h 184"/>
              <a:gd name="T46" fmla="*/ 103 w 160"/>
              <a:gd name="T47" fmla="*/ 58 h 184"/>
              <a:gd name="T48" fmla="*/ 98 w 160"/>
              <a:gd name="T49" fmla="*/ 46 h 184"/>
              <a:gd name="T50" fmla="*/ 98 w 160"/>
              <a:gd name="T51" fmla="*/ 14 h 184"/>
              <a:gd name="T52" fmla="*/ 19 w 160"/>
              <a:gd name="T53" fmla="*/ 14 h 184"/>
              <a:gd name="T54" fmla="*/ 15 w 160"/>
              <a:gd name="T55" fmla="*/ 16 h 184"/>
              <a:gd name="T56" fmla="*/ 14 w 160"/>
              <a:gd name="T57" fmla="*/ 19 h 184"/>
              <a:gd name="T58" fmla="*/ 14 w 160"/>
              <a:gd name="T59" fmla="*/ 165 h 184"/>
              <a:gd name="T60" fmla="*/ 15 w 160"/>
              <a:gd name="T61" fmla="*/ 168 h 184"/>
              <a:gd name="T62" fmla="*/ 19 w 160"/>
              <a:gd name="T63" fmla="*/ 170 h 184"/>
              <a:gd name="T64" fmla="*/ 142 w 160"/>
              <a:gd name="T65" fmla="*/ 170 h 184"/>
              <a:gd name="T66" fmla="*/ 145 w 160"/>
              <a:gd name="T67" fmla="*/ 168 h 184"/>
              <a:gd name="T68" fmla="*/ 145 w 160"/>
              <a:gd name="T69" fmla="*/ 168 h 184"/>
              <a:gd name="T70" fmla="*/ 146 w 160"/>
              <a:gd name="T71" fmla="*/ 165 h 184"/>
              <a:gd name="T72" fmla="*/ 146 w 160"/>
              <a:gd name="T73" fmla="*/ 63 h 184"/>
              <a:gd name="T74" fmla="*/ 139 w 160"/>
              <a:gd name="T75" fmla="*/ 54 h 184"/>
              <a:gd name="T76" fmla="*/ 139 w 160"/>
              <a:gd name="T77" fmla="*/ 54 h 184"/>
              <a:gd name="T78" fmla="*/ 107 w 160"/>
              <a:gd name="T79" fmla="*/ 22 h 184"/>
              <a:gd name="T80" fmla="*/ 107 w 160"/>
              <a:gd name="T81" fmla="*/ 46 h 184"/>
              <a:gd name="T82" fmla="*/ 109 w 160"/>
              <a:gd name="T83" fmla="*/ 52 h 184"/>
              <a:gd name="T84" fmla="*/ 109 w 160"/>
              <a:gd name="T85" fmla="*/ 52 h 184"/>
              <a:gd name="T86" fmla="*/ 114 w 160"/>
              <a:gd name="T87" fmla="*/ 54 h 184"/>
              <a:gd name="T88" fmla="*/ 139 w 160"/>
              <a:gd name="T89" fmla="*/ 5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0" h="184">
                <a:moveTo>
                  <a:pt x="19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4" y="0"/>
                  <a:pt x="106" y="1"/>
                  <a:pt x="107" y="2"/>
                </a:cubicBezTo>
                <a:cubicBezTo>
                  <a:pt x="158" y="53"/>
                  <a:pt x="158" y="53"/>
                  <a:pt x="158" y="53"/>
                </a:cubicBezTo>
                <a:cubicBezTo>
                  <a:pt x="160" y="55"/>
                  <a:pt x="160" y="57"/>
                  <a:pt x="160" y="58"/>
                </a:cubicBezTo>
                <a:cubicBezTo>
                  <a:pt x="160" y="58"/>
                  <a:pt x="160" y="58"/>
                  <a:pt x="160" y="58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70"/>
                  <a:pt x="158" y="175"/>
                  <a:pt x="155" y="178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1" y="182"/>
                  <a:pt x="147" y="184"/>
                  <a:pt x="142" y="184"/>
                </a:cubicBezTo>
                <a:cubicBezTo>
                  <a:pt x="19" y="184"/>
                  <a:pt x="19" y="184"/>
                  <a:pt x="19" y="184"/>
                </a:cubicBezTo>
                <a:cubicBezTo>
                  <a:pt x="14" y="184"/>
                  <a:pt x="9" y="181"/>
                  <a:pt x="6" y="178"/>
                </a:cubicBezTo>
                <a:cubicBezTo>
                  <a:pt x="5" y="178"/>
                  <a:pt x="5" y="178"/>
                  <a:pt x="5" y="178"/>
                </a:cubicBezTo>
                <a:cubicBezTo>
                  <a:pt x="5" y="178"/>
                  <a:pt x="5" y="178"/>
                  <a:pt x="5" y="178"/>
                </a:cubicBezTo>
                <a:cubicBezTo>
                  <a:pt x="2" y="175"/>
                  <a:pt x="0" y="170"/>
                  <a:pt x="0" y="165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4"/>
                  <a:pt x="2" y="9"/>
                  <a:pt x="5" y="6"/>
                </a:cubicBezTo>
                <a:cubicBezTo>
                  <a:pt x="9" y="2"/>
                  <a:pt x="14" y="0"/>
                  <a:pt x="19" y="0"/>
                </a:cubicBezTo>
                <a:close/>
                <a:moveTo>
                  <a:pt x="146" y="63"/>
                </a:moveTo>
                <a:cubicBezTo>
                  <a:pt x="146" y="63"/>
                  <a:pt x="146" y="63"/>
                  <a:pt x="146" y="63"/>
                </a:cubicBezTo>
                <a:cubicBezTo>
                  <a:pt x="114" y="63"/>
                  <a:pt x="114" y="63"/>
                  <a:pt x="114" y="63"/>
                </a:cubicBezTo>
                <a:cubicBezTo>
                  <a:pt x="110" y="63"/>
                  <a:pt x="106" y="61"/>
                  <a:pt x="103" y="58"/>
                </a:cubicBezTo>
                <a:cubicBezTo>
                  <a:pt x="103" y="58"/>
                  <a:pt x="103" y="58"/>
                  <a:pt x="103" y="58"/>
                </a:cubicBezTo>
                <a:cubicBezTo>
                  <a:pt x="100" y="55"/>
                  <a:pt x="98" y="51"/>
                  <a:pt x="98" y="46"/>
                </a:cubicBezTo>
                <a:cubicBezTo>
                  <a:pt x="98" y="14"/>
                  <a:pt x="98" y="14"/>
                  <a:pt x="98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7" y="14"/>
                  <a:pt x="16" y="15"/>
                  <a:pt x="15" y="16"/>
                </a:cubicBezTo>
                <a:cubicBezTo>
                  <a:pt x="15" y="17"/>
                  <a:pt x="14" y="18"/>
                  <a:pt x="14" y="19"/>
                </a:cubicBezTo>
                <a:cubicBezTo>
                  <a:pt x="14" y="165"/>
                  <a:pt x="14" y="165"/>
                  <a:pt x="14" y="165"/>
                </a:cubicBezTo>
                <a:cubicBezTo>
                  <a:pt x="14" y="166"/>
                  <a:pt x="15" y="167"/>
                  <a:pt x="15" y="168"/>
                </a:cubicBezTo>
                <a:cubicBezTo>
                  <a:pt x="16" y="169"/>
                  <a:pt x="17" y="170"/>
                  <a:pt x="19" y="170"/>
                </a:cubicBezTo>
                <a:cubicBezTo>
                  <a:pt x="142" y="170"/>
                  <a:pt x="142" y="170"/>
                  <a:pt x="142" y="170"/>
                </a:cubicBezTo>
                <a:cubicBezTo>
                  <a:pt x="143" y="170"/>
                  <a:pt x="144" y="169"/>
                  <a:pt x="145" y="168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6" y="167"/>
                  <a:pt x="146" y="166"/>
                  <a:pt x="146" y="165"/>
                </a:cubicBezTo>
                <a:cubicBezTo>
                  <a:pt x="146" y="63"/>
                  <a:pt x="146" y="63"/>
                  <a:pt x="146" y="63"/>
                </a:cubicBezTo>
                <a:close/>
                <a:moveTo>
                  <a:pt x="139" y="54"/>
                </a:moveTo>
                <a:cubicBezTo>
                  <a:pt x="139" y="54"/>
                  <a:pt x="139" y="54"/>
                  <a:pt x="139" y="54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8"/>
                  <a:pt x="107" y="50"/>
                  <a:pt x="109" y="52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10" y="53"/>
                  <a:pt x="112" y="54"/>
                  <a:pt x="114" y="54"/>
                </a:cubicBezTo>
                <a:cubicBezTo>
                  <a:pt x="139" y="54"/>
                  <a:pt x="139" y="54"/>
                  <a:pt x="139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9" name="Freeform 143"/>
          <p:cNvSpPr>
            <a:spLocks noEditPoints="1"/>
          </p:cNvSpPr>
          <p:nvPr/>
        </p:nvSpPr>
        <p:spPr bwMode="auto">
          <a:xfrm>
            <a:off x="7027553" y="4270865"/>
            <a:ext cx="238561" cy="271727"/>
          </a:xfrm>
          <a:custGeom>
            <a:avLst/>
            <a:gdLst>
              <a:gd name="T0" fmla="*/ 40 w 161"/>
              <a:gd name="T1" fmla="*/ 132 h 184"/>
              <a:gd name="T2" fmla="*/ 40 w 161"/>
              <a:gd name="T3" fmla="*/ 141 h 184"/>
              <a:gd name="T4" fmla="*/ 126 w 161"/>
              <a:gd name="T5" fmla="*/ 136 h 184"/>
              <a:gd name="T6" fmla="*/ 159 w 161"/>
              <a:gd name="T7" fmla="*/ 53 h 184"/>
              <a:gd name="T8" fmla="*/ 108 w 161"/>
              <a:gd name="T9" fmla="*/ 2 h 184"/>
              <a:gd name="T10" fmla="*/ 19 w 161"/>
              <a:gd name="T11" fmla="*/ 0 h 184"/>
              <a:gd name="T12" fmla="*/ 0 w 161"/>
              <a:gd name="T13" fmla="*/ 19 h 184"/>
              <a:gd name="T14" fmla="*/ 6 w 161"/>
              <a:gd name="T15" fmla="*/ 178 h 184"/>
              <a:gd name="T16" fmla="*/ 19 w 161"/>
              <a:gd name="T17" fmla="*/ 184 h 184"/>
              <a:gd name="T18" fmla="*/ 155 w 161"/>
              <a:gd name="T19" fmla="*/ 178 h 184"/>
              <a:gd name="T20" fmla="*/ 155 w 161"/>
              <a:gd name="T21" fmla="*/ 178 h 184"/>
              <a:gd name="T22" fmla="*/ 161 w 161"/>
              <a:gd name="T23" fmla="*/ 58 h 184"/>
              <a:gd name="T24" fmla="*/ 107 w 161"/>
              <a:gd name="T25" fmla="*/ 22 h 184"/>
              <a:gd name="T26" fmla="*/ 140 w 161"/>
              <a:gd name="T27" fmla="*/ 54 h 184"/>
              <a:gd name="T28" fmla="*/ 109 w 161"/>
              <a:gd name="T29" fmla="*/ 52 h 184"/>
              <a:gd name="T30" fmla="*/ 107 w 161"/>
              <a:gd name="T31" fmla="*/ 46 h 184"/>
              <a:gd name="T32" fmla="*/ 147 w 161"/>
              <a:gd name="T33" fmla="*/ 165 h 184"/>
              <a:gd name="T34" fmla="*/ 145 w 161"/>
              <a:gd name="T35" fmla="*/ 168 h 184"/>
              <a:gd name="T36" fmla="*/ 142 w 161"/>
              <a:gd name="T37" fmla="*/ 170 h 184"/>
              <a:gd name="T38" fmla="*/ 16 w 161"/>
              <a:gd name="T39" fmla="*/ 168 h 184"/>
              <a:gd name="T40" fmla="*/ 15 w 161"/>
              <a:gd name="T41" fmla="*/ 19 h 184"/>
              <a:gd name="T42" fmla="*/ 19 w 161"/>
              <a:gd name="T43" fmla="*/ 14 h 184"/>
              <a:gd name="T44" fmla="*/ 99 w 161"/>
              <a:gd name="T45" fmla="*/ 46 h 184"/>
              <a:gd name="T46" fmla="*/ 103 w 161"/>
              <a:gd name="T47" fmla="*/ 58 h 184"/>
              <a:gd name="T48" fmla="*/ 147 w 161"/>
              <a:gd name="T49" fmla="*/ 63 h 184"/>
              <a:gd name="T50" fmla="*/ 35 w 161"/>
              <a:gd name="T51" fmla="*/ 77 h 184"/>
              <a:gd name="T52" fmla="*/ 40 w 161"/>
              <a:gd name="T53" fmla="*/ 81 h 184"/>
              <a:gd name="T54" fmla="*/ 126 w 161"/>
              <a:gd name="T55" fmla="*/ 77 h 184"/>
              <a:gd name="T56" fmla="*/ 40 w 161"/>
              <a:gd name="T57" fmla="*/ 73 h 184"/>
              <a:gd name="T58" fmla="*/ 122 w 161"/>
              <a:gd name="T59" fmla="*/ 102 h 184"/>
              <a:gd name="T60" fmla="*/ 40 w 161"/>
              <a:gd name="T61" fmla="*/ 102 h 184"/>
              <a:gd name="T62" fmla="*/ 40 w 161"/>
              <a:gd name="T63" fmla="*/ 111 h 184"/>
              <a:gd name="T64" fmla="*/ 126 w 161"/>
              <a:gd name="T65" fmla="*/ 10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1" h="184">
                <a:moveTo>
                  <a:pt x="122" y="132"/>
                </a:moveTo>
                <a:cubicBezTo>
                  <a:pt x="40" y="132"/>
                  <a:pt x="40" y="132"/>
                  <a:pt x="40" y="132"/>
                </a:cubicBezTo>
                <a:cubicBezTo>
                  <a:pt x="37" y="132"/>
                  <a:pt x="35" y="134"/>
                  <a:pt x="35" y="136"/>
                </a:cubicBezTo>
                <a:cubicBezTo>
                  <a:pt x="35" y="139"/>
                  <a:pt x="37" y="141"/>
                  <a:pt x="40" y="141"/>
                </a:cubicBezTo>
                <a:cubicBezTo>
                  <a:pt x="122" y="141"/>
                  <a:pt x="122" y="141"/>
                  <a:pt x="122" y="141"/>
                </a:cubicBezTo>
                <a:cubicBezTo>
                  <a:pt x="124" y="141"/>
                  <a:pt x="126" y="139"/>
                  <a:pt x="126" y="136"/>
                </a:cubicBezTo>
                <a:cubicBezTo>
                  <a:pt x="126" y="134"/>
                  <a:pt x="124" y="132"/>
                  <a:pt x="122" y="132"/>
                </a:cubicBezTo>
                <a:close/>
                <a:moveTo>
                  <a:pt x="159" y="53"/>
                </a:moveTo>
                <a:cubicBezTo>
                  <a:pt x="159" y="53"/>
                  <a:pt x="159" y="53"/>
                  <a:pt x="159" y="53"/>
                </a:cubicBezTo>
                <a:cubicBezTo>
                  <a:pt x="108" y="2"/>
                  <a:pt x="108" y="2"/>
                  <a:pt x="108" y="2"/>
                </a:cubicBezTo>
                <a:cubicBezTo>
                  <a:pt x="107" y="1"/>
                  <a:pt x="105" y="0"/>
                  <a:pt x="10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4" y="0"/>
                  <a:pt x="9" y="2"/>
                  <a:pt x="6" y="6"/>
                </a:cubicBezTo>
                <a:cubicBezTo>
                  <a:pt x="3" y="9"/>
                  <a:pt x="0" y="14"/>
                  <a:pt x="0" y="19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0"/>
                  <a:pt x="3" y="175"/>
                  <a:pt x="6" y="178"/>
                </a:cubicBezTo>
                <a:cubicBezTo>
                  <a:pt x="6" y="178"/>
                  <a:pt x="6" y="178"/>
                  <a:pt x="6" y="178"/>
                </a:cubicBezTo>
                <a:cubicBezTo>
                  <a:pt x="9" y="181"/>
                  <a:pt x="14" y="184"/>
                  <a:pt x="19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47" y="184"/>
                  <a:pt x="152" y="182"/>
                  <a:pt x="155" y="178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9" y="175"/>
                  <a:pt x="161" y="170"/>
                  <a:pt x="161" y="165"/>
                </a:cubicBezTo>
                <a:cubicBezTo>
                  <a:pt x="161" y="58"/>
                  <a:pt x="161" y="58"/>
                  <a:pt x="161" y="58"/>
                </a:cubicBezTo>
                <a:cubicBezTo>
                  <a:pt x="161" y="57"/>
                  <a:pt x="160" y="55"/>
                  <a:pt x="159" y="53"/>
                </a:cubicBezTo>
                <a:close/>
                <a:moveTo>
                  <a:pt x="107" y="22"/>
                </a:moveTo>
                <a:cubicBezTo>
                  <a:pt x="107" y="22"/>
                  <a:pt x="107" y="22"/>
                  <a:pt x="107" y="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113" y="54"/>
                  <a:pt x="111" y="53"/>
                  <a:pt x="109" y="52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08" y="50"/>
                  <a:pt x="107" y="48"/>
                  <a:pt x="107" y="46"/>
                </a:cubicBezTo>
                <a:cubicBezTo>
                  <a:pt x="107" y="22"/>
                  <a:pt x="107" y="22"/>
                  <a:pt x="107" y="22"/>
                </a:cubicBezTo>
                <a:close/>
                <a:moveTo>
                  <a:pt x="147" y="165"/>
                </a:moveTo>
                <a:cubicBezTo>
                  <a:pt x="147" y="165"/>
                  <a:pt x="147" y="165"/>
                  <a:pt x="147" y="165"/>
                </a:cubicBezTo>
                <a:cubicBezTo>
                  <a:pt x="147" y="166"/>
                  <a:pt x="146" y="167"/>
                  <a:pt x="145" y="168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5" y="169"/>
                  <a:pt x="143" y="170"/>
                  <a:pt x="142" y="170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8" y="170"/>
                  <a:pt x="17" y="169"/>
                  <a:pt x="16" y="168"/>
                </a:cubicBezTo>
                <a:cubicBezTo>
                  <a:pt x="15" y="167"/>
                  <a:pt x="15" y="166"/>
                  <a:pt x="15" y="165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8"/>
                  <a:pt x="15" y="17"/>
                  <a:pt x="16" y="16"/>
                </a:cubicBezTo>
                <a:cubicBezTo>
                  <a:pt x="17" y="15"/>
                  <a:pt x="18" y="14"/>
                  <a:pt x="19" y="14"/>
                </a:cubicBezTo>
                <a:cubicBezTo>
                  <a:pt x="99" y="14"/>
                  <a:pt x="99" y="14"/>
                  <a:pt x="99" y="14"/>
                </a:cubicBezTo>
                <a:cubicBezTo>
                  <a:pt x="99" y="46"/>
                  <a:pt x="99" y="46"/>
                  <a:pt x="99" y="46"/>
                </a:cubicBezTo>
                <a:cubicBezTo>
                  <a:pt x="99" y="51"/>
                  <a:pt x="100" y="55"/>
                  <a:pt x="103" y="58"/>
                </a:cubicBezTo>
                <a:cubicBezTo>
                  <a:pt x="103" y="58"/>
                  <a:pt x="103" y="58"/>
                  <a:pt x="103" y="58"/>
                </a:cubicBezTo>
                <a:cubicBezTo>
                  <a:pt x="106" y="61"/>
                  <a:pt x="110" y="63"/>
                  <a:pt x="115" y="63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7" y="165"/>
                  <a:pt x="147" y="165"/>
                  <a:pt x="147" y="165"/>
                </a:cubicBezTo>
                <a:close/>
                <a:moveTo>
                  <a:pt x="35" y="77"/>
                </a:moveTo>
                <a:cubicBezTo>
                  <a:pt x="35" y="77"/>
                  <a:pt x="35" y="77"/>
                  <a:pt x="35" y="77"/>
                </a:cubicBezTo>
                <a:cubicBezTo>
                  <a:pt x="35" y="79"/>
                  <a:pt x="37" y="81"/>
                  <a:pt x="40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4" y="81"/>
                  <a:pt x="126" y="79"/>
                  <a:pt x="126" y="77"/>
                </a:cubicBezTo>
                <a:cubicBezTo>
                  <a:pt x="126" y="74"/>
                  <a:pt x="124" y="73"/>
                  <a:pt x="122" y="73"/>
                </a:cubicBezTo>
                <a:cubicBezTo>
                  <a:pt x="40" y="73"/>
                  <a:pt x="40" y="73"/>
                  <a:pt x="40" y="73"/>
                </a:cubicBezTo>
                <a:cubicBezTo>
                  <a:pt x="37" y="73"/>
                  <a:pt x="35" y="74"/>
                  <a:pt x="35" y="77"/>
                </a:cubicBezTo>
                <a:close/>
                <a:moveTo>
                  <a:pt x="122" y="102"/>
                </a:moveTo>
                <a:cubicBezTo>
                  <a:pt x="122" y="102"/>
                  <a:pt x="122" y="102"/>
                  <a:pt x="122" y="102"/>
                </a:cubicBezTo>
                <a:cubicBezTo>
                  <a:pt x="40" y="102"/>
                  <a:pt x="40" y="102"/>
                  <a:pt x="40" y="102"/>
                </a:cubicBezTo>
                <a:cubicBezTo>
                  <a:pt x="37" y="102"/>
                  <a:pt x="35" y="104"/>
                  <a:pt x="35" y="106"/>
                </a:cubicBezTo>
                <a:cubicBezTo>
                  <a:pt x="35" y="109"/>
                  <a:pt x="37" y="111"/>
                  <a:pt x="40" y="111"/>
                </a:cubicBezTo>
                <a:cubicBezTo>
                  <a:pt x="122" y="111"/>
                  <a:pt x="122" y="111"/>
                  <a:pt x="122" y="111"/>
                </a:cubicBezTo>
                <a:cubicBezTo>
                  <a:pt x="124" y="111"/>
                  <a:pt x="126" y="109"/>
                  <a:pt x="126" y="106"/>
                </a:cubicBezTo>
                <a:cubicBezTo>
                  <a:pt x="126" y="104"/>
                  <a:pt x="124" y="102"/>
                  <a:pt x="122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0" name="Freeform 145"/>
          <p:cNvSpPr>
            <a:spLocks noEditPoints="1"/>
          </p:cNvSpPr>
          <p:nvPr/>
        </p:nvSpPr>
        <p:spPr bwMode="auto">
          <a:xfrm>
            <a:off x="9275066" y="4260474"/>
            <a:ext cx="283211" cy="271727"/>
          </a:xfrm>
          <a:custGeom>
            <a:avLst/>
            <a:gdLst>
              <a:gd name="T0" fmla="*/ 14 w 191"/>
              <a:gd name="T1" fmla="*/ 140 h 184"/>
              <a:gd name="T2" fmla="*/ 21 w 191"/>
              <a:gd name="T3" fmla="*/ 58 h 184"/>
              <a:gd name="T4" fmla="*/ 31 w 191"/>
              <a:gd name="T5" fmla="*/ 56 h 184"/>
              <a:gd name="T6" fmla="*/ 34 w 191"/>
              <a:gd name="T7" fmla="*/ 60 h 184"/>
              <a:gd name="T8" fmla="*/ 34 w 191"/>
              <a:gd name="T9" fmla="*/ 60 h 184"/>
              <a:gd name="T10" fmla="*/ 35 w 191"/>
              <a:gd name="T11" fmla="*/ 64 h 184"/>
              <a:gd name="T12" fmla="*/ 41 w 191"/>
              <a:gd name="T13" fmla="*/ 49 h 184"/>
              <a:gd name="T14" fmla="*/ 76 w 191"/>
              <a:gd name="T15" fmla="*/ 18 h 184"/>
              <a:gd name="T16" fmla="*/ 85 w 191"/>
              <a:gd name="T17" fmla="*/ 22 h 184"/>
              <a:gd name="T18" fmla="*/ 85 w 191"/>
              <a:gd name="T19" fmla="*/ 27 h 184"/>
              <a:gd name="T20" fmla="*/ 81 w 191"/>
              <a:gd name="T21" fmla="*/ 37 h 184"/>
              <a:gd name="T22" fmla="*/ 118 w 191"/>
              <a:gd name="T23" fmla="*/ 14 h 184"/>
              <a:gd name="T24" fmla="*/ 190 w 191"/>
              <a:gd name="T25" fmla="*/ 38 h 184"/>
              <a:gd name="T26" fmla="*/ 186 w 191"/>
              <a:gd name="T27" fmla="*/ 47 h 184"/>
              <a:gd name="T28" fmla="*/ 185 w 191"/>
              <a:gd name="T29" fmla="*/ 48 h 184"/>
              <a:gd name="T30" fmla="*/ 144 w 191"/>
              <a:gd name="T31" fmla="*/ 84 h 184"/>
              <a:gd name="T32" fmla="*/ 83 w 191"/>
              <a:gd name="T33" fmla="*/ 123 h 184"/>
              <a:gd name="T34" fmla="*/ 93 w 191"/>
              <a:gd name="T35" fmla="*/ 126 h 184"/>
              <a:gd name="T36" fmla="*/ 98 w 191"/>
              <a:gd name="T37" fmla="*/ 135 h 184"/>
              <a:gd name="T38" fmla="*/ 95 w 191"/>
              <a:gd name="T39" fmla="*/ 139 h 184"/>
              <a:gd name="T40" fmla="*/ 26 w 191"/>
              <a:gd name="T41" fmla="*/ 149 h 184"/>
              <a:gd name="T42" fmla="*/ 22 w 191"/>
              <a:gd name="T43" fmla="*/ 175 h 184"/>
              <a:gd name="T44" fmla="*/ 22 w 191"/>
              <a:gd name="T45" fmla="*/ 175 h 184"/>
              <a:gd name="T46" fmla="*/ 41 w 191"/>
              <a:gd name="T47" fmla="*/ 175 h 184"/>
              <a:gd name="T48" fmla="*/ 45 w 191"/>
              <a:gd name="T49" fmla="*/ 179 h 184"/>
              <a:gd name="T50" fmla="*/ 41 w 191"/>
              <a:gd name="T51" fmla="*/ 184 h 184"/>
              <a:gd name="T52" fmla="*/ 20 w 191"/>
              <a:gd name="T53" fmla="*/ 184 h 184"/>
              <a:gd name="T54" fmla="*/ 16 w 191"/>
              <a:gd name="T55" fmla="*/ 184 h 184"/>
              <a:gd name="T56" fmla="*/ 15 w 191"/>
              <a:gd name="T57" fmla="*/ 184 h 184"/>
              <a:gd name="T58" fmla="*/ 8 w 191"/>
              <a:gd name="T59" fmla="*/ 178 h 184"/>
              <a:gd name="T60" fmla="*/ 14 w 191"/>
              <a:gd name="T61" fmla="*/ 140 h 184"/>
              <a:gd name="T62" fmla="*/ 66 w 191"/>
              <a:gd name="T63" fmla="*/ 184 h 184"/>
              <a:gd name="T64" fmla="*/ 66 w 191"/>
              <a:gd name="T65" fmla="*/ 184 h 184"/>
              <a:gd name="T66" fmla="*/ 139 w 191"/>
              <a:gd name="T67" fmla="*/ 184 h 184"/>
              <a:gd name="T68" fmla="*/ 144 w 191"/>
              <a:gd name="T69" fmla="*/ 179 h 184"/>
              <a:gd name="T70" fmla="*/ 139 w 191"/>
              <a:gd name="T71" fmla="*/ 175 h 184"/>
              <a:gd name="T72" fmla="*/ 66 w 191"/>
              <a:gd name="T73" fmla="*/ 175 h 184"/>
              <a:gd name="T74" fmla="*/ 62 w 191"/>
              <a:gd name="T75" fmla="*/ 179 h 184"/>
              <a:gd name="T76" fmla="*/ 66 w 191"/>
              <a:gd name="T77" fmla="*/ 184 h 184"/>
              <a:gd name="T78" fmla="*/ 26 w 191"/>
              <a:gd name="T79" fmla="*/ 133 h 184"/>
              <a:gd name="T80" fmla="*/ 26 w 191"/>
              <a:gd name="T81" fmla="*/ 133 h 184"/>
              <a:gd name="T82" fmla="*/ 73 w 191"/>
              <a:gd name="T83" fmla="*/ 133 h 184"/>
              <a:gd name="T84" fmla="*/ 62 w 191"/>
              <a:gd name="T85" fmla="*/ 122 h 184"/>
              <a:gd name="T86" fmla="*/ 68 w 191"/>
              <a:gd name="T87" fmla="*/ 107 h 184"/>
              <a:gd name="T88" fmla="*/ 132 w 191"/>
              <a:gd name="T89" fmla="*/ 77 h 184"/>
              <a:gd name="T90" fmla="*/ 173 w 191"/>
              <a:gd name="T91" fmla="*/ 37 h 184"/>
              <a:gd name="T92" fmla="*/ 75 w 191"/>
              <a:gd name="T93" fmla="*/ 67 h 184"/>
              <a:gd name="T94" fmla="*/ 69 w 191"/>
              <a:gd name="T95" fmla="*/ 71 h 184"/>
              <a:gd name="T96" fmla="*/ 62 w 191"/>
              <a:gd name="T97" fmla="*/ 64 h 184"/>
              <a:gd name="T98" fmla="*/ 65 w 191"/>
              <a:gd name="T99" fmla="*/ 41 h 184"/>
              <a:gd name="T100" fmla="*/ 53 w 191"/>
              <a:gd name="T101" fmla="*/ 56 h 184"/>
              <a:gd name="T102" fmla="*/ 48 w 191"/>
              <a:gd name="T103" fmla="*/ 89 h 184"/>
              <a:gd name="T104" fmla="*/ 45 w 191"/>
              <a:gd name="T105" fmla="*/ 96 h 184"/>
              <a:gd name="T106" fmla="*/ 35 w 191"/>
              <a:gd name="T107" fmla="*/ 94 h 184"/>
              <a:gd name="T108" fmla="*/ 26 w 191"/>
              <a:gd name="T109" fmla="*/ 80 h 184"/>
              <a:gd name="T110" fmla="*/ 26 w 191"/>
              <a:gd name="T111" fmla="*/ 13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1" h="184">
                <a:moveTo>
                  <a:pt x="14" y="140"/>
                </a:moveTo>
                <a:cubicBezTo>
                  <a:pt x="0" y="116"/>
                  <a:pt x="6" y="80"/>
                  <a:pt x="21" y="58"/>
                </a:cubicBezTo>
                <a:cubicBezTo>
                  <a:pt x="23" y="55"/>
                  <a:pt x="28" y="54"/>
                  <a:pt x="31" y="56"/>
                </a:cubicBezTo>
                <a:cubicBezTo>
                  <a:pt x="32" y="57"/>
                  <a:pt x="33" y="59"/>
                  <a:pt x="34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62"/>
                  <a:pt x="34" y="63"/>
                  <a:pt x="35" y="64"/>
                </a:cubicBezTo>
                <a:cubicBezTo>
                  <a:pt x="36" y="59"/>
                  <a:pt x="38" y="54"/>
                  <a:pt x="41" y="49"/>
                </a:cubicBezTo>
                <a:cubicBezTo>
                  <a:pt x="49" y="35"/>
                  <a:pt x="62" y="23"/>
                  <a:pt x="76" y="18"/>
                </a:cubicBezTo>
                <a:cubicBezTo>
                  <a:pt x="80" y="17"/>
                  <a:pt x="84" y="18"/>
                  <a:pt x="85" y="22"/>
                </a:cubicBezTo>
                <a:cubicBezTo>
                  <a:pt x="86" y="24"/>
                  <a:pt x="86" y="26"/>
                  <a:pt x="85" y="27"/>
                </a:cubicBezTo>
                <a:cubicBezTo>
                  <a:pt x="83" y="31"/>
                  <a:pt x="82" y="34"/>
                  <a:pt x="81" y="37"/>
                </a:cubicBezTo>
                <a:cubicBezTo>
                  <a:pt x="92" y="27"/>
                  <a:pt x="105" y="19"/>
                  <a:pt x="118" y="14"/>
                </a:cubicBezTo>
                <a:cubicBezTo>
                  <a:pt x="146" y="4"/>
                  <a:pt x="178" y="7"/>
                  <a:pt x="190" y="38"/>
                </a:cubicBezTo>
                <a:cubicBezTo>
                  <a:pt x="191" y="42"/>
                  <a:pt x="189" y="46"/>
                  <a:pt x="186" y="47"/>
                </a:cubicBezTo>
                <a:cubicBezTo>
                  <a:pt x="185" y="48"/>
                  <a:pt x="185" y="48"/>
                  <a:pt x="185" y="48"/>
                </a:cubicBezTo>
                <a:cubicBezTo>
                  <a:pt x="161" y="54"/>
                  <a:pt x="152" y="69"/>
                  <a:pt x="144" y="84"/>
                </a:cubicBezTo>
                <a:cubicBezTo>
                  <a:pt x="133" y="104"/>
                  <a:pt x="122" y="123"/>
                  <a:pt x="83" y="123"/>
                </a:cubicBezTo>
                <a:cubicBezTo>
                  <a:pt x="86" y="124"/>
                  <a:pt x="89" y="125"/>
                  <a:pt x="93" y="126"/>
                </a:cubicBezTo>
                <a:cubicBezTo>
                  <a:pt x="97" y="128"/>
                  <a:pt x="99" y="132"/>
                  <a:pt x="98" y="135"/>
                </a:cubicBezTo>
                <a:cubicBezTo>
                  <a:pt x="97" y="137"/>
                  <a:pt x="96" y="139"/>
                  <a:pt x="95" y="139"/>
                </a:cubicBezTo>
                <a:cubicBezTo>
                  <a:pt x="77" y="149"/>
                  <a:pt x="46" y="157"/>
                  <a:pt x="26" y="149"/>
                </a:cubicBezTo>
                <a:cubicBezTo>
                  <a:pt x="23" y="153"/>
                  <a:pt x="19" y="161"/>
                  <a:pt x="22" y="175"/>
                </a:cubicBezTo>
                <a:cubicBezTo>
                  <a:pt x="22" y="175"/>
                  <a:pt x="22" y="175"/>
                  <a:pt x="22" y="175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3" y="175"/>
                  <a:pt x="45" y="177"/>
                  <a:pt x="45" y="179"/>
                </a:cubicBezTo>
                <a:cubicBezTo>
                  <a:pt x="45" y="182"/>
                  <a:pt x="43" y="184"/>
                  <a:pt x="41" y="184"/>
                </a:cubicBezTo>
                <a:cubicBezTo>
                  <a:pt x="20" y="184"/>
                  <a:pt x="20" y="184"/>
                  <a:pt x="20" y="184"/>
                </a:cubicBezTo>
                <a:cubicBezTo>
                  <a:pt x="16" y="184"/>
                  <a:pt x="16" y="184"/>
                  <a:pt x="16" y="184"/>
                </a:cubicBezTo>
                <a:cubicBezTo>
                  <a:pt x="15" y="184"/>
                  <a:pt x="15" y="184"/>
                  <a:pt x="15" y="184"/>
                </a:cubicBezTo>
                <a:cubicBezTo>
                  <a:pt x="12" y="184"/>
                  <a:pt x="8" y="182"/>
                  <a:pt x="8" y="178"/>
                </a:cubicBezTo>
                <a:cubicBezTo>
                  <a:pt x="4" y="160"/>
                  <a:pt x="10" y="147"/>
                  <a:pt x="14" y="140"/>
                </a:cubicBezTo>
                <a:close/>
                <a:moveTo>
                  <a:pt x="66" y="184"/>
                </a:moveTo>
                <a:cubicBezTo>
                  <a:pt x="66" y="184"/>
                  <a:pt x="66" y="184"/>
                  <a:pt x="66" y="184"/>
                </a:cubicBezTo>
                <a:cubicBezTo>
                  <a:pt x="139" y="184"/>
                  <a:pt x="139" y="184"/>
                  <a:pt x="139" y="184"/>
                </a:cubicBezTo>
                <a:cubicBezTo>
                  <a:pt x="142" y="184"/>
                  <a:pt x="144" y="182"/>
                  <a:pt x="144" y="179"/>
                </a:cubicBezTo>
                <a:cubicBezTo>
                  <a:pt x="144" y="177"/>
                  <a:pt x="142" y="175"/>
                  <a:pt x="139" y="175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4" y="175"/>
                  <a:pt x="62" y="177"/>
                  <a:pt x="62" y="179"/>
                </a:cubicBezTo>
                <a:cubicBezTo>
                  <a:pt x="62" y="182"/>
                  <a:pt x="64" y="184"/>
                  <a:pt x="66" y="184"/>
                </a:cubicBezTo>
                <a:close/>
                <a:moveTo>
                  <a:pt x="26" y="133"/>
                </a:moveTo>
                <a:cubicBezTo>
                  <a:pt x="26" y="133"/>
                  <a:pt x="26" y="133"/>
                  <a:pt x="26" y="133"/>
                </a:cubicBezTo>
                <a:cubicBezTo>
                  <a:pt x="36" y="143"/>
                  <a:pt x="62" y="136"/>
                  <a:pt x="73" y="133"/>
                </a:cubicBezTo>
                <a:cubicBezTo>
                  <a:pt x="67" y="129"/>
                  <a:pt x="64" y="125"/>
                  <a:pt x="62" y="122"/>
                </a:cubicBezTo>
                <a:cubicBezTo>
                  <a:pt x="60" y="117"/>
                  <a:pt x="58" y="106"/>
                  <a:pt x="68" y="107"/>
                </a:cubicBezTo>
                <a:cubicBezTo>
                  <a:pt x="111" y="113"/>
                  <a:pt x="121" y="96"/>
                  <a:pt x="132" y="77"/>
                </a:cubicBezTo>
                <a:cubicBezTo>
                  <a:pt x="141" y="62"/>
                  <a:pt x="150" y="45"/>
                  <a:pt x="173" y="37"/>
                </a:cubicBezTo>
                <a:cubicBezTo>
                  <a:pt x="151" y="0"/>
                  <a:pt x="87" y="41"/>
                  <a:pt x="75" y="67"/>
                </a:cubicBezTo>
                <a:cubicBezTo>
                  <a:pt x="75" y="69"/>
                  <a:pt x="72" y="71"/>
                  <a:pt x="69" y="71"/>
                </a:cubicBezTo>
                <a:cubicBezTo>
                  <a:pt x="65" y="71"/>
                  <a:pt x="62" y="68"/>
                  <a:pt x="62" y="64"/>
                </a:cubicBezTo>
                <a:cubicBezTo>
                  <a:pt x="62" y="64"/>
                  <a:pt x="62" y="54"/>
                  <a:pt x="65" y="41"/>
                </a:cubicBezTo>
                <a:cubicBezTo>
                  <a:pt x="61" y="45"/>
                  <a:pt x="56" y="51"/>
                  <a:pt x="53" y="56"/>
                </a:cubicBezTo>
                <a:cubicBezTo>
                  <a:pt x="47" y="66"/>
                  <a:pt x="45" y="78"/>
                  <a:pt x="48" y="89"/>
                </a:cubicBezTo>
                <a:cubicBezTo>
                  <a:pt x="48" y="91"/>
                  <a:pt x="47" y="95"/>
                  <a:pt x="45" y="96"/>
                </a:cubicBezTo>
                <a:cubicBezTo>
                  <a:pt x="41" y="98"/>
                  <a:pt x="37" y="98"/>
                  <a:pt x="35" y="94"/>
                </a:cubicBezTo>
                <a:cubicBezTo>
                  <a:pt x="32" y="90"/>
                  <a:pt x="28" y="85"/>
                  <a:pt x="26" y="80"/>
                </a:cubicBezTo>
                <a:cubicBezTo>
                  <a:pt x="20" y="96"/>
                  <a:pt x="17" y="117"/>
                  <a:pt x="26" y="1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1" name="TextBox 2588"/>
          <p:cNvSpPr txBox="1">
            <a:spLocks noChangeArrowheads="1"/>
          </p:cNvSpPr>
          <p:nvPr/>
        </p:nvSpPr>
        <p:spPr bwMode="auto">
          <a:xfrm>
            <a:off x="2076429" y="5138187"/>
            <a:ext cx="10679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品牌全案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32" name="TextBox 2589"/>
          <p:cNvSpPr txBox="1"/>
          <p:nvPr/>
        </p:nvSpPr>
        <p:spPr>
          <a:xfrm>
            <a:off x="1928754" y="5377550"/>
            <a:ext cx="136334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7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以上的资深人士组成的核心</a:t>
            </a:r>
            <a:endParaRPr lang="en-US" altLang="zh-CN" sz="7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创作执行团队</a:t>
            </a:r>
            <a:endParaRPr lang="zh-CN" altLang="en-US" sz="7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33" name="TextBox 2588"/>
          <p:cNvSpPr txBox="1">
            <a:spLocks noChangeArrowheads="1"/>
          </p:cNvSpPr>
          <p:nvPr/>
        </p:nvSpPr>
        <p:spPr bwMode="auto">
          <a:xfrm>
            <a:off x="4349344" y="5138187"/>
            <a:ext cx="10679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视频动画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34" name="TextBox 2589"/>
          <p:cNvSpPr txBox="1"/>
          <p:nvPr/>
        </p:nvSpPr>
        <p:spPr>
          <a:xfrm>
            <a:off x="4201669" y="5377550"/>
            <a:ext cx="136334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7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以上的资深人士组成的核心</a:t>
            </a:r>
            <a:endParaRPr lang="en-US" altLang="zh-CN" sz="7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创作执行团队</a:t>
            </a:r>
            <a:endParaRPr lang="zh-CN" altLang="en-US" sz="7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35" name="TextBox 2588"/>
          <p:cNvSpPr txBox="1">
            <a:spLocks noChangeArrowheads="1"/>
          </p:cNvSpPr>
          <p:nvPr/>
        </p:nvSpPr>
        <p:spPr bwMode="auto">
          <a:xfrm>
            <a:off x="6622259" y="5138187"/>
            <a:ext cx="106799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VI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企业形象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36" name="TextBox 2589"/>
          <p:cNvSpPr txBox="1"/>
          <p:nvPr/>
        </p:nvSpPr>
        <p:spPr>
          <a:xfrm>
            <a:off x="6474584" y="5377550"/>
            <a:ext cx="136334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7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以上的资深人士组成的核心</a:t>
            </a:r>
            <a:endParaRPr lang="en-US" altLang="zh-CN" sz="7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创作执行团队</a:t>
            </a:r>
            <a:endParaRPr lang="zh-CN" altLang="en-US" sz="7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8747500" y="5148578"/>
            <a:ext cx="1363346" cy="654861"/>
            <a:chOff x="8840247" y="5165896"/>
            <a:chExt cx="1363346" cy="654861"/>
          </a:xfrm>
        </p:grpSpPr>
        <p:sp>
          <p:nvSpPr>
            <p:cNvPr id="140" name="TextBox 2588"/>
            <p:cNvSpPr txBox="1">
              <a:spLocks noChangeArrowheads="1"/>
            </p:cNvSpPr>
            <p:nvPr/>
          </p:nvSpPr>
          <p:spPr bwMode="auto">
            <a:xfrm>
              <a:off x="8987922" y="5165896"/>
              <a:ext cx="106799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PPT</a:t>
              </a:r>
              <a:r>
                <a:rPr lang="zh-CN" altLang="en-US"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培训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41" name="TextBox 2589"/>
            <p:cNvSpPr txBox="1"/>
            <p:nvPr/>
          </p:nvSpPr>
          <p:spPr>
            <a:xfrm>
              <a:off x="8840247" y="5405259"/>
              <a:ext cx="1363346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7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7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143" name="TextBox 2588"/>
          <p:cNvSpPr txBox="1">
            <a:spLocks noChangeArrowheads="1"/>
          </p:cNvSpPr>
          <p:nvPr/>
        </p:nvSpPr>
        <p:spPr bwMode="auto">
          <a:xfrm>
            <a:off x="5565205" y="2386433"/>
            <a:ext cx="10679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视频动画</a:t>
            </a:r>
            <a:endParaRPr lang="zh-CN" altLang="en-US" sz="12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44" name="TextBox 2588"/>
          <p:cNvSpPr txBox="1">
            <a:spLocks noChangeArrowheads="1"/>
          </p:cNvSpPr>
          <p:nvPr/>
        </p:nvSpPr>
        <p:spPr bwMode="auto">
          <a:xfrm>
            <a:off x="5565205" y="2580396"/>
            <a:ext cx="106790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点击添加标题</a:t>
            </a:r>
            <a:endParaRPr lang="zh-CN" altLang="en-US" sz="11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45" name="Freeform 8"/>
          <p:cNvSpPr>
            <a:spLocks noEditPoints="1"/>
          </p:cNvSpPr>
          <p:nvPr/>
        </p:nvSpPr>
        <p:spPr bwMode="auto">
          <a:xfrm>
            <a:off x="5953018" y="2109356"/>
            <a:ext cx="292280" cy="197316"/>
          </a:xfrm>
          <a:custGeom>
            <a:avLst/>
            <a:gdLst>
              <a:gd name="T0" fmla="*/ 92 w 184"/>
              <a:gd name="T1" fmla="*/ 40 h 124"/>
              <a:gd name="T2" fmla="*/ 128 w 184"/>
              <a:gd name="T3" fmla="*/ 55 h 124"/>
              <a:gd name="T4" fmla="*/ 143 w 184"/>
              <a:gd name="T5" fmla="*/ 92 h 124"/>
              <a:gd name="T6" fmla="*/ 140 w 184"/>
              <a:gd name="T7" fmla="*/ 110 h 124"/>
              <a:gd name="T8" fmla="*/ 171 w 184"/>
              <a:gd name="T9" fmla="*/ 110 h 124"/>
              <a:gd name="T10" fmla="*/ 178 w 184"/>
              <a:gd name="T11" fmla="*/ 117 h 124"/>
              <a:gd name="T12" fmla="*/ 171 w 184"/>
              <a:gd name="T13" fmla="*/ 124 h 124"/>
              <a:gd name="T14" fmla="*/ 13 w 184"/>
              <a:gd name="T15" fmla="*/ 124 h 124"/>
              <a:gd name="T16" fmla="*/ 6 w 184"/>
              <a:gd name="T17" fmla="*/ 117 h 124"/>
              <a:gd name="T18" fmla="*/ 13 w 184"/>
              <a:gd name="T19" fmla="*/ 110 h 124"/>
              <a:gd name="T20" fmla="*/ 44 w 184"/>
              <a:gd name="T21" fmla="*/ 110 h 124"/>
              <a:gd name="T22" fmla="*/ 41 w 184"/>
              <a:gd name="T23" fmla="*/ 92 h 124"/>
              <a:gd name="T24" fmla="*/ 56 w 184"/>
              <a:gd name="T25" fmla="*/ 55 h 124"/>
              <a:gd name="T26" fmla="*/ 92 w 184"/>
              <a:gd name="T27" fmla="*/ 40 h 124"/>
              <a:gd name="T28" fmla="*/ 124 w 184"/>
              <a:gd name="T29" fmla="*/ 110 h 124"/>
              <a:gd name="T30" fmla="*/ 124 w 184"/>
              <a:gd name="T31" fmla="*/ 110 h 124"/>
              <a:gd name="T32" fmla="*/ 129 w 184"/>
              <a:gd name="T33" fmla="*/ 92 h 124"/>
              <a:gd name="T34" fmla="*/ 118 w 184"/>
              <a:gd name="T35" fmla="*/ 65 h 124"/>
              <a:gd name="T36" fmla="*/ 92 w 184"/>
              <a:gd name="T37" fmla="*/ 55 h 124"/>
              <a:gd name="T38" fmla="*/ 66 w 184"/>
              <a:gd name="T39" fmla="*/ 65 h 124"/>
              <a:gd name="T40" fmla="*/ 55 w 184"/>
              <a:gd name="T41" fmla="*/ 92 h 124"/>
              <a:gd name="T42" fmla="*/ 60 w 184"/>
              <a:gd name="T43" fmla="*/ 110 h 124"/>
              <a:gd name="T44" fmla="*/ 124 w 184"/>
              <a:gd name="T45" fmla="*/ 110 h 124"/>
              <a:gd name="T46" fmla="*/ 52 w 184"/>
              <a:gd name="T47" fmla="*/ 41 h 124"/>
              <a:gd name="T48" fmla="*/ 52 w 184"/>
              <a:gd name="T49" fmla="*/ 41 h 124"/>
              <a:gd name="T50" fmla="*/ 37 w 184"/>
              <a:gd name="T51" fmla="*/ 27 h 124"/>
              <a:gd name="T52" fmla="*/ 27 w 184"/>
              <a:gd name="T53" fmla="*/ 27 h 124"/>
              <a:gd name="T54" fmla="*/ 27 w 184"/>
              <a:gd name="T55" fmla="*/ 37 h 124"/>
              <a:gd name="T56" fmla="*/ 42 w 184"/>
              <a:gd name="T57" fmla="*/ 51 h 124"/>
              <a:gd name="T58" fmla="*/ 52 w 184"/>
              <a:gd name="T59" fmla="*/ 51 h 124"/>
              <a:gd name="T60" fmla="*/ 52 w 184"/>
              <a:gd name="T61" fmla="*/ 41 h 124"/>
              <a:gd name="T62" fmla="*/ 28 w 184"/>
              <a:gd name="T63" fmla="*/ 85 h 124"/>
              <a:gd name="T64" fmla="*/ 28 w 184"/>
              <a:gd name="T65" fmla="*/ 85 h 124"/>
              <a:gd name="T66" fmla="*/ 7 w 184"/>
              <a:gd name="T67" fmla="*/ 85 h 124"/>
              <a:gd name="T68" fmla="*/ 0 w 184"/>
              <a:gd name="T69" fmla="*/ 92 h 124"/>
              <a:gd name="T70" fmla="*/ 7 w 184"/>
              <a:gd name="T71" fmla="*/ 99 h 124"/>
              <a:gd name="T72" fmla="*/ 28 w 184"/>
              <a:gd name="T73" fmla="*/ 99 h 124"/>
              <a:gd name="T74" fmla="*/ 35 w 184"/>
              <a:gd name="T75" fmla="*/ 92 h 124"/>
              <a:gd name="T76" fmla="*/ 28 w 184"/>
              <a:gd name="T77" fmla="*/ 85 h 124"/>
              <a:gd name="T78" fmla="*/ 156 w 184"/>
              <a:gd name="T79" fmla="*/ 99 h 124"/>
              <a:gd name="T80" fmla="*/ 156 w 184"/>
              <a:gd name="T81" fmla="*/ 99 h 124"/>
              <a:gd name="T82" fmla="*/ 177 w 184"/>
              <a:gd name="T83" fmla="*/ 99 h 124"/>
              <a:gd name="T84" fmla="*/ 184 w 184"/>
              <a:gd name="T85" fmla="*/ 92 h 124"/>
              <a:gd name="T86" fmla="*/ 177 w 184"/>
              <a:gd name="T87" fmla="*/ 85 h 124"/>
              <a:gd name="T88" fmla="*/ 156 w 184"/>
              <a:gd name="T89" fmla="*/ 85 h 124"/>
              <a:gd name="T90" fmla="*/ 149 w 184"/>
              <a:gd name="T91" fmla="*/ 92 h 124"/>
              <a:gd name="T92" fmla="*/ 156 w 184"/>
              <a:gd name="T93" fmla="*/ 99 h 124"/>
              <a:gd name="T94" fmla="*/ 142 w 184"/>
              <a:gd name="T95" fmla="*/ 51 h 124"/>
              <a:gd name="T96" fmla="*/ 142 w 184"/>
              <a:gd name="T97" fmla="*/ 51 h 124"/>
              <a:gd name="T98" fmla="*/ 157 w 184"/>
              <a:gd name="T99" fmla="*/ 37 h 124"/>
              <a:gd name="T100" fmla="*/ 157 w 184"/>
              <a:gd name="T101" fmla="*/ 27 h 124"/>
              <a:gd name="T102" fmla="*/ 147 w 184"/>
              <a:gd name="T103" fmla="*/ 27 h 124"/>
              <a:gd name="T104" fmla="*/ 132 w 184"/>
              <a:gd name="T105" fmla="*/ 41 h 124"/>
              <a:gd name="T106" fmla="*/ 132 w 184"/>
              <a:gd name="T107" fmla="*/ 51 h 124"/>
              <a:gd name="T108" fmla="*/ 142 w 184"/>
              <a:gd name="T109" fmla="*/ 51 h 124"/>
              <a:gd name="T110" fmla="*/ 99 w 184"/>
              <a:gd name="T111" fmla="*/ 28 h 124"/>
              <a:gd name="T112" fmla="*/ 99 w 184"/>
              <a:gd name="T113" fmla="*/ 28 h 124"/>
              <a:gd name="T114" fmla="*/ 92 w 184"/>
              <a:gd name="T115" fmla="*/ 35 h 124"/>
              <a:gd name="T116" fmla="*/ 85 w 184"/>
              <a:gd name="T117" fmla="*/ 28 h 124"/>
              <a:gd name="T118" fmla="*/ 85 w 184"/>
              <a:gd name="T119" fmla="*/ 7 h 124"/>
              <a:gd name="T120" fmla="*/ 92 w 184"/>
              <a:gd name="T121" fmla="*/ 0 h 124"/>
              <a:gd name="T122" fmla="*/ 99 w 184"/>
              <a:gd name="T123" fmla="*/ 7 h 124"/>
              <a:gd name="T124" fmla="*/ 99 w 184"/>
              <a:gd name="T125" fmla="*/ 2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4" h="124">
                <a:moveTo>
                  <a:pt x="92" y="40"/>
                </a:moveTo>
                <a:cubicBezTo>
                  <a:pt x="106" y="40"/>
                  <a:pt x="119" y="46"/>
                  <a:pt x="128" y="55"/>
                </a:cubicBezTo>
                <a:cubicBezTo>
                  <a:pt x="137" y="65"/>
                  <a:pt x="143" y="78"/>
                  <a:pt x="143" y="92"/>
                </a:cubicBezTo>
                <a:cubicBezTo>
                  <a:pt x="143" y="98"/>
                  <a:pt x="142" y="104"/>
                  <a:pt x="140" y="110"/>
                </a:cubicBezTo>
                <a:cubicBezTo>
                  <a:pt x="171" y="110"/>
                  <a:pt x="171" y="110"/>
                  <a:pt x="171" y="110"/>
                </a:cubicBezTo>
                <a:cubicBezTo>
                  <a:pt x="175" y="110"/>
                  <a:pt x="178" y="113"/>
                  <a:pt x="178" y="117"/>
                </a:cubicBezTo>
                <a:cubicBezTo>
                  <a:pt x="178" y="121"/>
                  <a:pt x="175" y="124"/>
                  <a:pt x="171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9" y="124"/>
                  <a:pt x="6" y="121"/>
                  <a:pt x="6" y="117"/>
                </a:cubicBezTo>
                <a:cubicBezTo>
                  <a:pt x="6" y="113"/>
                  <a:pt x="9" y="110"/>
                  <a:pt x="13" y="110"/>
                </a:cubicBezTo>
                <a:cubicBezTo>
                  <a:pt x="44" y="110"/>
                  <a:pt x="44" y="110"/>
                  <a:pt x="44" y="110"/>
                </a:cubicBezTo>
                <a:cubicBezTo>
                  <a:pt x="42" y="104"/>
                  <a:pt x="41" y="98"/>
                  <a:pt x="41" y="92"/>
                </a:cubicBezTo>
                <a:cubicBezTo>
                  <a:pt x="41" y="78"/>
                  <a:pt x="47" y="65"/>
                  <a:pt x="56" y="55"/>
                </a:cubicBezTo>
                <a:cubicBezTo>
                  <a:pt x="65" y="46"/>
                  <a:pt x="78" y="40"/>
                  <a:pt x="92" y="40"/>
                </a:cubicBezTo>
                <a:close/>
                <a:moveTo>
                  <a:pt x="124" y="110"/>
                </a:moveTo>
                <a:cubicBezTo>
                  <a:pt x="124" y="110"/>
                  <a:pt x="124" y="110"/>
                  <a:pt x="124" y="110"/>
                </a:cubicBezTo>
                <a:cubicBezTo>
                  <a:pt x="127" y="104"/>
                  <a:pt x="129" y="98"/>
                  <a:pt x="129" y="92"/>
                </a:cubicBezTo>
                <a:cubicBezTo>
                  <a:pt x="129" y="81"/>
                  <a:pt x="125" y="72"/>
                  <a:pt x="118" y="65"/>
                </a:cubicBezTo>
                <a:cubicBezTo>
                  <a:pt x="111" y="59"/>
                  <a:pt x="102" y="55"/>
                  <a:pt x="92" y="55"/>
                </a:cubicBezTo>
                <a:cubicBezTo>
                  <a:pt x="82" y="55"/>
                  <a:pt x="73" y="59"/>
                  <a:pt x="66" y="65"/>
                </a:cubicBezTo>
                <a:cubicBezTo>
                  <a:pt x="59" y="72"/>
                  <a:pt x="55" y="81"/>
                  <a:pt x="55" y="92"/>
                </a:cubicBezTo>
                <a:cubicBezTo>
                  <a:pt x="55" y="98"/>
                  <a:pt x="57" y="104"/>
                  <a:pt x="60" y="110"/>
                </a:cubicBezTo>
                <a:cubicBezTo>
                  <a:pt x="124" y="110"/>
                  <a:pt x="124" y="110"/>
                  <a:pt x="124" y="110"/>
                </a:cubicBezTo>
                <a:close/>
                <a:moveTo>
                  <a:pt x="52" y="41"/>
                </a:moveTo>
                <a:cubicBezTo>
                  <a:pt x="52" y="41"/>
                  <a:pt x="52" y="41"/>
                  <a:pt x="52" y="41"/>
                </a:cubicBezTo>
                <a:cubicBezTo>
                  <a:pt x="37" y="27"/>
                  <a:pt x="37" y="27"/>
                  <a:pt x="37" y="27"/>
                </a:cubicBezTo>
                <a:cubicBezTo>
                  <a:pt x="34" y="24"/>
                  <a:pt x="30" y="24"/>
                  <a:pt x="27" y="27"/>
                </a:cubicBezTo>
                <a:cubicBezTo>
                  <a:pt x="24" y="30"/>
                  <a:pt x="24" y="34"/>
                  <a:pt x="27" y="37"/>
                </a:cubicBezTo>
                <a:cubicBezTo>
                  <a:pt x="42" y="51"/>
                  <a:pt x="42" y="51"/>
                  <a:pt x="42" y="51"/>
                </a:cubicBezTo>
                <a:cubicBezTo>
                  <a:pt x="44" y="54"/>
                  <a:pt x="49" y="54"/>
                  <a:pt x="52" y="51"/>
                </a:cubicBezTo>
                <a:cubicBezTo>
                  <a:pt x="55" y="49"/>
                  <a:pt x="55" y="44"/>
                  <a:pt x="52" y="41"/>
                </a:cubicBezTo>
                <a:close/>
                <a:moveTo>
                  <a:pt x="28" y="85"/>
                </a:moveTo>
                <a:cubicBezTo>
                  <a:pt x="28" y="85"/>
                  <a:pt x="28" y="85"/>
                  <a:pt x="28" y="85"/>
                </a:cubicBezTo>
                <a:cubicBezTo>
                  <a:pt x="7" y="85"/>
                  <a:pt x="7" y="85"/>
                  <a:pt x="7" y="85"/>
                </a:cubicBezTo>
                <a:cubicBezTo>
                  <a:pt x="3" y="85"/>
                  <a:pt x="0" y="88"/>
                  <a:pt x="0" y="92"/>
                </a:cubicBezTo>
                <a:cubicBezTo>
                  <a:pt x="0" y="95"/>
                  <a:pt x="3" y="99"/>
                  <a:pt x="7" y="99"/>
                </a:cubicBezTo>
                <a:cubicBezTo>
                  <a:pt x="28" y="99"/>
                  <a:pt x="28" y="99"/>
                  <a:pt x="28" y="99"/>
                </a:cubicBezTo>
                <a:cubicBezTo>
                  <a:pt x="32" y="99"/>
                  <a:pt x="35" y="95"/>
                  <a:pt x="35" y="92"/>
                </a:cubicBezTo>
                <a:cubicBezTo>
                  <a:pt x="35" y="88"/>
                  <a:pt x="32" y="85"/>
                  <a:pt x="28" y="85"/>
                </a:cubicBezTo>
                <a:close/>
                <a:moveTo>
                  <a:pt x="156" y="99"/>
                </a:moveTo>
                <a:cubicBezTo>
                  <a:pt x="156" y="99"/>
                  <a:pt x="156" y="99"/>
                  <a:pt x="156" y="99"/>
                </a:cubicBezTo>
                <a:cubicBezTo>
                  <a:pt x="177" y="99"/>
                  <a:pt x="177" y="99"/>
                  <a:pt x="177" y="99"/>
                </a:cubicBezTo>
                <a:cubicBezTo>
                  <a:pt x="180" y="99"/>
                  <a:pt x="184" y="95"/>
                  <a:pt x="184" y="92"/>
                </a:cubicBezTo>
                <a:cubicBezTo>
                  <a:pt x="184" y="88"/>
                  <a:pt x="180" y="85"/>
                  <a:pt x="177" y="85"/>
                </a:cubicBezTo>
                <a:cubicBezTo>
                  <a:pt x="156" y="85"/>
                  <a:pt x="156" y="85"/>
                  <a:pt x="156" y="85"/>
                </a:cubicBezTo>
                <a:cubicBezTo>
                  <a:pt x="152" y="85"/>
                  <a:pt x="149" y="88"/>
                  <a:pt x="149" y="92"/>
                </a:cubicBezTo>
                <a:cubicBezTo>
                  <a:pt x="149" y="95"/>
                  <a:pt x="152" y="99"/>
                  <a:pt x="156" y="99"/>
                </a:cubicBezTo>
                <a:close/>
                <a:moveTo>
                  <a:pt x="142" y="51"/>
                </a:moveTo>
                <a:cubicBezTo>
                  <a:pt x="142" y="51"/>
                  <a:pt x="142" y="51"/>
                  <a:pt x="142" y="51"/>
                </a:cubicBezTo>
                <a:cubicBezTo>
                  <a:pt x="157" y="37"/>
                  <a:pt x="157" y="37"/>
                  <a:pt x="157" y="37"/>
                </a:cubicBezTo>
                <a:cubicBezTo>
                  <a:pt x="160" y="34"/>
                  <a:pt x="160" y="30"/>
                  <a:pt x="157" y="27"/>
                </a:cubicBezTo>
                <a:cubicBezTo>
                  <a:pt x="154" y="24"/>
                  <a:pt x="150" y="24"/>
                  <a:pt x="147" y="27"/>
                </a:cubicBezTo>
                <a:cubicBezTo>
                  <a:pt x="132" y="41"/>
                  <a:pt x="132" y="41"/>
                  <a:pt x="132" y="41"/>
                </a:cubicBezTo>
                <a:cubicBezTo>
                  <a:pt x="129" y="44"/>
                  <a:pt x="129" y="49"/>
                  <a:pt x="132" y="51"/>
                </a:cubicBezTo>
                <a:cubicBezTo>
                  <a:pt x="135" y="54"/>
                  <a:pt x="139" y="54"/>
                  <a:pt x="142" y="51"/>
                </a:cubicBezTo>
                <a:close/>
                <a:moveTo>
                  <a:pt x="99" y="28"/>
                </a:moveTo>
                <a:cubicBezTo>
                  <a:pt x="99" y="28"/>
                  <a:pt x="99" y="28"/>
                  <a:pt x="99" y="28"/>
                </a:cubicBezTo>
                <a:cubicBezTo>
                  <a:pt x="99" y="32"/>
                  <a:pt x="96" y="35"/>
                  <a:pt x="92" y="35"/>
                </a:cubicBezTo>
                <a:cubicBezTo>
                  <a:pt x="88" y="35"/>
                  <a:pt x="85" y="32"/>
                  <a:pt x="85" y="28"/>
                </a:cubicBezTo>
                <a:cubicBezTo>
                  <a:pt x="85" y="7"/>
                  <a:pt x="85" y="7"/>
                  <a:pt x="85" y="7"/>
                </a:cubicBezTo>
                <a:cubicBezTo>
                  <a:pt x="85" y="3"/>
                  <a:pt x="88" y="0"/>
                  <a:pt x="92" y="0"/>
                </a:cubicBezTo>
                <a:cubicBezTo>
                  <a:pt x="96" y="0"/>
                  <a:pt x="99" y="3"/>
                  <a:pt x="99" y="7"/>
                </a:cubicBezTo>
                <a:cubicBezTo>
                  <a:pt x="99" y="28"/>
                  <a:pt x="99" y="28"/>
                  <a:pt x="99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4"/>
          <p:cNvGrpSpPr/>
          <p:nvPr/>
        </p:nvGrpSpPr>
        <p:grpSpPr bwMode="auto">
          <a:xfrm>
            <a:off x="-1" y="2767564"/>
            <a:ext cx="12248545" cy="2058436"/>
            <a:chOff x="0" y="2015"/>
            <a:chExt cx="5760" cy="968"/>
          </a:xfrm>
          <a:solidFill>
            <a:schemeClr val="bg1">
              <a:lumMod val="85000"/>
            </a:schemeClr>
          </a:solidFill>
        </p:grpSpPr>
        <p:sp>
          <p:nvSpPr>
            <p:cNvPr id="8" name="Rectangle 95"/>
            <p:cNvSpPr>
              <a:spLocks noChangeArrowheads="1"/>
            </p:cNvSpPr>
            <p:nvPr/>
          </p:nvSpPr>
          <p:spPr bwMode="ltGray">
            <a:xfrm>
              <a:off x="0" y="2475"/>
              <a:ext cx="624" cy="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Rectangle 96"/>
            <p:cNvSpPr>
              <a:spLocks noChangeArrowheads="1"/>
            </p:cNvSpPr>
            <p:nvPr/>
          </p:nvSpPr>
          <p:spPr bwMode="ltGray">
            <a:xfrm>
              <a:off x="5088" y="2471"/>
              <a:ext cx="672" cy="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Rectangle 97"/>
            <p:cNvSpPr>
              <a:spLocks noChangeArrowheads="1"/>
            </p:cNvSpPr>
            <p:nvPr/>
          </p:nvSpPr>
          <p:spPr bwMode="ltGray">
            <a:xfrm>
              <a:off x="1383" y="2475"/>
              <a:ext cx="501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Rectangle 98"/>
            <p:cNvSpPr>
              <a:spLocks noChangeArrowheads="1"/>
            </p:cNvSpPr>
            <p:nvPr/>
          </p:nvSpPr>
          <p:spPr bwMode="ltGray">
            <a:xfrm>
              <a:off x="2639" y="2475"/>
              <a:ext cx="457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Rectangle 99"/>
            <p:cNvSpPr>
              <a:spLocks noChangeArrowheads="1"/>
            </p:cNvSpPr>
            <p:nvPr/>
          </p:nvSpPr>
          <p:spPr bwMode="ltGray">
            <a:xfrm>
              <a:off x="3861" y="2475"/>
              <a:ext cx="476" cy="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AutoShape 100"/>
            <p:cNvSpPr>
              <a:spLocks noChangeArrowheads="1"/>
            </p:cNvSpPr>
            <p:nvPr/>
          </p:nvSpPr>
          <p:spPr bwMode="ltGray">
            <a:xfrm>
              <a:off x="1839" y="2072"/>
              <a:ext cx="831" cy="91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0 h 21600"/>
                <a:gd name="T6" fmla="*/ 1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lnTo>
                    <a:pt x="1213" y="106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AutoShape 101"/>
            <p:cNvSpPr>
              <a:spLocks noChangeArrowheads="1"/>
            </p:cNvSpPr>
            <p:nvPr/>
          </p:nvSpPr>
          <p:spPr bwMode="ltGray">
            <a:xfrm>
              <a:off x="4297" y="2072"/>
              <a:ext cx="831" cy="91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0 h 21600"/>
                <a:gd name="T6" fmla="*/ 1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lnTo>
                    <a:pt x="1213" y="106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AutoShape 102"/>
            <p:cNvSpPr>
              <a:spLocks noChangeArrowheads="1"/>
            </p:cNvSpPr>
            <p:nvPr/>
          </p:nvSpPr>
          <p:spPr bwMode="ltGray">
            <a:xfrm flipV="1">
              <a:off x="603" y="2015"/>
              <a:ext cx="831" cy="91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0 h 21600"/>
                <a:gd name="T6" fmla="*/ 1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lnTo>
                    <a:pt x="1213" y="106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AutoShape 103"/>
            <p:cNvSpPr>
              <a:spLocks noChangeArrowheads="1"/>
            </p:cNvSpPr>
            <p:nvPr/>
          </p:nvSpPr>
          <p:spPr bwMode="ltGray">
            <a:xfrm flipV="1">
              <a:off x="3063" y="2015"/>
              <a:ext cx="831" cy="911"/>
            </a:xfrm>
            <a:custGeom>
              <a:avLst/>
              <a:gdLst>
                <a:gd name="T0" fmla="*/ 1 w 21600"/>
                <a:gd name="T1" fmla="*/ 0 h 21600"/>
                <a:gd name="T2" fmla="*/ 0 w 21600"/>
                <a:gd name="T3" fmla="*/ 1 h 21600"/>
                <a:gd name="T4" fmla="*/ 1 w 21600"/>
                <a:gd name="T5" fmla="*/ 0 h 21600"/>
                <a:gd name="T6" fmla="*/ 1 w 21600"/>
                <a:gd name="T7" fmla="*/ 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16 w 21600"/>
                <a:gd name="T13" fmla="*/ 0 h 21600"/>
                <a:gd name="T14" fmla="*/ 21184 w 21600"/>
                <a:gd name="T15" fmla="*/ 1339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213" y="10670"/>
                  </a:moveTo>
                  <a:cubicBezTo>
                    <a:pt x="1284" y="5426"/>
                    <a:pt x="5555" y="1212"/>
                    <a:pt x="10800" y="1213"/>
                  </a:cubicBezTo>
                  <a:cubicBezTo>
                    <a:pt x="16044" y="1213"/>
                    <a:pt x="20315" y="5426"/>
                    <a:pt x="20386" y="10670"/>
                  </a:cubicBezTo>
                  <a:lnTo>
                    <a:pt x="21599" y="10653"/>
                  </a:lnTo>
                  <a:cubicBezTo>
                    <a:pt x="21518" y="4746"/>
                    <a:pt x="16707" y="-1"/>
                    <a:pt x="10799" y="0"/>
                  </a:cubicBezTo>
                  <a:cubicBezTo>
                    <a:pt x="4892" y="0"/>
                    <a:pt x="81" y="4746"/>
                    <a:pt x="0" y="10653"/>
                  </a:cubicBezTo>
                  <a:lnTo>
                    <a:pt x="1213" y="106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椭圆 33"/>
          <p:cNvSpPr/>
          <p:nvPr/>
        </p:nvSpPr>
        <p:spPr>
          <a:xfrm>
            <a:off x="1550554" y="3187700"/>
            <a:ext cx="1211120" cy="121112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4165599" y="3173845"/>
            <a:ext cx="1211120" cy="1211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6791036" y="3191163"/>
            <a:ext cx="1211120" cy="12111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/>
          <p:cNvSpPr/>
          <p:nvPr/>
        </p:nvSpPr>
        <p:spPr>
          <a:xfrm>
            <a:off x="9406081" y="3166918"/>
            <a:ext cx="1211120" cy="12111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0" name="直接连接符 39"/>
          <p:cNvCxnSpPr/>
          <p:nvPr/>
        </p:nvCxnSpPr>
        <p:spPr>
          <a:xfrm>
            <a:off x="2156114" y="4687129"/>
            <a:ext cx="0" cy="2523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>
            <a:off x="7396596" y="4699829"/>
            <a:ext cx="0" cy="2523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V="1">
            <a:off x="4771159" y="2617029"/>
            <a:ext cx="0" cy="2523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V="1">
            <a:off x="10011641" y="2629729"/>
            <a:ext cx="0" cy="252343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组合 70"/>
          <p:cNvGrpSpPr/>
          <p:nvPr/>
        </p:nvGrpSpPr>
        <p:grpSpPr>
          <a:xfrm>
            <a:off x="1654948" y="3560390"/>
            <a:ext cx="1029610" cy="472667"/>
            <a:chOff x="1654948" y="3522446"/>
            <a:chExt cx="1029610" cy="472667"/>
          </a:xfrm>
        </p:grpSpPr>
        <p:sp>
          <p:nvSpPr>
            <p:cNvPr id="45" name="TextBox 2588"/>
            <p:cNvSpPr txBox="1">
              <a:spLocks noChangeArrowheads="1"/>
            </p:cNvSpPr>
            <p:nvPr/>
          </p:nvSpPr>
          <p:spPr bwMode="auto">
            <a:xfrm>
              <a:off x="1654948" y="3733503"/>
              <a:ext cx="10296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点击添加标题</a:t>
              </a:r>
              <a:endParaRPr lang="zh-CN" altLang="en-US" sz="11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6" name="TextBox 2588"/>
            <p:cNvSpPr txBox="1">
              <a:spLocks noChangeArrowheads="1"/>
            </p:cNvSpPr>
            <p:nvPr/>
          </p:nvSpPr>
          <p:spPr bwMode="auto">
            <a:xfrm>
              <a:off x="1654948" y="3522446"/>
              <a:ext cx="1029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261356" y="3560390"/>
            <a:ext cx="1029610" cy="472667"/>
            <a:chOff x="4261356" y="3522446"/>
            <a:chExt cx="1029610" cy="472667"/>
          </a:xfrm>
        </p:grpSpPr>
        <p:sp>
          <p:nvSpPr>
            <p:cNvPr id="48" name="TextBox 2588"/>
            <p:cNvSpPr txBox="1">
              <a:spLocks noChangeArrowheads="1"/>
            </p:cNvSpPr>
            <p:nvPr/>
          </p:nvSpPr>
          <p:spPr bwMode="auto">
            <a:xfrm>
              <a:off x="4261356" y="3733503"/>
              <a:ext cx="10296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点击添加标题</a:t>
              </a:r>
              <a:endParaRPr lang="zh-CN" altLang="en-US" sz="11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9" name="TextBox 2588"/>
            <p:cNvSpPr txBox="1">
              <a:spLocks noChangeArrowheads="1"/>
            </p:cNvSpPr>
            <p:nvPr/>
          </p:nvSpPr>
          <p:spPr bwMode="auto">
            <a:xfrm>
              <a:off x="4261356" y="3522446"/>
              <a:ext cx="1029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视频动画</a:t>
              </a:r>
              <a:endParaRPr lang="zh-CN" altLang="en-US" sz="1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6901467" y="3560390"/>
            <a:ext cx="1029610" cy="472667"/>
            <a:chOff x="6901467" y="3458946"/>
            <a:chExt cx="1029610" cy="472667"/>
          </a:xfrm>
        </p:grpSpPr>
        <p:sp>
          <p:nvSpPr>
            <p:cNvPr id="51" name="TextBox 2588"/>
            <p:cNvSpPr txBox="1">
              <a:spLocks noChangeArrowheads="1"/>
            </p:cNvSpPr>
            <p:nvPr/>
          </p:nvSpPr>
          <p:spPr bwMode="auto">
            <a:xfrm>
              <a:off x="6901467" y="3670003"/>
              <a:ext cx="10296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点击添加标题</a:t>
              </a:r>
              <a:endParaRPr lang="zh-CN" altLang="en-US" sz="11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2" name="TextBox 2588"/>
            <p:cNvSpPr txBox="1">
              <a:spLocks noChangeArrowheads="1"/>
            </p:cNvSpPr>
            <p:nvPr/>
          </p:nvSpPr>
          <p:spPr bwMode="auto">
            <a:xfrm>
              <a:off x="6901467" y="3458946"/>
              <a:ext cx="1029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VI</a:t>
              </a:r>
              <a:r>
                <a:rPr lang="zh-CN" altLang="en-US" sz="120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企业形象</a:t>
              </a:r>
              <a:endParaRPr lang="zh-CN" altLang="en-US" sz="12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9509027" y="3560390"/>
            <a:ext cx="1029610" cy="472667"/>
            <a:chOff x="9509027" y="3497046"/>
            <a:chExt cx="1029610" cy="472667"/>
          </a:xfrm>
        </p:grpSpPr>
        <p:sp>
          <p:nvSpPr>
            <p:cNvPr id="54" name="TextBox 2588"/>
            <p:cNvSpPr txBox="1">
              <a:spLocks noChangeArrowheads="1"/>
            </p:cNvSpPr>
            <p:nvPr/>
          </p:nvSpPr>
          <p:spPr bwMode="auto">
            <a:xfrm>
              <a:off x="9509027" y="3708103"/>
              <a:ext cx="10296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点击添加标题</a:t>
              </a:r>
              <a:endParaRPr lang="zh-CN" altLang="en-US" sz="11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5" name="TextBox 2588"/>
            <p:cNvSpPr txBox="1">
              <a:spLocks noChangeArrowheads="1"/>
            </p:cNvSpPr>
            <p:nvPr/>
          </p:nvSpPr>
          <p:spPr bwMode="auto">
            <a:xfrm>
              <a:off x="9509027" y="3497046"/>
              <a:ext cx="102961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20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PPT</a:t>
              </a:r>
              <a:r>
                <a:rPr lang="zh-CN" altLang="en-US" sz="120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培训</a:t>
              </a:r>
              <a:endParaRPr lang="zh-CN" altLang="en-US" sz="12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215122" y="2043149"/>
            <a:ext cx="1814614" cy="876489"/>
            <a:chOff x="1735822" y="5027649"/>
            <a:chExt cx="1814614" cy="876489"/>
          </a:xfrm>
        </p:grpSpPr>
        <p:sp>
          <p:nvSpPr>
            <p:cNvPr id="56" name="TextBox 2588"/>
            <p:cNvSpPr txBox="1">
              <a:spLocks noChangeArrowheads="1"/>
            </p:cNvSpPr>
            <p:nvPr/>
          </p:nvSpPr>
          <p:spPr bwMode="auto">
            <a:xfrm>
              <a:off x="1932377" y="5027649"/>
              <a:ext cx="14215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品牌全案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7" name="TextBox 2589"/>
            <p:cNvSpPr txBox="1"/>
            <p:nvPr/>
          </p:nvSpPr>
          <p:spPr>
            <a:xfrm>
              <a:off x="1735822" y="5350140"/>
              <a:ext cx="181461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886712" y="4640099"/>
            <a:ext cx="1814614" cy="876489"/>
            <a:chOff x="3835912" y="4551199"/>
            <a:chExt cx="1814614" cy="876489"/>
          </a:xfrm>
        </p:grpSpPr>
        <p:sp>
          <p:nvSpPr>
            <p:cNvPr id="58" name="TextBox 2588"/>
            <p:cNvSpPr txBox="1">
              <a:spLocks noChangeArrowheads="1"/>
            </p:cNvSpPr>
            <p:nvPr/>
          </p:nvSpPr>
          <p:spPr bwMode="auto">
            <a:xfrm>
              <a:off x="4032467" y="4551199"/>
              <a:ext cx="14215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视频动画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9" name="TextBox 2589"/>
            <p:cNvSpPr txBox="1"/>
            <p:nvPr/>
          </p:nvSpPr>
          <p:spPr>
            <a:xfrm>
              <a:off x="3835912" y="4873690"/>
              <a:ext cx="181461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490808" y="2055850"/>
            <a:ext cx="1814614" cy="876489"/>
            <a:chOff x="6325708" y="5027650"/>
            <a:chExt cx="1814614" cy="876489"/>
          </a:xfrm>
        </p:grpSpPr>
        <p:sp>
          <p:nvSpPr>
            <p:cNvPr id="60" name="TextBox 2588"/>
            <p:cNvSpPr txBox="1">
              <a:spLocks noChangeArrowheads="1"/>
            </p:cNvSpPr>
            <p:nvPr/>
          </p:nvSpPr>
          <p:spPr bwMode="auto">
            <a:xfrm>
              <a:off x="6522263" y="5027650"/>
              <a:ext cx="14215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VI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企业形象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61" name="TextBox 2589"/>
            <p:cNvSpPr txBox="1"/>
            <p:nvPr/>
          </p:nvSpPr>
          <p:spPr>
            <a:xfrm>
              <a:off x="6325708" y="5350141"/>
              <a:ext cx="181461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119112" y="4652799"/>
            <a:ext cx="1814614" cy="876489"/>
            <a:chOff x="3835912" y="4551199"/>
            <a:chExt cx="1814614" cy="876489"/>
          </a:xfrm>
        </p:grpSpPr>
        <p:sp>
          <p:nvSpPr>
            <p:cNvPr id="66" name="TextBox 2588"/>
            <p:cNvSpPr txBox="1">
              <a:spLocks noChangeArrowheads="1"/>
            </p:cNvSpPr>
            <p:nvPr/>
          </p:nvSpPr>
          <p:spPr bwMode="auto">
            <a:xfrm>
              <a:off x="4032467" y="4551199"/>
              <a:ext cx="14215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PPT</a:t>
              </a: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培训</a:t>
              </a:r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67" name="TextBox 2589"/>
            <p:cNvSpPr txBox="1"/>
            <p:nvPr/>
          </p:nvSpPr>
          <p:spPr>
            <a:xfrm>
              <a:off x="3835912" y="4873690"/>
              <a:ext cx="181461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93" name="Freeform 142"/>
          <p:cNvSpPr>
            <a:spLocks noEditPoints="1"/>
          </p:cNvSpPr>
          <p:nvPr/>
        </p:nvSpPr>
        <p:spPr bwMode="auto">
          <a:xfrm>
            <a:off x="4860589" y="5718665"/>
            <a:ext cx="236011" cy="271727"/>
          </a:xfrm>
          <a:custGeom>
            <a:avLst/>
            <a:gdLst>
              <a:gd name="T0" fmla="*/ 19 w 160"/>
              <a:gd name="T1" fmla="*/ 0 h 184"/>
              <a:gd name="T2" fmla="*/ 102 w 160"/>
              <a:gd name="T3" fmla="*/ 0 h 184"/>
              <a:gd name="T4" fmla="*/ 107 w 160"/>
              <a:gd name="T5" fmla="*/ 2 h 184"/>
              <a:gd name="T6" fmla="*/ 158 w 160"/>
              <a:gd name="T7" fmla="*/ 53 h 184"/>
              <a:gd name="T8" fmla="*/ 160 w 160"/>
              <a:gd name="T9" fmla="*/ 58 h 184"/>
              <a:gd name="T10" fmla="*/ 160 w 160"/>
              <a:gd name="T11" fmla="*/ 58 h 184"/>
              <a:gd name="T12" fmla="*/ 160 w 160"/>
              <a:gd name="T13" fmla="*/ 165 h 184"/>
              <a:gd name="T14" fmla="*/ 155 w 160"/>
              <a:gd name="T15" fmla="*/ 178 h 184"/>
              <a:gd name="T16" fmla="*/ 155 w 160"/>
              <a:gd name="T17" fmla="*/ 178 h 184"/>
              <a:gd name="T18" fmla="*/ 155 w 160"/>
              <a:gd name="T19" fmla="*/ 178 h 184"/>
              <a:gd name="T20" fmla="*/ 142 w 160"/>
              <a:gd name="T21" fmla="*/ 184 h 184"/>
              <a:gd name="T22" fmla="*/ 19 w 160"/>
              <a:gd name="T23" fmla="*/ 184 h 184"/>
              <a:gd name="T24" fmla="*/ 6 w 160"/>
              <a:gd name="T25" fmla="*/ 178 h 184"/>
              <a:gd name="T26" fmla="*/ 5 w 160"/>
              <a:gd name="T27" fmla="*/ 178 h 184"/>
              <a:gd name="T28" fmla="*/ 5 w 160"/>
              <a:gd name="T29" fmla="*/ 178 h 184"/>
              <a:gd name="T30" fmla="*/ 0 w 160"/>
              <a:gd name="T31" fmla="*/ 165 h 184"/>
              <a:gd name="T32" fmla="*/ 0 w 160"/>
              <a:gd name="T33" fmla="*/ 19 h 184"/>
              <a:gd name="T34" fmla="*/ 5 w 160"/>
              <a:gd name="T35" fmla="*/ 6 h 184"/>
              <a:gd name="T36" fmla="*/ 19 w 160"/>
              <a:gd name="T37" fmla="*/ 0 h 184"/>
              <a:gd name="T38" fmla="*/ 146 w 160"/>
              <a:gd name="T39" fmla="*/ 63 h 184"/>
              <a:gd name="T40" fmla="*/ 146 w 160"/>
              <a:gd name="T41" fmla="*/ 63 h 184"/>
              <a:gd name="T42" fmla="*/ 114 w 160"/>
              <a:gd name="T43" fmla="*/ 63 h 184"/>
              <a:gd name="T44" fmla="*/ 103 w 160"/>
              <a:gd name="T45" fmla="*/ 58 h 184"/>
              <a:gd name="T46" fmla="*/ 103 w 160"/>
              <a:gd name="T47" fmla="*/ 58 h 184"/>
              <a:gd name="T48" fmla="*/ 98 w 160"/>
              <a:gd name="T49" fmla="*/ 46 h 184"/>
              <a:gd name="T50" fmla="*/ 98 w 160"/>
              <a:gd name="T51" fmla="*/ 14 h 184"/>
              <a:gd name="T52" fmla="*/ 19 w 160"/>
              <a:gd name="T53" fmla="*/ 14 h 184"/>
              <a:gd name="T54" fmla="*/ 15 w 160"/>
              <a:gd name="T55" fmla="*/ 16 h 184"/>
              <a:gd name="T56" fmla="*/ 14 w 160"/>
              <a:gd name="T57" fmla="*/ 19 h 184"/>
              <a:gd name="T58" fmla="*/ 14 w 160"/>
              <a:gd name="T59" fmla="*/ 165 h 184"/>
              <a:gd name="T60" fmla="*/ 15 w 160"/>
              <a:gd name="T61" fmla="*/ 168 h 184"/>
              <a:gd name="T62" fmla="*/ 19 w 160"/>
              <a:gd name="T63" fmla="*/ 170 h 184"/>
              <a:gd name="T64" fmla="*/ 142 w 160"/>
              <a:gd name="T65" fmla="*/ 170 h 184"/>
              <a:gd name="T66" fmla="*/ 145 w 160"/>
              <a:gd name="T67" fmla="*/ 168 h 184"/>
              <a:gd name="T68" fmla="*/ 145 w 160"/>
              <a:gd name="T69" fmla="*/ 168 h 184"/>
              <a:gd name="T70" fmla="*/ 146 w 160"/>
              <a:gd name="T71" fmla="*/ 165 h 184"/>
              <a:gd name="T72" fmla="*/ 146 w 160"/>
              <a:gd name="T73" fmla="*/ 63 h 184"/>
              <a:gd name="T74" fmla="*/ 139 w 160"/>
              <a:gd name="T75" fmla="*/ 54 h 184"/>
              <a:gd name="T76" fmla="*/ 139 w 160"/>
              <a:gd name="T77" fmla="*/ 54 h 184"/>
              <a:gd name="T78" fmla="*/ 107 w 160"/>
              <a:gd name="T79" fmla="*/ 22 h 184"/>
              <a:gd name="T80" fmla="*/ 107 w 160"/>
              <a:gd name="T81" fmla="*/ 46 h 184"/>
              <a:gd name="T82" fmla="*/ 109 w 160"/>
              <a:gd name="T83" fmla="*/ 52 h 184"/>
              <a:gd name="T84" fmla="*/ 109 w 160"/>
              <a:gd name="T85" fmla="*/ 52 h 184"/>
              <a:gd name="T86" fmla="*/ 114 w 160"/>
              <a:gd name="T87" fmla="*/ 54 h 184"/>
              <a:gd name="T88" fmla="*/ 139 w 160"/>
              <a:gd name="T89" fmla="*/ 5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0" h="184">
                <a:moveTo>
                  <a:pt x="19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4" y="0"/>
                  <a:pt x="106" y="1"/>
                  <a:pt x="107" y="2"/>
                </a:cubicBezTo>
                <a:cubicBezTo>
                  <a:pt x="158" y="53"/>
                  <a:pt x="158" y="53"/>
                  <a:pt x="158" y="53"/>
                </a:cubicBezTo>
                <a:cubicBezTo>
                  <a:pt x="160" y="55"/>
                  <a:pt x="160" y="57"/>
                  <a:pt x="160" y="58"/>
                </a:cubicBezTo>
                <a:cubicBezTo>
                  <a:pt x="160" y="58"/>
                  <a:pt x="160" y="58"/>
                  <a:pt x="160" y="58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70"/>
                  <a:pt x="158" y="175"/>
                  <a:pt x="155" y="178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1" y="182"/>
                  <a:pt x="147" y="184"/>
                  <a:pt x="142" y="184"/>
                </a:cubicBezTo>
                <a:cubicBezTo>
                  <a:pt x="19" y="184"/>
                  <a:pt x="19" y="184"/>
                  <a:pt x="19" y="184"/>
                </a:cubicBezTo>
                <a:cubicBezTo>
                  <a:pt x="14" y="184"/>
                  <a:pt x="9" y="181"/>
                  <a:pt x="6" y="178"/>
                </a:cubicBezTo>
                <a:cubicBezTo>
                  <a:pt x="5" y="178"/>
                  <a:pt x="5" y="178"/>
                  <a:pt x="5" y="178"/>
                </a:cubicBezTo>
                <a:cubicBezTo>
                  <a:pt x="5" y="178"/>
                  <a:pt x="5" y="178"/>
                  <a:pt x="5" y="178"/>
                </a:cubicBezTo>
                <a:cubicBezTo>
                  <a:pt x="2" y="175"/>
                  <a:pt x="0" y="170"/>
                  <a:pt x="0" y="165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4"/>
                  <a:pt x="2" y="9"/>
                  <a:pt x="5" y="6"/>
                </a:cubicBezTo>
                <a:cubicBezTo>
                  <a:pt x="9" y="2"/>
                  <a:pt x="14" y="0"/>
                  <a:pt x="19" y="0"/>
                </a:cubicBezTo>
                <a:close/>
                <a:moveTo>
                  <a:pt x="146" y="63"/>
                </a:moveTo>
                <a:cubicBezTo>
                  <a:pt x="146" y="63"/>
                  <a:pt x="146" y="63"/>
                  <a:pt x="146" y="63"/>
                </a:cubicBezTo>
                <a:cubicBezTo>
                  <a:pt x="114" y="63"/>
                  <a:pt x="114" y="63"/>
                  <a:pt x="114" y="63"/>
                </a:cubicBezTo>
                <a:cubicBezTo>
                  <a:pt x="110" y="63"/>
                  <a:pt x="106" y="61"/>
                  <a:pt x="103" y="58"/>
                </a:cubicBezTo>
                <a:cubicBezTo>
                  <a:pt x="103" y="58"/>
                  <a:pt x="103" y="58"/>
                  <a:pt x="103" y="58"/>
                </a:cubicBezTo>
                <a:cubicBezTo>
                  <a:pt x="100" y="55"/>
                  <a:pt x="98" y="51"/>
                  <a:pt x="98" y="46"/>
                </a:cubicBezTo>
                <a:cubicBezTo>
                  <a:pt x="98" y="14"/>
                  <a:pt x="98" y="14"/>
                  <a:pt x="98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7" y="14"/>
                  <a:pt x="16" y="15"/>
                  <a:pt x="15" y="16"/>
                </a:cubicBezTo>
                <a:cubicBezTo>
                  <a:pt x="15" y="17"/>
                  <a:pt x="14" y="18"/>
                  <a:pt x="14" y="19"/>
                </a:cubicBezTo>
                <a:cubicBezTo>
                  <a:pt x="14" y="165"/>
                  <a:pt x="14" y="165"/>
                  <a:pt x="14" y="165"/>
                </a:cubicBezTo>
                <a:cubicBezTo>
                  <a:pt x="14" y="166"/>
                  <a:pt x="15" y="167"/>
                  <a:pt x="15" y="168"/>
                </a:cubicBezTo>
                <a:cubicBezTo>
                  <a:pt x="16" y="169"/>
                  <a:pt x="17" y="170"/>
                  <a:pt x="19" y="170"/>
                </a:cubicBezTo>
                <a:cubicBezTo>
                  <a:pt x="142" y="170"/>
                  <a:pt x="142" y="170"/>
                  <a:pt x="142" y="170"/>
                </a:cubicBezTo>
                <a:cubicBezTo>
                  <a:pt x="143" y="170"/>
                  <a:pt x="144" y="169"/>
                  <a:pt x="145" y="168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6" y="167"/>
                  <a:pt x="146" y="166"/>
                  <a:pt x="146" y="165"/>
                </a:cubicBezTo>
                <a:cubicBezTo>
                  <a:pt x="146" y="63"/>
                  <a:pt x="146" y="63"/>
                  <a:pt x="146" y="63"/>
                </a:cubicBezTo>
                <a:close/>
                <a:moveTo>
                  <a:pt x="139" y="54"/>
                </a:moveTo>
                <a:cubicBezTo>
                  <a:pt x="139" y="54"/>
                  <a:pt x="139" y="54"/>
                  <a:pt x="139" y="54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8"/>
                  <a:pt x="107" y="50"/>
                  <a:pt x="109" y="52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10" y="53"/>
                  <a:pt x="112" y="54"/>
                  <a:pt x="114" y="54"/>
                </a:cubicBezTo>
                <a:cubicBezTo>
                  <a:pt x="139" y="54"/>
                  <a:pt x="139" y="54"/>
                  <a:pt x="139" y="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Freeform 143"/>
          <p:cNvSpPr>
            <a:spLocks noEditPoints="1"/>
          </p:cNvSpPr>
          <p:nvPr/>
        </p:nvSpPr>
        <p:spPr bwMode="auto">
          <a:xfrm>
            <a:off x="7129153" y="5718665"/>
            <a:ext cx="238561" cy="271727"/>
          </a:xfrm>
          <a:custGeom>
            <a:avLst/>
            <a:gdLst>
              <a:gd name="T0" fmla="*/ 40 w 161"/>
              <a:gd name="T1" fmla="*/ 132 h 184"/>
              <a:gd name="T2" fmla="*/ 40 w 161"/>
              <a:gd name="T3" fmla="*/ 141 h 184"/>
              <a:gd name="T4" fmla="*/ 126 w 161"/>
              <a:gd name="T5" fmla="*/ 136 h 184"/>
              <a:gd name="T6" fmla="*/ 159 w 161"/>
              <a:gd name="T7" fmla="*/ 53 h 184"/>
              <a:gd name="T8" fmla="*/ 108 w 161"/>
              <a:gd name="T9" fmla="*/ 2 h 184"/>
              <a:gd name="T10" fmla="*/ 19 w 161"/>
              <a:gd name="T11" fmla="*/ 0 h 184"/>
              <a:gd name="T12" fmla="*/ 0 w 161"/>
              <a:gd name="T13" fmla="*/ 19 h 184"/>
              <a:gd name="T14" fmla="*/ 6 w 161"/>
              <a:gd name="T15" fmla="*/ 178 h 184"/>
              <a:gd name="T16" fmla="*/ 19 w 161"/>
              <a:gd name="T17" fmla="*/ 184 h 184"/>
              <a:gd name="T18" fmla="*/ 155 w 161"/>
              <a:gd name="T19" fmla="*/ 178 h 184"/>
              <a:gd name="T20" fmla="*/ 155 w 161"/>
              <a:gd name="T21" fmla="*/ 178 h 184"/>
              <a:gd name="T22" fmla="*/ 161 w 161"/>
              <a:gd name="T23" fmla="*/ 58 h 184"/>
              <a:gd name="T24" fmla="*/ 107 w 161"/>
              <a:gd name="T25" fmla="*/ 22 h 184"/>
              <a:gd name="T26" fmla="*/ 140 w 161"/>
              <a:gd name="T27" fmla="*/ 54 h 184"/>
              <a:gd name="T28" fmla="*/ 109 w 161"/>
              <a:gd name="T29" fmla="*/ 52 h 184"/>
              <a:gd name="T30" fmla="*/ 107 w 161"/>
              <a:gd name="T31" fmla="*/ 46 h 184"/>
              <a:gd name="T32" fmla="*/ 147 w 161"/>
              <a:gd name="T33" fmla="*/ 165 h 184"/>
              <a:gd name="T34" fmla="*/ 145 w 161"/>
              <a:gd name="T35" fmla="*/ 168 h 184"/>
              <a:gd name="T36" fmla="*/ 142 w 161"/>
              <a:gd name="T37" fmla="*/ 170 h 184"/>
              <a:gd name="T38" fmla="*/ 16 w 161"/>
              <a:gd name="T39" fmla="*/ 168 h 184"/>
              <a:gd name="T40" fmla="*/ 15 w 161"/>
              <a:gd name="T41" fmla="*/ 19 h 184"/>
              <a:gd name="T42" fmla="*/ 19 w 161"/>
              <a:gd name="T43" fmla="*/ 14 h 184"/>
              <a:gd name="T44" fmla="*/ 99 w 161"/>
              <a:gd name="T45" fmla="*/ 46 h 184"/>
              <a:gd name="T46" fmla="*/ 103 w 161"/>
              <a:gd name="T47" fmla="*/ 58 h 184"/>
              <a:gd name="T48" fmla="*/ 147 w 161"/>
              <a:gd name="T49" fmla="*/ 63 h 184"/>
              <a:gd name="T50" fmla="*/ 35 w 161"/>
              <a:gd name="T51" fmla="*/ 77 h 184"/>
              <a:gd name="T52" fmla="*/ 40 w 161"/>
              <a:gd name="T53" fmla="*/ 81 h 184"/>
              <a:gd name="T54" fmla="*/ 126 w 161"/>
              <a:gd name="T55" fmla="*/ 77 h 184"/>
              <a:gd name="T56" fmla="*/ 40 w 161"/>
              <a:gd name="T57" fmla="*/ 73 h 184"/>
              <a:gd name="T58" fmla="*/ 122 w 161"/>
              <a:gd name="T59" fmla="*/ 102 h 184"/>
              <a:gd name="T60" fmla="*/ 40 w 161"/>
              <a:gd name="T61" fmla="*/ 102 h 184"/>
              <a:gd name="T62" fmla="*/ 40 w 161"/>
              <a:gd name="T63" fmla="*/ 111 h 184"/>
              <a:gd name="T64" fmla="*/ 126 w 161"/>
              <a:gd name="T65" fmla="*/ 10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1" h="184">
                <a:moveTo>
                  <a:pt x="122" y="132"/>
                </a:moveTo>
                <a:cubicBezTo>
                  <a:pt x="40" y="132"/>
                  <a:pt x="40" y="132"/>
                  <a:pt x="40" y="132"/>
                </a:cubicBezTo>
                <a:cubicBezTo>
                  <a:pt x="37" y="132"/>
                  <a:pt x="35" y="134"/>
                  <a:pt x="35" y="136"/>
                </a:cubicBezTo>
                <a:cubicBezTo>
                  <a:pt x="35" y="139"/>
                  <a:pt x="37" y="141"/>
                  <a:pt x="40" y="141"/>
                </a:cubicBezTo>
                <a:cubicBezTo>
                  <a:pt x="122" y="141"/>
                  <a:pt x="122" y="141"/>
                  <a:pt x="122" y="141"/>
                </a:cubicBezTo>
                <a:cubicBezTo>
                  <a:pt x="124" y="141"/>
                  <a:pt x="126" y="139"/>
                  <a:pt x="126" y="136"/>
                </a:cubicBezTo>
                <a:cubicBezTo>
                  <a:pt x="126" y="134"/>
                  <a:pt x="124" y="132"/>
                  <a:pt x="122" y="132"/>
                </a:cubicBezTo>
                <a:close/>
                <a:moveTo>
                  <a:pt x="159" y="53"/>
                </a:moveTo>
                <a:cubicBezTo>
                  <a:pt x="159" y="53"/>
                  <a:pt x="159" y="53"/>
                  <a:pt x="159" y="53"/>
                </a:cubicBezTo>
                <a:cubicBezTo>
                  <a:pt x="108" y="2"/>
                  <a:pt x="108" y="2"/>
                  <a:pt x="108" y="2"/>
                </a:cubicBezTo>
                <a:cubicBezTo>
                  <a:pt x="107" y="1"/>
                  <a:pt x="105" y="0"/>
                  <a:pt x="10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4" y="0"/>
                  <a:pt x="9" y="2"/>
                  <a:pt x="6" y="6"/>
                </a:cubicBezTo>
                <a:cubicBezTo>
                  <a:pt x="3" y="9"/>
                  <a:pt x="0" y="14"/>
                  <a:pt x="0" y="19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0"/>
                  <a:pt x="3" y="175"/>
                  <a:pt x="6" y="178"/>
                </a:cubicBezTo>
                <a:cubicBezTo>
                  <a:pt x="6" y="178"/>
                  <a:pt x="6" y="178"/>
                  <a:pt x="6" y="178"/>
                </a:cubicBezTo>
                <a:cubicBezTo>
                  <a:pt x="9" y="181"/>
                  <a:pt x="14" y="184"/>
                  <a:pt x="19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47" y="184"/>
                  <a:pt x="152" y="182"/>
                  <a:pt x="155" y="178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9" y="175"/>
                  <a:pt x="161" y="170"/>
                  <a:pt x="161" y="165"/>
                </a:cubicBezTo>
                <a:cubicBezTo>
                  <a:pt x="161" y="58"/>
                  <a:pt x="161" y="58"/>
                  <a:pt x="161" y="58"/>
                </a:cubicBezTo>
                <a:cubicBezTo>
                  <a:pt x="161" y="57"/>
                  <a:pt x="160" y="55"/>
                  <a:pt x="159" y="53"/>
                </a:cubicBezTo>
                <a:close/>
                <a:moveTo>
                  <a:pt x="107" y="22"/>
                </a:moveTo>
                <a:cubicBezTo>
                  <a:pt x="107" y="22"/>
                  <a:pt x="107" y="22"/>
                  <a:pt x="107" y="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113" y="54"/>
                  <a:pt x="111" y="53"/>
                  <a:pt x="109" y="52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08" y="50"/>
                  <a:pt x="107" y="48"/>
                  <a:pt x="107" y="46"/>
                </a:cubicBezTo>
                <a:cubicBezTo>
                  <a:pt x="107" y="22"/>
                  <a:pt x="107" y="22"/>
                  <a:pt x="107" y="22"/>
                </a:cubicBezTo>
                <a:close/>
                <a:moveTo>
                  <a:pt x="147" y="165"/>
                </a:moveTo>
                <a:cubicBezTo>
                  <a:pt x="147" y="165"/>
                  <a:pt x="147" y="165"/>
                  <a:pt x="147" y="165"/>
                </a:cubicBezTo>
                <a:cubicBezTo>
                  <a:pt x="147" y="166"/>
                  <a:pt x="146" y="167"/>
                  <a:pt x="145" y="168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5" y="169"/>
                  <a:pt x="143" y="170"/>
                  <a:pt x="142" y="170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8" y="170"/>
                  <a:pt x="17" y="169"/>
                  <a:pt x="16" y="168"/>
                </a:cubicBezTo>
                <a:cubicBezTo>
                  <a:pt x="15" y="167"/>
                  <a:pt x="15" y="166"/>
                  <a:pt x="15" y="165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8"/>
                  <a:pt x="15" y="17"/>
                  <a:pt x="16" y="16"/>
                </a:cubicBezTo>
                <a:cubicBezTo>
                  <a:pt x="17" y="15"/>
                  <a:pt x="18" y="14"/>
                  <a:pt x="19" y="14"/>
                </a:cubicBezTo>
                <a:cubicBezTo>
                  <a:pt x="99" y="14"/>
                  <a:pt x="99" y="14"/>
                  <a:pt x="99" y="14"/>
                </a:cubicBezTo>
                <a:cubicBezTo>
                  <a:pt x="99" y="46"/>
                  <a:pt x="99" y="46"/>
                  <a:pt x="99" y="46"/>
                </a:cubicBezTo>
                <a:cubicBezTo>
                  <a:pt x="99" y="51"/>
                  <a:pt x="100" y="55"/>
                  <a:pt x="103" y="58"/>
                </a:cubicBezTo>
                <a:cubicBezTo>
                  <a:pt x="103" y="58"/>
                  <a:pt x="103" y="58"/>
                  <a:pt x="103" y="58"/>
                </a:cubicBezTo>
                <a:cubicBezTo>
                  <a:pt x="106" y="61"/>
                  <a:pt x="110" y="63"/>
                  <a:pt x="115" y="63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7" y="165"/>
                  <a:pt x="147" y="165"/>
                  <a:pt x="147" y="165"/>
                </a:cubicBezTo>
                <a:close/>
                <a:moveTo>
                  <a:pt x="35" y="77"/>
                </a:moveTo>
                <a:cubicBezTo>
                  <a:pt x="35" y="77"/>
                  <a:pt x="35" y="77"/>
                  <a:pt x="35" y="77"/>
                </a:cubicBezTo>
                <a:cubicBezTo>
                  <a:pt x="35" y="79"/>
                  <a:pt x="37" y="81"/>
                  <a:pt x="40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4" y="81"/>
                  <a:pt x="126" y="79"/>
                  <a:pt x="126" y="77"/>
                </a:cubicBezTo>
                <a:cubicBezTo>
                  <a:pt x="126" y="74"/>
                  <a:pt x="124" y="73"/>
                  <a:pt x="122" y="73"/>
                </a:cubicBezTo>
                <a:cubicBezTo>
                  <a:pt x="40" y="73"/>
                  <a:pt x="40" y="73"/>
                  <a:pt x="40" y="73"/>
                </a:cubicBezTo>
                <a:cubicBezTo>
                  <a:pt x="37" y="73"/>
                  <a:pt x="35" y="74"/>
                  <a:pt x="35" y="77"/>
                </a:cubicBezTo>
                <a:close/>
                <a:moveTo>
                  <a:pt x="122" y="102"/>
                </a:moveTo>
                <a:cubicBezTo>
                  <a:pt x="122" y="102"/>
                  <a:pt x="122" y="102"/>
                  <a:pt x="122" y="102"/>
                </a:cubicBezTo>
                <a:cubicBezTo>
                  <a:pt x="40" y="102"/>
                  <a:pt x="40" y="102"/>
                  <a:pt x="40" y="102"/>
                </a:cubicBezTo>
                <a:cubicBezTo>
                  <a:pt x="37" y="102"/>
                  <a:pt x="35" y="104"/>
                  <a:pt x="35" y="106"/>
                </a:cubicBezTo>
                <a:cubicBezTo>
                  <a:pt x="35" y="109"/>
                  <a:pt x="37" y="111"/>
                  <a:pt x="40" y="111"/>
                </a:cubicBezTo>
                <a:cubicBezTo>
                  <a:pt x="122" y="111"/>
                  <a:pt x="122" y="111"/>
                  <a:pt x="122" y="111"/>
                </a:cubicBezTo>
                <a:cubicBezTo>
                  <a:pt x="124" y="111"/>
                  <a:pt x="126" y="109"/>
                  <a:pt x="126" y="106"/>
                </a:cubicBezTo>
                <a:cubicBezTo>
                  <a:pt x="126" y="104"/>
                  <a:pt x="124" y="102"/>
                  <a:pt x="122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8" name="Freeform 141"/>
          <p:cNvSpPr>
            <a:spLocks noEditPoints="1"/>
          </p:cNvSpPr>
          <p:nvPr/>
        </p:nvSpPr>
        <p:spPr bwMode="auto">
          <a:xfrm>
            <a:off x="1951962" y="5124657"/>
            <a:ext cx="416888" cy="353960"/>
          </a:xfrm>
          <a:custGeom>
            <a:avLst/>
            <a:gdLst>
              <a:gd name="T0" fmla="*/ 182 w 183"/>
              <a:gd name="T1" fmla="*/ 79 h 156"/>
              <a:gd name="T2" fmla="*/ 150 w 183"/>
              <a:gd name="T3" fmla="*/ 37 h 156"/>
              <a:gd name="T4" fmla="*/ 165 w 183"/>
              <a:gd name="T5" fmla="*/ 77 h 156"/>
              <a:gd name="T6" fmla="*/ 135 w 183"/>
              <a:gd name="T7" fmla="*/ 77 h 156"/>
              <a:gd name="T8" fmla="*/ 115 w 183"/>
              <a:gd name="T9" fmla="*/ 105 h 156"/>
              <a:gd name="T10" fmla="*/ 68 w 183"/>
              <a:gd name="T11" fmla="*/ 105 h 156"/>
              <a:gd name="T12" fmla="*/ 49 w 183"/>
              <a:gd name="T13" fmla="*/ 77 h 156"/>
              <a:gd name="T14" fmla="*/ 36 w 183"/>
              <a:gd name="T15" fmla="*/ 46 h 156"/>
              <a:gd name="T16" fmla="*/ 24 w 183"/>
              <a:gd name="T17" fmla="*/ 39 h 156"/>
              <a:gd name="T18" fmla="*/ 0 w 183"/>
              <a:gd name="T19" fmla="*/ 83 h 156"/>
              <a:gd name="T20" fmla="*/ 0 w 183"/>
              <a:gd name="T21" fmla="*/ 149 h 156"/>
              <a:gd name="T22" fmla="*/ 176 w 183"/>
              <a:gd name="T23" fmla="*/ 156 h 156"/>
              <a:gd name="T24" fmla="*/ 183 w 183"/>
              <a:gd name="T25" fmla="*/ 84 h 156"/>
              <a:gd name="T26" fmla="*/ 169 w 183"/>
              <a:gd name="T27" fmla="*/ 142 h 156"/>
              <a:gd name="T28" fmla="*/ 14 w 183"/>
              <a:gd name="T29" fmla="*/ 142 h 156"/>
              <a:gd name="T30" fmla="*/ 43 w 183"/>
              <a:gd name="T31" fmla="*/ 91 h 156"/>
              <a:gd name="T32" fmla="*/ 92 w 183"/>
              <a:gd name="T33" fmla="*/ 128 h 156"/>
              <a:gd name="T34" fmla="*/ 141 w 183"/>
              <a:gd name="T35" fmla="*/ 91 h 156"/>
              <a:gd name="T36" fmla="*/ 169 w 183"/>
              <a:gd name="T37" fmla="*/ 142 h 156"/>
              <a:gd name="T38" fmla="*/ 52 w 183"/>
              <a:gd name="T39" fmla="*/ 49 h 156"/>
              <a:gd name="T40" fmla="*/ 73 w 183"/>
              <a:gd name="T41" fmla="*/ 92 h 156"/>
              <a:gd name="T42" fmla="*/ 106 w 183"/>
              <a:gd name="T43" fmla="*/ 96 h 156"/>
              <a:gd name="T44" fmla="*/ 111 w 183"/>
              <a:gd name="T45" fmla="*/ 49 h 156"/>
              <a:gd name="T46" fmla="*/ 136 w 183"/>
              <a:gd name="T47" fmla="*/ 45 h 156"/>
              <a:gd name="T48" fmla="*/ 134 w 183"/>
              <a:gd name="T49" fmla="*/ 42 h 156"/>
              <a:gd name="T50" fmla="*/ 89 w 183"/>
              <a:gd name="T51" fmla="*/ 2 h 156"/>
              <a:gd name="T52" fmla="*/ 49 w 183"/>
              <a:gd name="T53" fmla="*/ 48 h 156"/>
              <a:gd name="T54" fmla="*/ 92 w 183"/>
              <a:gd name="T55" fmla="*/ 11 h 156"/>
              <a:gd name="T56" fmla="*/ 121 w 183"/>
              <a:gd name="T57" fmla="*/ 41 h 156"/>
              <a:gd name="T58" fmla="*/ 102 w 183"/>
              <a:gd name="T59" fmla="*/ 45 h 156"/>
              <a:gd name="T60" fmla="*/ 81 w 183"/>
              <a:gd name="T61" fmla="*/ 88 h 156"/>
              <a:gd name="T62" fmla="*/ 77 w 183"/>
              <a:gd name="T63" fmla="*/ 41 h 156"/>
              <a:gd name="T64" fmla="*/ 92 w 183"/>
              <a:gd name="T65" fmla="*/ 11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3" h="156">
                <a:moveTo>
                  <a:pt x="183" y="83"/>
                </a:moveTo>
                <a:cubicBezTo>
                  <a:pt x="183" y="82"/>
                  <a:pt x="183" y="80"/>
                  <a:pt x="182" y="79"/>
                </a:cubicBezTo>
                <a:cubicBezTo>
                  <a:pt x="159" y="39"/>
                  <a:pt x="159" y="39"/>
                  <a:pt x="159" y="39"/>
                </a:cubicBezTo>
                <a:cubicBezTo>
                  <a:pt x="157" y="36"/>
                  <a:pt x="153" y="35"/>
                  <a:pt x="150" y="37"/>
                </a:cubicBezTo>
                <a:cubicBezTo>
                  <a:pt x="146" y="39"/>
                  <a:pt x="145" y="43"/>
                  <a:pt x="147" y="46"/>
                </a:cubicBezTo>
                <a:cubicBezTo>
                  <a:pt x="165" y="77"/>
                  <a:pt x="165" y="77"/>
                  <a:pt x="165" y="77"/>
                </a:cubicBezTo>
                <a:cubicBezTo>
                  <a:pt x="135" y="77"/>
                  <a:pt x="135" y="77"/>
                  <a:pt x="135" y="77"/>
                </a:cubicBezTo>
                <a:cubicBezTo>
                  <a:pt x="135" y="77"/>
                  <a:pt x="135" y="77"/>
                  <a:pt x="135" y="77"/>
                </a:cubicBezTo>
                <a:cubicBezTo>
                  <a:pt x="132" y="77"/>
                  <a:pt x="129" y="80"/>
                  <a:pt x="128" y="83"/>
                </a:cubicBezTo>
                <a:cubicBezTo>
                  <a:pt x="127" y="92"/>
                  <a:pt x="122" y="100"/>
                  <a:pt x="115" y="105"/>
                </a:cubicBezTo>
                <a:cubicBezTo>
                  <a:pt x="109" y="111"/>
                  <a:pt x="101" y="114"/>
                  <a:pt x="92" y="114"/>
                </a:cubicBezTo>
                <a:cubicBezTo>
                  <a:pt x="83" y="114"/>
                  <a:pt x="74" y="111"/>
                  <a:pt x="68" y="105"/>
                </a:cubicBezTo>
                <a:cubicBezTo>
                  <a:pt x="61" y="100"/>
                  <a:pt x="57" y="92"/>
                  <a:pt x="55" y="84"/>
                </a:cubicBezTo>
                <a:cubicBezTo>
                  <a:pt x="55" y="80"/>
                  <a:pt x="52" y="77"/>
                  <a:pt x="49" y="77"/>
                </a:cubicBezTo>
                <a:cubicBezTo>
                  <a:pt x="18" y="77"/>
                  <a:pt x="18" y="77"/>
                  <a:pt x="18" y="77"/>
                </a:cubicBezTo>
                <a:cubicBezTo>
                  <a:pt x="36" y="46"/>
                  <a:pt x="36" y="46"/>
                  <a:pt x="36" y="46"/>
                </a:cubicBezTo>
                <a:cubicBezTo>
                  <a:pt x="38" y="43"/>
                  <a:pt x="37" y="39"/>
                  <a:pt x="34" y="37"/>
                </a:cubicBezTo>
                <a:cubicBezTo>
                  <a:pt x="30" y="35"/>
                  <a:pt x="26" y="36"/>
                  <a:pt x="24" y="39"/>
                </a:cubicBezTo>
                <a:cubicBezTo>
                  <a:pt x="1" y="79"/>
                  <a:pt x="1" y="79"/>
                  <a:pt x="1" y="79"/>
                </a:cubicBezTo>
                <a:cubicBezTo>
                  <a:pt x="0" y="80"/>
                  <a:pt x="0" y="82"/>
                  <a:pt x="0" y="83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2"/>
                  <a:pt x="3" y="156"/>
                  <a:pt x="7" y="156"/>
                </a:cubicBezTo>
                <a:cubicBezTo>
                  <a:pt x="176" y="156"/>
                  <a:pt x="176" y="156"/>
                  <a:pt x="176" y="156"/>
                </a:cubicBezTo>
                <a:cubicBezTo>
                  <a:pt x="180" y="156"/>
                  <a:pt x="183" y="152"/>
                  <a:pt x="183" y="149"/>
                </a:cubicBezTo>
                <a:cubicBezTo>
                  <a:pt x="183" y="84"/>
                  <a:pt x="183" y="84"/>
                  <a:pt x="183" y="84"/>
                </a:cubicBezTo>
                <a:cubicBezTo>
                  <a:pt x="183" y="84"/>
                  <a:pt x="183" y="84"/>
                  <a:pt x="183" y="83"/>
                </a:cubicBezTo>
                <a:close/>
                <a:moveTo>
                  <a:pt x="169" y="142"/>
                </a:moveTo>
                <a:cubicBezTo>
                  <a:pt x="169" y="142"/>
                  <a:pt x="169" y="142"/>
                  <a:pt x="169" y="14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91"/>
                  <a:pt x="14" y="91"/>
                  <a:pt x="14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5" y="101"/>
                  <a:pt x="51" y="110"/>
                  <a:pt x="59" y="116"/>
                </a:cubicBezTo>
                <a:cubicBezTo>
                  <a:pt x="68" y="124"/>
                  <a:pt x="79" y="128"/>
                  <a:pt x="92" y="128"/>
                </a:cubicBezTo>
                <a:cubicBezTo>
                  <a:pt x="104" y="128"/>
                  <a:pt x="116" y="124"/>
                  <a:pt x="125" y="116"/>
                </a:cubicBezTo>
                <a:cubicBezTo>
                  <a:pt x="132" y="110"/>
                  <a:pt x="138" y="101"/>
                  <a:pt x="141" y="91"/>
                </a:cubicBezTo>
                <a:cubicBezTo>
                  <a:pt x="169" y="91"/>
                  <a:pt x="169" y="91"/>
                  <a:pt x="169" y="91"/>
                </a:cubicBezTo>
                <a:cubicBezTo>
                  <a:pt x="169" y="142"/>
                  <a:pt x="169" y="142"/>
                  <a:pt x="169" y="142"/>
                </a:cubicBezTo>
                <a:close/>
                <a:moveTo>
                  <a:pt x="52" y="49"/>
                </a:moveTo>
                <a:cubicBezTo>
                  <a:pt x="52" y="49"/>
                  <a:pt x="52" y="49"/>
                  <a:pt x="52" y="49"/>
                </a:cubicBezTo>
                <a:cubicBezTo>
                  <a:pt x="73" y="49"/>
                  <a:pt x="73" y="49"/>
                  <a:pt x="73" y="49"/>
                </a:cubicBezTo>
                <a:cubicBezTo>
                  <a:pt x="73" y="92"/>
                  <a:pt x="73" y="92"/>
                  <a:pt x="73" y="92"/>
                </a:cubicBezTo>
                <a:cubicBezTo>
                  <a:pt x="73" y="95"/>
                  <a:pt x="75" y="96"/>
                  <a:pt x="77" y="96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9" y="96"/>
                  <a:pt x="111" y="95"/>
                  <a:pt x="111" y="92"/>
                </a:cubicBezTo>
                <a:cubicBezTo>
                  <a:pt x="111" y="49"/>
                  <a:pt x="111" y="49"/>
                  <a:pt x="111" y="49"/>
                </a:cubicBezTo>
                <a:cubicBezTo>
                  <a:pt x="131" y="49"/>
                  <a:pt x="131" y="49"/>
                  <a:pt x="131" y="49"/>
                </a:cubicBezTo>
                <a:cubicBezTo>
                  <a:pt x="134" y="49"/>
                  <a:pt x="136" y="47"/>
                  <a:pt x="136" y="45"/>
                </a:cubicBezTo>
                <a:cubicBezTo>
                  <a:pt x="136" y="44"/>
                  <a:pt x="135" y="43"/>
                  <a:pt x="134" y="42"/>
                </a:cubicBezTo>
                <a:cubicBezTo>
                  <a:pt x="134" y="42"/>
                  <a:pt x="134" y="42"/>
                  <a:pt x="134" y="42"/>
                </a:cubicBezTo>
                <a:cubicBezTo>
                  <a:pt x="95" y="2"/>
                  <a:pt x="95" y="2"/>
                  <a:pt x="95" y="2"/>
                </a:cubicBezTo>
                <a:cubicBezTo>
                  <a:pt x="93" y="0"/>
                  <a:pt x="90" y="0"/>
                  <a:pt x="89" y="2"/>
                </a:cubicBezTo>
                <a:cubicBezTo>
                  <a:pt x="49" y="42"/>
                  <a:pt x="49" y="42"/>
                  <a:pt x="49" y="42"/>
                </a:cubicBezTo>
                <a:cubicBezTo>
                  <a:pt x="47" y="43"/>
                  <a:pt x="47" y="46"/>
                  <a:pt x="49" y="48"/>
                </a:cubicBezTo>
                <a:cubicBezTo>
                  <a:pt x="50" y="49"/>
                  <a:pt x="51" y="49"/>
                  <a:pt x="52" y="49"/>
                </a:cubicBezTo>
                <a:close/>
                <a:moveTo>
                  <a:pt x="92" y="11"/>
                </a:moveTo>
                <a:cubicBezTo>
                  <a:pt x="92" y="11"/>
                  <a:pt x="92" y="11"/>
                  <a:pt x="92" y="11"/>
                </a:cubicBezTo>
                <a:cubicBezTo>
                  <a:pt x="121" y="41"/>
                  <a:pt x="121" y="41"/>
                  <a:pt x="121" y="41"/>
                </a:cubicBezTo>
                <a:cubicBezTo>
                  <a:pt x="106" y="41"/>
                  <a:pt x="106" y="41"/>
                  <a:pt x="106" y="41"/>
                </a:cubicBezTo>
                <a:cubicBezTo>
                  <a:pt x="104" y="41"/>
                  <a:pt x="102" y="42"/>
                  <a:pt x="102" y="45"/>
                </a:cubicBezTo>
                <a:cubicBezTo>
                  <a:pt x="102" y="88"/>
                  <a:pt x="102" y="88"/>
                  <a:pt x="102" y="88"/>
                </a:cubicBezTo>
                <a:cubicBezTo>
                  <a:pt x="81" y="88"/>
                  <a:pt x="81" y="88"/>
                  <a:pt x="81" y="88"/>
                </a:cubicBezTo>
                <a:cubicBezTo>
                  <a:pt x="81" y="45"/>
                  <a:pt x="81" y="45"/>
                  <a:pt x="81" y="45"/>
                </a:cubicBezTo>
                <a:cubicBezTo>
                  <a:pt x="81" y="42"/>
                  <a:pt x="79" y="41"/>
                  <a:pt x="77" y="41"/>
                </a:cubicBezTo>
                <a:cubicBezTo>
                  <a:pt x="62" y="41"/>
                  <a:pt x="62" y="41"/>
                  <a:pt x="62" y="41"/>
                </a:cubicBezTo>
                <a:cubicBezTo>
                  <a:pt x="92" y="11"/>
                  <a:pt x="92" y="11"/>
                  <a:pt x="92" y="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9" name="Freeform 142"/>
          <p:cNvSpPr>
            <a:spLocks noEditPoints="1"/>
          </p:cNvSpPr>
          <p:nvPr/>
        </p:nvSpPr>
        <p:spPr bwMode="auto">
          <a:xfrm>
            <a:off x="4612292" y="2062567"/>
            <a:ext cx="363796" cy="418850"/>
          </a:xfrm>
          <a:custGeom>
            <a:avLst/>
            <a:gdLst>
              <a:gd name="T0" fmla="*/ 19 w 160"/>
              <a:gd name="T1" fmla="*/ 0 h 184"/>
              <a:gd name="T2" fmla="*/ 102 w 160"/>
              <a:gd name="T3" fmla="*/ 0 h 184"/>
              <a:gd name="T4" fmla="*/ 107 w 160"/>
              <a:gd name="T5" fmla="*/ 2 h 184"/>
              <a:gd name="T6" fmla="*/ 158 w 160"/>
              <a:gd name="T7" fmla="*/ 53 h 184"/>
              <a:gd name="T8" fmla="*/ 160 w 160"/>
              <a:gd name="T9" fmla="*/ 58 h 184"/>
              <a:gd name="T10" fmla="*/ 160 w 160"/>
              <a:gd name="T11" fmla="*/ 58 h 184"/>
              <a:gd name="T12" fmla="*/ 160 w 160"/>
              <a:gd name="T13" fmla="*/ 165 h 184"/>
              <a:gd name="T14" fmla="*/ 155 w 160"/>
              <a:gd name="T15" fmla="*/ 178 h 184"/>
              <a:gd name="T16" fmla="*/ 155 w 160"/>
              <a:gd name="T17" fmla="*/ 178 h 184"/>
              <a:gd name="T18" fmla="*/ 155 w 160"/>
              <a:gd name="T19" fmla="*/ 178 h 184"/>
              <a:gd name="T20" fmla="*/ 142 w 160"/>
              <a:gd name="T21" fmla="*/ 184 h 184"/>
              <a:gd name="T22" fmla="*/ 19 w 160"/>
              <a:gd name="T23" fmla="*/ 184 h 184"/>
              <a:gd name="T24" fmla="*/ 6 w 160"/>
              <a:gd name="T25" fmla="*/ 178 h 184"/>
              <a:gd name="T26" fmla="*/ 5 w 160"/>
              <a:gd name="T27" fmla="*/ 178 h 184"/>
              <a:gd name="T28" fmla="*/ 5 w 160"/>
              <a:gd name="T29" fmla="*/ 178 h 184"/>
              <a:gd name="T30" fmla="*/ 0 w 160"/>
              <a:gd name="T31" fmla="*/ 165 h 184"/>
              <a:gd name="T32" fmla="*/ 0 w 160"/>
              <a:gd name="T33" fmla="*/ 19 h 184"/>
              <a:gd name="T34" fmla="*/ 5 w 160"/>
              <a:gd name="T35" fmla="*/ 6 h 184"/>
              <a:gd name="T36" fmla="*/ 19 w 160"/>
              <a:gd name="T37" fmla="*/ 0 h 184"/>
              <a:gd name="T38" fmla="*/ 146 w 160"/>
              <a:gd name="T39" fmla="*/ 63 h 184"/>
              <a:gd name="T40" fmla="*/ 146 w 160"/>
              <a:gd name="T41" fmla="*/ 63 h 184"/>
              <a:gd name="T42" fmla="*/ 114 w 160"/>
              <a:gd name="T43" fmla="*/ 63 h 184"/>
              <a:gd name="T44" fmla="*/ 103 w 160"/>
              <a:gd name="T45" fmla="*/ 58 h 184"/>
              <a:gd name="T46" fmla="*/ 103 w 160"/>
              <a:gd name="T47" fmla="*/ 58 h 184"/>
              <a:gd name="T48" fmla="*/ 98 w 160"/>
              <a:gd name="T49" fmla="*/ 46 h 184"/>
              <a:gd name="T50" fmla="*/ 98 w 160"/>
              <a:gd name="T51" fmla="*/ 14 h 184"/>
              <a:gd name="T52" fmla="*/ 19 w 160"/>
              <a:gd name="T53" fmla="*/ 14 h 184"/>
              <a:gd name="T54" fmla="*/ 15 w 160"/>
              <a:gd name="T55" fmla="*/ 16 h 184"/>
              <a:gd name="T56" fmla="*/ 14 w 160"/>
              <a:gd name="T57" fmla="*/ 19 h 184"/>
              <a:gd name="T58" fmla="*/ 14 w 160"/>
              <a:gd name="T59" fmla="*/ 165 h 184"/>
              <a:gd name="T60" fmla="*/ 15 w 160"/>
              <a:gd name="T61" fmla="*/ 168 h 184"/>
              <a:gd name="T62" fmla="*/ 19 w 160"/>
              <a:gd name="T63" fmla="*/ 170 h 184"/>
              <a:gd name="T64" fmla="*/ 142 w 160"/>
              <a:gd name="T65" fmla="*/ 170 h 184"/>
              <a:gd name="T66" fmla="*/ 145 w 160"/>
              <a:gd name="T67" fmla="*/ 168 h 184"/>
              <a:gd name="T68" fmla="*/ 145 w 160"/>
              <a:gd name="T69" fmla="*/ 168 h 184"/>
              <a:gd name="T70" fmla="*/ 146 w 160"/>
              <a:gd name="T71" fmla="*/ 165 h 184"/>
              <a:gd name="T72" fmla="*/ 146 w 160"/>
              <a:gd name="T73" fmla="*/ 63 h 184"/>
              <a:gd name="T74" fmla="*/ 139 w 160"/>
              <a:gd name="T75" fmla="*/ 54 h 184"/>
              <a:gd name="T76" fmla="*/ 139 w 160"/>
              <a:gd name="T77" fmla="*/ 54 h 184"/>
              <a:gd name="T78" fmla="*/ 107 w 160"/>
              <a:gd name="T79" fmla="*/ 22 h 184"/>
              <a:gd name="T80" fmla="*/ 107 w 160"/>
              <a:gd name="T81" fmla="*/ 46 h 184"/>
              <a:gd name="T82" fmla="*/ 109 w 160"/>
              <a:gd name="T83" fmla="*/ 52 h 184"/>
              <a:gd name="T84" fmla="*/ 109 w 160"/>
              <a:gd name="T85" fmla="*/ 52 h 184"/>
              <a:gd name="T86" fmla="*/ 114 w 160"/>
              <a:gd name="T87" fmla="*/ 54 h 184"/>
              <a:gd name="T88" fmla="*/ 139 w 160"/>
              <a:gd name="T89" fmla="*/ 5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0" h="184">
                <a:moveTo>
                  <a:pt x="19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4" y="0"/>
                  <a:pt x="106" y="1"/>
                  <a:pt x="107" y="2"/>
                </a:cubicBezTo>
                <a:cubicBezTo>
                  <a:pt x="158" y="53"/>
                  <a:pt x="158" y="53"/>
                  <a:pt x="158" y="53"/>
                </a:cubicBezTo>
                <a:cubicBezTo>
                  <a:pt x="160" y="55"/>
                  <a:pt x="160" y="57"/>
                  <a:pt x="160" y="58"/>
                </a:cubicBezTo>
                <a:cubicBezTo>
                  <a:pt x="160" y="58"/>
                  <a:pt x="160" y="58"/>
                  <a:pt x="160" y="58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70"/>
                  <a:pt x="158" y="175"/>
                  <a:pt x="155" y="178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1" y="182"/>
                  <a:pt x="147" y="184"/>
                  <a:pt x="142" y="184"/>
                </a:cubicBezTo>
                <a:cubicBezTo>
                  <a:pt x="19" y="184"/>
                  <a:pt x="19" y="184"/>
                  <a:pt x="19" y="184"/>
                </a:cubicBezTo>
                <a:cubicBezTo>
                  <a:pt x="14" y="184"/>
                  <a:pt x="9" y="181"/>
                  <a:pt x="6" y="178"/>
                </a:cubicBezTo>
                <a:cubicBezTo>
                  <a:pt x="5" y="178"/>
                  <a:pt x="5" y="178"/>
                  <a:pt x="5" y="178"/>
                </a:cubicBezTo>
                <a:cubicBezTo>
                  <a:pt x="5" y="178"/>
                  <a:pt x="5" y="178"/>
                  <a:pt x="5" y="178"/>
                </a:cubicBezTo>
                <a:cubicBezTo>
                  <a:pt x="2" y="175"/>
                  <a:pt x="0" y="170"/>
                  <a:pt x="0" y="165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4"/>
                  <a:pt x="2" y="9"/>
                  <a:pt x="5" y="6"/>
                </a:cubicBezTo>
                <a:cubicBezTo>
                  <a:pt x="9" y="2"/>
                  <a:pt x="14" y="0"/>
                  <a:pt x="19" y="0"/>
                </a:cubicBezTo>
                <a:close/>
                <a:moveTo>
                  <a:pt x="146" y="63"/>
                </a:moveTo>
                <a:cubicBezTo>
                  <a:pt x="146" y="63"/>
                  <a:pt x="146" y="63"/>
                  <a:pt x="146" y="63"/>
                </a:cubicBezTo>
                <a:cubicBezTo>
                  <a:pt x="114" y="63"/>
                  <a:pt x="114" y="63"/>
                  <a:pt x="114" y="63"/>
                </a:cubicBezTo>
                <a:cubicBezTo>
                  <a:pt x="110" y="63"/>
                  <a:pt x="106" y="61"/>
                  <a:pt x="103" y="58"/>
                </a:cubicBezTo>
                <a:cubicBezTo>
                  <a:pt x="103" y="58"/>
                  <a:pt x="103" y="58"/>
                  <a:pt x="103" y="58"/>
                </a:cubicBezTo>
                <a:cubicBezTo>
                  <a:pt x="100" y="55"/>
                  <a:pt x="98" y="51"/>
                  <a:pt x="98" y="46"/>
                </a:cubicBezTo>
                <a:cubicBezTo>
                  <a:pt x="98" y="14"/>
                  <a:pt x="98" y="14"/>
                  <a:pt x="98" y="14"/>
                </a:cubicBezTo>
                <a:cubicBezTo>
                  <a:pt x="19" y="14"/>
                  <a:pt x="19" y="14"/>
                  <a:pt x="19" y="14"/>
                </a:cubicBezTo>
                <a:cubicBezTo>
                  <a:pt x="17" y="14"/>
                  <a:pt x="16" y="15"/>
                  <a:pt x="15" y="16"/>
                </a:cubicBezTo>
                <a:cubicBezTo>
                  <a:pt x="15" y="17"/>
                  <a:pt x="14" y="18"/>
                  <a:pt x="14" y="19"/>
                </a:cubicBezTo>
                <a:cubicBezTo>
                  <a:pt x="14" y="165"/>
                  <a:pt x="14" y="165"/>
                  <a:pt x="14" y="165"/>
                </a:cubicBezTo>
                <a:cubicBezTo>
                  <a:pt x="14" y="166"/>
                  <a:pt x="15" y="167"/>
                  <a:pt x="15" y="168"/>
                </a:cubicBezTo>
                <a:cubicBezTo>
                  <a:pt x="16" y="169"/>
                  <a:pt x="17" y="170"/>
                  <a:pt x="19" y="170"/>
                </a:cubicBezTo>
                <a:cubicBezTo>
                  <a:pt x="142" y="170"/>
                  <a:pt x="142" y="170"/>
                  <a:pt x="142" y="170"/>
                </a:cubicBezTo>
                <a:cubicBezTo>
                  <a:pt x="143" y="170"/>
                  <a:pt x="144" y="169"/>
                  <a:pt x="145" y="168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6" y="167"/>
                  <a:pt x="146" y="166"/>
                  <a:pt x="146" y="165"/>
                </a:cubicBezTo>
                <a:cubicBezTo>
                  <a:pt x="146" y="63"/>
                  <a:pt x="146" y="63"/>
                  <a:pt x="146" y="63"/>
                </a:cubicBezTo>
                <a:close/>
                <a:moveTo>
                  <a:pt x="139" y="54"/>
                </a:moveTo>
                <a:cubicBezTo>
                  <a:pt x="139" y="54"/>
                  <a:pt x="139" y="54"/>
                  <a:pt x="139" y="54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8"/>
                  <a:pt x="107" y="50"/>
                  <a:pt x="109" y="52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10" y="53"/>
                  <a:pt x="112" y="54"/>
                  <a:pt x="114" y="54"/>
                </a:cubicBezTo>
                <a:cubicBezTo>
                  <a:pt x="139" y="54"/>
                  <a:pt x="139" y="54"/>
                  <a:pt x="139" y="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0" name="Freeform 143"/>
          <p:cNvSpPr>
            <a:spLocks noEditPoints="1"/>
          </p:cNvSpPr>
          <p:nvPr/>
        </p:nvSpPr>
        <p:spPr bwMode="auto">
          <a:xfrm>
            <a:off x="7220389" y="5059767"/>
            <a:ext cx="367726" cy="418850"/>
          </a:xfrm>
          <a:custGeom>
            <a:avLst/>
            <a:gdLst>
              <a:gd name="T0" fmla="*/ 40 w 161"/>
              <a:gd name="T1" fmla="*/ 132 h 184"/>
              <a:gd name="T2" fmla="*/ 40 w 161"/>
              <a:gd name="T3" fmla="*/ 141 h 184"/>
              <a:gd name="T4" fmla="*/ 126 w 161"/>
              <a:gd name="T5" fmla="*/ 136 h 184"/>
              <a:gd name="T6" fmla="*/ 159 w 161"/>
              <a:gd name="T7" fmla="*/ 53 h 184"/>
              <a:gd name="T8" fmla="*/ 108 w 161"/>
              <a:gd name="T9" fmla="*/ 2 h 184"/>
              <a:gd name="T10" fmla="*/ 19 w 161"/>
              <a:gd name="T11" fmla="*/ 0 h 184"/>
              <a:gd name="T12" fmla="*/ 0 w 161"/>
              <a:gd name="T13" fmla="*/ 19 h 184"/>
              <a:gd name="T14" fmla="*/ 6 w 161"/>
              <a:gd name="T15" fmla="*/ 178 h 184"/>
              <a:gd name="T16" fmla="*/ 19 w 161"/>
              <a:gd name="T17" fmla="*/ 184 h 184"/>
              <a:gd name="T18" fmla="*/ 155 w 161"/>
              <a:gd name="T19" fmla="*/ 178 h 184"/>
              <a:gd name="T20" fmla="*/ 155 w 161"/>
              <a:gd name="T21" fmla="*/ 178 h 184"/>
              <a:gd name="T22" fmla="*/ 161 w 161"/>
              <a:gd name="T23" fmla="*/ 58 h 184"/>
              <a:gd name="T24" fmla="*/ 107 w 161"/>
              <a:gd name="T25" fmla="*/ 22 h 184"/>
              <a:gd name="T26" fmla="*/ 140 w 161"/>
              <a:gd name="T27" fmla="*/ 54 h 184"/>
              <a:gd name="T28" fmla="*/ 109 w 161"/>
              <a:gd name="T29" fmla="*/ 52 h 184"/>
              <a:gd name="T30" fmla="*/ 107 w 161"/>
              <a:gd name="T31" fmla="*/ 46 h 184"/>
              <a:gd name="T32" fmla="*/ 147 w 161"/>
              <a:gd name="T33" fmla="*/ 165 h 184"/>
              <a:gd name="T34" fmla="*/ 145 w 161"/>
              <a:gd name="T35" fmla="*/ 168 h 184"/>
              <a:gd name="T36" fmla="*/ 142 w 161"/>
              <a:gd name="T37" fmla="*/ 170 h 184"/>
              <a:gd name="T38" fmla="*/ 16 w 161"/>
              <a:gd name="T39" fmla="*/ 168 h 184"/>
              <a:gd name="T40" fmla="*/ 15 w 161"/>
              <a:gd name="T41" fmla="*/ 19 h 184"/>
              <a:gd name="T42" fmla="*/ 19 w 161"/>
              <a:gd name="T43" fmla="*/ 14 h 184"/>
              <a:gd name="T44" fmla="*/ 99 w 161"/>
              <a:gd name="T45" fmla="*/ 46 h 184"/>
              <a:gd name="T46" fmla="*/ 103 w 161"/>
              <a:gd name="T47" fmla="*/ 58 h 184"/>
              <a:gd name="T48" fmla="*/ 147 w 161"/>
              <a:gd name="T49" fmla="*/ 63 h 184"/>
              <a:gd name="T50" fmla="*/ 35 w 161"/>
              <a:gd name="T51" fmla="*/ 77 h 184"/>
              <a:gd name="T52" fmla="*/ 40 w 161"/>
              <a:gd name="T53" fmla="*/ 81 h 184"/>
              <a:gd name="T54" fmla="*/ 126 w 161"/>
              <a:gd name="T55" fmla="*/ 77 h 184"/>
              <a:gd name="T56" fmla="*/ 40 w 161"/>
              <a:gd name="T57" fmla="*/ 73 h 184"/>
              <a:gd name="T58" fmla="*/ 122 w 161"/>
              <a:gd name="T59" fmla="*/ 102 h 184"/>
              <a:gd name="T60" fmla="*/ 40 w 161"/>
              <a:gd name="T61" fmla="*/ 102 h 184"/>
              <a:gd name="T62" fmla="*/ 40 w 161"/>
              <a:gd name="T63" fmla="*/ 111 h 184"/>
              <a:gd name="T64" fmla="*/ 126 w 161"/>
              <a:gd name="T65" fmla="*/ 10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1" h="184">
                <a:moveTo>
                  <a:pt x="122" y="132"/>
                </a:moveTo>
                <a:cubicBezTo>
                  <a:pt x="40" y="132"/>
                  <a:pt x="40" y="132"/>
                  <a:pt x="40" y="132"/>
                </a:cubicBezTo>
                <a:cubicBezTo>
                  <a:pt x="37" y="132"/>
                  <a:pt x="35" y="134"/>
                  <a:pt x="35" y="136"/>
                </a:cubicBezTo>
                <a:cubicBezTo>
                  <a:pt x="35" y="139"/>
                  <a:pt x="37" y="141"/>
                  <a:pt x="40" y="141"/>
                </a:cubicBezTo>
                <a:cubicBezTo>
                  <a:pt x="122" y="141"/>
                  <a:pt x="122" y="141"/>
                  <a:pt x="122" y="141"/>
                </a:cubicBezTo>
                <a:cubicBezTo>
                  <a:pt x="124" y="141"/>
                  <a:pt x="126" y="139"/>
                  <a:pt x="126" y="136"/>
                </a:cubicBezTo>
                <a:cubicBezTo>
                  <a:pt x="126" y="134"/>
                  <a:pt x="124" y="132"/>
                  <a:pt x="122" y="132"/>
                </a:cubicBezTo>
                <a:close/>
                <a:moveTo>
                  <a:pt x="159" y="53"/>
                </a:moveTo>
                <a:cubicBezTo>
                  <a:pt x="159" y="53"/>
                  <a:pt x="159" y="53"/>
                  <a:pt x="159" y="53"/>
                </a:cubicBezTo>
                <a:cubicBezTo>
                  <a:pt x="108" y="2"/>
                  <a:pt x="108" y="2"/>
                  <a:pt x="108" y="2"/>
                </a:cubicBezTo>
                <a:cubicBezTo>
                  <a:pt x="107" y="1"/>
                  <a:pt x="105" y="0"/>
                  <a:pt x="10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4" y="0"/>
                  <a:pt x="9" y="2"/>
                  <a:pt x="6" y="6"/>
                </a:cubicBezTo>
                <a:cubicBezTo>
                  <a:pt x="3" y="9"/>
                  <a:pt x="0" y="14"/>
                  <a:pt x="0" y="19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70"/>
                  <a:pt x="3" y="175"/>
                  <a:pt x="6" y="178"/>
                </a:cubicBezTo>
                <a:cubicBezTo>
                  <a:pt x="6" y="178"/>
                  <a:pt x="6" y="178"/>
                  <a:pt x="6" y="178"/>
                </a:cubicBezTo>
                <a:cubicBezTo>
                  <a:pt x="9" y="181"/>
                  <a:pt x="14" y="184"/>
                  <a:pt x="19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47" y="184"/>
                  <a:pt x="152" y="182"/>
                  <a:pt x="155" y="178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9" y="175"/>
                  <a:pt x="161" y="170"/>
                  <a:pt x="161" y="165"/>
                </a:cubicBezTo>
                <a:cubicBezTo>
                  <a:pt x="161" y="58"/>
                  <a:pt x="161" y="58"/>
                  <a:pt x="161" y="58"/>
                </a:cubicBezTo>
                <a:cubicBezTo>
                  <a:pt x="161" y="57"/>
                  <a:pt x="160" y="55"/>
                  <a:pt x="159" y="53"/>
                </a:cubicBezTo>
                <a:close/>
                <a:moveTo>
                  <a:pt x="107" y="22"/>
                </a:moveTo>
                <a:cubicBezTo>
                  <a:pt x="107" y="22"/>
                  <a:pt x="107" y="22"/>
                  <a:pt x="107" y="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113" y="54"/>
                  <a:pt x="111" y="53"/>
                  <a:pt x="109" y="52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08" y="50"/>
                  <a:pt x="107" y="48"/>
                  <a:pt x="107" y="46"/>
                </a:cubicBezTo>
                <a:cubicBezTo>
                  <a:pt x="107" y="22"/>
                  <a:pt x="107" y="22"/>
                  <a:pt x="107" y="22"/>
                </a:cubicBezTo>
                <a:close/>
                <a:moveTo>
                  <a:pt x="147" y="165"/>
                </a:moveTo>
                <a:cubicBezTo>
                  <a:pt x="147" y="165"/>
                  <a:pt x="147" y="165"/>
                  <a:pt x="147" y="165"/>
                </a:cubicBezTo>
                <a:cubicBezTo>
                  <a:pt x="147" y="166"/>
                  <a:pt x="146" y="167"/>
                  <a:pt x="145" y="168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5" y="169"/>
                  <a:pt x="143" y="170"/>
                  <a:pt x="142" y="170"/>
                </a:cubicBezTo>
                <a:cubicBezTo>
                  <a:pt x="19" y="170"/>
                  <a:pt x="19" y="170"/>
                  <a:pt x="19" y="170"/>
                </a:cubicBezTo>
                <a:cubicBezTo>
                  <a:pt x="18" y="170"/>
                  <a:pt x="17" y="169"/>
                  <a:pt x="16" y="168"/>
                </a:cubicBezTo>
                <a:cubicBezTo>
                  <a:pt x="15" y="167"/>
                  <a:pt x="15" y="166"/>
                  <a:pt x="15" y="165"/>
                </a:cubicBezTo>
                <a:cubicBezTo>
                  <a:pt x="15" y="19"/>
                  <a:pt x="15" y="19"/>
                  <a:pt x="15" y="19"/>
                </a:cubicBezTo>
                <a:cubicBezTo>
                  <a:pt x="15" y="18"/>
                  <a:pt x="15" y="17"/>
                  <a:pt x="16" y="16"/>
                </a:cubicBezTo>
                <a:cubicBezTo>
                  <a:pt x="17" y="15"/>
                  <a:pt x="18" y="14"/>
                  <a:pt x="19" y="14"/>
                </a:cubicBezTo>
                <a:cubicBezTo>
                  <a:pt x="99" y="14"/>
                  <a:pt x="99" y="14"/>
                  <a:pt x="99" y="14"/>
                </a:cubicBezTo>
                <a:cubicBezTo>
                  <a:pt x="99" y="46"/>
                  <a:pt x="99" y="46"/>
                  <a:pt x="99" y="46"/>
                </a:cubicBezTo>
                <a:cubicBezTo>
                  <a:pt x="99" y="51"/>
                  <a:pt x="100" y="55"/>
                  <a:pt x="103" y="58"/>
                </a:cubicBezTo>
                <a:cubicBezTo>
                  <a:pt x="103" y="58"/>
                  <a:pt x="103" y="58"/>
                  <a:pt x="103" y="58"/>
                </a:cubicBezTo>
                <a:cubicBezTo>
                  <a:pt x="106" y="61"/>
                  <a:pt x="110" y="63"/>
                  <a:pt x="115" y="63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7" y="165"/>
                  <a:pt x="147" y="165"/>
                  <a:pt x="147" y="165"/>
                </a:cubicBezTo>
                <a:close/>
                <a:moveTo>
                  <a:pt x="35" y="77"/>
                </a:moveTo>
                <a:cubicBezTo>
                  <a:pt x="35" y="77"/>
                  <a:pt x="35" y="77"/>
                  <a:pt x="35" y="77"/>
                </a:cubicBezTo>
                <a:cubicBezTo>
                  <a:pt x="35" y="79"/>
                  <a:pt x="37" y="81"/>
                  <a:pt x="40" y="81"/>
                </a:cubicBezTo>
                <a:cubicBezTo>
                  <a:pt x="122" y="81"/>
                  <a:pt x="122" y="81"/>
                  <a:pt x="122" y="81"/>
                </a:cubicBezTo>
                <a:cubicBezTo>
                  <a:pt x="124" y="81"/>
                  <a:pt x="126" y="79"/>
                  <a:pt x="126" y="77"/>
                </a:cubicBezTo>
                <a:cubicBezTo>
                  <a:pt x="126" y="74"/>
                  <a:pt x="124" y="73"/>
                  <a:pt x="122" y="73"/>
                </a:cubicBezTo>
                <a:cubicBezTo>
                  <a:pt x="40" y="73"/>
                  <a:pt x="40" y="73"/>
                  <a:pt x="40" y="73"/>
                </a:cubicBezTo>
                <a:cubicBezTo>
                  <a:pt x="37" y="73"/>
                  <a:pt x="35" y="74"/>
                  <a:pt x="35" y="77"/>
                </a:cubicBezTo>
                <a:close/>
                <a:moveTo>
                  <a:pt x="122" y="102"/>
                </a:moveTo>
                <a:cubicBezTo>
                  <a:pt x="122" y="102"/>
                  <a:pt x="122" y="102"/>
                  <a:pt x="122" y="102"/>
                </a:cubicBezTo>
                <a:cubicBezTo>
                  <a:pt x="40" y="102"/>
                  <a:pt x="40" y="102"/>
                  <a:pt x="40" y="102"/>
                </a:cubicBezTo>
                <a:cubicBezTo>
                  <a:pt x="37" y="102"/>
                  <a:pt x="35" y="104"/>
                  <a:pt x="35" y="106"/>
                </a:cubicBezTo>
                <a:cubicBezTo>
                  <a:pt x="35" y="109"/>
                  <a:pt x="37" y="111"/>
                  <a:pt x="40" y="111"/>
                </a:cubicBezTo>
                <a:cubicBezTo>
                  <a:pt x="122" y="111"/>
                  <a:pt x="122" y="111"/>
                  <a:pt x="122" y="111"/>
                </a:cubicBezTo>
                <a:cubicBezTo>
                  <a:pt x="124" y="111"/>
                  <a:pt x="126" y="109"/>
                  <a:pt x="126" y="106"/>
                </a:cubicBezTo>
                <a:cubicBezTo>
                  <a:pt x="126" y="104"/>
                  <a:pt x="124" y="102"/>
                  <a:pt x="122" y="1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1" name="Freeform 145"/>
          <p:cNvSpPr>
            <a:spLocks noEditPoints="1"/>
          </p:cNvSpPr>
          <p:nvPr/>
        </p:nvSpPr>
        <p:spPr bwMode="auto">
          <a:xfrm>
            <a:off x="9888548" y="2062567"/>
            <a:ext cx="436552" cy="418850"/>
          </a:xfrm>
          <a:custGeom>
            <a:avLst/>
            <a:gdLst>
              <a:gd name="T0" fmla="*/ 14 w 191"/>
              <a:gd name="T1" fmla="*/ 140 h 184"/>
              <a:gd name="T2" fmla="*/ 21 w 191"/>
              <a:gd name="T3" fmla="*/ 58 h 184"/>
              <a:gd name="T4" fmla="*/ 31 w 191"/>
              <a:gd name="T5" fmla="*/ 56 h 184"/>
              <a:gd name="T6" fmla="*/ 34 w 191"/>
              <a:gd name="T7" fmla="*/ 60 h 184"/>
              <a:gd name="T8" fmla="*/ 34 w 191"/>
              <a:gd name="T9" fmla="*/ 60 h 184"/>
              <a:gd name="T10" fmla="*/ 35 w 191"/>
              <a:gd name="T11" fmla="*/ 64 h 184"/>
              <a:gd name="T12" fmla="*/ 41 w 191"/>
              <a:gd name="T13" fmla="*/ 49 h 184"/>
              <a:gd name="T14" fmla="*/ 76 w 191"/>
              <a:gd name="T15" fmla="*/ 18 h 184"/>
              <a:gd name="T16" fmla="*/ 85 w 191"/>
              <a:gd name="T17" fmla="*/ 22 h 184"/>
              <a:gd name="T18" fmla="*/ 85 w 191"/>
              <a:gd name="T19" fmla="*/ 27 h 184"/>
              <a:gd name="T20" fmla="*/ 81 w 191"/>
              <a:gd name="T21" fmla="*/ 37 h 184"/>
              <a:gd name="T22" fmla="*/ 118 w 191"/>
              <a:gd name="T23" fmla="*/ 14 h 184"/>
              <a:gd name="T24" fmla="*/ 190 w 191"/>
              <a:gd name="T25" fmla="*/ 38 h 184"/>
              <a:gd name="T26" fmla="*/ 186 w 191"/>
              <a:gd name="T27" fmla="*/ 47 h 184"/>
              <a:gd name="T28" fmla="*/ 185 w 191"/>
              <a:gd name="T29" fmla="*/ 48 h 184"/>
              <a:gd name="T30" fmla="*/ 144 w 191"/>
              <a:gd name="T31" fmla="*/ 84 h 184"/>
              <a:gd name="T32" fmla="*/ 83 w 191"/>
              <a:gd name="T33" fmla="*/ 123 h 184"/>
              <a:gd name="T34" fmla="*/ 93 w 191"/>
              <a:gd name="T35" fmla="*/ 126 h 184"/>
              <a:gd name="T36" fmla="*/ 98 w 191"/>
              <a:gd name="T37" fmla="*/ 135 h 184"/>
              <a:gd name="T38" fmla="*/ 95 w 191"/>
              <a:gd name="T39" fmla="*/ 139 h 184"/>
              <a:gd name="T40" fmla="*/ 26 w 191"/>
              <a:gd name="T41" fmla="*/ 149 h 184"/>
              <a:gd name="T42" fmla="*/ 22 w 191"/>
              <a:gd name="T43" fmla="*/ 175 h 184"/>
              <a:gd name="T44" fmla="*/ 22 w 191"/>
              <a:gd name="T45" fmla="*/ 175 h 184"/>
              <a:gd name="T46" fmla="*/ 41 w 191"/>
              <a:gd name="T47" fmla="*/ 175 h 184"/>
              <a:gd name="T48" fmla="*/ 45 w 191"/>
              <a:gd name="T49" fmla="*/ 179 h 184"/>
              <a:gd name="T50" fmla="*/ 41 w 191"/>
              <a:gd name="T51" fmla="*/ 184 h 184"/>
              <a:gd name="T52" fmla="*/ 20 w 191"/>
              <a:gd name="T53" fmla="*/ 184 h 184"/>
              <a:gd name="T54" fmla="*/ 16 w 191"/>
              <a:gd name="T55" fmla="*/ 184 h 184"/>
              <a:gd name="T56" fmla="*/ 15 w 191"/>
              <a:gd name="T57" fmla="*/ 184 h 184"/>
              <a:gd name="T58" fmla="*/ 8 w 191"/>
              <a:gd name="T59" fmla="*/ 178 h 184"/>
              <a:gd name="T60" fmla="*/ 14 w 191"/>
              <a:gd name="T61" fmla="*/ 140 h 184"/>
              <a:gd name="T62" fmla="*/ 66 w 191"/>
              <a:gd name="T63" fmla="*/ 184 h 184"/>
              <a:gd name="T64" fmla="*/ 66 w 191"/>
              <a:gd name="T65" fmla="*/ 184 h 184"/>
              <a:gd name="T66" fmla="*/ 139 w 191"/>
              <a:gd name="T67" fmla="*/ 184 h 184"/>
              <a:gd name="T68" fmla="*/ 144 w 191"/>
              <a:gd name="T69" fmla="*/ 179 h 184"/>
              <a:gd name="T70" fmla="*/ 139 w 191"/>
              <a:gd name="T71" fmla="*/ 175 h 184"/>
              <a:gd name="T72" fmla="*/ 66 w 191"/>
              <a:gd name="T73" fmla="*/ 175 h 184"/>
              <a:gd name="T74" fmla="*/ 62 w 191"/>
              <a:gd name="T75" fmla="*/ 179 h 184"/>
              <a:gd name="T76" fmla="*/ 66 w 191"/>
              <a:gd name="T77" fmla="*/ 184 h 184"/>
              <a:gd name="T78" fmla="*/ 26 w 191"/>
              <a:gd name="T79" fmla="*/ 133 h 184"/>
              <a:gd name="T80" fmla="*/ 26 w 191"/>
              <a:gd name="T81" fmla="*/ 133 h 184"/>
              <a:gd name="T82" fmla="*/ 73 w 191"/>
              <a:gd name="T83" fmla="*/ 133 h 184"/>
              <a:gd name="T84" fmla="*/ 62 w 191"/>
              <a:gd name="T85" fmla="*/ 122 h 184"/>
              <a:gd name="T86" fmla="*/ 68 w 191"/>
              <a:gd name="T87" fmla="*/ 107 h 184"/>
              <a:gd name="T88" fmla="*/ 132 w 191"/>
              <a:gd name="T89" fmla="*/ 77 h 184"/>
              <a:gd name="T90" fmla="*/ 173 w 191"/>
              <a:gd name="T91" fmla="*/ 37 h 184"/>
              <a:gd name="T92" fmla="*/ 75 w 191"/>
              <a:gd name="T93" fmla="*/ 67 h 184"/>
              <a:gd name="T94" fmla="*/ 69 w 191"/>
              <a:gd name="T95" fmla="*/ 71 h 184"/>
              <a:gd name="T96" fmla="*/ 62 w 191"/>
              <a:gd name="T97" fmla="*/ 64 h 184"/>
              <a:gd name="T98" fmla="*/ 65 w 191"/>
              <a:gd name="T99" fmla="*/ 41 h 184"/>
              <a:gd name="T100" fmla="*/ 53 w 191"/>
              <a:gd name="T101" fmla="*/ 56 h 184"/>
              <a:gd name="T102" fmla="*/ 48 w 191"/>
              <a:gd name="T103" fmla="*/ 89 h 184"/>
              <a:gd name="T104" fmla="*/ 45 w 191"/>
              <a:gd name="T105" fmla="*/ 96 h 184"/>
              <a:gd name="T106" fmla="*/ 35 w 191"/>
              <a:gd name="T107" fmla="*/ 94 h 184"/>
              <a:gd name="T108" fmla="*/ 26 w 191"/>
              <a:gd name="T109" fmla="*/ 80 h 184"/>
              <a:gd name="T110" fmla="*/ 26 w 191"/>
              <a:gd name="T111" fmla="*/ 133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91" h="184">
                <a:moveTo>
                  <a:pt x="14" y="140"/>
                </a:moveTo>
                <a:cubicBezTo>
                  <a:pt x="0" y="116"/>
                  <a:pt x="6" y="80"/>
                  <a:pt x="21" y="58"/>
                </a:cubicBezTo>
                <a:cubicBezTo>
                  <a:pt x="23" y="55"/>
                  <a:pt x="28" y="54"/>
                  <a:pt x="31" y="56"/>
                </a:cubicBezTo>
                <a:cubicBezTo>
                  <a:pt x="32" y="57"/>
                  <a:pt x="33" y="59"/>
                  <a:pt x="34" y="60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62"/>
                  <a:pt x="34" y="63"/>
                  <a:pt x="35" y="64"/>
                </a:cubicBezTo>
                <a:cubicBezTo>
                  <a:pt x="36" y="59"/>
                  <a:pt x="38" y="54"/>
                  <a:pt x="41" y="49"/>
                </a:cubicBezTo>
                <a:cubicBezTo>
                  <a:pt x="49" y="35"/>
                  <a:pt x="62" y="23"/>
                  <a:pt x="76" y="18"/>
                </a:cubicBezTo>
                <a:cubicBezTo>
                  <a:pt x="80" y="17"/>
                  <a:pt x="84" y="18"/>
                  <a:pt x="85" y="22"/>
                </a:cubicBezTo>
                <a:cubicBezTo>
                  <a:pt x="86" y="24"/>
                  <a:pt x="86" y="26"/>
                  <a:pt x="85" y="27"/>
                </a:cubicBezTo>
                <a:cubicBezTo>
                  <a:pt x="83" y="31"/>
                  <a:pt x="82" y="34"/>
                  <a:pt x="81" y="37"/>
                </a:cubicBezTo>
                <a:cubicBezTo>
                  <a:pt x="92" y="27"/>
                  <a:pt x="105" y="19"/>
                  <a:pt x="118" y="14"/>
                </a:cubicBezTo>
                <a:cubicBezTo>
                  <a:pt x="146" y="4"/>
                  <a:pt x="178" y="7"/>
                  <a:pt x="190" y="38"/>
                </a:cubicBezTo>
                <a:cubicBezTo>
                  <a:pt x="191" y="42"/>
                  <a:pt x="189" y="46"/>
                  <a:pt x="186" y="47"/>
                </a:cubicBezTo>
                <a:cubicBezTo>
                  <a:pt x="185" y="48"/>
                  <a:pt x="185" y="48"/>
                  <a:pt x="185" y="48"/>
                </a:cubicBezTo>
                <a:cubicBezTo>
                  <a:pt x="161" y="54"/>
                  <a:pt x="152" y="69"/>
                  <a:pt x="144" y="84"/>
                </a:cubicBezTo>
                <a:cubicBezTo>
                  <a:pt x="133" y="104"/>
                  <a:pt x="122" y="123"/>
                  <a:pt x="83" y="123"/>
                </a:cubicBezTo>
                <a:cubicBezTo>
                  <a:pt x="86" y="124"/>
                  <a:pt x="89" y="125"/>
                  <a:pt x="93" y="126"/>
                </a:cubicBezTo>
                <a:cubicBezTo>
                  <a:pt x="97" y="128"/>
                  <a:pt x="99" y="132"/>
                  <a:pt x="98" y="135"/>
                </a:cubicBezTo>
                <a:cubicBezTo>
                  <a:pt x="97" y="137"/>
                  <a:pt x="96" y="139"/>
                  <a:pt x="95" y="139"/>
                </a:cubicBezTo>
                <a:cubicBezTo>
                  <a:pt x="77" y="149"/>
                  <a:pt x="46" y="157"/>
                  <a:pt x="26" y="149"/>
                </a:cubicBezTo>
                <a:cubicBezTo>
                  <a:pt x="23" y="153"/>
                  <a:pt x="19" y="161"/>
                  <a:pt x="22" y="175"/>
                </a:cubicBezTo>
                <a:cubicBezTo>
                  <a:pt x="22" y="175"/>
                  <a:pt x="22" y="175"/>
                  <a:pt x="22" y="175"/>
                </a:cubicBezTo>
                <a:cubicBezTo>
                  <a:pt x="41" y="175"/>
                  <a:pt x="41" y="175"/>
                  <a:pt x="41" y="175"/>
                </a:cubicBezTo>
                <a:cubicBezTo>
                  <a:pt x="43" y="175"/>
                  <a:pt x="45" y="177"/>
                  <a:pt x="45" y="179"/>
                </a:cubicBezTo>
                <a:cubicBezTo>
                  <a:pt x="45" y="182"/>
                  <a:pt x="43" y="184"/>
                  <a:pt x="41" y="184"/>
                </a:cubicBezTo>
                <a:cubicBezTo>
                  <a:pt x="20" y="184"/>
                  <a:pt x="20" y="184"/>
                  <a:pt x="20" y="184"/>
                </a:cubicBezTo>
                <a:cubicBezTo>
                  <a:pt x="16" y="184"/>
                  <a:pt x="16" y="184"/>
                  <a:pt x="16" y="184"/>
                </a:cubicBezTo>
                <a:cubicBezTo>
                  <a:pt x="15" y="184"/>
                  <a:pt x="15" y="184"/>
                  <a:pt x="15" y="184"/>
                </a:cubicBezTo>
                <a:cubicBezTo>
                  <a:pt x="12" y="184"/>
                  <a:pt x="8" y="182"/>
                  <a:pt x="8" y="178"/>
                </a:cubicBezTo>
                <a:cubicBezTo>
                  <a:pt x="4" y="160"/>
                  <a:pt x="10" y="147"/>
                  <a:pt x="14" y="140"/>
                </a:cubicBezTo>
                <a:close/>
                <a:moveTo>
                  <a:pt x="66" y="184"/>
                </a:moveTo>
                <a:cubicBezTo>
                  <a:pt x="66" y="184"/>
                  <a:pt x="66" y="184"/>
                  <a:pt x="66" y="184"/>
                </a:cubicBezTo>
                <a:cubicBezTo>
                  <a:pt x="139" y="184"/>
                  <a:pt x="139" y="184"/>
                  <a:pt x="139" y="184"/>
                </a:cubicBezTo>
                <a:cubicBezTo>
                  <a:pt x="142" y="184"/>
                  <a:pt x="144" y="182"/>
                  <a:pt x="144" y="179"/>
                </a:cubicBezTo>
                <a:cubicBezTo>
                  <a:pt x="144" y="177"/>
                  <a:pt x="142" y="175"/>
                  <a:pt x="139" y="175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4" y="175"/>
                  <a:pt x="62" y="177"/>
                  <a:pt x="62" y="179"/>
                </a:cubicBezTo>
                <a:cubicBezTo>
                  <a:pt x="62" y="182"/>
                  <a:pt x="64" y="184"/>
                  <a:pt x="66" y="184"/>
                </a:cubicBezTo>
                <a:close/>
                <a:moveTo>
                  <a:pt x="26" y="133"/>
                </a:moveTo>
                <a:cubicBezTo>
                  <a:pt x="26" y="133"/>
                  <a:pt x="26" y="133"/>
                  <a:pt x="26" y="133"/>
                </a:cubicBezTo>
                <a:cubicBezTo>
                  <a:pt x="36" y="143"/>
                  <a:pt x="62" y="136"/>
                  <a:pt x="73" y="133"/>
                </a:cubicBezTo>
                <a:cubicBezTo>
                  <a:pt x="67" y="129"/>
                  <a:pt x="64" y="125"/>
                  <a:pt x="62" y="122"/>
                </a:cubicBezTo>
                <a:cubicBezTo>
                  <a:pt x="60" y="117"/>
                  <a:pt x="58" y="106"/>
                  <a:pt x="68" y="107"/>
                </a:cubicBezTo>
                <a:cubicBezTo>
                  <a:pt x="111" y="113"/>
                  <a:pt x="121" y="96"/>
                  <a:pt x="132" y="77"/>
                </a:cubicBezTo>
                <a:cubicBezTo>
                  <a:pt x="141" y="62"/>
                  <a:pt x="150" y="45"/>
                  <a:pt x="173" y="37"/>
                </a:cubicBezTo>
                <a:cubicBezTo>
                  <a:pt x="151" y="0"/>
                  <a:pt x="87" y="41"/>
                  <a:pt x="75" y="67"/>
                </a:cubicBezTo>
                <a:cubicBezTo>
                  <a:pt x="75" y="69"/>
                  <a:pt x="72" y="71"/>
                  <a:pt x="69" y="71"/>
                </a:cubicBezTo>
                <a:cubicBezTo>
                  <a:pt x="65" y="71"/>
                  <a:pt x="62" y="68"/>
                  <a:pt x="62" y="64"/>
                </a:cubicBezTo>
                <a:cubicBezTo>
                  <a:pt x="62" y="64"/>
                  <a:pt x="62" y="54"/>
                  <a:pt x="65" y="41"/>
                </a:cubicBezTo>
                <a:cubicBezTo>
                  <a:pt x="61" y="45"/>
                  <a:pt x="56" y="51"/>
                  <a:pt x="53" y="56"/>
                </a:cubicBezTo>
                <a:cubicBezTo>
                  <a:pt x="47" y="66"/>
                  <a:pt x="45" y="78"/>
                  <a:pt x="48" y="89"/>
                </a:cubicBezTo>
                <a:cubicBezTo>
                  <a:pt x="48" y="91"/>
                  <a:pt x="47" y="95"/>
                  <a:pt x="45" y="96"/>
                </a:cubicBezTo>
                <a:cubicBezTo>
                  <a:pt x="41" y="98"/>
                  <a:pt x="37" y="98"/>
                  <a:pt x="35" y="94"/>
                </a:cubicBezTo>
                <a:cubicBezTo>
                  <a:pt x="32" y="90"/>
                  <a:pt x="28" y="85"/>
                  <a:pt x="26" y="80"/>
                </a:cubicBezTo>
                <a:cubicBezTo>
                  <a:pt x="20" y="96"/>
                  <a:pt x="17" y="117"/>
                  <a:pt x="26" y="1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74"/>
          <p:cNvSpPr/>
          <p:nvPr/>
        </p:nvSpPr>
        <p:spPr>
          <a:xfrm rot="10800000" flipH="1">
            <a:off x="515938" y="5572450"/>
            <a:ext cx="5547813" cy="281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200"/>
          </a:p>
        </p:txBody>
      </p:sp>
      <p:sp>
        <p:nvSpPr>
          <p:cNvPr id="7" name="Shape 975"/>
          <p:cNvSpPr/>
          <p:nvPr/>
        </p:nvSpPr>
        <p:spPr>
          <a:xfrm>
            <a:off x="4855006" y="5138988"/>
            <a:ext cx="1240995" cy="715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48" y="0"/>
                </a:moveTo>
                <a:lnTo>
                  <a:pt x="3411" y="5394"/>
                </a:lnTo>
                <a:lnTo>
                  <a:pt x="0" y="5854"/>
                </a:lnTo>
                <a:cubicBezTo>
                  <a:pt x="71" y="5979"/>
                  <a:pt x="137" y="6108"/>
                  <a:pt x="209" y="6232"/>
                </a:cubicBezTo>
                <a:cubicBezTo>
                  <a:pt x="6116" y="16480"/>
                  <a:pt x="13859" y="21600"/>
                  <a:pt x="21600" y="21600"/>
                </a:cubicBezTo>
                <a:lnTo>
                  <a:pt x="21600" y="12981"/>
                </a:lnTo>
                <a:cubicBezTo>
                  <a:pt x="15130" y="12981"/>
                  <a:pt x="8659" y="8702"/>
                  <a:pt x="3722" y="137"/>
                </a:cubicBezTo>
                <a:cubicBezTo>
                  <a:pt x="3696" y="92"/>
                  <a:pt x="3674" y="45"/>
                  <a:pt x="3648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200"/>
          </a:p>
        </p:txBody>
      </p:sp>
      <p:sp>
        <p:nvSpPr>
          <p:cNvPr id="8" name="Shape 976"/>
          <p:cNvSpPr/>
          <p:nvPr/>
        </p:nvSpPr>
        <p:spPr>
          <a:xfrm>
            <a:off x="4879569" y="2378521"/>
            <a:ext cx="2457427" cy="7152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2" y="0"/>
                </a:moveTo>
                <a:cubicBezTo>
                  <a:pt x="6830" y="0"/>
                  <a:pt x="2969" y="5004"/>
                  <a:pt x="0" y="15005"/>
                </a:cubicBezTo>
                <a:lnTo>
                  <a:pt x="134" y="20923"/>
                </a:lnTo>
                <a:lnTo>
                  <a:pt x="1704" y="21342"/>
                </a:lnTo>
                <a:cubicBezTo>
                  <a:pt x="4192" y="12865"/>
                  <a:pt x="7441" y="8619"/>
                  <a:pt x="10692" y="8619"/>
                </a:cubicBezTo>
                <a:cubicBezTo>
                  <a:pt x="13959" y="8619"/>
                  <a:pt x="17227" y="12899"/>
                  <a:pt x="19720" y="21463"/>
                </a:cubicBezTo>
                <a:cubicBezTo>
                  <a:pt x="19733" y="21508"/>
                  <a:pt x="19745" y="21555"/>
                  <a:pt x="19758" y="21600"/>
                </a:cubicBezTo>
                <a:lnTo>
                  <a:pt x="19877" y="16206"/>
                </a:lnTo>
                <a:lnTo>
                  <a:pt x="21600" y="15746"/>
                </a:lnTo>
                <a:cubicBezTo>
                  <a:pt x="21564" y="15621"/>
                  <a:pt x="21531" y="15492"/>
                  <a:pt x="21494" y="15368"/>
                </a:cubicBezTo>
                <a:cubicBezTo>
                  <a:pt x="18512" y="5120"/>
                  <a:pt x="14601" y="0"/>
                  <a:pt x="10692" y="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200"/>
          </a:p>
        </p:txBody>
      </p:sp>
      <p:sp>
        <p:nvSpPr>
          <p:cNvPr id="9" name="Shape 977"/>
          <p:cNvSpPr/>
          <p:nvPr/>
        </p:nvSpPr>
        <p:spPr>
          <a:xfrm rot="16200000">
            <a:off x="3486990" y="3746537"/>
            <a:ext cx="2457427" cy="715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2" y="0"/>
                </a:moveTo>
                <a:cubicBezTo>
                  <a:pt x="6830" y="0"/>
                  <a:pt x="2969" y="5004"/>
                  <a:pt x="0" y="15005"/>
                </a:cubicBezTo>
                <a:lnTo>
                  <a:pt x="134" y="20923"/>
                </a:lnTo>
                <a:lnTo>
                  <a:pt x="1704" y="21342"/>
                </a:lnTo>
                <a:cubicBezTo>
                  <a:pt x="4192" y="12865"/>
                  <a:pt x="7441" y="8619"/>
                  <a:pt x="10692" y="8619"/>
                </a:cubicBezTo>
                <a:cubicBezTo>
                  <a:pt x="13959" y="8619"/>
                  <a:pt x="17227" y="12899"/>
                  <a:pt x="19720" y="21463"/>
                </a:cubicBezTo>
                <a:cubicBezTo>
                  <a:pt x="19733" y="21508"/>
                  <a:pt x="19745" y="21555"/>
                  <a:pt x="19758" y="21600"/>
                </a:cubicBezTo>
                <a:lnTo>
                  <a:pt x="19877" y="16206"/>
                </a:lnTo>
                <a:lnTo>
                  <a:pt x="21600" y="15746"/>
                </a:lnTo>
                <a:cubicBezTo>
                  <a:pt x="21564" y="15621"/>
                  <a:pt x="21531" y="15492"/>
                  <a:pt x="21494" y="15368"/>
                </a:cubicBezTo>
                <a:cubicBezTo>
                  <a:pt x="18512" y="5120"/>
                  <a:pt x="14601" y="0"/>
                  <a:pt x="10692" y="0"/>
                </a:cubicBez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200"/>
          </a:p>
        </p:txBody>
      </p:sp>
      <p:sp>
        <p:nvSpPr>
          <p:cNvPr id="10" name="Shape 978"/>
          <p:cNvSpPr/>
          <p:nvPr/>
        </p:nvSpPr>
        <p:spPr>
          <a:xfrm rot="5400000">
            <a:off x="6247584" y="3771100"/>
            <a:ext cx="2457427" cy="715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692" y="0"/>
                </a:moveTo>
                <a:cubicBezTo>
                  <a:pt x="6830" y="0"/>
                  <a:pt x="2969" y="5004"/>
                  <a:pt x="0" y="15005"/>
                </a:cubicBezTo>
                <a:lnTo>
                  <a:pt x="134" y="20923"/>
                </a:lnTo>
                <a:lnTo>
                  <a:pt x="1704" y="21342"/>
                </a:lnTo>
                <a:cubicBezTo>
                  <a:pt x="4192" y="12865"/>
                  <a:pt x="7441" y="8619"/>
                  <a:pt x="10692" y="8619"/>
                </a:cubicBezTo>
                <a:cubicBezTo>
                  <a:pt x="13959" y="8619"/>
                  <a:pt x="17227" y="12899"/>
                  <a:pt x="19720" y="21463"/>
                </a:cubicBezTo>
                <a:cubicBezTo>
                  <a:pt x="19733" y="21508"/>
                  <a:pt x="19745" y="21555"/>
                  <a:pt x="19758" y="21600"/>
                </a:cubicBezTo>
                <a:lnTo>
                  <a:pt x="19877" y="16206"/>
                </a:lnTo>
                <a:lnTo>
                  <a:pt x="21600" y="15746"/>
                </a:lnTo>
                <a:cubicBezTo>
                  <a:pt x="21564" y="15621"/>
                  <a:pt x="21531" y="15492"/>
                  <a:pt x="21494" y="15368"/>
                </a:cubicBezTo>
                <a:cubicBezTo>
                  <a:pt x="18512" y="5120"/>
                  <a:pt x="14601" y="0"/>
                  <a:pt x="10692" y="0"/>
                </a:cubicBez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200"/>
          </a:p>
        </p:txBody>
      </p:sp>
      <p:sp>
        <p:nvSpPr>
          <p:cNvPr id="11" name="Shape 979"/>
          <p:cNvSpPr/>
          <p:nvPr/>
        </p:nvSpPr>
        <p:spPr>
          <a:xfrm>
            <a:off x="6096001" y="5147531"/>
            <a:ext cx="1216432" cy="7067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58" y="0"/>
                </a:moveTo>
                <a:cubicBezTo>
                  <a:pt x="13132" y="8580"/>
                  <a:pt x="6567" y="12877"/>
                  <a:pt x="0" y="12877"/>
                </a:cubicBezTo>
                <a:lnTo>
                  <a:pt x="0" y="21600"/>
                </a:lnTo>
                <a:cubicBezTo>
                  <a:pt x="7802" y="21600"/>
                  <a:pt x="15603" y="16535"/>
                  <a:pt x="21600" y="6414"/>
                </a:cubicBezTo>
                <a:lnTo>
                  <a:pt x="21330" y="424"/>
                </a:lnTo>
                <a:lnTo>
                  <a:pt x="18158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200"/>
          </a:p>
        </p:txBody>
      </p:sp>
      <p:sp>
        <p:nvSpPr>
          <p:cNvPr id="12" name="Shape 980"/>
          <p:cNvSpPr/>
          <p:nvPr/>
        </p:nvSpPr>
        <p:spPr>
          <a:xfrm rot="10800000" flipH="1">
            <a:off x="6076590" y="5572450"/>
            <a:ext cx="5564548" cy="2819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lnTo>
                  <a:pt x="21600" y="0"/>
                </a:lnTo>
                <a:cubicBezTo>
                  <a:pt x="21600" y="0"/>
                  <a:pt x="21600" y="21600"/>
                  <a:pt x="21600" y="2160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200"/>
          </a:p>
        </p:txBody>
      </p:sp>
      <p:grpSp>
        <p:nvGrpSpPr>
          <p:cNvPr id="51" name="组合 50"/>
          <p:cNvGrpSpPr/>
          <p:nvPr/>
        </p:nvGrpSpPr>
        <p:grpSpPr>
          <a:xfrm>
            <a:off x="4932986" y="2953836"/>
            <a:ext cx="2326028" cy="2325118"/>
            <a:chOff x="4941075" y="2931886"/>
            <a:chExt cx="2326028" cy="2325118"/>
          </a:xfrm>
        </p:grpSpPr>
        <p:sp>
          <p:nvSpPr>
            <p:cNvPr id="34" name="Oval 1022"/>
            <p:cNvSpPr/>
            <p:nvPr/>
          </p:nvSpPr>
          <p:spPr>
            <a:xfrm>
              <a:off x="4941075" y="2931886"/>
              <a:ext cx="2326028" cy="2325118"/>
            </a:xfrm>
            <a:prstGeom prst="ellipse">
              <a:avLst/>
            </a:prstGeom>
            <a:solidFill>
              <a:schemeClr val="tx2">
                <a:alpha val="8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4286" tIns="17143" rIns="34286" bIns="17143" rtlCol="0" anchor="ctr"/>
            <a:lstStyle/>
            <a:p>
              <a:pPr algn="ctr"/>
              <a:endParaRPr lang="en-US" sz="565" dirty="0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5078622" y="3430706"/>
              <a:ext cx="2050934" cy="876489"/>
              <a:chOff x="2216703" y="5543394"/>
              <a:chExt cx="2050934" cy="876489"/>
            </a:xfrm>
          </p:grpSpPr>
          <p:sp>
            <p:nvSpPr>
              <p:cNvPr id="36" name="TextBox 2588"/>
              <p:cNvSpPr txBox="1">
                <a:spLocks noChangeArrowheads="1"/>
              </p:cNvSpPr>
              <p:nvPr/>
            </p:nvSpPr>
            <p:spPr bwMode="auto">
              <a:xfrm>
                <a:off x="2296159" y="5543394"/>
                <a:ext cx="189202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书籍画册</a:t>
                </a:r>
                <a:endPara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sp>
            <p:nvSpPr>
              <p:cNvPr id="37" name="TextBox 2589"/>
              <p:cNvSpPr txBox="1"/>
              <p:nvPr/>
            </p:nvSpPr>
            <p:spPr>
              <a:xfrm>
                <a:off x="2216703" y="5865885"/>
                <a:ext cx="2050934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我们整合了多方优势资源，建立了一支由从业十年以上的资深人士组成的核心创作执行团队。</a:t>
                </a:r>
                <a:endParaRPr lang="zh-CN" altLang="en-US" sz="1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5676704" y="4525789"/>
              <a:ext cx="854770" cy="207794"/>
              <a:chOff x="8492476" y="4380647"/>
              <a:chExt cx="854770" cy="207794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9139451" y="4380647"/>
                <a:ext cx="207795" cy="2077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9190563" y="4431990"/>
                <a:ext cx="105571" cy="105109"/>
                <a:chOff x="8341979" y="2413062"/>
                <a:chExt cx="155188" cy="154508"/>
              </a:xfrm>
              <a:solidFill>
                <a:schemeClr val="tx2"/>
              </a:solidFill>
            </p:grpSpPr>
            <p:sp>
              <p:nvSpPr>
                <p:cNvPr id="47" name="Freeform 25"/>
                <p:cNvSpPr>
                  <a:spLocks noEditPoints="1"/>
                </p:cNvSpPr>
                <p:nvPr/>
              </p:nvSpPr>
              <p:spPr bwMode="auto">
                <a:xfrm>
                  <a:off x="8341979" y="2458666"/>
                  <a:ext cx="155188" cy="72149"/>
                </a:xfrm>
                <a:custGeom>
                  <a:avLst/>
                  <a:gdLst>
                    <a:gd name="T0" fmla="*/ 221 w 426"/>
                    <a:gd name="T1" fmla="*/ 198 h 198"/>
                    <a:gd name="T2" fmla="*/ 211 w 426"/>
                    <a:gd name="T3" fmla="*/ 198 h 198"/>
                    <a:gd name="T4" fmla="*/ 64 w 426"/>
                    <a:gd name="T5" fmla="*/ 168 h 198"/>
                    <a:gd name="T6" fmla="*/ 1 w 426"/>
                    <a:gd name="T7" fmla="*/ 95 h 198"/>
                    <a:gd name="T8" fmla="*/ 64 w 426"/>
                    <a:gd name="T9" fmla="*/ 25 h 198"/>
                    <a:gd name="T10" fmla="*/ 205 w 426"/>
                    <a:gd name="T11" fmla="*/ 0 h 198"/>
                    <a:gd name="T12" fmla="*/ 215 w 426"/>
                    <a:gd name="T13" fmla="*/ 0 h 198"/>
                    <a:gd name="T14" fmla="*/ 361 w 426"/>
                    <a:gd name="T15" fmla="*/ 30 h 198"/>
                    <a:gd name="T16" fmla="*/ 425 w 426"/>
                    <a:gd name="T17" fmla="*/ 103 h 198"/>
                    <a:gd name="T18" fmla="*/ 362 w 426"/>
                    <a:gd name="T19" fmla="*/ 172 h 198"/>
                    <a:gd name="T20" fmla="*/ 221 w 426"/>
                    <a:gd name="T21" fmla="*/ 198 h 198"/>
                    <a:gd name="T22" fmla="*/ 205 w 426"/>
                    <a:gd name="T23" fmla="*/ 19 h 198"/>
                    <a:gd name="T24" fmla="*/ 71 w 426"/>
                    <a:gd name="T25" fmla="*/ 43 h 198"/>
                    <a:gd name="T26" fmla="*/ 19 w 426"/>
                    <a:gd name="T27" fmla="*/ 95 h 198"/>
                    <a:gd name="T28" fmla="*/ 72 w 426"/>
                    <a:gd name="T29" fmla="*/ 151 h 198"/>
                    <a:gd name="T30" fmla="*/ 212 w 426"/>
                    <a:gd name="T31" fmla="*/ 179 h 198"/>
                    <a:gd name="T32" fmla="*/ 221 w 426"/>
                    <a:gd name="T33" fmla="*/ 179 h 198"/>
                    <a:gd name="T34" fmla="*/ 355 w 426"/>
                    <a:gd name="T35" fmla="*/ 155 h 198"/>
                    <a:gd name="T36" fmla="*/ 407 w 426"/>
                    <a:gd name="T37" fmla="*/ 103 h 198"/>
                    <a:gd name="T38" fmla="*/ 354 w 426"/>
                    <a:gd name="T39" fmla="*/ 47 h 198"/>
                    <a:gd name="T40" fmla="*/ 214 w 426"/>
                    <a:gd name="T41" fmla="*/ 19 h 198"/>
                    <a:gd name="T42" fmla="*/ 205 w 426"/>
                    <a:gd name="T43" fmla="*/ 19 h 1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26" h="198">
                      <a:moveTo>
                        <a:pt x="221" y="198"/>
                      </a:moveTo>
                      <a:cubicBezTo>
                        <a:pt x="218" y="198"/>
                        <a:pt x="214" y="198"/>
                        <a:pt x="211" y="198"/>
                      </a:cubicBezTo>
                      <a:cubicBezTo>
                        <a:pt x="156" y="197"/>
                        <a:pt x="104" y="186"/>
                        <a:pt x="64" y="168"/>
                      </a:cubicBezTo>
                      <a:cubicBezTo>
                        <a:pt x="23" y="148"/>
                        <a:pt x="0" y="123"/>
                        <a:pt x="1" y="95"/>
                      </a:cubicBezTo>
                      <a:cubicBezTo>
                        <a:pt x="1" y="68"/>
                        <a:pt x="24" y="43"/>
                        <a:pt x="64" y="25"/>
                      </a:cubicBezTo>
                      <a:cubicBezTo>
                        <a:pt x="102" y="9"/>
                        <a:pt x="152" y="0"/>
                        <a:pt x="205" y="0"/>
                      </a:cubicBezTo>
                      <a:cubicBezTo>
                        <a:pt x="208" y="0"/>
                        <a:pt x="212" y="0"/>
                        <a:pt x="215" y="0"/>
                      </a:cubicBezTo>
                      <a:cubicBezTo>
                        <a:pt x="270" y="1"/>
                        <a:pt x="322" y="12"/>
                        <a:pt x="361" y="30"/>
                      </a:cubicBezTo>
                      <a:cubicBezTo>
                        <a:pt x="403" y="49"/>
                        <a:pt x="426" y="75"/>
                        <a:pt x="425" y="103"/>
                      </a:cubicBezTo>
                      <a:cubicBezTo>
                        <a:pt x="425" y="130"/>
                        <a:pt x="402" y="155"/>
                        <a:pt x="362" y="172"/>
                      </a:cubicBezTo>
                      <a:cubicBezTo>
                        <a:pt x="324" y="189"/>
                        <a:pt x="274" y="198"/>
                        <a:pt x="221" y="198"/>
                      </a:cubicBezTo>
                      <a:close/>
                      <a:moveTo>
                        <a:pt x="205" y="19"/>
                      </a:moveTo>
                      <a:cubicBezTo>
                        <a:pt x="154" y="19"/>
                        <a:pt x="106" y="27"/>
                        <a:pt x="71" y="43"/>
                      </a:cubicBezTo>
                      <a:cubicBezTo>
                        <a:pt x="38" y="57"/>
                        <a:pt x="19" y="76"/>
                        <a:pt x="19" y="95"/>
                      </a:cubicBezTo>
                      <a:cubicBezTo>
                        <a:pt x="18" y="115"/>
                        <a:pt x="38" y="135"/>
                        <a:pt x="72" y="151"/>
                      </a:cubicBezTo>
                      <a:cubicBezTo>
                        <a:pt x="109" y="168"/>
                        <a:pt x="158" y="178"/>
                        <a:pt x="212" y="179"/>
                      </a:cubicBezTo>
                      <a:cubicBezTo>
                        <a:pt x="215" y="179"/>
                        <a:pt x="218" y="179"/>
                        <a:pt x="221" y="179"/>
                      </a:cubicBezTo>
                      <a:cubicBezTo>
                        <a:pt x="272" y="179"/>
                        <a:pt x="320" y="170"/>
                        <a:pt x="355" y="155"/>
                      </a:cubicBezTo>
                      <a:cubicBezTo>
                        <a:pt x="388" y="141"/>
                        <a:pt x="407" y="122"/>
                        <a:pt x="407" y="103"/>
                      </a:cubicBezTo>
                      <a:cubicBezTo>
                        <a:pt x="408" y="83"/>
                        <a:pt x="388" y="63"/>
                        <a:pt x="354" y="47"/>
                      </a:cubicBezTo>
                      <a:cubicBezTo>
                        <a:pt x="317" y="30"/>
                        <a:pt x="268" y="20"/>
                        <a:pt x="214" y="19"/>
                      </a:cubicBezTo>
                      <a:cubicBezTo>
                        <a:pt x="211" y="19"/>
                        <a:pt x="208" y="19"/>
                        <a:pt x="205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Freeform 26"/>
                <p:cNvSpPr>
                  <a:spLocks noEditPoints="1"/>
                </p:cNvSpPr>
                <p:nvPr/>
              </p:nvSpPr>
              <p:spPr bwMode="auto">
                <a:xfrm>
                  <a:off x="8366074" y="2424361"/>
                  <a:ext cx="106998" cy="140622"/>
                </a:xfrm>
                <a:custGeom>
                  <a:avLst/>
                  <a:gdLst>
                    <a:gd name="T0" fmla="*/ 236 w 294"/>
                    <a:gd name="T1" fmla="*/ 386 h 386"/>
                    <a:gd name="T2" fmla="*/ 153 w 294"/>
                    <a:gd name="T3" fmla="*/ 347 h 386"/>
                    <a:gd name="T4" fmla="*/ 68 w 294"/>
                    <a:gd name="T5" fmla="*/ 247 h 386"/>
                    <a:gd name="T6" fmla="*/ 8 w 294"/>
                    <a:gd name="T7" fmla="*/ 104 h 386"/>
                    <a:gd name="T8" fmla="*/ 30 w 294"/>
                    <a:gd name="T9" fmla="*/ 8 h 386"/>
                    <a:gd name="T10" fmla="*/ 58 w 294"/>
                    <a:gd name="T11" fmla="*/ 0 h 386"/>
                    <a:gd name="T12" fmla="*/ 141 w 294"/>
                    <a:gd name="T13" fmla="*/ 39 h 386"/>
                    <a:gd name="T14" fmla="*/ 226 w 294"/>
                    <a:gd name="T15" fmla="*/ 138 h 386"/>
                    <a:gd name="T16" fmla="*/ 286 w 294"/>
                    <a:gd name="T17" fmla="*/ 281 h 386"/>
                    <a:gd name="T18" fmla="*/ 264 w 294"/>
                    <a:gd name="T19" fmla="*/ 378 h 386"/>
                    <a:gd name="T20" fmla="*/ 236 w 294"/>
                    <a:gd name="T21" fmla="*/ 386 h 386"/>
                    <a:gd name="T22" fmla="*/ 58 w 294"/>
                    <a:gd name="T23" fmla="*/ 18 h 386"/>
                    <a:gd name="T24" fmla="*/ 40 w 294"/>
                    <a:gd name="T25" fmla="*/ 24 h 386"/>
                    <a:gd name="T26" fmla="*/ 26 w 294"/>
                    <a:gd name="T27" fmla="*/ 101 h 386"/>
                    <a:gd name="T28" fmla="*/ 83 w 294"/>
                    <a:gd name="T29" fmla="*/ 237 h 386"/>
                    <a:gd name="T30" fmla="*/ 164 w 294"/>
                    <a:gd name="T31" fmla="*/ 333 h 386"/>
                    <a:gd name="T32" fmla="*/ 236 w 294"/>
                    <a:gd name="T33" fmla="*/ 367 h 386"/>
                    <a:gd name="T34" fmla="*/ 254 w 294"/>
                    <a:gd name="T35" fmla="*/ 362 h 386"/>
                    <a:gd name="T36" fmla="*/ 268 w 294"/>
                    <a:gd name="T37" fmla="*/ 285 h 386"/>
                    <a:gd name="T38" fmla="*/ 211 w 294"/>
                    <a:gd name="T39" fmla="*/ 149 h 386"/>
                    <a:gd name="T40" fmla="*/ 130 w 294"/>
                    <a:gd name="T41" fmla="*/ 53 h 386"/>
                    <a:gd name="T42" fmla="*/ 58 w 294"/>
                    <a:gd name="T43" fmla="*/ 18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94" h="386">
                      <a:moveTo>
                        <a:pt x="236" y="386"/>
                      </a:moveTo>
                      <a:cubicBezTo>
                        <a:pt x="212" y="386"/>
                        <a:pt x="184" y="373"/>
                        <a:pt x="153" y="347"/>
                      </a:cubicBezTo>
                      <a:cubicBezTo>
                        <a:pt x="123" y="322"/>
                        <a:pt x="94" y="288"/>
                        <a:pt x="68" y="247"/>
                      </a:cubicBezTo>
                      <a:cubicBezTo>
                        <a:pt x="38" y="199"/>
                        <a:pt x="16" y="148"/>
                        <a:pt x="8" y="104"/>
                      </a:cubicBezTo>
                      <a:cubicBezTo>
                        <a:pt x="0" y="58"/>
                        <a:pt x="8" y="23"/>
                        <a:pt x="30" y="8"/>
                      </a:cubicBezTo>
                      <a:cubicBezTo>
                        <a:pt x="38" y="3"/>
                        <a:pt x="48" y="0"/>
                        <a:pt x="58" y="0"/>
                      </a:cubicBezTo>
                      <a:cubicBezTo>
                        <a:pt x="82" y="0"/>
                        <a:pt x="110" y="13"/>
                        <a:pt x="141" y="39"/>
                      </a:cubicBezTo>
                      <a:cubicBezTo>
                        <a:pt x="171" y="64"/>
                        <a:pt x="200" y="98"/>
                        <a:pt x="226" y="138"/>
                      </a:cubicBezTo>
                      <a:cubicBezTo>
                        <a:pt x="256" y="187"/>
                        <a:pt x="278" y="238"/>
                        <a:pt x="286" y="281"/>
                      </a:cubicBezTo>
                      <a:cubicBezTo>
                        <a:pt x="294" y="328"/>
                        <a:pt x="286" y="362"/>
                        <a:pt x="264" y="378"/>
                      </a:cubicBezTo>
                      <a:cubicBezTo>
                        <a:pt x="256" y="383"/>
                        <a:pt x="246" y="386"/>
                        <a:pt x="236" y="386"/>
                      </a:cubicBezTo>
                      <a:close/>
                      <a:moveTo>
                        <a:pt x="58" y="18"/>
                      </a:moveTo>
                      <a:cubicBezTo>
                        <a:pt x="51" y="18"/>
                        <a:pt x="45" y="20"/>
                        <a:pt x="40" y="24"/>
                      </a:cubicBezTo>
                      <a:cubicBezTo>
                        <a:pt x="24" y="34"/>
                        <a:pt x="19" y="63"/>
                        <a:pt x="26" y="101"/>
                      </a:cubicBezTo>
                      <a:cubicBezTo>
                        <a:pt x="33" y="142"/>
                        <a:pt x="54" y="191"/>
                        <a:pt x="83" y="237"/>
                      </a:cubicBezTo>
                      <a:cubicBezTo>
                        <a:pt x="107" y="276"/>
                        <a:pt x="136" y="309"/>
                        <a:pt x="164" y="333"/>
                      </a:cubicBezTo>
                      <a:cubicBezTo>
                        <a:pt x="191" y="355"/>
                        <a:pt x="217" y="367"/>
                        <a:pt x="236" y="367"/>
                      </a:cubicBezTo>
                      <a:cubicBezTo>
                        <a:pt x="243" y="367"/>
                        <a:pt x="249" y="366"/>
                        <a:pt x="254" y="362"/>
                      </a:cubicBezTo>
                      <a:cubicBezTo>
                        <a:pt x="270" y="351"/>
                        <a:pt x="275" y="323"/>
                        <a:pt x="268" y="285"/>
                      </a:cubicBezTo>
                      <a:cubicBezTo>
                        <a:pt x="260" y="243"/>
                        <a:pt x="240" y="195"/>
                        <a:pt x="211" y="149"/>
                      </a:cubicBezTo>
                      <a:cubicBezTo>
                        <a:pt x="186" y="110"/>
                        <a:pt x="158" y="77"/>
                        <a:pt x="130" y="53"/>
                      </a:cubicBezTo>
                      <a:cubicBezTo>
                        <a:pt x="103" y="31"/>
                        <a:pt x="77" y="18"/>
                        <a:pt x="58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Freeform 27"/>
                <p:cNvSpPr/>
                <p:nvPr/>
              </p:nvSpPr>
              <p:spPr bwMode="auto">
                <a:xfrm>
                  <a:off x="8370022" y="2429126"/>
                  <a:ext cx="97605" cy="138444"/>
                </a:xfrm>
                <a:custGeom>
                  <a:avLst/>
                  <a:gdLst>
                    <a:gd name="T0" fmla="*/ 58 w 268"/>
                    <a:gd name="T1" fmla="*/ 380 h 380"/>
                    <a:gd name="T2" fmla="*/ 34 w 268"/>
                    <a:gd name="T3" fmla="*/ 374 h 380"/>
                    <a:gd name="T4" fmla="*/ 5 w 268"/>
                    <a:gd name="T5" fmla="*/ 280 h 380"/>
                    <a:gd name="T6" fmla="*/ 53 w 268"/>
                    <a:gd name="T7" fmla="*/ 132 h 380"/>
                    <a:gd name="T8" fmla="*/ 156 w 268"/>
                    <a:gd name="T9" fmla="*/ 3 h 380"/>
                    <a:gd name="T10" fmla="*/ 169 w 268"/>
                    <a:gd name="T11" fmla="*/ 5 h 380"/>
                    <a:gd name="T12" fmla="*/ 166 w 268"/>
                    <a:gd name="T13" fmla="*/ 18 h 380"/>
                    <a:gd name="T14" fmla="*/ 69 w 268"/>
                    <a:gd name="T15" fmla="*/ 141 h 380"/>
                    <a:gd name="T16" fmla="*/ 23 w 268"/>
                    <a:gd name="T17" fmla="*/ 282 h 380"/>
                    <a:gd name="T18" fmla="*/ 42 w 268"/>
                    <a:gd name="T19" fmla="*/ 358 h 380"/>
                    <a:gd name="T20" fmla="*/ 114 w 268"/>
                    <a:gd name="T21" fmla="*/ 335 h 380"/>
                    <a:gd name="T22" fmla="*/ 203 w 268"/>
                    <a:gd name="T23" fmla="*/ 218 h 380"/>
                    <a:gd name="T24" fmla="*/ 250 w 268"/>
                    <a:gd name="T25" fmla="*/ 67 h 380"/>
                    <a:gd name="T26" fmla="*/ 260 w 268"/>
                    <a:gd name="T27" fmla="*/ 58 h 380"/>
                    <a:gd name="T28" fmla="*/ 268 w 268"/>
                    <a:gd name="T29" fmla="*/ 68 h 380"/>
                    <a:gd name="T30" fmla="*/ 219 w 268"/>
                    <a:gd name="T31" fmla="*/ 227 h 380"/>
                    <a:gd name="T32" fmla="*/ 125 w 268"/>
                    <a:gd name="T33" fmla="*/ 349 h 380"/>
                    <a:gd name="T34" fmla="*/ 58 w 268"/>
                    <a:gd name="T35" fmla="*/ 380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68" h="380">
                      <a:moveTo>
                        <a:pt x="58" y="380"/>
                      </a:moveTo>
                      <a:cubicBezTo>
                        <a:pt x="49" y="380"/>
                        <a:pt x="41" y="378"/>
                        <a:pt x="34" y="374"/>
                      </a:cubicBezTo>
                      <a:cubicBezTo>
                        <a:pt x="10" y="361"/>
                        <a:pt x="0" y="327"/>
                        <a:pt x="5" y="280"/>
                      </a:cubicBezTo>
                      <a:cubicBezTo>
                        <a:pt x="9" y="235"/>
                        <a:pt x="26" y="183"/>
                        <a:pt x="53" y="132"/>
                      </a:cubicBezTo>
                      <a:cubicBezTo>
                        <a:pt x="82" y="77"/>
                        <a:pt x="120" y="30"/>
                        <a:pt x="156" y="3"/>
                      </a:cubicBezTo>
                      <a:cubicBezTo>
                        <a:pt x="160" y="0"/>
                        <a:pt x="166" y="1"/>
                        <a:pt x="169" y="5"/>
                      </a:cubicBezTo>
                      <a:cubicBezTo>
                        <a:pt x="171" y="10"/>
                        <a:pt x="171" y="15"/>
                        <a:pt x="166" y="18"/>
                      </a:cubicBezTo>
                      <a:cubicBezTo>
                        <a:pt x="132" y="44"/>
                        <a:pt x="97" y="88"/>
                        <a:pt x="69" y="141"/>
                      </a:cubicBezTo>
                      <a:cubicBezTo>
                        <a:pt x="43" y="190"/>
                        <a:pt x="27" y="240"/>
                        <a:pt x="23" y="282"/>
                      </a:cubicBezTo>
                      <a:cubicBezTo>
                        <a:pt x="19" y="321"/>
                        <a:pt x="26" y="348"/>
                        <a:pt x="42" y="358"/>
                      </a:cubicBezTo>
                      <a:cubicBezTo>
                        <a:pt x="59" y="367"/>
                        <a:pt x="85" y="359"/>
                        <a:pt x="114" y="335"/>
                      </a:cubicBezTo>
                      <a:cubicBezTo>
                        <a:pt x="146" y="308"/>
                        <a:pt x="178" y="267"/>
                        <a:pt x="203" y="218"/>
                      </a:cubicBezTo>
                      <a:cubicBezTo>
                        <a:pt x="231" y="166"/>
                        <a:pt x="248" y="110"/>
                        <a:pt x="250" y="67"/>
                      </a:cubicBezTo>
                      <a:cubicBezTo>
                        <a:pt x="250" y="61"/>
                        <a:pt x="255" y="58"/>
                        <a:pt x="260" y="58"/>
                      </a:cubicBezTo>
                      <a:cubicBezTo>
                        <a:pt x="265" y="58"/>
                        <a:pt x="268" y="62"/>
                        <a:pt x="268" y="68"/>
                      </a:cubicBezTo>
                      <a:cubicBezTo>
                        <a:pt x="266" y="114"/>
                        <a:pt x="248" y="172"/>
                        <a:pt x="219" y="227"/>
                      </a:cubicBezTo>
                      <a:cubicBezTo>
                        <a:pt x="192" y="278"/>
                        <a:pt x="159" y="321"/>
                        <a:pt x="125" y="349"/>
                      </a:cubicBezTo>
                      <a:cubicBezTo>
                        <a:pt x="101" y="370"/>
                        <a:pt x="77" y="380"/>
                        <a:pt x="58" y="38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Freeform 28"/>
                <p:cNvSpPr/>
                <p:nvPr/>
              </p:nvSpPr>
              <p:spPr bwMode="auto">
                <a:xfrm>
                  <a:off x="8437134" y="2413062"/>
                  <a:ext cx="32671" cy="34305"/>
                </a:xfrm>
                <a:custGeom>
                  <a:avLst/>
                  <a:gdLst>
                    <a:gd name="T0" fmla="*/ 0 w 90"/>
                    <a:gd name="T1" fmla="*/ 47 h 94"/>
                    <a:gd name="T2" fmla="*/ 13 w 90"/>
                    <a:gd name="T3" fmla="*/ 80 h 94"/>
                    <a:gd name="T4" fmla="*/ 45 w 90"/>
                    <a:gd name="T5" fmla="*/ 94 h 94"/>
                    <a:gd name="T6" fmla="*/ 77 w 90"/>
                    <a:gd name="T7" fmla="*/ 80 h 94"/>
                    <a:gd name="T8" fmla="*/ 90 w 90"/>
                    <a:gd name="T9" fmla="*/ 47 h 94"/>
                    <a:gd name="T10" fmla="*/ 77 w 90"/>
                    <a:gd name="T11" fmla="*/ 14 h 94"/>
                    <a:gd name="T12" fmla="*/ 45 w 90"/>
                    <a:gd name="T13" fmla="*/ 0 h 94"/>
                    <a:gd name="T14" fmla="*/ 13 w 90"/>
                    <a:gd name="T15" fmla="*/ 14 h 94"/>
                    <a:gd name="T16" fmla="*/ 0 w 90"/>
                    <a:gd name="T17" fmla="*/ 47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" h="94">
                      <a:moveTo>
                        <a:pt x="0" y="47"/>
                      </a:moveTo>
                      <a:cubicBezTo>
                        <a:pt x="0" y="59"/>
                        <a:pt x="5" y="71"/>
                        <a:pt x="13" y="80"/>
                      </a:cubicBezTo>
                      <a:cubicBezTo>
                        <a:pt x="22" y="89"/>
                        <a:pt x="34" y="94"/>
                        <a:pt x="45" y="94"/>
                      </a:cubicBezTo>
                      <a:cubicBezTo>
                        <a:pt x="57" y="94"/>
                        <a:pt x="69" y="89"/>
                        <a:pt x="77" y="80"/>
                      </a:cubicBezTo>
                      <a:cubicBezTo>
                        <a:pt x="85" y="71"/>
                        <a:pt x="90" y="59"/>
                        <a:pt x="90" y="47"/>
                      </a:cubicBezTo>
                      <a:cubicBezTo>
                        <a:pt x="90" y="34"/>
                        <a:pt x="85" y="22"/>
                        <a:pt x="77" y="14"/>
                      </a:cubicBezTo>
                      <a:cubicBezTo>
                        <a:pt x="69" y="5"/>
                        <a:pt x="57" y="0"/>
                        <a:pt x="45" y="0"/>
                      </a:cubicBezTo>
                      <a:cubicBezTo>
                        <a:pt x="34" y="0"/>
                        <a:pt x="22" y="5"/>
                        <a:pt x="13" y="14"/>
                      </a:cubicBezTo>
                      <a:cubicBezTo>
                        <a:pt x="5" y="22"/>
                        <a:pt x="0" y="34"/>
                        <a:pt x="0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椭圆 40"/>
              <p:cNvSpPr/>
              <p:nvPr/>
            </p:nvSpPr>
            <p:spPr>
              <a:xfrm>
                <a:off x="8815964" y="4380647"/>
                <a:ext cx="207795" cy="2077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53"/>
              <p:cNvSpPr>
                <a:spLocks noEditPoints="1"/>
              </p:cNvSpPr>
              <p:nvPr/>
            </p:nvSpPr>
            <p:spPr bwMode="auto">
              <a:xfrm>
                <a:off x="8870580" y="4436025"/>
                <a:ext cx="98563" cy="97037"/>
              </a:xfrm>
              <a:custGeom>
                <a:avLst/>
                <a:gdLst>
                  <a:gd name="T0" fmla="*/ 625 w 700"/>
                  <a:gd name="T1" fmla="*/ 140 h 689"/>
                  <a:gd name="T2" fmla="*/ 463 w 700"/>
                  <a:gd name="T3" fmla="*/ 140 h 689"/>
                  <a:gd name="T4" fmla="*/ 463 w 700"/>
                  <a:gd name="T5" fmla="*/ 67 h 689"/>
                  <a:gd name="T6" fmla="*/ 395 w 700"/>
                  <a:gd name="T7" fmla="*/ 0 h 689"/>
                  <a:gd name="T8" fmla="*/ 304 w 700"/>
                  <a:gd name="T9" fmla="*/ 0 h 689"/>
                  <a:gd name="T10" fmla="*/ 237 w 700"/>
                  <a:gd name="T11" fmla="*/ 67 h 689"/>
                  <a:gd name="T12" fmla="*/ 237 w 700"/>
                  <a:gd name="T13" fmla="*/ 140 h 689"/>
                  <a:gd name="T14" fmla="*/ 75 w 700"/>
                  <a:gd name="T15" fmla="*/ 140 h 689"/>
                  <a:gd name="T16" fmla="*/ 0 w 700"/>
                  <a:gd name="T17" fmla="*/ 215 h 689"/>
                  <a:gd name="T18" fmla="*/ 0 w 700"/>
                  <a:gd name="T19" fmla="*/ 615 h 689"/>
                  <a:gd name="T20" fmla="*/ 75 w 700"/>
                  <a:gd name="T21" fmla="*/ 689 h 689"/>
                  <a:gd name="T22" fmla="*/ 625 w 700"/>
                  <a:gd name="T23" fmla="*/ 689 h 689"/>
                  <a:gd name="T24" fmla="*/ 700 w 700"/>
                  <a:gd name="T25" fmla="*/ 615 h 689"/>
                  <a:gd name="T26" fmla="*/ 700 w 700"/>
                  <a:gd name="T27" fmla="*/ 215 h 689"/>
                  <a:gd name="T28" fmla="*/ 625 w 700"/>
                  <a:gd name="T29" fmla="*/ 140 h 689"/>
                  <a:gd name="T30" fmla="*/ 280 w 700"/>
                  <a:gd name="T31" fmla="*/ 67 h 689"/>
                  <a:gd name="T32" fmla="*/ 304 w 700"/>
                  <a:gd name="T33" fmla="*/ 43 h 689"/>
                  <a:gd name="T34" fmla="*/ 381 w 700"/>
                  <a:gd name="T35" fmla="*/ 43 h 689"/>
                  <a:gd name="T36" fmla="*/ 420 w 700"/>
                  <a:gd name="T37" fmla="*/ 67 h 689"/>
                  <a:gd name="T38" fmla="*/ 420 w 700"/>
                  <a:gd name="T39" fmla="*/ 140 h 689"/>
                  <a:gd name="T40" fmla="*/ 280 w 700"/>
                  <a:gd name="T41" fmla="*/ 140 h 689"/>
                  <a:gd name="T42" fmla="*/ 280 w 700"/>
                  <a:gd name="T43" fmla="*/ 67 h 689"/>
                  <a:gd name="T44" fmla="*/ 625 w 700"/>
                  <a:gd name="T45" fmla="*/ 646 h 689"/>
                  <a:gd name="T46" fmla="*/ 75 w 700"/>
                  <a:gd name="T47" fmla="*/ 646 h 689"/>
                  <a:gd name="T48" fmla="*/ 43 w 700"/>
                  <a:gd name="T49" fmla="*/ 615 h 689"/>
                  <a:gd name="T50" fmla="*/ 43 w 700"/>
                  <a:gd name="T51" fmla="*/ 420 h 689"/>
                  <a:gd name="T52" fmla="*/ 77 w 700"/>
                  <a:gd name="T53" fmla="*/ 420 h 689"/>
                  <a:gd name="T54" fmla="*/ 87 w 700"/>
                  <a:gd name="T55" fmla="*/ 409 h 689"/>
                  <a:gd name="T56" fmla="*/ 77 w 700"/>
                  <a:gd name="T57" fmla="*/ 399 h 689"/>
                  <a:gd name="T58" fmla="*/ 43 w 700"/>
                  <a:gd name="T59" fmla="*/ 399 h 689"/>
                  <a:gd name="T60" fmla="*/ 43 w 700"/>
                  <a:gd name="T61" fmla="*/ 215 h 689"/>
                  <a:gd name="T62" fmla="*/ 75 w 700"/>
                  <a:gd name="T63" fmla="*/ 183 h 689"/>
                  <a:gd name="T64" fmla="*/ 625 w 700"/>
                  <a:gd name="T65" fmla="*/ 183 h 689"/>
                  <a:gd name="T66" fmla="*/ 656 w 700"/>
                  <a:gd name="T67" fmla="*/ 215 h 689"/>
                  <a:gd name="T68" fmla="*/ 656 w 700"/>
                  <a:gd name="T69" fmla="*/ 399 h 689"/>
                  <a:gd name="T70" fmla="*/ 420 w 700"/>
                  <a:gd name="T71" fmla="*/ 399 h 689"/>
                  <a:gd name="T72" fmla="*/ 420 w 700"/>
                  <a:gd name="T73" fmla="*/ 389 h 689"/>
                  <a:gd name="T74" fmla="*/ 376 w 700"/>
                  <a:gd name="T75" fmla="*/ 345 h 689"/>
                  <a:gd name="T76" fmla="*/ 324 w 700"/>
                  <a:gd name="T77" fmla="*/ 345 h 689"/>
                  <a:gd name="T78" fmla="*/ 280 w 700"/>
                  <a:gd name="T79" fmla="*/ 389 h 689"/>
                  <a:gd name="T80" fmla="*/ 280 w 700"/>
                  <a:gd name="T81" fmla="*/ 399 h 689"/>
                  <a:gd name="T82" fmla="*/ 141 w 700"/>
                  <a:gd name="T83" fmla="*/ 399 h 689"/>
                  <a:gd name="T84" fmla="*/ 131 w 700"/>
                  <a:gd name="T85" fmla="*/ 409 h 689"/>
                  <a:gd name="T86" fmla="*/ 141 w 700"/>
                  <a:gd name="T87" fmla="*/ 420 h 689"/>
                  <a:gd name="T88" fmla="*/ 280 w 700"/>
                  <a:gd name="T89" fmla="*/ 420 h 689"/>
                  <a:gd name="T90" fmla="*/ 280 w 700"/>
                  <a:gd name="T91" fmla="*/ 441 h 689"/>
                  <a:gd name="T92" fmla="*/ 324 w 700"/>
                  <a:gd name="T93" fmla="*/ 485 h 689"/>
                  <a:gd name="T94" fmla="*/ 376 w 700"/>
                  <a:gd name="T95" fmla="*/ 485 h 689"/>
                  <a:gd name="T96" fmla="*/ 420 w 700"/>
                  <a:gd name="T97" fmla="*/ 441 h 689"/>
                  <a:gd name="T98" fmla="*/ 420 w 700"/>
                  <a:gd name="T99" fmla="*/ 420 h 689"/>
                  <a:gd name="T100" fmla="*/ 656 w 700"/>
                  <a:gd name="T101" fmla="*/ 420 h 689"/>
                  <a:gd name="T102" fmla="*/ 656 w 700"/>
                  <a:gd name="T103" fmla="*/ 615 h 689"/>
                  <a:gd name="T104" fmla="*/ 625 w 700"/>
                  <a:gd name="T105" fmla="*/ 646 h 689"/>
                  <a:gd name="T106" fmla="*/ 398 w 700"/>
                  <a:gd name="T107" fmla="*/ 389 h 689"/>
                  <a:gd name="T108" fmla="*/ 398 w 700"/>
                  <a:gd name="T109" fmla="*/ 441 h 689"/>
                  <a:gd name="T110" fmla="*/ 376 w 700"/>
                  <a:gd name="T111" fmla="*/ 463 h 689"/>
                  <a:gd name="T112" fmla="*/ 324 w 700"/>
                  <a:gd name="T113" fmla="*/ 463 h 689"/>
                  <a:gd name="T114" fmla="*/ 301 w 700"/>
                  <a:gd name="T115" fmla="*/ 441 h 689"/>
                  <a:gd name="T116" fmla="*/ 301 w 700"/>
                  <a:gd name="T117" fmla="*/ 389 h 689"/>
                  <a:gd name="T118" fmla="*/ 324 w 700"/>
                  <a:gd name="T119" fmla="*/ 366 h 689"/>
                  <a:gd name="T120" fmla="*/ 376 w 700"/>
                  <a:gd name="T121" fmla="*/ 366 h 689"/>
                  <a:gd name="T122" fmla="*/ 398 w 700"/>
                  <a:gd name="T123" fmla="*/ 389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00" h="689">
                    <a:moveTo>
                      <a:pt x="625" y="140"/>
                    </a:moveTo>
                    <a:cubicBezTo>
                      <a:pt x="463" y="140"/>
                      <a:pt x="463" y="140"/>
                      <a:pt x="463" y="140"/>
                    </a:cubicBezTo>
                    <a:cubicBezTo>
                      <a:pt x="463" y="67"/>
                      <a:pt x="463" y="67"/>
                      <a:pt x="463" y="67"/>
                    </a:cubicBezTo>
                    <a:cubicBezTo>
                      <a:pt x="463" y="28"/>
                      <a:pt x="438" y="0"/>
                      <a:pt x="395" y="0"/>
                    </a:cubicBezTo>
                    <a:cubicBezTo>
                      <a:pt x="304" y="0"/>
                      <a:pt x="304" y="0"/>
                      <a:pt x="304" y="0"/>
                    </a:cubicBezTo>
                    <a:cubicBezTo>
                      <a:pt x="260" y="0"/>
                      <a:pt x="237" y="29"/>
                      <a:pt x="237" y="67"/>
                    </a:cubicBezTo>
                    <a:cubicBezTo>
                      <a:pt x="237" y="140"/>
                      <a:pt x="237" y="140"/>
                      <a:pt x="237" y="140"/>
                    </a:cubicBezTo>
                    <a:cubicBezTo>
                      <a:pt x="75" y="140"/>
                      <a:pt x="75" y="140"/>
                      <a:pt x="75" y="140"/>
                    </a:cubicBezTo>
                    <a:cubicBezTo>
                      <a:pt x="33" y="140"/>
                      <a:pt x="0" y="174"/>
                      <a:pt x="0" y="215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56"/>
                      <a:pt x="33" y="689"/>
                      <a:pt x="75" y="689"/>
                    </a:cubicBezTo>
                    <a:cubicBezTo>
                      <a:pt x="625" y="689"/>
                      <a:pt x="625" y="689"/>
                      <a:pt x="625" y="689"/>
                    </a:cubicBezTo>
                    <a:cubicBezTo>
                      <a:pt x="666" y="689"/>
                      <a:pt x="700" y="656"/>
                      <a:pt x="700" y="615"/>
                    </a:cubicBezTo>
                    <a:cubicBezTo>
                      <a:pt x="700" y="215"/>
                      <a:pt x="700" y="215"/>
                      <a:pt x="700" y="215"/>
                    </a:cubicBezTo>
                    <a:cubicBezTo>
                      <a:pt x="700" y="174"/>
                      <a:pt x="666" y="140"/>
                      <a:pt x="625" y="140"/>
                    </a:cubicBezTo>
                    <a:close/>
                    <a:moveTo>
                      <a:pt x="280" y="67"/>
                    </a:moveTo>
                    <a:cubicBezTo>
                      <a:pt x="280" y="44"/>
                      <a:pt x="300" y="43"/>
                      <a:pt x="304" y="43"/>
                    </a:cubicBezTo>
                    <a:cubicBezTo>
                      <a:pt x="381" y="43"/>
                      <a:pt x="381" y="43"/>
                      <a:pt x="381" y="43"/>
                    </a:cubicBezTo>
                    <a:cubicBezTo>
                      <a:pt x="394" y="43"/>
                      <a:pt x="420" y="48"/>
                      <a:pt x="420" y="67"/>
                    </a:cubicBezTo>
                    <a:cubicBezTo>
                      <a:pt x="420" y="140"/>
                      <a:pt x="420" y="140"/>
                      <a:pt x="420" y="140"/>
                    </a:cubicBezTo>
                    <a:cubicBezTo>
                      <a:pt x="280" y="140"/>
                      <a:pt x="280" y="140"/>
                      <a:pt x="280" y="140"/>
                    </a:cubicBezTo>
                    <a:lnTo>
                      <a:pt x="280" y="67"/>
                    </a:lnTo>
                    <a:close/>
                    <a:moveTo>
                      <a:pt x="625" y="646"/>
                    </a:moveTo>
                    <a:cubicBezTo>
                      <a:pt x="75" y="646"/>
                      <a:pt x="75" y="646"/>
                      <a:pt x="75" y="646"/>
                    </a:cubicBezTo>
                    <a:cubicBezTo>
                      <a:pt x="57" y="646"/>
                      <a:pt x="43" y="632"/>
                      <a:pt x="43" y="615"/>
                    </a:cubicBezTo>
                    <a:cubicBezTo>
                      <a:pt x="43" y="420"/>
                      <a:pt x="43" y="420"/>
                      <a:pt x="43" y="420"/>
                    </a:cubicBezTo>
                    <a:cubicBezTo>
                      <a:pt x="77" y="420"/>
                      <a:pt x="77" y="420"/>
                      <a:pt x="77" y="420"/>
                    </a:cubicBezTo>
                    <a:cubicBezTo>
                      <a:pt x="83" y="420"/>
                      <a:pt x="87" y="415"/>
                      <a:pt x="87" y="409"/>
                    </a:cubicBezTo>
                    <a:cubicBezTo>
                      <a:pt x="87" y="403"/>
                      <a:pt x="83" y="399"/>
                      <a:pt x="77" y="399"/>
                    </a:cubicBezTo>
                    <a:cubicBezTo>
                      <a:pt x="43" y="399"/>
                      <a:pt x="43" y="399"/>
                      <a:pt x="43" y="399"/>
                    </a:cubicBezTo>
                    <a:cubicBezTo>
                      <a:pt x="43" y="215"/>
                      <a:pt x="43" y="215"/>
                      <a:pt x="43" y="215"/>
                    </a:cubicBezTo>
                    <a:cubicBezTo>
                      <a:pt x="43" y="197"/>
                      <a:pt x="57" y="183"/>
                      <a:pt x="75" y="183"/>
                    </a:cubicBezTo>
                    <a:cubicBezTo>
                      <a:pt x="625" y="183"/>
                      <a:pt x="625" y="183"/>
                      <a:pt x="625" y="183"/>
                    </a:cubicBezTo>
                    <a:cubicBezTo>
                      <a:pt x="642" y="183"/>
                      <a:pt x="656" y="197"/>
                      <a:pt x="656" y="215"/>
                    </a:cubicBezTo>
                    <a:cubicBezTo>
                      <a:pt x="656" y="399"/>
                      <a:pt x="656" y="399"/>
                      <a:pt x="656" y="399"/>
                    </a:cubicBezTo>
                    <a:cubicBezTo>
                      <a:pt x="420" y="399"/>
                      <a:pt x="420" y="399"/>
                      <a:pt x="420" y="399"/>
                    </a:cubicBezTo>
                    <a:cubicBezTo>
                      <a:pt x="420" y="389"/>
                      <a:pt x="420" y="389"/>
                      <a:pt x="420" y="389"/>
                    </a:cubicBezTo>
                    <a:cubicBezTo>
                      <a:pt x="420" y="364"/>
                      <a:pt x="400" y="345"/>
                      <a:pt x="376" y="345"/>
                    </a:cubicBezTo>
                    <a:cubicBezTo>
                      <a:pt x="324" y="345"/>
                      <a:pt x="324" y="345"/>
                      <a:pt x="324" y="345"/>
                    </a:cubicBezTo>
                    <a:cubicBezTo>
                      <a:pt x="299" y="345"/>
                      <a:pt x="280" y="364"/>
                      <a:pt x="280" y="389"/>
                    </a:cubicBezTo>
                    <a:cubicBezTo>
                      <a:pt x="280" y="399"/>
                      <a:pt x="280" y="399"/>
                      <a:pt x="280" y="399"/>
                    </a:cubicBezTo>
                    <a:cubicBezTo>
                      <a:pt x="141" y="399"/>
                      <a:pt x="141" y="399"/>
                      <a:pt x="141" y="399"/>
                    </a:cubicBezTo>
                    <a:cubicBezTo>
                      <a:pt x="135" y="399"/>
                      <a:pt x="131" y="403"/>
                      <a:pt x="131" y="409"/>
                    </a:cubicBezTo>
                    <a:cubicBezTo>
                      <a:pt x="131" y="415"/>
                      <a:pt x="135" y="420"/>
                      <a:pt x="141" y="420"/>
                    </a:cubicBezTo>
                    <a:cubicBezTo>
                      <a:pt x="280" y="420"/>
                      <a:pt x="280" y="420"/>
                      <a:pt x="280" y="420"/>
                    </a:cubicBezTo>
                    <a:cubicBezTo>
                      <a:pt x="280" y="441"/>
                      <a:pt x="280" y="441"/>
                      <a:pt x="280" y="441"/>
                    </a:cubicBezTo>
                    <a:cubicBezTo>
                      <a:pt x="280" y="465"/>
                      <a:pt x="299" y="485"/>
                      <a:pt x="324" y="485"/>
                    </a:cubicBezTo>
                    <a:cubicBezTo>
                      <a:pt x="376" y="485"/>
                      <a:pt x="376" y="485"/>
                      <a:pt x="376" y="485"/>
                    </a:cubicBezTo>
                    <a:cubicBezTo>
                      <a:pt x="400" y="485"/>
                      <a:pt x="420" y="465"/>
                      <a:pt x="420" y="441"/>
                    </a:cubicBezTo>
                    <a:cubicBezTo>
                      <a:pt x="420" y="420"/>
                      <a:pt x="420" y="420"/>
                      <a:pt x="420" y="420"/>
                    </a:cubicBezTo>
                    <a:cubicBezTo>
                      <a:pt x="656" y="420"/>
                      <a:pt x="656" y="420"/>
                      <a:pt x="656" y="420"/>
                    </a:cubicBezTo>
                    <a:cubicBezTo>
                      <a:pt x="656" y="615"/>
                      <a:pt x="656" y="615"/>
                      <a:pt x="656" y="615"/>
                    </a:cubicBezTo>
                    <a:cubicBezTo>
                      <a:pt x="656" y="632"/>
                      <a:pt x="642" y="646"/>
                      <a:pt x="625" y="646"/>
                    </a:cubicBezTo>
                    <a:close/>
                    <a:moveTo>
                      <a:pt x="398" y="389"/>
                    </a:moveTo>
                    <a:cubicBezTo>
                      <a:pt x="398" y="441"/>
                      <a:pt x="398" y="441"/>
                      <a:pt x="398" y="441"/>
                    </a:cubicBezTo>
                    <a:cubicBezTo>
                      <a:pt x="398" y="453"/>
                      <a:pt x="388" y="463"/>
                      <a:pt x="376" y="463"/>
                    </a:cubicBezTo>
                    <a:cubicBezTo>
                      <a:pt x="324" y="463"/>
                      <a:pt x="324" y="463"/>
                      <a:pt x="324" y="463"/>
                    </a:cubicBezTo>
                    <a:cubicBezTo>
                      <a:pt x="311" y="463"/>
                      <a:pt x="301" y="453"/>
                      <a:pt x="301" y="441"/>
                    </a:cubicBezTo>
                    <a:cubicBezTo>
                      <a:pt x="301" y="389"/>
                      <a:pt x="301" y="389"/>
                      <a:pt x="301" y="389"/>
                    </a:cubicBezTo>
                    <a:cubicBezTo>
                      <a:pt x="301" y="376"/>
                      <a:pt x="311" y="366"/>
                      <a:pt x="324" y="366"/>
                    </a:cubicBezTo>
                    <a:cubicBezTo>
                      <a:pt x="376" y="366"/>
                      <a:pt x="376" y="366"/>
                      <a:pt x="376" y="366"/>
                    </a:cubicBezTo>
                    <a:cubicBezTo>
                      <a:pt x="388" y="366"/>
                      <a:pt x="398" y="376"/>
                      <a:pt x="398" y="38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8492476" y="4380647"/>
                <a:ext cx="207795" cy="2077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44" name="组合 43"/>
              <p:cNvGrpSpPr/>
              <p:nvPr/>
            </p:nvGrpSpPr>
            <p:grpSpPr>
              <a:xfrm>
                <a:off x="8531086" y="4428652"/>
                <a:ext cx="130575" cy="111784"/>
                <a:chOff x="7475537" y="6797675"/>
                <a:chExt cx="3475038" cy="2974975"/>
              </a:xfrm>
              <a:solidFill>
                <a:schemeClr val="tx2"/>
              </a:solidFill>
            </p:grpSpPr>
            <p:sp>
              <p:nvSpPr>
                <p:cNvPr id="45" name="Freeform 57"/>
                <p:cNvSpPr/>
                <p:nvPr/>
              </p:nvSpPr>
              <p:spPr bwMode="auto">
                <a:xfrm>
                  <a:off x="7832725" y="7086600"/>
                  <a:ext cx="2676525" cy="2665413"/>
                </a:xfrm>
                <a:custGeom>
                  <a:avLst/>
                  <a:gdLst>
                    <a:gd name="T0" fmla="*/ 415 w 630"/>
                    <a:gd name="T1" fmla="*/ 568 h 627"/>
                    <a:gd name="T2" fmla="*/ 380 w 630"/>
                    <a:gd name="T3" fmla="*/ 579 h 627"/>
                    <a:gd name="T4" fmla="*/ 320 w 630"/>
                    <a:gd name="T5" fmla="*/ 587 h 627"/>
                    <a:gd name="T6" fmla="*/ 40 w 630"/>
                    <a:gd name="T7" fmla="*/ 318 h 627"/>
                    <a:gd name="T8" fmla="*/ 311 w 630"/>
                    <a:gd name="T9" fmla="*/ 41 h 627"/>
                    <a:gd name="T10" fmla="*/ 591 w 630"/>
                    <a:gd name="T11" fmla="*/ 309 h 627"/>
                    <a:gd name="T12" fmla="*/ 507 w 630"/>
                    <a:gd name="T13" fmla="*/ 509 h 627"/>
                    <a:gd name="T14" fmla="*/ 507 w 630"/>
                    <a:gd name="T15" fmla="*/ 536 h 627"/>
                    <a:gd name="T16" fmla="*/ 507 w 630"/>
                    <a:gd name="T17" fmla="*/ 536 h 627"/>
                    <a:gd name="T18" fmla="*/ 534 w 630"/>
                    <a:gd name="T19" fmla="*/ 536 h 627"/>
                    <a:gd name="T20" fmla="*/ 629 w 630"/>
                    <a:gd name="T21" fmla="*/ 308 h 627"/>
                    <a:gd name="T22" fmla="*/ 310 w 630"/>
                    <a:gd name="T23" fmla="*/ 3 h 627"/>
                    <a:gd name="T24" fmla="*/ 2 w 630"/>
                    <a:gd name="T25" fmla="*/ 319 h 627"/>
                    <a:gd name="T26" fmla="*/ 321 w 630"/>
                    <a:gd name="T27" fmla="*/ 624 h 627"/>
                    <a:gd name="T28" fmla="*/ 389 w 630"/>
                    <a:gd name="T29" fmla="*/ 615 h 627"/>
                    <a:gd name="T30" fmla="*/ 429 w 630"/>
                    <a:gd name="T31" fmla="*/ 603 h 627"/>
                    <a:gd name="T32" fmla="*/ 439 w 630"/>
                    <a:gd name="T33" fmla="*/ 579 h 627"/>
                    <a:gd name="T34" fmla="*/ 415 w 630"/>
                    <a:gd name="T35" fmla="*/ 568 h 6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30" h="627">
                      <a:moveTo>
                        <a:pt x="415" y="568"/>
                      </a:moveTo>
                      <a:cubicBezTo>
                        <a:pt x="404" y="573"/>
                        <a:pt x="392" y="576"/>
                        <a:pt x="380" y="579"/>
                      </a:cubicBezTo>
                      <a:cubicBezTo>
                        <a:pt x="360" y="584"/>
                        <a:pt x="340" y="586"/>
                        <a:pt x="320" y="587"/>
                      </a:cubicBezTo>
                      <a:cubicBezTo>
                        <a:pt x="168" y="589"/>
                        <a:pt x="43" y="469"/>
                        <a:pt x="40" y="318"/>
                      </a:cubicBezTo>
                      <a:cubicBezTo>
                        <a:pt x="38" y="168"/>
                        <a:pt x="159" y="43"/>
                        <a:pt x="311" y="41"/>
                      </a:cubicBezTo>
                      <a:cubicBezTo>
                        <a:pt x="463" y="38"/>
                        <a:pt x="588" y="158"/>
                        <a:pt x="591" y="309"/>
                      </a:cubicBezTo>
                      <a:cubicBezTo>
                        <a:pt x="592" y="385"/>
                        <a:pt x="561" y="457"/>
                        <a:pt x="507" y="509"/>
                      </a:cubicBezTo>
                      <a:cubicBezTo>
                        <a:pt x="500" y="517"/>
                        <a:pt x="500" y="528"/>
                        <a:pt x="507" y="536"/>
                      </a:cubicBezTo>
                      <a:cubicBezTo>
                        <a:pt x="507" y="536"/>
                        <a:pt x="507" y="536"/>
                        <a:pt x="507" y="536"/>
                      </a:cubicBezTo>
                      <a:cubicBezTo>
                        <a:pt x="514" y="543"/>
                        <a:pt x="526" y="544"/>
                        <a:pt x="534" y="536"/>
                      </a:cubicBezTo>
                      <a:cubicBezTo>
                        <a:pt x="595" y="477"/>
                        <a:pt x="630" y="395"/>
                        <a:pt x="629" y="308"/>
                      </a:cubicBezTo>
                      <a:cubicBezTo>
                        <a:pt x="626" y="137"/>
                        <a:pt x="483" y="0"/>
                        <a:pt x="310" y="3"/>
                      </a:cubicBezTo>
                      <a:cubicBezTo>
                        <a:pt x="137" y="6"/>
                        <a:pt x="0" y="147"/>
                        <a:pt x="2" y="319"/>
                      </a:cubicBezTo>
                      <a:cubicBezTo>
                        <a:pt x="5" y="490"/>
                        <a:pt x="148" y="627"/>
                        <a:pt x="321" y="624"/>
                      </a:cubicBezTo>
                      <a:cubicBezTo>
                        <a:pt x="344" y="624"/>
                        <a:pt x="367" y="621"/>
                        <a:pt x="389" y="615"/>
                      </a:cubicBezTo>
                      <a:cubicBezTo>
                        <a:pt x="403" y="612"/>
                        <a:pt x="416" y="608"/>
                        <a:pt x="429" y="603"/>
                      </a:cubicBezTo>
                      <a:cubicBezTo>
                        <a:pt x="438" y="599"/>
                        <a:pt x="443" y="589"/>
                        <a:pt x="439" y="579"/>
                      </a:cubicBezTo>
                      <a:cubicBezTo>
                        <a:pt x="436" y="569"/>
                        <a:pt x="425" y="565"/>
                        <a:pt x="415" y="5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Freeform 58"/>
                <p:cNvSpPr>
                  <a:spLocks noEditPoints="1"/>
                </p:cNvSpPr>
                <p:nvPr/>
              </p:nvSpPr>
              <p:spPr bwMode="auto">
                <a:xfrm>
                  <a:off x="7475537" y="6797675"/>
                  <a:ext cx="3475038" cy="2974975"/>
                </a:xfrm>
                <a:custGeom>
                  <a:avLst/>
                  <a:gdLst>
                    <a:gd name="T0" fmla="*/ 548 w 818"/>
                    <a:gd name="T1" fmla="*/ 612 h 700"/>
                    <a:gd name="T2" fmla="*/ 536 w 818"/>
                    <a:gd name="T3" fmla="*/ 619 h 700"/>
                    <a:gd name="T4" fmla="*/ 529 w 818"/>
                    <a:gd name="T5" fmla="*/ 644 h 700"/>
                    <a:gd name="T6" fmla="*/ 529 w 818"/>
                    <a:gd name="T7" fmla="*/ 644 h 700"/>
                    <a:gd name="T8" fmla="*/ 555 w 818"/>
                    <a:gd name="T9" fmla="*/ 651 h 700"/>
                    <a:gd name="T10" fmla="*/ 568 w 818"/>
                    <a:gd name="T11" fmla="*/ 643 h 700"/>
                    <a:gd name="T12" fmla="*/ 574 w 818"/>
                    <a:gd name="T13" fmla="*/ 618 h 700"/>
                    <a:gd name="T14" fmla="*/ 574 w 818"/>
                    <a:gd name="T15" fmla="*/ 617 h 700"/>
                    <a:gd name="T16" fmla="*/ 548 w 818"/>
                    <a:gd name="T17" fmla="*/ 612 h 700"/>
                    <a:gd name="T18" fmla="*/ 396 w 818"/>
                    <a:gd name="T19" fmla="*/ 164 h 700"/>
                    <a:gd name="T20" fmla="*/ 381 w 818"/>
                    <a:gd name="T21" fmla="*/ 165 h 700"/>
                    <a:gd name="T22" fmla="*/ 360 w 818"/>
                    <a:gd name="T23" fmla="*/ 186 h 700"/>
                    <a:gd name="T24" fmla="*/ 360 w 818"/>
                    <a:gd name="T25" fmla="*/ 186 h 700"/>
                    <a:gd name="T26" fmla="*/ 382 w 818"/>
                    <a:gd name="T27" fmla="*/ 208 h 700"/>
                    <a:gd name="T28" fmla="*/ 399 w 818"/>
                    <a:gd name="T29" fmla="*/ 207 h 700"/>
                    <a:gd name="T30" fmla="*/ 419 w 818"/>
                    <a:gd name="T31" fmla="*/ 185 h 700"/>
                    <a:gd name="T32" fmla="*/ 419 w 818"/>
                    <a:gd name="T33" fmla="*/ 184 h 700"/>
                    <a:gd name="T34" fmla="*/ 396 w 818"/>
                    <a:gd name="T35" fmla="*/ 164 h 700"/>
                    <a:gd name="T36" fmla="*/ 219 w 818"/>
                    <a:gd name="T37" fmla="*/ 345 h 700"/>
                    <a:gd name="T38" fmla="*/ 335 w 818"/>
                    <a:gd name="T39" fmla="*/ 217 h 700"/>
                    <a:gd name="T40" fmla="*/ 349 w 818"/>
                    <a:gd name="T41" fmla="*/ 190 h 700"/>
                    <a:gd name="T42" fmla="*/ 322 w 818"/>
                    <a:gd name="T43" fmla="*/ 176 h 700"/>
                    <a:gd name="T44" fmla="*/ 177 w 818"/>
                    <a:gd name="T45" fmla="*/ 337 h 700"/>
                    <a:gd name="T46" fmla="*/ 194 w 818"/>
                    <a:gd name="T47" fmla="*/ 362 h 700"/>
                    <a:gd name="T48" fmla="*/ 219 w 818"/>
                    <a:gd name="T49" fmla="*/ 345 h 700"/>
                    <a:gd name="T50" fmla="*/ 16 w 818"/>
                    <a:gd name="T51" fmla="*/ 607 h 700"/>
                    <a:gd name="T52" fmla="*/ 71 w 818"/>
                    <a:gd name="T53" fmla="*/ 494 h 700"/>
                    <a:gd name="T54" fmla="*/ 97 w 818"/>
                    <a:gd name="T55" fmla="*/ 498 h 700"/>
                    <a:gd name="T56" fmla="*/ 93 w 818"/>
                    <a:gd name="T57" fmla="*/ 524 h 700"/>
                    <a:gd name="T58" fmla="*/ 51 w 818"/>
                    <a:gd name="T59" fmla="*/ 592 h 700"/>
                    <a:gd name="T60" fmla="*/ 435 w 818"/>
                    <a:gd name="T61" fmla="*/ 483 h 700"/>
                    <a:gd name="T62" fmla="*/ 773 w 818"/>
                    <a:gd name="T63" fmla="*/ 235 h 700"/>
                    <a:gd name="T64" fmla="*/ 694 w 818"/>
                    <a:gd name="T65" fmla="*/ 219 h 700"/>
                    <a:gd name="T66" fmla="*/ 673 w 818"/>
                    <a:gd name="T67" fmla="*/ 204 h 700"/>
                    <a:gd name="T68" fmla="*/ 689 w 818"/>
                    <a:gd name="T69" fmla="*/ 182 h 700"/>
                    <a:gd name="T70" fmla="*/ 809 w 818"/>
                    <a:gd name="T71" fmla="*/ 226 h 700"/>
                    <a:gd name="T72" fmla="*/ 455 w 818"/>
                    <a:gd name="T73" fmla="*/ 514 h 700"/>
                    <a:gd name="T74" fmla="*/ 16 w 818"/>
                    <a:gd name="T75" fmla="*/ 607 h 700"/>
                    <a:gd name="T76" fmla="*/ 644 w 818"/>
                    <a:gd name="T77" fmla="*/ 0 h 700"/>
                    <a:gd name="T78" fmla="*/ 609 w 818"/>
                    <a:gd name="T79" fmla="*/ 35 h 700"/>
                    <a:gd name="T80" fmla="*/ 644 w 818"/>
                    <a:gd name="T81" fmla="*/ 70 h 700"/>
                    <a:gd name="T82" fmla="*/ 679 w 818"/>
                    <a:gd name="T83" fmla="*/ 35 h 700"/>
                    <a:gd name="T84" fmla="*/ 644 w 818"/>
                    <a:gd name="T85" fmla="*/ 0 h 7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818" h="700">
                      <a:moveTo>
                        <a:pt x="548" y="612"/>
                      </a:moveTo>
                      <a:cubicBezTo>
                        <a:pt x="544" y="614"/>
                        <a:pt x="540" y="616"/>
                        <a:pt x="536" y="619"/>
                      </a:cubicBezTo>
                      <a:cubicBezTo>
                        <a:pt x="527" y="624"/>
                        <a:pt x="524" y="635"/>
                        <a:pt x="529" y="644"/>
                      </a:cubicBezTo>
                      <a:cubicBezTo>
                        <a:pt x="529" y="644"/>
                        <a:pt x="529" y="644"/>
                        <a:pt x="529" y="644"/>
                      </a:cubicBezTo>
                      <a:cubicBezTo>
                        <a:pt x="535" y="653"/>
                        <a:pt x="546" y="656"/>
                        <a:pt x="555" y="651"/>
                      </a:cubicBezTo>
                      <a:cubicBezTo>
                        <a:pt x="560" y="649"/>
                        <a:pt x="564" y="646"/>
                        <a:pt x="568" y="643"/>
                      </a:cubicBezTo>
                      <a:cubicBezTo>
                        <a:pt x="577" y="638"/>
                        <a:pt x="579" y="626"/>
                        <a:pt x="574" y="618"/>
                      </a:cubicBezTo>
                      <a:cubicBezTo>
                        <a:pt x="574" y="617"/>
                        <a:pt x="574" y="617"/>
                        <a:pt x="574" y="617"/>
                      </a:cubicBezTo>
                      <a:cubicBezTo>
                        <a:pt x="568" y="609"/>
                        <a:pt x="557" y="606"/>
                        <a:pt x="548" y="612"/>
                      </a:cubicBezTo>
                      <a:close/>
                      <a:moveTo>
                        <a:pt x="396" y="164"/>
                      </a:moveTo>
                      <a:cubicBezTo>
                        <a:pt x="391" y="165"/>
                        <a:pt x="386" y="165"/>
                        <a:pt x="381" y="165"/>
                      </a:cubicBezTo>
                      <a:cubicBezTo>
                        <a:pt x="369" y="165"/>
                        <a:pt x="360" y="174"/>
                        <a:pt x="360" y="186"/>
                      </a:cubicBezTo>
                      <a:cubicBezTo>
                        <a:pt x="360" y="186"/>
                        <a:pt x="360" y="186"/>
                        <a:pt x="360" y="186"/>
                      </a:cubicBezTo>
                      <a:cubicBezTo>
                        <a:pt x="360" y="198"/>
                        <a:pt x="370" y="208"/>
                        <a:pt x="382" y="208"/>
                      </a:cubicBezTo>
                      <a:cubicBezTo>
                        <a:pt x="388" y="207"/>
                        <a:pt x="393" y="207"/>
                        <a:pt x="399" y="207"/>
                      </a:cubicBezTo>
                      <a:cubicBezTo>
                        <a:pt x="411" y="206"/>
                        <a:pt x="420" y="196"/>
                        <a:pt x="419" y="185"/>
                      </a:cubicBezTo>
                      <a:cubicBezTo>
                        <a:pt x="419" y="185"/>
                        <a:pt x="419" y="185"/>
                        <a:pt x="419" y="184"/>
                      </a:cubicBezTo>
                      <a:cubicBezTo>
                        <a:pt x="418" y="173"/>
                        <a:pt x="408" y="164"/>
                        <a:pt x="396" y="164"/>
                      </a:cubicBezTo>
                      <a:close/>
                      <a:moveTo>
                        <a:pt x="219" y="345"/>
                      </a:moveTo>
                      <a:cubicBezTo>
                        <a:pt x="231" y="285"/>
                        <a:pt x="275" y="236"/>
                        <a:pt x="335" y="217"/>
                      </a:cubicBezTo>
                      <a:cubicBezTo>
                        <a:pt x="346" y="213"/>
                        <a:pt x="352" y="201"/>
                        <a:pt x="349" y="190"/>
                      </a:cubicBezTo>
                      <a:cubicBezTo>
                        <a:pt x="345" y="179"/>
                        <a:pt x="333" y="172"/>
                        <a:pt x="322" y="176"/>
                      </a:cubicBezTo>
                      <a:cubicBezTo>
                        <a:pt x="247" y="200"/>
                        <a:pt x="192" y="262"/>
                        <a:pt x="177" y="337"/>
                      </a:cubicBezTo>
                      <a:cubicBezTo>
                        <a:pt x="174" y="349"/>
                        <a:pt x="182" y="360"/>
                        <a:pt x="194" y="362"/>
                      </a:cubicBezTo>
                      <a:cubicBezTo>
                        <a:pt x="205" y="365"/>
                        <a:pt x="217" y="357"/>
                        <a:pt x="219" y="345"/>
                      </a:cubicBezTo>
                      <a:close/>
                      <a:moveTo>
                        <a:pt x="16" y="607"/>
                      </a:moveTo>
                      <a:cubicBezTo>
                        <a:pt x="0" y="571"/>
                        <a:pt x="18" y="539"/>
                        <a:pt x="71" y="494"/>
                      </a:cubicBezTo>
                      <a:cubicBezTo>
                        <a:pt x="79" y="488"/>
                        <a:pt x="91" y="490"/>
                        <a:pt x="97" y="498"/>
                      </a:cubicBezTo>
                      <a:cubicBezTo>
                        <a:pt x="103" y="506"/>
                        <a:pt x="102" y="518"/>
                        <a:pt x="93" y="524"/>
                      </a:cubicBezTo>
                      <a:cubicBezTo>
                        <a:pt x="42" y="564"/>
                        <a:pt x="41" y="582"/>
                        <a:pt x="51" y="592"/>
                      </a:cubicBezTo>
                      <a:cubicBezTo>
                        <a:pt x="78" y="621"/>
                        <a:pt x="292" y="547"/>
                        <a:pt x="435" y="483"/>
                      </a:cubicBezTo>
                      <a:cubicBezTo>
                        <a:pt x="613" y="402"/>
                        <a:pt x="786" y="265"/>
                        <a:pt x="773" y="235"/>
                      </a:cubicBezTo>
                      <a:cubicBezTo>
                        <a:pt x="768" y="221"/>
                        <a:pt x="759" y="209"/>
                        <a:pt x="694" y="219"/>
                      </a:cubicBezTo>
                      <a:cubicBezTo>
                        <a:pt x="684" y="221"/>
                        <a:pt x="674" y="214"/>
                        <a:pt x="673" y="204"/>
                      </a:cubicBezTo>
                      <a:cubicBezTo>
                        <a:pt x="671" y="194"/>
                        <a:pt x="678" y="183"/>
                        <a:pt x="689" y="182"/>
                      </a:cubicBezTo>
                      <a:cubicBezTo>
                        <a:pt x="757" y="175"/>
                        <a:pt x="801" y="187"/>
                        <a:pt x="809" y="226"/>
                      </a:cubicBezTo>
                      <a:cubicBezTo>
                        <a:pt x="818" y="277"/>
                        <a:pt x="747" y="363"/>
                        <a:pt x="455" y="514"/>
                      </a:cubicBezTo>
                      <a:cubicBezTo>
                        <a:pt x="51" y="700"/>
                        <a:pt x="16" y="607"/>
                        <a:pt x="16" y="607"/>
                      </a:cubicBezTo>
                      <a:close/>
                      <a:moveTo>
                        <a:pt x="644" y="0"/>
                      </a:moveTo>
                      <a:cubicBezTo>
                        <a:pt x="624" y="0"/>
                        <a:pt x="609" y="15"/>
                        <a:pt x="609" y="35"/>
                      </a:cubicBezTo>
                      <a:cubicBezTo>
                        <a:pt x="609" y="54"/>
                        <a:pt x="624" y="70"/>
                        <a:pt x="644" y="70"/>
                      </a:cubicBezTo>
                      <a:cubicBezTo>
                        <a:pt x="663" y="70"/>
                        <a:pt x="679" y="54"/>
                        <a:pt x="679" y="35"/>
                      </a:cubicBezTo>
                      <a:cubicBezTo>
                        <a:pt x="679" y="15"/>
                        <a:pt x="663" y="0"/>
                        <a:pt x="64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54" name="组合 53"/>
          <p:cNvGrpSpPr/>
          <p:nvPr/>
        </p:nvGrpSpPr>
        <p:grpSpPr>
          <a:xfrm>
            <a:off x="689896" y="4185038"/>
            <a:ext cx="3181064" cy="1200329"/>
            <a:chOff x="458408" y="1942393"/>
            <a:chExt cx="3181064" cy="1200329"/>
          </a:xfrm>
        </p:grpSpPr>
        <p:sp>
          <p:nvSpPr>
            <p:cNvPr id="56" name="矩形 55"/>
            <p:cNvSpPr/>
            <p:nvPr/>
          </p:nvSpPr>
          <p:spPr>
            <a:xfrm>
              <a:off x="458408" y="1942393"/>
              <a:ext cx="30641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u="none" strike="noStrike" dirty="0">
                  <a:solidFill>
                    <a:schemeClr val="bg2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 / KEYNOTE</a:t>
              </a:r>
              <a:endParaRPr lang="en-US" altLang="zh-CN" sz="2000" u="none" strike="noStrike" dirty="0">
                <a:solidFill>
                  <a:schemeClr val="bg2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sz="1600" u="none" strike="noStrike" dirty="0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专属定制，尽享尊贵</a:t>
              </a:r>
              <a:endPara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458408" y="2588724"/>
              <a:ext cx="318106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企业做的每一次演示，都是不容忽视的形象展示。我们将为您提供最佳的演示设计方案，让您的客户感受到贵企业极致专业、权威信服的优良形象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55" name="Rectangle 44"/>
          <p:cNvSpPr/>
          <p:nvPr/>
        </p:nvSpPr>
        <p:spPr>
          <a:xfrm>
            <a:off x="550863" y="4259906"/>
            <a:ext cx="55756" cy="10464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8333859" y="4185038"/>
            <a:ext cx="3181064" cy="1200329"/>
            <a:chOff x="458408" y="1942393"/>
            <a:chExt cx="3181064" cy="1200329"/>
          </a:xfrm>
        </p:grpSpPr>
        <p:sp>
          <p:nvSpPr>
            <p:cNvPr id="61" name="矩形 60"/>
            <p:cNvSpPr/>
            <p:nvPr/>
          </p:nvSpPr>
          <p:spPr>
            <a:xfrm>
              <a:off x="575362" y="1942393"/>
              <a:ext cx="30641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u="none" strike="noStrike" dirty="0">
                  <a:solidFill>
                    <a:schemeClr val="accent2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书籍画册</a:t>
              </a:r>
              <a:endParaRPr lang="en-US" altLang="zh-CN" sz="2000" u="none" strike="noStrike" dirty="0">
                <a:solidFill>
                  <a:schemeClr val="accent2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r"/>
              <a:r>
                <a:rPr lang="zh-CN" altLang="en-US" sz="1600" u="none" strike="noStrike" dirty="0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印染之美，卓然深刻</a:t>
              </a:r>
              <a:endPara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458408" y="2588724"/>
              <a:ext cx="318106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书籍与画册是企业形象持久、详尽传播的重要载体。我们讲用最准确的企业内涵解读、最专业的版式与配色设计，向您提交最精美的设计方案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60" name="Rectangle 44"/>
          <p:cNvSpPr/>
          <p:nvPr/>
        </p:nvSpPr>
        <p:spPr>
          <a:xfrm>
            <a:off x="11590586" y="4259906"/>
            <a:ext cx="55756" cy="1046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网线"/>
          <p:cNvGrpSpPr/>
          <p:nvPr/>
        </p:nvGrpSpPr>
        <p:grpSpPr>
          <a:xfrm>
            <a:off x="563283" y="1708576"/>
            <a:ext cx="3986578" cy="4192919"/>
            <a:chOff x="1937437" y="1332541"/>
            <a:chExt cx="3986578" cy="4192919"/>
          </a:xfrm>
        </p:grpSpPr>
        <p:sp>
          <p:nvSpPr>
            <p:cNvPr id="22" name="Line 16"/>
            <p:cNvSpPr>
              <a:spLocks noChangeShapeType="1"/>
            </p:cNvSpPr>
            <p:nvPr/>
          </p:nvSpPr>
          <p:spPr bwMode="gray">
            <a:xfrm>
              <a:off x="1937437" y="3430781"/>
              <a:ext cx="3986578" cy="0"/>
            </a:xfrm>
            <a:prstGeom prst="line">
              <a:avLst/>
            </a:prstGeom>
            <a:noFill/>
            <a:ln w="28575">
              <a:solidFill>
                <a:srgbClr val="808080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gray">
            <a:xfrm>
              <a:off x="3930726" y="1332541"/>
              <a:ext cx="0" cy="4192919"/>
            </a:xfrm>
            <a:prstGeom prst="line">
              <a:avLst/>
            </a:prstGeom>
            <a:noFill/>
            <a:ln w="28575">
              <a:solidFill>
                <a:srgbClr val="808080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" name="Oval 10"/>
            <p:cNvSpPr>
              <a:spLocks noChangeArrowheads="1"/>
            </p:cNvSpPr>
            <p:nvPr/>
          </p:nvSpPr>
          <p:spPr bwMode="gray">
            <a:xfrm>
              <a:off x="2332889" y="1808118"/>
              <a:ext cx="3192112" cy="3216828"/>
            </a:xfrm>
            <a:prstGeom prst="ellipse">
              <a:avLst/>
            </a:prstGeom>
            <a:noFill/>
            <a:ln w="9525">
              <a:solidFill>
                <a:srgbClr val="B2B2B2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64999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5" name="Oval 15"/>
            <p:cNvSpPr>
              <a:spLocks noChangeArrowheads="1"/>
            </p:cNvSpPr>
            <p:nvPr/>
          </p:nvSpPr>
          <p:spPr bwMode="auto">
            <a:xfrm>
              <a:off x="2135163" y="1601500"/>
              <a:ext cx="3608939" cy="3642531"/>
            </a:xfrm>
            <a:prstGeom prst="ellipse">
              <a:avLst/>
            </a:prstGeom>
            <a:noFill/>
            <a:ln w="19050">
              <a:solidFill>
                <a:srgbClr val="B2B2B2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 kern="0" dirty="0">
                <a:solidFill>
                  <a:sysClr val="windowText" lastClr="0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Oval 12"/>
          <p:cNvSpPr>
            <a:spLocks noChangeArrowheads="1"/>
          </p:cNvSpPr>
          <p:nvPr/>
        </p:nvSpPr>
        <p:spPr bwMode="gray">
          <a:xfrm>
            <a:off x="1213462" y="2463801"/>
            <a:ext cx="2668407" cy="272165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rgbClr val="F8F8F8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Oval 13"/>
          <p:cNvSpPr>
            <a:spLocks noChangeArrowheads="1"/>
          </p:cNvSpPr>
          <p:nvPr/>
        </p:nvSpPr>
        <p:spPr bwMode="gray">
          <a:xfrm>
            <a:off x="1323499" y="2570022"/>
            <a:ext cx="2446367" cy="249719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gray">
          <a:xfrm>
            <a:off x="3196063" y="1957943"/>
            <a:ext cx="381201" cy="381174"/>
          </a:xfrm>
          <a:prstGeom prst="ellipse">
            <a:avLst/>
          </a:prstGeom>
          <a:solidFill>
            <a:schemeClr val="bg2"/>
          </a:solidFill>
          <a:ln w="12700">
            <a:noFill/>
            <a:round/>
          </a:ln>
          <a:effectLst>
            <a:outerShdw dist="35921" dir="2700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gray">
          <a:xfrm>
            <a:off x="3994092" y="2748791"/>
            <a:ext cx="381201" cy="381174"/>
          </a:xfrm>
          <a:prstGeom prst="ellipse">
            <a:avLst/>
          </a:prstGeom>
          <a:solidFill>
            <a:schemeClr val="accent2"/>
          </a:solidFill>
          <a:ln w="12700">
            <a:noFill/>
            <a:round/>
          </a:ln>
          <a:effectLst>
            <a:outerShdw dist="35921" dir="2700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gray">
          <a:xfrm>
            <a:off x="4254163" y="3610885"/>
            <a:ext cx="381201" cy="381174"/>
          </a:xfrm>
          <a:prstGeom prst="ellipse">
            <a:avLst/>
          </a:prstGeom>
          <a:solidFill>
            <a:schemeClr val="accent4"/>
          </a:solidFill>
          <a:ln w="12700">
            <a:noFill/>
            <a:round/>
          </a:ln>
          <a:effectLst>
            <a:outerShdw dist="35921" dir="2700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gray">
          <a:xfrm>
            <a:off x="3983404" y="4526418"/>
            <a:ext cx="381201" cy="381174"/>
          </a:xfrm>
          <a:prstGeom prst="ellipse">
            <a:avLst/>
          </a:prstGeom>
          <a:solidFill>
            <a:schemeClr val="accent3"/>
          </a:solidFill>
          <a:ln w="12700">
            <a:solidFill>
              <a:srgbClr val="F8F8F8"/>
            </a:solidFill>
            <a:round/>
          </a:ln>
          <a:effectLst>
            <a:outerShdw dist="35921" dir="2700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Oval 37"/>
          <p:cNvSpPr>
            <a:spLocks noChangeArrowheads="1"/>
          </p:cNvSpPr>
          <p:nvPr/>
        </p:nvSpPr>
        <p:spPr bwMode="gray">
          <a:xfrm>
            <a:off x="3281566" y="5224644"/>
            <a:ext cx="381201" cy="381174"/>
          </a:xfrm>
          <a:prstGeom prst="ellipse">
            <a:avLst/>
          </a:prstGeom>
          <a:solidFill>
            <a:schemeClr val="accent6"/>
          </a:solidFill>
          <a:ln w="12700">
            <a:noFill/>
            <a:round/>
          </a:ln>
          <a:effectLst>
            <a:outerShdw dist="35921" dir="2700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ysClr val="windowText" lastClr="00000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469858" y="3446378"/>
            <a:ext cx="4267200" cy="2439877"/>
            <a:chOff x="7277100" y="2836726"/>
            <a:chExt cx="4267200" cy="2439877"/>
          </a:xfrm>
        </p:grpSpPr>
        <p:sp>
          <p:nvSpPr>
            <p:cNvPr id="27" name="矩形 26"/>
            <p:cNvSpPr/>
            <p:nvPr/>
          </p:nvSpPr>
          <p:spPr>
            <a:xfrm>
              <a:off x="7289800" y="2836726"/>
              <a:ext cx="30641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>
                  <a:solidFill>
                    <a:schemeClr val="tx2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缜密</a:t>
              </a:r>
              <a:r>
                <a:rPr lang="zh-CN" altLang="en-US" sz="2400" dirty="0">
                  <a:solidFill>
                    <a:schemeClr val="tx2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推演，专业信服</a:t>
              </a:r>
              <a:endParaRPr lang="zh-CN" altLang="en-US" sz="2400" dirty="0">
                <a:solidFill>
                  <a:schemeClr val="tx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191500" y="3330657"/>
              <a:ext cx="3263900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构建全系列的品牌传播体系，从定位、</a:t>
              </a:r>
              <a:r>
                <a:rPr lang="zh-CN" altLang="en-US" sz="110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概念、应用</a:t>
              </a:r>
              <a:r>
                <a:rPr lang="zh-CN" altLang="en-US" sz="11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等一整套品牌表述到设计执行，以专业的品牌全案整合流程打造行业内标杆型品牌</a:t>
              </a:r>
              <a:endParaRPr lang="zh-CN" altLang="en-US" sz="11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9" name="TextBox 25"/>
            <p:cNvSpPr txBox="1"/>
            <p:nvPr/>
          </p:nvSpPr>
          <p:spPr>
            <a:xfrm>
              <a:off x="7277100" y="4011320"/>
              <a:ext cx="4267200" cy="1265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我们整合了多方优势资源，建立了一支由从业十年以上的资深人士组成的核心创作执行团队。致力于成为一家集全案策划、</a:t>
              </a: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定制、视频制作、动画设计、书籍画册设计、企业形象设计等为一体的综合性广告传媒公司。</a:t>
              </a:r>
              <a:endPara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282461" y="3312571"/>
              <a:ext cx="10271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u="none" strike="noStrike">
                  <a:solidFill>
                    <a:schemeClr val="bg2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45</a:t>
              </a:r>
              <a:r>
                <a:rPr lang="en-US" altLang="zh-CN" sz="2000" u="none" strike="noStrike">
                  <a:solidFill>
                    <a:schemeClr val="bg2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%</a:t>
              </a:r>
              <a:endParaRPr lang="zh-CN" altLang="en-US" sz="2800" u="none" strike="noStrike" dirty="0">
                <a:solidFill>
                  <a:schemeClr val="bg2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1482165" y="2759131"/>
            <a:ext cx="2131000" cy="21309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4000" sy="104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/>
          </a:p>
        </p:txBody>
      </p:sp>
      <p:sp>
        <p:nvSpPr>
          <p:cNvPr id="33" name="TextBox 2588"/>
          <p:cNvSpPr txBox="1">
            <a:spLocks noChangeArrowheads="1"/>
          </p:cNvSpPr>
          <p:nvPr/>
        </p:nvSpPr>
        <p:spPr bwMode="auto">
          <a:xfrm>
            <a:off x="1525945" y="3682961"/>
            <a:ext cx="2043440" cy="4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PPT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培训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4" name="TextBox 2588"/>
          <p:cNvSpPr txBox="1">
            <a:spLocks noChangeArrowheads="1"/>
          </p:cNvSpPr>
          <p:nvPr/>
        </p:nvSpPr>
        <p:spPr bwMode="auto">
          <a:xfrm>
            <a:off x="1525945" y="4031120"/>
            <a:ext cx="2043440" cy="36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点击添加标题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5" name="Freeform 571"/>
          <p:cNvSpPr>
            <a:spLocks noEditPoints="1"/>
          </p:cNvSpPr>
          <p:nvPr/>
        </p:nvSpPr>
        <p:spPr bwMode="auto">
          <a:xfrm>
            <a:off x="2321909" y="3077182"/>
            <a:ext cx="451510" cy="445194"/>
          </a:xfrm>
          <a:custGeom>
            <a:avLst/>
            <a:gdLst>
              <a:gd name="T0" fmla="*/ 65 w 188"/>
              <a:gd name="T1" fmla="*/ 74 h 185"/>
              <a:gd name="T2" fmla="*/ 188 w 188"/>
              <a:gd name="T3" fmla="*/ 81 h 185"/>
              <a:gd name="T4" fmla="*/ 188 w 188"/>
              <a:gd name="T5" fmla="*/ 162 h 185"/>
              <a:gd name="T6" fmla="*/ 180 w 188"/>
              <a:gd name="T7" fmla="*/ 169 h 185"/>
              <a:gd name="T8" fmla="*/ 130 w 188"/>
              <a:gd name="T9" fmla="*/ 176 h 185"/>
              <a:gd name="T10" fmla="*/ 155 w 188"/>
              <a:gd name="T11" fmla="*/ 181 h 185"/>
              <a:gd name="T12" fmla="*/ 96 w 188"/>
              <a:gd name="T13" fmla="*/ 185 h 185"/>
              <a:gd name="T14" fmla="*/ 96 w 188"/>
              <a:gd name="T15" fmla="*/ 176 h 185"/>
              <a:gd name="T16" fmla="*/ 116 w 188"/>
              <a:gd name="T17" fmla="*/ 169 h 185"/>
              <a:gd name="T18" fmla="*/ 58 w 188"/>
              <a:gd name="T19" fmla="*/ 162 h 185"/>
              <a:gd name="T20" fmla="*/ 58 w 188"/>
              <a:gd name="T21" fmla="*/ 81 h 185"/>
              <a:gd name="T22" fmla="*/ 92 w 188"/>
              <a:gd name="T23" fmla="*/ 0 h 185"/>
              <a:gd name="T24" fmla="*/ 27 w 188"/>
              <a:gd name="T25" fmla="*/ 27 h 185"/>
              <a:gd name="T26" fmla="*/ 27 w 188"/>
              <a:gd name="T27" fmla="*/ 156 h 185"/>
              <a:gd name="T28" fmla="*/ 47 w 188"/>
              <a:gd name="T29" fmla="*/ 155 h 185"/>
              <a:gd name="T30" fmla="*/ 41 w 188"/>
              <a:gd name="T31" fmla="*/ 96 h 185"/>
              <a:gd name="T32" fmla="*/ 50 w 188"/>
              <a:gd name="T33" fmla="*/ 109 h 185"/>
              <a:gd name="T34" fmla="*/ 50 w 188"/>
              <a:gd name="T35" fmla="*/ 108 h 185"/>
              <a:gd name="T36" fmla="*/ 61 w 188"/>
              <a:gd name="T37" fmla="*/ 47 h 185"/>
              <a:gd name="T38" fmla="*/ 88 w 188"/>
              <a:gd name="T39" fmla="*/ 64 h 185"/>
              <a:gd name="T40" fmla="*/ 96 w 188"/>
              <a:gd name="T41" fmla="*/ 52 h 185"/>
              <a:gd name="T42" fmla="*/ 126 w 188"/>
              <a:gd name="T43" fmla="*/ 45 h 185"/>
              <a:gd name="T44" fmla="*/ 140 w 188"/>
              <a:gd name="T45" fmla="*/ 64 h 185"/>
              <a:gd name="T46" fmla="*/ 145 w 188"/>
              <a:gd name="T47" fmla="*/ 35 h 185"/>
              <a:gd name="T48" fmla="*/ 164 w 188"/>
              <a:gd name="T49" fmla="*/ 64 h 185"/>
              <a:gd name="T50" fmla="*/ 157 w 188"/>
              <a:gd name="T51" fmla="*/ 27 h 185"/>
              <a:gd name="T52" fmla="*/ 138 w 188"/>
              <a:gd name="T53" fmla="*/ 29 h 185"/>
              <a:gd name="T54" fmla="*/ 131 w 188"/>
              <a:gd name="T55" fmla="*/ 34 h 185"/>
              <a:gd name="T56" fmla="*/ 122 w 188"/>
              <a:gd name="T57" fmla="*/ 20 h 185"/>
              <a:gd name="T58" fmla="*/ 105 w 188"/>
              <a:gd name="T59" fmla="*/ 15 h 185"/>
              <a:gd name="T60" fmla="*/ 121 w 188"/>
              <a:gd name="T61" fmla="*/ 34 h 185"/>
              <a:gd name="T62" fmla="*/ 120 w 188"/>
              <a:gd name="T63" fmla="*/ 39 h 185"/>
              <a:gd name="T64" fmla="*/ 96 w 188"/>
              <a:gd name="T65" fmla="*/ 14 h 185"/>
              <a:gd name="T66" fmla="*/ 88 w 188"/>
              <a:gd name="T67" fmla="*/ 14 h 185"/>
              <a:gd name="T68" fmla="*/ 88 w 188"/>
              <a:gd name="T69" fmla="*/ 44 h 185"/>
              <a:gd name="T70" fmla="*/ 61 w 188"/>
              <a:gd name="T71" fmla="*/ 37 h 185"/>
              <a:gd name="T72" fmla="*/ 79 w 188"/>
              <a:gd name="T73" fmla="*/ 15 h 185"/>
              <a:gd name="T74" fmla="*/ 61 w 188"/>
              <a:gd name="T75" fmla="*/ 20 h 185"/>
              <a:gd name="T76" fmla="*/ 55 w 188"/>
              <a:gd name="T77" fmla="*/ 30 h 185"/>
              <a:gd name="T78" fmla="*/ 46 w 188"/>
              <a:gd name="T79" fmla="*/ 29 h 185"/>
              <a:gd name="T80" fmla="*/ 39 w 188"/>
              <a:gd name="T81" fmla="*/ 35 h 185"/>
              <a:gd name="T82" fmla="*/ 50 w 188"/>
              <a:gd name="T83" fmla="*/ 42 h 185"/>
              <a:gd name="T84" fmla="*/ 14 w 188"/>
              <a:gd name="T85" fmla="*/ 87 h 185"/>
              <a:gd name="T86" fmla="*/ 39 w 188"/>
              <a:gd name="T87" fmla="*/ 35 h 185"/>
              <a:gd name="T88" fmla="*/ 173 w 188"/>
              <a:gd name="T89" fmla="*/ 88 h 185"/>
              <a:gd name="T90" fmla="*/ 72 w 188"/>
              <a:gd name="T91" fmla="*/ 155 h 185"/>
              <a:gd name="T92" fmla="*/ 173 w 188"/>
              <a:gd name="T93" fmla="*/ 8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" h="185">
                <a:moveTo>
                  <a:pt x="65" y="74"/>
                </a:moveTo>
                <a:cubicBezTo>
                  <a:pt x="65" y="74"/>
                  <a:pt x="65" y="74"/>
                  <a:pt x="65" y="74"/>
                </a:cubicBezTo>
                <a:cubicBezTo>
                  <a:pt x="181" y="74"/>
                  <a:pt x="181" y="74"/>
                  <a:pt x="181" y="74"/>
                </a:cubicBezTo>
                <a:cubicBezTo>
                  <a:pt x="184" y="74"/>
                  <a:pt x="188" y="77"/>
                  <a:pt x="188" y="81"/>
                </a:cubicBezTo>
                <a:cubicBezTo>
                  <a:pt x="188" y="81"/>
                  <a:pt x="188" y="81"/>
                  <a:pt x="188" y="81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8" y="166"/>
                  <a:pt x="184" y="169"/>
                  <a:pt x="181" y="169"/>
                </a:cubicBezTo>
                <a:cubicBezTo>
                  <a:pt x="180" y="169"/>
                  <a:pt x="180" y="169"/>
                  <a:pt x="180" y="169"/>
                </a:cubicBezTo>
                <a:cubicBezTo>
                  <a:pt x="130" y="169"/>
                  <a:pt x="130" y="169"/>
                  <a:pt x="130" y="169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153" y="176"/>
                  <a:pt x="155" y="178"/>
                  <a:pt x="155" y="181"/>
                </a:cubicBezTo>
                <a:cubicBezTo>
                  <a:pt x="155" y="183"/>
                  <a:pt x="153" y="185"/>
                  <a:pt x="151" y="185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3" y="185"/>
                  <a:pt x="91" y="183"/>
                  <a:pt x="91" y="181"/>
                </a:cubicBezTo>
                <a:cubicBezTo>
                  <a:pt x="91" y="178"/>
                  <a:pt x="93" y="176"/>
                  <a:pt x="96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65" y="169"/>
                  <a:pt x="65" y="169"/>
                  <a:pt x="65" y="169"/>
                </a:cubicBezTo>
                <a:cubicBezTo>
                  <a:pt x="61" y="169"/>
                  <a:pt x="58" y="166"/>
                  <a:pt x="58" y="162"/>
                </a:cubicBezTo>
                <a:cubicBezTo>
                  <a:pt x="58" y="162"/>
                  <a:pt x="58" y="162"/>
                  <a:pt x="58" y="162"/>
                </a:cubicBezTo>
                <a:cubicBezTo>
                  <a:pt x="58" y="81"/>
                  <a:pt x="58" y="81"/>
                  <a:pt x="58" y="81"/>
                </a:cubicBezTo>
                <a:cubicBezTo>
                  <a:pt x="58" y="77"/>
                  <a:pt x="61" y="74"/>
                  <a:pt x="65" y="74"/>
                </a:cubicBezTo>
                <a:close/>
                <a:moveTo>
                  <a:pt x="92" y="0"/>
                </a:moveTo>
                <a:cubicBezTo>
                  <a:pt x="92" y="0"/>
                  <a:pt x="92" y="0"/>
                  <a:pt x="92" y="0"/>
                </a:cubicBezTo>
                <a:cubicBezTo>
                  <a:pt x="67" y="0"/>
                  <a:pt x="44" y="10"/>
                  <a:pt x="27" y="27"/>
                </a:cubicBezTo>
                <a:cubicBezTo>
                  <a:pt x="10" y="43"/>
                  <a:pt x="0" y="66"/>
                  <a:pt x="0" y="91"/>
                </a:cubicBezTo>
                <a:cubicBezTo>
                  <a:pt x="0" y="117"/>
                  <a:pt x="10" y="140"/>
                  <a:pt x="27" y="156"/>
                </a:cubicBezTo>
                <a:cubicBezTo>
                  <a:pt x="31" y="160"/>
                  <a:pt x="35" y="164"/>
                  <a:pt x="39" y="167"/>
                </a:cubicBezTo>
                <a:cubicBezTo>
                  <a:pt x="47" y="172"/>
                  <a:pt x="55" y="160"/>
                  <a:pt x="47" y="155"/>
                </a:cubicBezTo>
                <a:cubicBezTo>
                  <a:pt x="28" y="142"/>
                  <a:pt x="16" y="119"/>
                  <a:pt x="14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100"/>
                  <a:pt x="42" y="105"/>
                  <a:pt x="42" y="110"/>
                </a:cubicBezTo>
                <a:cubicBezTo>
                  <a:pt x="43" y="115"/>
                  <a:pt x="50" y="114"/>
                  <a:pt x="50" y="109"/>
                </a:cubicBezTo>
                <a:cubicBezTo>
                  <a:pt x="50" y="109"/>
                  <a:pt x="50" y="109"/>
                  <a:pt x="50" y="109"/>
                </a:cubicBezTo>
                <a:cubicBezTo>
                  <a:pt x="50" y="109"/>
                  <a:pt x="50" y="108"/>
                  <a:pt x="50" y="108"/>
                </a:cubicBezTo>
                <a:cubicBezTo>
                  <a:pt x="48" y="89"/>
                  <a:pt x="50" y="64"/>
                  <a:pt x="57" y="45"/>
                </a:cubicBezTo>
                <a:cubicBezTo>
                  <a:pt x="58" y="46"/>
                  <a:pt x="60" y="46"/>
                  <a:pt x="61" y="47"/>
                </a:cubicBezTo>
                <a:cubicBezTo>
                  <a:pt x="69" y="50"/>
                  <a:pt x="78" y="52"/>
                  <a:pt x="88" y="52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9"/>
                  <a:pt x="96" y="69"/>
                  <a:pt x="96" y="64"/>
                </a:cubicBezTo>
                <a:cubicBezTo>
                  <a:pt x="96" y="52"/>
                  <a:pt x="96" y="52"/>
                  <a:pt x="96" y="52"/>
                </a:cubicBezTo>
                <a:cubicBezTo>
                  <a:pt x="105" y="52"/>
                  <a:pt x="115" y="50"/>
                  <a:pt x="123" y="47"/>
                </a:cubicBezTo>
                <a:cubicBezTo>
                  <a:pt x="124" y="46"/>
                  <a:pt x="125" y="46"/>
                  <a:pt x="126" y="45"/>
                </a:cubicBezTo>
                <a:cubicBezTo>
                  <a:pt x="129" y="51"/>
                  <a:pt x="130" y="58"/>
                  <a:pt x="132" y="65"/>
                </a:cubicBezTo>
                <a:cubicBezTo>
                  <a:pt x="133" y="70"/>
                  <a:pt x="141" y="69"/>
                  <a:pt x="140" y="64"/>
                </a:cubicBezTo>
                <a:cubicBezTo>
                  <a:pt x="139" y="56"/>
                  <a:pt x="137" y="48"/>
                  <a:pt x="134" y="42"/>
                </a:cubicBezTo>
                <a:cubicBezTo>
                  <a:pt x="138" y="40"/>
                  <a:pt x="141" y="37"/>
                  <a:pt x="145" y="35"/>
                </a:cubicBezTo>
                <a:cubicBezTo>
                  <a:pt x="145" y="35"/>
                  <a:pt x="146" y="36"/>
                  <a:pt x="147" y="36"/>
                </a:cubicBezTo>
                <a:cubicBezTo>
                  <a:pt x="154" y="44"/>
                  <a:pt x="160" y="53"/>
                  <a:pt x="164" y="64"/>
                </a:cubicBezTo>
                <a:cubicBezTo>
                  <a:pt x="168" y="72"/>
                  <a:pt x="181" y="67"/>
                  <a:pt x="177" y="58"/>
                </a:cubicBezTo>
                <a:cubicBezTo>
                  <a:pt x="173" y="46"/>
                  <a:pt x="166" y="36"/>
                  <a:pt x="157" y="27"/>
                </a:cubicBezTo>
                <a:cubicBezTo>
                  <a:pt x="140" y="10"/>
                  <a:pt x="117" y="0"/>
                  <a:pt x="92" y="0"/>
                </a:cubicBezTo>
                <a:close/>
                <a:moveTo>
                  <a:pt x="138" y="29"/>
                </a:moveTo>
                <a:cubicBezTo>
                  <a:pt x="138" y="29"/>
                  <a:pt x="138" y="29"/>
                  <a:pt x="138" y="29"/>
                </a:cubicBezTo>
                <a:cubicBezTo>
                  <a:pt x="136" y="31"/>
                  <a:pt x="133" y="32"/>
                  <a:pt x="131" y="34"/>
                </a:cubicBezTo>
                <a:cubicBezTo>
                  <a:pt x="130" y="32"/>
                  <a:pt x="129" y="31"/>
                  <a:pt x="128" y="30"/>
                </a:cubicBezTo>
                <a:cubicBezTo>
                  <a:pt x="127" y="26"/>
                  <a:pt x="125" y="23"/>
                  <a:pt x="122" y="20"/>
                </a:cubicBezTo>
                <a:cubicBezTo>
                  <a:pt x="128" y="22"/>
                  <a:pt x="133" y="26"/>
                  <a:pt x="138" y="29"/>
                </a:cubicBezTo>
                <a:close/>
                <a:moveTo>
                  <a:pt x="105" y="15"/>
                </a:moveTo>
                <a:cubicBezTo>
                  <a:pt x="105" y="15"/>
                  <a:pt x="105" y="15"/>
                  <a:pt x="105" y="15"/>
                </a:cubicBezTo>
                <a:cubicBezTo>
                  <a:pt x="111" y="19"/>
                  <a:pt x="116" y="25"/>
                  <a:pt x="121" y="34"/>
                </a:cubicBezTo>
                <a:cubicBezTo>
                  <a:pt x="122" y="35"/>
                  <a:pt x="122" y="36"/>
                  <a:pt x="123" y="37"/>
                </a:cubicBezTo>
                <a:cubicBezTo>
                  <a:pt x="122" y="38"/>
                  <a:pt x="121" y="38"/>
                  <a:pt x="120" y="39"/>
                </a:cubicBezTo>
                <a:cubicBezTo>
                  <a:pt x="113" y="41"/>
                  <a:pt x="104" y="43"/>
                  <a:pt x="96" y="44"/>
                </a:cubicBezTo>
                <a:cubicBezTo>
                  <a:pt x="96" y="14"/>
                  <a:pt x="96" y="14"/>
                  <a:pt x="96" y="14"/>
                </a:cubicBezTo>
                <a:cubicBezTo>
                  <a:pt x="99" y="14"/>
                  <a:pt x="102" y="14"/>
                  <a:pt x="105" y="15"/>
                </a:cubicBezTo>
                <a:close/>
                <a:moveTo>
                  <a:pt x="88" y="14"/>
                </a:moveTo>
                <a:cubicBezTo>
                  <a:pt x="88" y="14"/>
                  <a:pt x="88" y="14"/>
                  <a:pt x="88" y="14"/>
                </a:cubicBezTo>
                <a:cubicBezTo>
                  <a:pt x="88" y="44"/>
                  <a:pt x="88" y="44"/>
                  <a:pt x="88" y="44"/>
                </a:cubicBezTo>
                <a:cubicBezTo>
                  <a:pt x="79" y="43"/>
                  <a:pt x="71" y="41"/>
                  <a:pt x="64" y="39"/>
                </a:cubicBezTo>
                <a:cubicBezTo>
                  <a:pt x="63" y="38"/>
                  <a:pt x="62" y="38"/>
                  <a:pt x="61" y="37"/>
                </a:cubicBezTo>
                <a:cubicBezTo>
                  <a:pt x="61" y="36"/>
                  <a:pt x="62" y="35"/>
                  <a:pt x="63" y="34"/>
                </a:cubicBezTo>
                <a:cubicBezTo>
                  <a:pt x="67" y="25"/>
                  <a:pt x="73" y="19"/>
                  <a:pt x="79" y="15"/>
                </a:cubicBezTo>
                <a:cubicBezTo>
                  <a:pt x="82" y="14"/>
                  <a:pt x="85" y="14"/>
                  <a:pt x="88" y="14"/>
                </a:cubicBezTo>
                <a:close/>
                <a:moveTo>
                  <a:pt x="61" y="20"/>
                </a:moveTo>
                <a:cubicBezTo>
                  <a:pt x="61" y="20"/>
                  <a:pt x="61" y="20"/>
                  <a:pt x="61" y="20"/>
                </a:cubicBezTo>
                <a:cubicBezTo>
                  <a:pt x="59" y="23"/>
                  <a:pt x="57" y="26"/>
                  <a:pt x="55" y="30"/>
                </a:cubicBezTo>
                <a:cubicBezTo>
                  <a:pt x="54" y="31"/>
                  <a:pt x="54" y="32"/>
                  <a:pt x="53" y="34"/>
                </a:cubicBezTo>
                <a:cubicBezTo>
                  <a:pt x="50" y="32"/>
                  <a:pt x="48" y="31"/>
                  <a:pt x="46" y="29"/>
                </a:cubicBezTo>
                <a:cubicBezTo>
                  <a:pt x="50" y="26"/>
                  <a:pt x="56" y="22"/>
                  <a:pt x="61" y="20"/>
                </a:cubicBezTo>
                <a:close/>
                <a:moveTo>
                  <a:pt x="39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42" y="37"/>
                  <a:pt x="46" y="40"/>
                  <a:pt x="50" y="42"/>
                </a:cubicBezTo>
                <a:cubicBezTo>
                  <a:pt x="45" y="55"/>
                  <a:pt x="42" y="70"/>
                  <a:pt x="41" y="87"/>
                </a:cubicBezTo>
                <a:cubicBezTo>
                  <a:pt x="14" y="87"/>
                  <a:pt x="14" y="87"/>
                  <a:pt x="14" y="87"/>
                </a:cubicBezTo>
                <a:cubicBezTo>
                  <a:pt x="15" y="67"/>
                  <a:pt x="24" y="50"/>
                  <a:pt x="37" y="36"/>
                </a:cubicBezTo>
                <a:cubicBezTo>
                  <a:pt x="38" y="36"/>
                  <a:pt x="38" y="35"/>
                  <a:pt x="39" y="35"/>
                </a:cubicBezTo>
                <a:close/>
                <a:moveTo>
                  <a:pt x="173" y="88"/>
                </a:moveTo>
                <a:cubicBezTo>
                  <a:pt x="173" y="88"/>
                  <a:pt x="173" y="88"/>
                  <a:pt x="173" y="88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173" y="155"/>
                  <a:pt x="173" y="155"/>
                  <a:pt x="173" y="155"/>
                </a:cubicBezTo>
                <a:cubicBezTo>
                  <a:pt x="173" y="88"/>
                  <a:pt x="173" y="88"/>
                  <a:pt x="173" y="88"/>
                </a:cubicBezTo>
                <a:close/>
              </a:path>
            </a:pathLst>
          </a:custGeom>
          <a:solidFill>
            <a:srgbClr val="72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3819648" y="1870546"/>
            <a:ext cx="18312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品牌全案</a:t>
            </a:r>
            <a:endParaRPr lang="zh-CN" altLang="en-US" sz="140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11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缜密推演，专业信服</a:t>
            </a:r>
            <a:endParaRPr lang="zh-CN" altLang="en-US" sz="1100" u="none" strike="noStrike" dirty="0">
              <a:solidFill>
                <a:srgbClr val="72717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09357" y="2678215"/>
            <a:ext cx="18312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视频动画</a:t>
            </a:r>
            <a:endParaRPr lang="en-US" altLang="zh-CN" sz="140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11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至精至美，跃然欲出</a:t>
            </a:r>
            <a:endParaRPr lang="zh-CN" altLang="en-US" sz="1100" u="none" strike="noStrike" dirty="0">
              <a:solidFill>
                <a:srgbClr val="72717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609358" y="4522155"/>
            <a:ext cx="18312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书籍画册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11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印染之美，卓然深刻</a:t>
            </a:r>
            <a:endParaRPr lang="zh-CN" altLang="en-US" sz="1100" u="none" strike="noStrike" dirty="0">
              <a:solidFill>
                <a:srgbClr val="72717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869130" y="3558622"/>
            <a:ext cx="18312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培训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11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专属定制，尽享尊贵</a:t>
            </a:r>
            <a:endParaRPr lang="zh-CN" altLang="en-US" sz="1100" u="none" strike="noStrike" dirty="0">
              <a:solidFill>
                <a:srgbClr val="72717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892384" y="5246698"/>
            <a:ext cx="18312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VI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企业形象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11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创意打磨，只为传播</a:t>
            </a:r>
            <a:endParaRPr lang="zh-CN" altLang="en-US" sz="1100" u="none" strike="noStrike" dirty="0">
              <a:solidFill>
                <a:srgbClr val="72717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6"/>
          <p:cNvSpPr txBox="1"/>
          <p:nvPr/>
        </p:nvSpPr>
        <p:spPr>
          <a:xfrm>
            <a:off x="10301846" y="3674895"/>
            <a:ext cx="1447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chemeClr val="tx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品牌全案</a:t>
            </a:r>
            <a:endParaRPr lang="id-ID" sz="2400" b="1" dirty="0">
              <a:solidFill>
                <a:schemeClr val="tx2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" name="Freeform 12"/>
          <p:cNvSpPr/>
          <p:nvPr/>
        </p:nvSpPr>
        <p:spPr bwMode="auto">
          <a:xfrm>
            <a:off x="551544" y="3353055"/>
            <a:ext cx="9454638" cy="1098131"/>
          </a:xfrm>
          <a:custGeom>
            <a:avLst/>
            <a:gdLst>
              <a:gd name="T0" fmla="*/ 98 w 6354"/>
              <a:gd name="T1" fmla="*/ 408 h 738"/>
              <a:gd name="T2" fmla="*/ 190 w 6354"/>
              <a:gd name="T3" fmla="*/ 408 h 738"/>
              <a:gd name="T4" fmla="*/ 0 w 6354"/>
              <a:gd name="T5" fmla="*/ 738 h 738"/>
              <a:gd name="T6" fmla="*/ 89 w 6354"/>
              <a:gd name="T7" fmla="*/ 738 h 738"/>
              <a:gd name="T8" fmla="*/ 279 w 6354"/>
              <a:gd name="T9" fmla="*/ 408 h 738"/>
              <a:gd name="T10" fmla="*/ 368 w 6354"/>
              <a:gd name="T11" fmla="*/ 408 h 738"/>
              <a:gd name="T12" fmla="*/ 178 w 6354"/>
              <a:gd name="T13" fmla="*/ 738 h 738"/>
              <a:gd name="T14" fmla="*/ 267 w 6354"/>
              <a:gd name="T15" fmla="*/ 738 h 738"/>
              <a:gd name="T16" fmla="*/ 457 w 6354"/>
              <a:gd name="T17" fmla="*/ 408 h 738"/>
              <a:gd name="T18" fmla="*/ 547 w 6354"/>
              <a:gd name="T19" fmla="*/ 408 h 738"/>
              <a:gd name="T20" fmla="*/ 356 w 6354"/>
              <a:gd name="T21" fmla="*/ 738 h 738"/>
              <a:gd name="T22" fmla="*/ 445 w 6354"/>
              <a:gd name="T23" fmla="*/ 738 h 738"/>
              <a:gd name="T24" fmla="*/ 636 w 6354"/>
              <a:gd name="T25" fmla="*/ 408 h 738"/>
              <a:gd name="T26" fmla="*/ 5716 w 6354"/>
              <a:gd name="T27" fmla="*/ 408 h 738"/>
              <a:gd name="T28" fmla="*/ 5716 w 6354"/>
              <a:gd name="T29" fmla="*/ 738 h 738"/>
              <a:gd name="T30" fmla="*/ 6354 w 6354"/>
              <a:gd name="T31" fmla="*/ 369 h 738"/>
              <a:gd name="T32" fmla="*/ 5716 w 6354"/>
              <a:gd name="T33" fmla="*/ 0 h 738"/>
              <a:gd name="T34" fmla="*/ 5716 w 6354"/>
              <a:gd name="T35" fmla="*/ 330 h 738"/>
              <a:gd name="T36" fmla="*/ 636 w 6354"/>
              <a:gd name="T37" fmla="*/ 330 h 738"/>
              <a:gd name="T38" fmla="*/ 445 w 6354"/>
              <a:gd name="T39" fmla="*/ 0 h 738"/>
              <a:gd name="T40" fmla="*/ 356 w 6354"/>
              <a:gd name="T41" fmla="*/ 0 h 738"/>
              <a:gd name="T42" fmla="*/ 547 w 6354"/>
              <a:gd name="T43" fmla="*/ 330 h 738"/>
              <a:gd name="T44" fmla="*/ 457 w 6354"/>
              <a:gd name="T45" fmla="*/ 330 h 738"/>
              <a:gd name="T46" fmla="*/ 267 w 6354"/>
              <a:gd name="T47" fmla="*/ 0 h 738"/>
              <a:gd name="T48" fmla="*/ 178 w 6354"/>
              <a:gd name="T49" fmla="*/ 0 h 738"/>
              <a:gd name="T50" fmla="*/ 368 w 6354"/>
              <a:gd name="T51" fmla="*/ 330 h 738"/>
              <a:gd name="T52" fmla="*/ 279 w 6354"/>
              <a:gd name="T53" fmla="*/ 330 h 738"/>
              <a:gd name="T54" fmla="*/ 89 w 6354"/>
              <a:gd name="T55" fmla="*/ 0 h 738"/>
              <a:gd name="T56" fmla="*/ 0 w 6354"/>
              <a:gd name="T57" fmla="*/ 0 h 738"/>
              <a:gd name="T58" fmla="*/ 190 w 6354"/>
              <a:gd name="T59" fmla="*/ 330 h 738"/>
              <a:gd name="T60" fmla="*/ 98 w 6354"/>
              <a:gd name="T61" fmla="*/ 330 h 738"/>
              <a:gd name="T62" fmla="*/ 98 w 6354"/>
              <a:gd name="T63" fmla="*/ 408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54" h="738">
                <a:moveTo>
                  <a:pt x="98" y="408"/>
                </a:moveTo>
                <a:lnTo>
                  <a:pt x="190" y="408"/>
                </a:lnTo>
                <a:lnTo>
                  <a:pt x="0" y="738"/>
                </a:lnTo>
                <a:lnTo>
                  <a:pt x="89" y="738"/>
                </a:lnTo>
                <a:lnTo>
                  <a:pt x="279" y="408"/>
                </a:lnTo>
                <a:lnTo>
                  <a:pt x="368" y="408"/>
                </a:lnTo>
                <a:lnTo>
                  <a:pt x="178" y="738"/>
                </a:lnTo>
                <a:lnTo>
                  <a:pt x="267" y="738"/>
                </a:lnTo>
                <a:lnTo>
                  <a:pt x="457" y="408"/>
                </a:lnTo>
                <a:lnTo>
                  <a:pt x="547" y="408"/>
                </a:lnTo>
                <a:lnTo>
                  <a:pt x="356" y="738"/>
                </a:lnTo>
                <a:lnTo>
                  <a:pt x="445" y="738"/>
                </a:lnTo>
                <a:lnTo>
                  <a:pt x="636" y="408"/>
                </a:lnTo>
                <a:lnTo>
                  <a:pt x="5716" y="408"/>
                </a:lnTo>
                <a:lnTo>
                  <a:pt x="5716" y="738"/>
                </a:lnTo>
                <a:lnTo>
                  <a:pt x="6354" y="369"/>
                </a:lnTo>
                <a:lnTo>
                  <a:pt x="5716" y="0"/>
                </a:lnTo>
                <a:lnTo>
                  <a:pt x="5716" y="330"/>
                </a:lnTo>
                <a:lnTo>
                  <a:pt x="636" y="330"/>
                </a:lnTo>
                <a:lnTo>
                  <a:pt x="445" y="0"/>
                </a:lnTo>
                <a:lnTo>
                  <a:pt x="356" y="0"/>
                </a:lnTo>
                <a:lnTo>
                  <a:pt x="547" y="330"/>
                </a:lnTo>
                <a:lnTo>
                  <a:pt x="457" y="330"/>
                </a:lnTo>
                <a:lnTo>
                  <a:pt x="267" y="0"/>
                </a:lnTo>
                <a:lnTo>
                  <a:pt x="178" y="0"/>
                </a:lnTo>
                <a:lnTo>
                  <a:pt x="368" y="330"/>
                </a:lnTo>
                <a:lnTo>
                  <a:pt x="279" y="330"/>
                </a:lnTo>
                <a:lnTo>
                  <a:pt x="89" y="0"/>
                </a:lnTo>
                <a:lnTo>
                  <a:pt x="0" y="0"/>
                </a:lnTo>
                <a:lnTo>
                  <a:pt x="190" y="330"/>
                </a:lnTo>
                <a:lnTo>
                  <a:pt x="98" y="330"/>
                </a:lnTo>
                <a:lnTo>
                  <a:pt x="98" y="40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3" name="Freeform 13"/>
          <p:cNvSpPr/>
          <p:nvPr/>
        </p:nvSpPr>
        <p:spPr bwMode="auto">
          <a:xfrm>
            <a:off x="4583975" y="2531689"/>
            <a:ext cx="1287105" cy="2742352"/>
          </a:xfrm>
          <a:custGeom>
            <a:avLst/>
            <a:gdLst>
              <a:gd name="T0" fmla="*/ 7 w 865"/>
              <a:gd name="T1" fmla="*/ 1843 h 1843"/>
              <a:gd name="T2" fmla="*/ 784 w 865"/>
              <a:gd name="T3" fmla="*/ 926 h 1843"/>
              <a:gd name="T4" fmla="*/ 0 w 865"/>
              <a:gd name="T5" fmla="*/ 0 h 1843"/>
              <a:gd name="T6" fmla="*/ 80 w 865"/>
              <a:gd name="T7" fmla="*/ 0 h 1843"/>
              <a:gd name="T8" fmla="*/ 865 w 865"/>
              <a:gd name="T9" fmla="*/ 926 h 1843"/>
              <a:gd name="T10" fmla="*/ 88 w 865"/>
              <a:gd name="T11" fmla="*/ 1843 h 1843"/>
              <a:gd name="T12" fmla="*/ 7 w 865"/>
              <a:gd name="T13" fmla="*/ 1843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5" h="1843">
                <a:moveTo>
                  <a:pt x="7" y="1843"/>
                </a:moveTo>
                <a:lnTo>
                  <a:pt x="784" y="926"/>
                </a:lnTo>
                <a:lnTo>
                  <a:pt x="0" y="0"/>
                </a:lnTo>
                <a:lnTo>
                  <a:pt x="80" y="0"/>
                </a:lnTo>
                <a:lnTo>
                  <a:pt x="865" y="926"/>
                </a:lnTo>
                <a:lnTo>
                  <a:pt x="88" y="1843"/>
                </a:lnTo>
                <a:lnTo>
                  <a:pt x="7" y="18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" name="Freeform 14"/>
          <p:cNvSpPr/>
          <p:nvPr/>
        </p:nvSpPr>
        <p:spPr bwMode="auto">
          <a:xfrm>
            <a:off x="6963258" y="2531689"/>
            <a:ext cx="1287105" cy="2742352"/>
          </a:xfrm>
          <a:custGeom>
            <a:avLst/>
            <a:gdLst>
              <a:gd name="T0" fmla="*/ 7 w 865"/>
              <a:gd name="T1" fmla="*/ 1843 h 1843"/>
              <a:gd name="T2" fmla="*/ 785 w 865"/>
              <a:gd name="T3" fmla="*/ 926 h 1843"/>
              <a:gd name="T4" fmla="*/ 0 w 865"/>
              <a:gd name="T5" fmla="*/ 0 h 1843"/>
              <a:gd name="T6" fmla="*/ 81 w 865"/>
              <a:gd name="T7" fmla="*/ 0 h 1843"/>
              <a:gd name="T8" fmla="*/ 865 w 865"/>
              <a:gd name="T9" fmla="*/ 926 h 1843"/>
              <a:gd name="T10" fmla="*/ 88 w 865"/>
              <a:gd name="T11" fmla="*/ 1843 h 1843"/>
              <a:gd name="T12" fmla="*/ 7 w 865"/>
              <a:gd name="T13" fmla="*/ 1843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5" h="1843">
                <a:moveTo>
                  <a:pt x="7" y="1843"/>
                </a:moveTo>
                <a:lnTo>
                  <a:pt x="785" y="926"/>
                </a:lnTo>
                <a:lnTo>
                  <a:pt x="0" y="0"/>
                </a:lnTo>
                <a:lnTo>
                  <a:pt x="81" y="0"/>
                </a:lnTo>
                <a:lnTo>
                  <a:pt x="865" y="926"/>
                </a:lnTo>
                <a:lnTo>
                  <a:pt x="88" y="1843"/>
                </a:lnTo>
                <a:lnTo>
                  <a:pt x="7" y="18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5" name="Freeform 15"/>
          <p:cNvSpPr/>
          <p:nvPr/>
        </p:nvSpPr>
        <p:spPr bwMode="auto">
          <a:xfrm>
            <a:off x="2234451" y="2531689"/>
            <a:ext cx="1287105" cy="2742352"/>
          </a:xfrm>
          <a:custGeom>
            <a:avLst/>
            <a:gdLst>
              <a:gd name="T0" fmla="*/ 6 w 865"/>
              <a:gd name="T1" fmla="*/ 1843 h 1843"/>
              <a:gd name="T2" fmla="*/ 783 w 865"/>
              <a:gd name="T3" fmla="*/ 926 h 1843"/>
              <a:gd name="T4" fmla="*/ 0 w 865"/>
              <a:gd name="T5" fmla="*/ 0 h 1843"/>
              <a:gd name="T6" fmla="*/ 81 w 865"/>
              <a:gd name="T7" fmla="*/ 0 h 1843"/>
              <a:gd name="T8" fmla="*/ 865 w 865"/>
              <a:gd name="T9" fmla="*/ 926 h 1843"/>
              <a:gd name="T10" fmla="*/ 88 w 865"/>
              <a:gd name="T11" fmla="*/ 1843 h 1843"/>
              <a:gd name="T12" fmla="*/ 6 w 865"/>
              <a:gd name="T13" fmla="*/ 1843 h 1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5" h="1843">
                <a:moveTo>
                  <a:pt x="6" y="1843"/>
                </a:moveTo>
                <a:lnTo>
                  <a:pt x="783" y="926"/>
                </a:lnTo>
                <a:lnTo>
                  <a:pt x="0" y="0"/>
                </a:lnTo>
                <a:lnTo>
                  <a:pt x="81" y="0"/>
                </a:lnTo>
                <a:lnTo>
                  <a:pt x="865" y="926"/>
                </a:lnTo>
                <a:lnTo>
                  <a:pt x="88" y="1843"/>
                </a:lnTo>
                <a:lnTo>
                  <a:pt x="6" y="184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" name="Oval 29"/>
          <p:cNvSpPr/>
          <p:nvPr/>
        </p:nvSpPr>
        <p:spPr>
          <a:xfrm>
            <a:off x="2237427" y="2469257"/>
            <a:ext cx="232125" cy="2321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30"/>
          <p:cNvSpPr/>
          <p:nvPr/>
        </p:nvSpPr>
        <p:spPr>
          <a:xfrm>
            <a:off x="2790957" y="3163791"/>
            <a:ext cx="232125" cy="2321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31"/>
          <p:cNvSpPr/>
          <p:nvPr/>
        </p:nvSpPr>
        <p:spPr>
          <a:xfrm>
            <a:off x="4585463" y="2469257"/>
            <a:ext cx="232125" cy="2321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32"/>
          <p:cNvSpPr/>
          <p:nvPr/>
        </p:nvSpPr>
        <p:spPr>
          <a:xfrm>
            <a:off x="5138992" y="3163791"/>
            <a:ext cx="232125" cy="2321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33"/>
          <p:cNvSpPr/>
          <p:nvPr/>
        </p:nvSpPr>
        <p:spPr>
          <a:xfrm>
            <a:off x="6969210" y="2469257"/>
            <a:ext cx="232125" cy="2321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Oval 34"/>
          <p:cNvSpPr/>
          <p:nvPr/>
        </p:nvSpPr>
        <p:spPr>
          <a:xfrm>
            <a:off x="7522739" y="3163791"/>
            <a:ext cx="232125" cy="2321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5" name="Oval 41"/>
          <p:cNvSpPr/>
          <p:nvPr/>
        </p:nvSpPr>
        <p:spPr>
          <a:xfrm>
            <a:off x="2826668" y="4415537"/>
            <a:ext cx="232125" cy="2321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/>
          </a:p>
        </p:txBody>
      </p:sp>
      <p:sp>
        <p:nvSpPr>
          <p:cNvPr id="26" name="Oval 42"/>
          <p:cNvSpPr/>
          <p:nvPr/>
        </p:nvSpPr>
        <p:spPr>
          <a:xfrm>
            <a:off x="2228499" y="5110072"/>
            <a:ext cx="232125" cy="2321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/>
          </a:p>
        </p:txBody>
      </p:sp>
      <p:sp>
        <p:nvSpPr>
          <p:cNvPr id="27" name="Oval 43"/>
          <p:cNvSpPr/>
          <p:nvPr/>
        </p:nvSpPr>
        <p:spPr>
          <a:xfrm>
            <a:off x="5174704" y="4415537"/>
            <a:ext cx="232125" cy="2321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/>
          </a:p>
        </p:txBody>
      </p:sp>
      <p:sp>
        <p:nvSpPr>
          <p:cNvPr id="28" name="Oval 44"/>
          <p:cNvSpPr/>
          <p:nvPr/>
        </p:nvSpPr>
        <p:spPr>
          <a:xfrm>
            <a:off x="4576535" y="5110072"/>
            <a:ext cx="232125" cy="2321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/>
          </a:p>
        </p:txBody>
      </p:sp>
      <p:sp>
        <p:nvSpPr>
          <p:cNvPr id="29" name="Oval 45"/>
          <p:cNvSpPr/>
          <p:nvPr/>
        </p:nvSpPr>
        <p:spPr>
          <a:xfrm>
            <a:off x="7558451" y="4415537"/>
            <a:ext cx="232125" cy="2321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/>
          </a:p>
        </p:txBody>
      </p:sp>
      <p:sp>
        <p:nvSpPr>
          <p:cNvPr id="30" name="Oval 46"/>
          <p:cNvSpPr/>
          <p:nvPr/>
        </p:nvSpPr>
        <p:spPr>
          <a:xfrm>
            <a:off x="6960282" y="5110072"/>
            <a:ext cx="232125" cy="23212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/>
          </a:p>
        </p:txBody>
      </p:sp>
      <p:grpSp>
        <p:nvGrpSpPr>
          <p:cNvPr id="53" name="组合 52"/>
          <p:cNvGrpSpPr/>
          <p:nvPr/>
        </p:nvGrpSpPr>
        <p:grpSpPr>
          <a:xfrm>
            <a:off x="1018309" y="2397454"/>
            <a:ext cx="1049520" cy="471967"/>
            <a:chOff x="1018309" y="2347232"/>
            <a:chExt cx="1049520" cy="471967"/>
          </a:xfrm>
        </p:grpSpPr>
        <p:sp>
          <p:nvSpPr>
            <p:cNvPr id="33" name="TextBox 2588"/>
            <p:cNvSpPr txBox="1">
              <a:spLocks noChangeArrowheads="1"/>
            </p:cNvSpPr>
            <p:nvPr/>
          </p:nvSpPr>
          <p:spPr bwMode="auto">
            <a:xfrm>
              <a:off x="1018309" y="2347232"/>
              <a:ext cx="10495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4" name="TextBox 2588"/>
            <p:cNvSpPr txBox="1">
              <a:spLocks noChangeArrowheads="1"/>
            </p:cNvSpPr>
            <p:nvPr/>
          </p:nvSpPr>
          <p:spPr bwMode="auto">
            <a:xfrm>
              <a:off x="1018309" y="2557589"/>
              <a:ext cx="104952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点击添加标题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485900" y="3073441"/>
            <a:ext cx="1145017" cy="471967"/>
            <a:chOff x="1423554" y="3007632"/>
            <a:chExt cx="1145017" cy="471967"/>
          </a:xfrm>
        </p:grpSpPr>
        <p:sp>
          <p:nvSpPr>
            <p:cNvPr id="51" name="TextBox 2588"/>
            <p:cNvSpPr txBox="1">
              <a:spLocks noChangeArrowheads="1"/>
            </p:cNvSpPr>
            <p:nvPr/>
          </p:nvSpPr>
          <p:spPr bwMode="auto">
            <a:xfrm>
              <a:off x="1423554" y="3007632"/>
              <a:ext cx="11450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TextBox 2588"/>
            <p:cNvSpPr txBox="1">
              <a:spLocks noChangeArrowheads="1"/>
            </p:cNvSpPr>
            <p:nvPr/>
          </p:nvSpPr>
          <p:spPr bwMode="auto">
            <a:xfrm>
              <a:off x="1423554" y="3217989"/>
              <a:ext cx="114501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点击添加标题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373582" y="2397454"/>
            <a:ext cx="1049520" cy="471967"/>
            <a:chOff x="1018309" y="2347232"/>
            <a:chExt cx="1049520" cy="471967"/>
          </a:xfrm>
        </p:grpSpPr>
        <p:sp>
          <p:nvSpPr>
            <p:cNvPr id="56" name="TextBox 2588"/>
            <p:cNvSpPr txBox="1">
              <a:spLocks noChangeArrowheads="1"/>
            </p:cNvSpPr>
            <p:nvPr/>
          </p:nvSpPr>
          <p:spPr bwMode="auto">
            <a:xfrm>
              <a:off x="1018309" y="2347232"/>
              <a:ext cx="10495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7" name="TextBox 2588"/>
            <p:cNvSpPr txBox="1">
              <a:spLocks noChangeArrowheads="1"/>
            </p:cNvSpPr>
            <p:nvPr/>
          </p:nvSpPr>
          <p:spPr bwMode="auto">
            <a:xfrm>
              <a:off x="1018309" y="2557589"/>
              <a:ext cx="104952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点击添加标题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830782" y="3073441"/>
            <a:ext cx="1145017" cy="471967"/>
            <a:chOff x="1423554" y="3007632"/>
            <a:chExt cx="1145017" cy="471967"/>
          </a:xfrm>
        </p:grpSpPr>
        <p:sp>
          <p:nvSpPr>
            <p:cNvPr id="59" name="TextBox 2588"/>
            <p:cNvSpPr txBox="1">
              <a:spLocks noChangeArrowheads="1"/>
            </p:cNvSpPr>
            <p:nvPr/>
          </p:nvSpPr>
          <p:spPr bwMode="auto">
            <a:xfrm>
              <a:off x="1423554" y="3007632"/>
              <a:ext cx="11450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0" name="TextBox 2588"/>
            <p:cNvSpPr txBox="1">
              <a:spLocks noChangeArrowheads="1"/>
            </p:cNvSpPr>
            <p:nvPr/>
          </p:nvSpPr>
          <p:spPr bwMode="auto">
            <a:xfrm>
              <a:off x="1423554" y="3217989"/>
              <a:ext cx="114501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点击添加标题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753100" y="2397454"/>
            <a:ext cx="1049520" cy="471967"/>
            <a:chOff x="1018309" y="2347232"/>
            <a:chExt cx="1049520" cy="471967"/>
          </a:xfrm>
        </p:grpSpPr>
        <p:sp>
          <p:nvSpPr>
            <p:cNvPr id="62" name="TextBox 2588"/>
            <p:cNvSpPr txBox="1">
              <a:spLocks noChangeArrowheads="1"/>
            </p:cNvSpPr>
            <p:nvPr/>
          </p:nvSpPr>
          <p:spPr bwMode="auto">
            <a:xfrm>
              <a:off x="1018309" y="2347232"/>
              <a:ext cx="10495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3" name="TextBox 2588"/>
            <p:cNvSpPr txBox="1">
              <a:spLocks noChangeArrowheads="1"/>
            </p:cNvSpPr>
            <p:nvPr/>
          </p:nvSpPr>
          <p:spPr bwMode="auto">
            <a:xfrm>
              <a:off x="1018309" y="2557589"/>
              <a:ext cx="104952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点击添加标题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210300" y="3073441"/>
            <a:ext cx="1145017" cy="471967"/>
            <a:chOff x="1423554" y="3007632"/>
            <a:chExt cx="1145017" cy="471967"/>
          </a:xfrm>
        </p:grpSpPr>
        <p:sp>
          <p:nvSpPr>
            <p:cNvPr id="65" name="TextBox 2588"/>
            <p:cNvSpPr txBox="1">
              <a:spLocks noChangeArrowheads="1"/>
            </p:cNvSpPr>
            <p:nvPr/>
          </p:nvSpPr>
          <p:spPr bwMode="auto">
            <a:xfrm>
              <a:off x="1423554" y="3007632"/>
              <a:ext cx="11450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6" name="TextBox 2588"/>
            <p:cNvSpPr txBox="1">
              <a:spLocks noChangeArrowheads="1"/>
            </p:cNvSpPr>
            <p:nvPr/>
          </p:nvSpPr>
          <p:spPr bwMode="auto">
            <a:xfrm>
              <a:off x="1423554" y="3217989"/>
              <a:ext cx="114501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点击添加标题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586205" y="4264353"/>
            <a:ext cx="1049520" cy="471967"/>
            <a:chOff x="1018309" y="2347232"/>
            <a:chExt cx="1049520" cy="471967"/>
          </a:xfrm>
        </p:grpSpPr>
        <p:sp>
          <p:nvSpPr>
            <p:cNvPr id="68" name="TextBox 2588"/>
            <p:cNvSpPr txBox="1">
              <a:spLocks noChangeArrowheads="1"/>
            </p:cNvSpPr>
            <p:nvPr/>
          </p:nvSpPr>
          <p:spPr bwMode="auto">
            <a:xfrm>
              <a:off x="1018309" y="2347232"/>
              <a:ext cx="10495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TextBox 2588"/>
            <p:cNvSpPr txBox="1">
              <a:spLocks noChangeArrowheads="1"/>
            </p:cNvSpPr>
            <p:nvPr/>
          </p:nvSpPr>
          <p:spPr bwMode="auto">
            <a:xfrm>
              <a:off x="1018309" y="2557589"/>
              <a:ext cx="104952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点击添加标题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921183" y="4992295"/>
            <a:ext cx="1145017" cy="471967"/>
            <a:chOff x="1423554" y="3007632"/>
            <a:chExt cx="1145017" cy="471967"/>
          </a:xfrm>
        </p:grpSpPr>
        <p:sp>
          <p:nvSpPr>
            <p:cNvPr id="71" name="TextBox 2588"/>
            <p:cNvSpPr txBox="1">
              <a:spLocks noChangeArrowheads="1"/>
            </p:cNvSpPr>
            <p:nvPr/>
          </p:nvSpPr>
          <p:spPr bwMode="auto">
            <a:xfrm>
              <a:off x="1423554" y="3007632"/>
              <a:ext cx="11450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TextBox 2588"/>
            <p:cNvSpPr txBox="1">
              <a:spLocks noChangeArrowheads="1"/>
            </p:cNvSpPr>
            <p:nvPr/>
          </p:nvSpPr>
          <p:spPr bwMode="auto">
            <a:xfrm>
              <a:off x="1423554" y="3217989"/>
              <a:ext cx="114501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点击添加标题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941478" y="4264353"/>
            <a:ext cx="1049520" cy="471967"/>
            <a:chOff x="1018309" y="2347232"/>
            <a:chExt cx="1049520" cy="471967"/>
          </a:xfrm>
        </p:grpSpPr>
        <p:sp>
          <p:nvSpPr>
            <p:cNvPr id="74" name="TextBox 2588"/>
            <p:cNvSpPr txBox="1">
              <a:spLocks noChangeArrowheads="1"/>
            </p:cNvSpPr>
            <p:nvPr/>
          </p:nvSpPr>
          <p:spPr bwMode="auto">
            <a:xfrm>
              <a:off x="1018309" y="2347232"/>
              <a:ext cx="10495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TextBox 2588"/>
            <p:cNvSpPr txBox="1">
              <a:spLocks noChangeArrowheads="1"/>
            </p:cNvSpPr>
            <p:nvPr/>
          </p:nvSpPr>
          <p:spPr bwMode="auto">
            <a:xfrm>
              <a:off x="1018309" y="2557589"/>
              <a:ext cx="104952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点击添加标题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3266065" y="4992295"/>
            <a:ext cx="1145017" cy="471967"/>
            <a:chOff x="1423554" y="3007632"/>
            <a:chExt cx="1145017" cy="471967"/>
          </a:xfrm>
        </p:grpSpPr>
        <p:sp>
          <p:nvSpPr>
            <p:cNvPr id="77" name="TextBox 2588"/>
            <p:cNvSpPr txBox="1">
              <a:spLocks noChangeArrowheads="1"/>
            </p:cNvSpPr>
            <p:nvPr/>
          </p:nvSpPr>
          <p:spPr bwMode="auto">
            <a:xfrm>
              <a:off x="1423554" y="3007632"/>
              <a:ext cx="11450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TextBox 2588"/>
            <p:cNvSpPr txBox="1">
              <a:spLocks noChangeArrowheads="1"/>
            </p:cNvSpPr>
            <p:nvPr/>
          </p:nvSpPr>
          <p:spPr bwMode="auto">
            <a:xfrm>
              <a:off x="1423554" y="3217989"/>
              <a:ext cx="114501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点击添加标题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6320996" y="4264353"/>
            <a:ext cx="1049520" cy="471967"/>
            <a:chOff x="1018309" y="2347232"/>
            <a:chExt cx="1049520" cy="471967"/>
          </a:xfrm>
        </p:grpSpPr>
        <p:sp>
          <p:nvSpPr>
            <p:cNvPr id="80" name="TextBox 2588"/>
            <p:cNvSpPr txBox="1">
              <a:spLocks noChangeArrowheads="1"/>
            </p:cNvSpPr>
            <p:nvPr/>
          </p:nvSpPr>
          <p:spPr bwMode="auto">
            <a:xfrm>
              <a:off x="1018309" y="2347232"/>
              <a:ext cx="104952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TextBox 2588"/>
            <p:cNvSpPr txBox="1">
              <a:spLocks noChangeArrowheads="1"/>
            </p:cNvSpPr>
            <p:nvPr/>
          </p:nvSpPr>
          <p:spPr bwMode="auto">
            <a:xfrm>
              <a:off x="1018309" y="2557589"/>
              <a:ext cx="104952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点击添加标题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5645583" y="4992295"/>
            <a:ext cx="1145017" cy="471967"/>
            <a:chOff x="1423554" y="3007632"/>
            <a:chExt cx="1145017" cy="471967"/>
          </a:xfrm>
        </p:grpSpPr>
        <p:sp>
          <p:nvSpPr>
            <p:cNvPr id="83" name="TextBox 2588"/>
            <p:cNvSpPr txBox="1">
              <a:spLocks noChangeArrowheads="1"/>
            </p:cNvSpPr>
            <p:nvPr/>
          </p:nvSpPr>
          <p:spPr bwMode="auto">
            <a:xfrm>
              <a:off x="1423554" y="3007632"/>
              <a:ext cx="11450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4" name="TextBox 2588"/>
            <p:cNvSpPr txBox="1">
              <a:spLocks noChangeArrowheads="1"/>
            </p:cNvSpPr>
            <p:nvPr/>
          </p:nvSpPr>
          <p:spPr bwMode="auto">
            <a:xfrm>
              <a:off x="1423554" y="3217989"/>
              <a:ext cx="114501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 dirty="0">
                  <a:solidFill>
                    <a:schemeClr val="bg1">
                      <a:lumMod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点击添加标题</a:t>
              </a:r>
              <a:endParaRPr lang="zh-CN" altLang="en-US" sz="1100" dirty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318"/>
          <p:cNvSpPr/>
          <p:nvPr/>
        </p:nvSpPr>
        <p:spPr>
          <a:xfrm flipH="1" flipV="1">
            <a:off x="2835904" y="5499222"/>
            <a:ext cx="717435" cy="1"/>
          </a:xfrm>
          <a:prstGeom prst="line">
            <a:avLst/>
          </a:prstGeom>
          <a:noFill/>
          <a:ln w="38100" cap="flat">
            <a:solidFill>
              <a:srgbClr val="E5E5E5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6" name="Shape 321"/>
          <p:cNvSpPr/>
          <p:nvPr/>
        </p:nvSpPr>
        <p:spPr>
          <a:xfrm flipH="1" flipV="1">
            <a:off x="2835904" y="2577271"/>
            <a:ext cx="717435" cy="1"/>
          </a:xfrm>
          <a:prstGeom prst="line">
            <a:avLst/>
          </a:prstGeom>
          <a:noFill/>
          <a:ln w="38100" cap="flat">
            <a:solidFill>
              <a:srgbClr val="E5E5E5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24" name="Shape 324"/>
          <p:cNvSpPr/>
          <p:nvPr/>
        </p:nvSpPr>
        <p:spPr>
          <a:xfrm flipH="1">
            <a:off x="3303353" y="4038247"/>
            <a:ext cx="254663" cy="1"/>
          </a:xfrm>
          <a:prstGeom prst="line">
            <a:avLst/>
          </a:prstGeom>
          <a:noFill/>
          <a:ln w="38100" cap="flat">
            <a:solidFill>
              <a:srgbClr val="E5E5E5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9" name="Shape 328"/>
          <p:cNvSpPr/>
          <p:nvPr/>
        </p:nvSpPr>
        <p:spPr>
          <a:xfrm>
            <a:off x="8638662" y="5499222"/>
            <a:ext cx="717436" cy="1"/>
          </a:xfrm>
          <a:prstGeom prst="line">
            <a:avLst/>
          </a:prstGeom>
          <a:noFill/>
          <a:ln w="38100" cap="flat">
            <a:solidFill>
              <a:srgbClr val="E5E5E5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7" name="Shape 331"/>
          <p:cNvSpPr/>
          <p:nvPr/>
        </p:nvSpPr>
        <p:spPr>
          <a:xfrm>
            <a:off x="8638663" y="2577271"/>
            <a:ext cx="717435" cy="1"/>
          </a:xfrm>
          <a:prstGeom prst="line">
            <a:avLst/>
          </a:prstGeom>
          <a:noFill/>
          <a:ln w="38100" cap="flat">
            <a:solidFill>
              <a:srgbClr val="E5E5E5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sp>
        <p:nvSpPr>
          <p:cNvPr id="15" name="Shape 334"/>
          <p:cNvSpPr/>
          <p:nvPr/>
        </p:nvSpPr>
        <p:spPr>
          <a:xfrm>
            <a:off x="8633986" y="4038247"/>
            <a:ext cx="254662" cy="1"/>
          </a:xfrm>
          <a:prstGeom prst="line">
            <a:avLst/>
          </a:prstGeom>
          <a:noFill/>
          <a:ln w="38100" cap="flat">
            <a:solidFill>
              <a:srgbClr val="E5E5E5"/>
            </a:solidFill>
            <a:prstDash val="solid"/>
            <a:miter lim="400000"/>
            <a:tailEnd type="triangle" w="med" len="med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050"/>
          </a:p>
        </p:txBody>
      </p:sp>
      <p:grpSp>
        <p:nvGrpSpPr>
          <p:cNvPr id="5" name="Group 339"/>
          <p:cNvGrpSpPr/>
          <p:nvPr/>
        </p:nvGrpSpPr>
        <p:grpSpPr>
          <a:xfrm>
            <a:off x="-1079480" y="1883031"/>
            <a:ext cx="4310434" cy="4310434"/>
            <a:chOff x="0" y="0"/>
            <a:chExt cx="5583005" cy="5583005"/>
          </a:xfrm>
        </p:grpSpPr>
        <p:graphicFrame>
          <p:nvGraphicFramePr>
            <p:cNvPr id="9" name="Chart 337"/>
            <p:cNvGraphicFramePr/>
            <p:nvPr/>
          </p:nvGraphicFramePr>
          <p:xfrm>
            <a:off x="0" y="0"/>
            <a:ext cx="5583006" cy="55830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10" name="Shape 338"/>
            <p:cNvSpPr/>
            <p:nvPr/>
          </p:nvSpPr>
          <p:spPr>
            <a:xfrm>
              <a:off x="659068" y="659068"/>
              <a:ext cx="4264869" cy="426486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400"/>
            </a:p>
          </p:txBody>
        </p:sp>
      </p:grpSp>
      <p:grpSp>
        <p:nvGrpSpPr>
          <p:cNvPr id="6" name="Group 342"/>
          <p:cNvGrpSpPr/>
          <p:nvPr/>
        </p:nvGrpSpPr>
        <p:grpSpPr>
          <a:xfrm>
            <a:off x="8961048" y="1883031"/>
            <a:ext cx="4310434" cy="4310434"/>
            <a:chOff x="0" y="0"/>
            <a:chExt cx="5583005" cy="5583005"/>
          </a:xfrm>
        </p:grpSpPr>
        <p:graphicFrame>
          <p:nvGraphicFramePr>
            <p:cNvPr id="7" name="Chart 340"/>
            <p:cNvGraphicFramePr/>
            <p:nvPr/>
          </p:nvGraphicFramePr>
          <p:xfrm>
            <a:off x="0" y="0"/>
            <a:ext cx="5583006" cy="558300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Shape 341"/>
            <p:cNvSpPr/>
            <p:nvPr/>
          </p:nvSpPr>
          <p:spPr>
            <a:xfrm>
              <a:off x="659068" y="659068"/>
              <a:ext cx="4264869" cy="426486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400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833915" y="3617789"/>
            <a:ext cx="1868385" cy="876489"/>
            <a:chOff x="2034545" y="5384688"/>
            <a:chExt cx="1868385" cy="876489"/>
          </a:xfrm>
        </p:grpSpPr>
        <p:sp>
          <p:nvSpPr>
            <p:cNvPr id="42" name="TextBox 2588"/>
            <p:cNvSpPr txBox="1">
              <a:spLocks noChangeArrowheads="1"/>
            </p:cNvSpPr>
            <p:nvPr/>
          </p:nvSpPr>
          <p:spPr bwMode="auto">
            <a:xfrm>
              <a:off x="2034545" y="5384688"/>
              <a:ext cx="14636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3" name="TextBox 2589"/>
            <p:cNvSpPr txBox="1"/>
            <p:nvPr/>
          </p:nvSpPr>
          <p:spPr>
            <a:xfrm>
              <a:off x="2034545" y="5707179"/>
              <a:ext cx="186838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3833915" y="5084639"/>
            <a:ext cx="1868385" cy="876489"/>
            <a:chOff x="2034545" y="5384688"/>
            <a:chExt cx="1868385" cy="876489"/>
          </a:xfrm>
        </p:grpSpPr>
        <p:sp>
          <p:nvSpPr>
            <p:cNvPr id="45" name="TextBox 2588"/>
            <p:cNvSpPr txBox="1">
              <a:spLocks noChangeArrowheads="1"/>
            </p:cNvSpPr>
            <p:nvPr/>
          </p:nvSpPr>
          <p:spPr bwMode="auto">
            <a:xfrm>
              <a:off x="2034545" y="5384688"/>
              <a:ext cx="14636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6" name="TextBox 2589"/>
            <p:cNvSpPr txBox="1"/>
            <p:nvPr/>
          </p:nvSpPr>
          <p:spPr>
            <a:xfrm>
              <a:off x="2034545" y="5707179"/>
              <a:ext cx="186838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833915" y="2176339"/>
            <a:ext cx="1868385" cy="876489"/>
            <a:chOff x="2034545" y="5384688"/>
            <a:chExt cx="1868385" cy="876489"/>
          </a:xfrm>
        </p:grpSpPr>
        <p:sp>
          <p:nvSpPr>
            <p:cNvPr id="30" name="TextBox 2588"/>
            <p:cNvSpPr txBox="1">
              <a:spLocks noChangeArrowheads="1"/>
            </p:cNvSpPr>
            <p:nvPr/>
          </p:nvSpPr>
          <p:spPr bwMode="auto">
            <a:xfrm>
              <a:off x="2034545" y="5384688"/>
              <a:ext cx="14636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TextBox 2589"/>
            <p:cNvSpPr txBox="1"/>
            <p:nvPr/>
          </p:nvSpPr>
          <p:spPr>
            <a:xfrm>
              <a:off x="2034545" y="5707179"/>
              <a:ext cx="186838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526315" y="2176339"/>
            <a:ext cx="1868385" cy="876489"/>
            <a:chOff x="6627915" y="2163639"/>
            <a:chExt cx="1868385" cy="876489"/>
          </a:xfrm>
        </p:grpSpPr>
        <p:sp>
          <p:nvSpPr>
            <p:cNvPr id="48" name="TextBox 2588"/>
            <p:cNvSpPr txBox="1">
              <a:spLocks noChangeArrowheads="1"/>
            </p:cNvSpPr>
            <p:nvPr/>
          </p:nvSpPr>
          <p:spPr bwMode="auto">
            <a:xfrm>
              <a:off x="7032673" y="2163639"/>
              <a:ext cx="14636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9" name="TextBox 2589"/>
            <p:cNvSpPr txBox="1"/>
            <p:nvPr/>
          </p:nvSpPr>
          <p:spPr>
            <a:xfrm>
              <a:off x="6627915" y="2486130"/>
              <a:ext cx="186838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6526315" y="3617789"/>
            <a:ext cx="1868385" cy="876489"/>
            <a:chOff x="6627915" y="3598739"/>
            <a:chExt cx="1868385" cy="876489"/>
          </a:xfrm>
        </p:grpSpPr>
        <p:sp>
          <p:nvSpPr>
            <p:cNvPr id="51" name="TextBox 2588"/>
            <p:cNvSpPr txBox="1">
              <a:spLocks noChangeArrowheads="1"/>
            </p:cNvSpPr>
            <p:nvPr/>
          </p:nvSpPr>
          <p:spPr bwMode="auto">
            <a:xfrm>
              <a:off x="7032673" y="3598739"/>
              <a:ext cx="14636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2" name="TextBox 2589"/>
            <p:cNvSpPr txBox="1"/>
            <p:nvPr/>
          </p:nvSpPr>
          <p:spPr>
            <a:xfrm>
              <a:off x="6627915" y="3921230"/>
              <a:ext cx="186838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526315" y="5084639"/>
            <a:ext cx="1868385" cy="876489"/>
            <a:chOff x="6627915" y="5071939"/>
            <a:chExt cx="1868385" cy="876489"/>
          </a:xfrm>
        </p:grpSpPr>
        <p:sp>
          <p:nvSpPr>
            <p:cNvPr id="54" name="TextBox 2588"/>
            <p:cNvSpPr txBox="1">
              <a:spLocks noChangeArrowheads="1"/>
            </p:cNvSpPr>
            <p:nvPr/>
          </p:nvSpPr>
          <p:spPr bwMode="auto">
            <a:xfrm>
              <a:off x="7032673" y="5071939"/>
              <a:ext cx="146362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5" name="TextBox 2589"/>
            <p:cNvSpPr txBox="1"/>
            <p:nvPr/>
          </p:nvSpPr>
          <p:spPr>
            <a:xfrm>
              <a:off x="6627915" y="5394430"/>
              <a:ext cx="1868385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60" name="Oval 1019"/>
          <p:cNvSpPr/>
          <p:nvPr/>
        </p:nvSpPr>
        <p:spPr>
          <a:xfrm>
            <a:off x="9861959" y="2772653"/>
            <a:ext cx="2507478" cy="2506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4000" sy="104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1" name="Oval 1022"/>
          <p:cNvSpPr/>
          <p:nvPr/>
        </p:nvSpPr>
        <p:spPr>
          <a:xfrm>
            <a:off x="-190500" y="2776945"/>
            <a:ext cx="2574322" cy="25733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4000" sy="104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62" name="组合 61"/>
          <p:cNvGrpSpPr/>
          <p:nvPr/>
        </p:nvGrpSpPr>
        <p:grpSpPr>
          <a:xfrm>
            <a:off x="10090230" y="3374464"/>
            <a:ext cx="2050934" cy="876489"/>
            <a:chOff x="2216703" y="5543394"/>
            <a:chExt cx="2050934" cy="876489"/>
          </a:xfrm>
        </p:grpSpPr>
        <p:sp>
          <p:nvSpPr>
            <p:cNvPr id="63" name="TextBox 2588"/>
            <p:cNvSpPr txBox="1">
              <a:spLocks noChangeArrowheads="1"/>
            </p:cNvSpPr>
            <p:nvPr/>
          </p:nvSpPr>
          <p:spPr bwMode="auto">
            <a:xfrm>
              <a:off x="2296159" y="5543394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PPT / KEYNOTE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4" name="TextBox 2589"/>
            <p:cNvSpPr txBox="1"/>
            <p:nvPr/>
          </p:nvSpPr>
          <p:spPr>
            <a:xfrm>
              <a:off x="2216703" y="5865885"/>
              <a:ext cx="205093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我们整合了多方优势资源，建立了一支由从业十年以上的资深人士组成的核心创作执行团队。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10688312" y="4469547"/>
            <a:ext cx="854770" cy="207794"/>
            <a:chOff x="5659112" y="4380647"/>
            <a:chExt cx="854770" cy="207794"/>
          </a:xfrm>
        </p:grpSpPr>
        <p:sp>
          <p:nvSpPr>
            <p:cNvPr id="65" name="椭圆 64"/>
            <p:cNvSpPr/>
            <p:nvPr/>
          </p:nvSpPr>
          <p:spPr>
            <a:xfrm>
              <a:off x="6306087" y="4380647"/>
              <a:ext cx="207795" cy="207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66" name="组合 65"/>
            <p:cNvGrpSpPr/>
            <p:nvPr/>
          </p:nvGrpSpPr>
          <p:grpSpPr>
            <a:xfrm>
              <a:off x="6357199" y="4431990"/>
              <a:ext cx="105571" cy="105109"/>
              <a:chOff x="8341979" y="2413062"/>
              <a:chExt cx="155188" cy="154508"/>
            </a:xfrm>
            <a:solidFill>
              <a:schemeClr val="accent1"/>
            </a:solidFill>
          </p:grpSpPr>
          <p:sp>
            <p:nvSpPr>
              <p:cNvPr id="67" name="Freeform 25"/>
              <p:cNvSpPr>
                <a:spLocks noEditPoints="1"/>
              </p:cNvSpPr>
              <p:nvPr/>
            </p:nvSpPr>
            <p:spPr bwMode="auto">
              <a:xfrm>
                <a:off x="8341979" y="2458666"/>
                <a:ext cx="155188" cy="72149"/>
              </a:xfrm>
              <a:custGeom>
                <a:avLst/>
                <a:gdLst>
                  <a:gd name="T0" fmla="*/ 221 w 426"/>
                  <a:gd name="T1" fmla="*/ 198 h 198"/>
                  <a:gd name="T2" fmla="*/ 211 w 426"/>
                  <a:gd name="T3" fmla="*/ 198 h 198"/>
                  <a:gd name="T4" fmla="*/ 64 w 426"/>
                  <a:gd name="T5" fmla="*/ 168 h 198"/>
                  <a:gd name="T6" fmla="*/ 1 w 426"/>
                  <a:gd name="T7" fmla="*/ 95 h 198"/>
                  <a:gd name="T8" fmla="*/ 64 w 426"/>
                  <a:gd name="T9" fmla="*/ 25 h 198"/>
                  <a:gd name="T10" fmla="*/ 205 w 426"/>
                  <a:gd name="T11" fmla="*/ 0 h 198"/>
                  <a:gd name="T12" fmla="*/ 215 w 426"/>
                  <a:gd name="T13" fmla="*/ 0 h 198"/>
                  <a:gd name="T14" fmla="*/ 361 w 426"/>
                  <a:gd name="T15" fmla="*/ 30 h 198"/>
                  <a:gd name="T16" fmla="*/ 425 w 426"/>
                  <a:gd name="T17" fmla="*/ 103 h 198"/>
                  <a:gd name="T18" fmla="*/ 362 w 426"/>
                  <a:gd name="T19" fmla="*/ 172 h 198"/>
                  <a:gd name="T20" fmla="*/ 221 w 426"/>
                  <a:gd name="T21" fmla="*/ 198 h 198"/>
                  <a:gd name="T22" fmla="*/ 205 w 426"/>
                  <a:gd name="T23" fmla="*/ 19 h 198"/>
                  <a:gd name="T24" fmla="*/ 71 w 426"/>
                  <a:gd name="T25" fmla="*/ 43 h 198"/>
                  <a:gd name="T26" fmla="*/ 19 w 426"/>
                  <a:gd name="T27" fmla="*/ 95 h 198"/>
                  <a:gd name="T28" fmla="*/ 72 w 426"/>
                  <a:gd name="T29" fmla="*/ 151 h 198"/>
                  <a:gd name="T30" fmla="*/ 212 w 426"/>
                  <a:gd name="T31" fmla="*/ 179 h 198"/>
                  <a:gd name="T32" fmla="*/ 221 w 426"/>
                  <a:gd name="T33" fmla="*/ 179 h 198"/>
                  <a:gd name="T34" fmla="*/ 355 w 426"/>
                  <a:gd name="T35" fmla="*/ 155 h 198"/>
                  <a:gd name="T36" fmla="*/ 407 w 426"/>
                  <a:gd name="T37" fmla="*/ 103 h 198"/>
                  <a:gd name="T38" fmla="*/ 354 w 426"/>
                  <a:gd name="T39" fmla="*/ 47 h 198"/>
                  <a:gd name="T40" fmla="*/ 214 w 426"/>
                  <a:gd name="T41" fmla="*/ 19 h 198"/>
                  <a:gd name="T42" fmla="*/ 205 w 426"/>
                  <a:gd name="T43" fmla="*/ 1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6" h="198">
                    <a:moveTo>
                      <a:pt x="221" y="198"/>
                    </a:moveTo>
                    <a:cubicBezTo>
                      <a:pt x="218" y="198"/>
                      <a:pt x="214" y="198"/>
                      <a:pt x="211" y="198"/>
                    </a:cubicBezTo>
                    <a:cubicBezTo>
                      <a:pt x="156" y="197"/>
                      <a:pt x="104" y="186"/>
                      <a:pt x="64" y="168"/>
                    </a:cubicBezTo>
                    <a:cubicBezTo>
                      <a:pt x="23" y="148"/>
                      <a:pt x="0" y="123"/>
                      <a:pt x="1" y="95"/>
                    </a:cubicBezTo>
                    <a:cubicBezTo>
                      <a:pt x="1" y="68"/>
                      <a:pt x="24" y="43"/>
                      <a:pt x="64" y="25"/>
                    </a:cubicBezTo>
                    <a:cubicBezTo>
                      <a:pt x="102" y="9"/>
                      <a:pt x="152" y="0"/>
                      <a:pt x="205" y="0"/>
                    </a:cubicBezTo>
                    <a:cubicBezTo>
                      <a:pt x="208" y="0"/>
                      <a:pt x="212" y="0"/>
                      <a:pt x="215" y="0"/>
                    </a:cubicBezTo>
                    <a:cubicBezTo>
                      <a:pt x="270" y="1"/>
                      <a:pt x="322" y="12"/>
                      <a:pt x="361" y="30"/>
                    </a:cubicBezTo>
                    <a:cubicBezTo>
                      <a:pt x="403" y="49"/>
                      <a:pt x="426" y="75"/>
                      <a:pt x="425" y="103"/>
                    </a:cubicBezTo>
                    <a:cubicBezTo>
                      <a:pt x="425" y="130"/>
                      <a:pt x="402" y="155"/>
                      <a:pt x="362" y="172"/>
                    </a:cubicBezTo>
                    <a:cubicBezTo>
                      <a:pt x="324" y="189"/>
                      <a:pt x="274" y="198"/>
                      <a:pt x="221" y="198"/>
                    </a:cubicBezTo>
                    <a:close/>
                    <a:moveTo>
                      <a:pt x="205" y="19"/>
                    </a:moveTo>
                    <a:cubicBezTo>
                      <a:pt x="154" y="19"/>
                      <a:pt x="106" y="27"/>
                      <a:pt x="71" y="43"/>
                    </a:cubicBezTo>
                    <a:cubicBezTo>
                      <a:pt x="38" y="57"/>
                      <a:pt x="19" y="76"/>
                      <a:pt x="19" y="95"/>
                    </a:cubicBezTo>
                    <a:cubicBezTo>
                      <a:pt x="18" y="115"/>
                      <a:pt x="38" y="135"/>
                      <a:pt x="72" y="151"/>
                    </a:cubicBezTo>
                    <a:cubicBezTo>
                      <a:pt x="109" y="168"/>
                      <a:pt x="158" y="178"/>
                      <a:pt x="212" y="179"/>
                    </a:cubicBezTo>
                    <a:cubicBezTo>
                      <a:pt x="215" y="179"/>
                      <a:pt x="218" y="179"/>
                      <a:pt x="221" y="179"/>
                    </a:cubicBezTo>
                    <a:cubicBezTo>
                      <a:pt x="272" y="179"/>
                      <a:pt x="320" y="170"/>
                      <a:pt x="355" y="155"/>
                    </a:cubicBezTo>
                    <a:cubicBezTo>
                      <a:pt x="388" y="141"/>
                      <a:pt x="407" y="122"/>
                      <a:pt x="407" y="103"/>
                    </a:cubicBezTo>
                    <a:cubicBezTo>
                      <a:pt x="408" y="83"/>
                      <a:pt x="388" y="63"/>
                      <a:pt x="354" y="47"/>
                    </a:cubicBezTo>
                    <a:cubicBezTo>
                      <a:pt x="317" y="30"/>
                      <a:pt x="268" y="20"/>
                      <a:pt x="214" y="19"/>
                    </a:cubicBezTo>
                    <a:cubicBezTo>
                      <a:pt x="211" y="19"/>
                      <a:pt x="208" y="19"/>
                      <a:pt x="20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8" name="Freeform 26"/>
              <p:cNvSpPr>
                <a:spLocks noEditPoints="1"/>
              </p:cNvSpPr>
              <p:nvPr/>
            </p:nvSpPr>
            <p:spPr bwMode="auto">
              <a:xfrm>
                <a:off x="8366074" y="2424361"/>
                <a:ext cx="106998" cy="140622"/>
              </a:xfrm>
              <a:custGeom>
                <a:avLst/>
                <a:gdLst>
                  <a:gd name="T0" fmla="*/ 236 w 294"/>
                  <a:gd name="T1" fmla="*/ 386 h 386"/>
                  <a:gd name="T2" fmla="*/ 153 w 294"/>
                  <a:gd name="T3" fmla="*/ 347 h 386"/>
                  <a:gd name="T4" fmla="*/ 68 w 294"/>
                  <a:gd name="T5" fmla="*/ 247 h 386"/>
                  <a:gd name="T6" fmla="*/ 8 w 294"/>
                  <a:gd name="T7" fmla="*/ 104 h 386"/>
                  <a:gd name="T8" fmla="*/ 30 w 294"/>
                  <a:gd name="T9" fmla="*/ 8 h 386"/>
                  <a:gd name="T10" fmla="*/ 58 w 294"/>
                  <a:gd name="T11" fmla="*/ 0 h 386"/>
                  <a:gd name="T12" fmla="*/ 141 w 294"/>
                  <a:gd name="T13" fmla="*/ 39 h 386"/>
                  <a:gd name="T14" fmla="*/ 226 w 294"/>
                  <a:gd name="T15" fmla="*/ 138 h 386"/>
                  <a:gd name="T16" fmla="*/ 286 w 294"/>
                  <a:gd name="T17" fmla="*/ 281 h 386"/>
                  <a:gd name="T18" fmla="*/ 264 w 294"/>
                  <a:gd name="T19" fmla="*/ 378 h 386"/>
                  <a:gd name="T20" fmla="*/ 236 w 294"/>
                  <a:gd name="T21" fmla="*/ 386 h 386"/>
                  <a:gd name="T22" fmla="*/ 58 w 294"/>
                  <a:gd name="T23" fmla="*/ 18 h 386"/>
                  <a:gd name="T24" fmla="*/ 40 w 294"/>
                  <a:gd name="T25" fmla="*/ 24 h 386"/>
                  <a:gd name="T26" fmla="*/ 26 w 294"/>
                  <a:gd name="T27" fmla="*/ 101 h 386"/>
                  <a:gd name="T28" fmla="*/ 83 w 294"/>
                  <a:gd name="T29" fmla="*/ 237 h 386"/>
                  <a:gd name="T30" fmla="*/ 164 w 294"/>
                  <a:gd name="T31" fmla="*/ 333 h 386"/>
                  <a:gd name="T32" fmla="*/ 236 w 294"/>
                  <a:gd name="T33" fmla="*/ 367 h 386"/>
                  <a:gd name="T34" fmla="*/ 254 w 294"/>
                  <a:gd name="T35" fmla="*/ 362 h 386"/>
                  <a:gd name="T36" fmla="*/ 268 w 294"/>
                  <a:gd name="T37" fmla="*/ 285 h 386"/>
                  <a:gd name="T38" fmla="*/ 211 w 294"/>
                  <a:gd name="T39" fmla="*/ 149 h 386"/>
                  <a:gd name="T40" fmla="*/ 130 w 294"/>
                  <a:gd name="T41" fmla="*/ 53 h 386"/>
                  <a:gd name="T42" fmla="*/ 58 w 294"/>
                  <a:gd name="T43" fmla="*/ 18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4" h="386">
                    <a:moveTo>
                      <a:pt x="236" y="386"/>
                    </a:moveTo>
                    <a:cubicBezTo>
                      <a:pt x="212" y="386"/>
                      <a:pt x="184" y="373"/>
                      <a:pt x="153" y="347"/>
                    </a:cubicBezTo>
                    <a:cubicBezTo>
                      <a:pt x="123" y="322"/>
                      <a:pt x="94" y="288"/>
                      <a:pt x="68" y="247"/>
                    </a:cubicBezTo>
                    <a:cubicBezTo>
                      <a:pt x="38" y="199"/>
                      <a:pt x="16" y="148"/>
                      <a:pt x="8" y="104"/>
                    </a:cubicBezTo>
                    <a:cubicBezTo>
                      <a:pt x="0" y="58"/>
                      <a:pt x="8" y="23"/>
                      <a:pt x="30" y="8"/>
                    </a:cubicBezTo>
                    <a:cubicBezTo>
                      <a:pt x="38" y="3"/>
                      <a:pt x="48" y="0"/>
                      <a:pt x="58" y="0"/>
                    </a:cubicBezTo>
                    <a:cubicBezTo>
                      <a:pt x="82" y="0"/>
                      <a:pt x="110" y="13"/>
                      <a:pt x="141" y="39"/>
                    </a:cubicBezTo>
                    <a:cubicBezTo>
                      <a:pt x="171" y="64"/>
                      <a:pt x="200" y="98"/>
                      <a:pt x="226" y="138"/>
                    </a:cubicBezTo>
                    <a:cubicBezTo>
                      <a:pt x="256" y="187"/>
                      <a:pt x="278" y="238"/>
                      <a:pt x="286" y="281"/>
                    </a:cubicBezTo>
                    <a:cubicBezTo>
                      <a:pt x="294" y="328"/>
                      <a:pt x="286" y="362"/>
                      <a:pt x="264" y="378"/>
                    </a:cubicBezTo>
                    <a:cubicBezTo>
                      <a:pt x="256" y="383"/>
                      <a:pt x="246" y="386"/>
                      <a:pt x="236" y="386"/>
                    </a:cubicBezTo>
                    <a:close/>
                    <a:moveTo>
                      <a:pt x="58" y="18"/>
                    </a:moveTo>
                    <a:cubicBezTo>
                      <a:pt x="51" y="18"/>
                      <a:pt x="45" y="20"/>
                      <a:pt x="40" y="24"/>
                    </a:cubicBezTo>
                    <a:cubicBezTo>
                      <a:pt x="24" y="34"/>
                      <a:pt x="19" y="63"/>
                      <a:pt x="26" y="101"/>
                    </a:cubicBezTo>
                    <a:cubicBezTo>
                      <a:pt x="33" y="142"/>
                      <a:pt x="54" y="191"/>
                      <a:pt x="83" y="237"/>
                    </a:cubicBezTo>
                    <a:cubicBezTo>
                      <a:pt x="107" y="276"/>
                      <a:pt x="136" y="309"/>
                      <a:pt x="164" y="333"/>
                    </a:cubicBezTo>
                    <a:cubicBezTo>
                      <a:pt x="191" y="355"/>
                      <a:pt x="217" y="367"/>
                      <a:pt x="236" y="367"/>
                    </a:cubicBezTo>
                    <a:cubicBezTo>
                      <a:pt x="243" y="367"/>
                      <a:pt x="249" y="366"/>
                      <a:pt x="254" y="362"/>
                    </a:cubicBezTo>
                    <a:cubicBezTo>
                      <a:pt x="270" y="351"/>
                      <a:pt x="275" y="323"/>
                      <a:pt x="268" y="285"/>
                    </a:cubicBezTo>
                    <a:cubicBezTo>
                      <a:pt x="260" y="243"/>
                      <a:pt x="240" y="195"/>
                      <a:pt x="211" y="149"/>
                    </a:cubicBezTo>
                    <a:cubicBezTo>
                      <a:pt x="186" y="110"/>
                      <a:pt x="158" y="77"/>
                      <a:pt x="130" y="53"/>
                    </a:cubicBezTo>
                    <a:cubicBezTo>
                      <a:pt x="103" y="31"/>
                      <a:pt x="77" y="18"/>
                      <a:pt x="5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9" name="Freeform 27"/>
              <p:cNvSpPr/>
              <p:nvPr/>
            </p:nvSpPr>
            <p:spPr bwMode="auto">
              <a:xfrm>
                <a:off x="8370022" y="2429126"/>
                <a:ext cx="97605" cy="138444"/>
              </a:xfrm>
              <a:custGeom>
                <a:avLst/>
                <a:gdLst>
                  <a:gd name="T0" fmla="*/ 58 w 268"/>
                  <a:gd name="T1" fmla="*/ 380 h 380"/>
                  <a:gd name="T2" fmla="*/ 34 w 268"/>
                  <a:gd name="T3" fmla="*/ 374 h 380"/>
                  <a:gd name="T4" fmla="*/ 5 w 268"/>
                  <a:gd name="T5" fmla="*/ 280 h 380"/>
                  <a:gd name="T6" fmla="*/ 53 w 268"/>
                  <a:gd name="T7" fmla="*/ 132 h 380"/>
                  <a:gd name="T8" fmla="*/ 156 w 268"/>
                  <a:gd name="T9" fmla="*/ 3 h 380"/>
                  <a:gd name="T10" fmla="*/ 169 w 268"/>
                  <a:gd name="T11" fmla="*/ 5 h 380"/>
                  <a:gd name="T12" fmla="*/ 166 w 268"/>
                  <a:gd name="T13" fmla="*/ 18 h 380"/>
                  <a:gd name="T14" fmla="*/ 69 w 268"/>
                  <a:gd name="T15" fmla="*/ 141 h 380"/>
                  <a:gd name="T16" fmla="*/ 23 w 268"/>
                  <a:gd name="T17" fmla="*/ 282 h 380"/>
                  <a:gd name="T18" fmla="*/ 42 w 268"/>
                  <a:gd name="T19" fmla="*/ 358 h 380"/>
                  <a:gd name="T20" fmla="*/ 114 w 268"/>
                  <a:gd name="T21" fmla="*/ 335 h 380"/>
                  <a:gd name="T22" fmla="*/ 203 w 268"/>
                  <a:gd name="T23" fmla="*/ 218 h 380"/>
                  <a:gd name="T24" fmla="*/ 250 w 268"/>
                  <a:gd name="T25" fmla="*/ 67 h 380"/>
                  <a:gd name="T26" fmla="*/ 260 w 268"/>
                  <a:gd name="T27" fmla="*/ 58 h 380"/>
                  <a:gd name="T28" fmla="*/ 268 w 268"/>
                  <a:gd name="T29" fmla="*/ 68 h 380"/>
                  <a:gd name="T30" fmla="*/ 219 w 268"/>
                  <a:gd name="T31" fmla="*/ 227 h 380"/>
                  <a:gd name="T32" fmla="*/ 125 w 268"/>
                  <a:gd name="T33" fmla="*/ 349 h 380"/>
                  <a:gd name="T34" fmla="*/ 58 w 268"/>
                  <a:gd name="T35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8" h="380">
                    <a:moveTo>
                      <a:pt x="58" y="380"/>
                    </a:moveTo>
                    <a:cubicBezTo>
                      <a:pt x="49" y="380"/>
                      <a:pt x="41" y="378"/>
                      <a:pt x="34" y="374"/>
                    </a:cubicBezTo>
                    <a:cubicBezTo>
                      <a:pt x="10" y="361"/>
                      <a:pt x="0" y="327"/>
                      <a:pt x="5" y="280"/>
                    </a:cubicBezTo>
                    <a:cubicBezTo>
                      <a:pt x="9" y="235"/>
                      <a:pt x="26" y="183"/>
                      <a:pt x="53" y="132"/>
                    </a:cubicBezTo>
                    <a:cubicBezTo>
                      <a:pt x="82" y="77"/>
                      <a:pt x="120" y="30"/>
                      <a:pt x="156" y="3"/>
                    </a:cubicBezTo>
                    <a:cubicBezTo>
                      <a:pt x="160" y="0"/>
                      <a:pt x="166" y="1"/>
                      <a:pt x="169" y="5"/>
                    </a:cubicBezTo>
                    <a:cubicBezTo>
                      <a:pt x="171" y="10"/>
                      <a:pt x="171" y="15"/>
                      <a:pt x="166" y="18"/>
                    </a:cubicBezTo>
                    <a:cubicBezTo>
                      <a:pt x="132" y="44"/>
                      <a:pt x="97" y="88"/>
                      <a:pt x="69" y="141"/>
                    </a:cubicBezTo>
                    <a:cubicBezTo>
                      <a:pt x="43" y="190"/>
                      <a:pt x="27" y="240"/>
                      <a:pt x="23" y="282"/>
                    </a:cubicBezTo>
                    <a:cubicBezTo>
                      <a:pt x="19" y="321"/>
                      <a:pt x="26" y="348"/>
                      <a:pt x="42" y="358"/>
                    </a:cubicBezTo>
                    <a:cubicBezTo>
                      <a:pt x="59" y="367"/>
                      <a:pt x="85" y="359"/>
                      <a:pt x="114" y="335"/>
                    </a:cubicBezTo>
                    <a:cubicBezTo>
                      <a:pt x="146" y="308"/>
                      <a:pt x="178" y="267"/>
                      <a:pt x="203" y="218"/>
                    </a:cubicBezTo>
                    <a:cubicBezTo>
                      <a:pt x="231" y="166"/>
                      <a:pt x="248" y="110"/>
                      <a:pt x="250" y="67"/>
                    </a:cubicBezTo>
                    <a:cubicBezTo>
                      <a:pt x="250" y="61"/>
                      <a:pt x="255" y="58"/>
                      <a:pt x="260" y="58"/>
                    </a:cubicBezTo>
                    <a:cubicBezTo>
                      <a:pt x="265" y="58"/>
                      <a:pt x="268" y="62"/>
                      <a:pt x="268" y="68"/>
                    </a:cubicBezTo>
                    <a:cubicBezTo>
                      <a:pt x="266" y="114"/>
                      <a:pt x="248" y="172"/>
                      <a:pt x="219" y="227"/>
                    </a:cubicBezTo>
                    <a:cubicBezTo>
                      <a:pt x="192" y="278"/>
                      <a:pt x="159" y="321"/>
                      <a:pt x="125" y="349"/>
                    </a:cubicBezTo>
                    <a:cubicBezTo>
                      <a:pt x="101" y="370"/>
                      <a:pt x="77" y="380"/>
                      <a:pt x="58" y="3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0" name="Freeform 28"/>
              <p:cNvSpPr/>
              <p:nvPr/>
            </p:nvSpPr>
            <p:spPr bwMode="auto">
              <a:xfrm>
                <a:off x="8437134" y="2413062"/>
                <a:ext cx="32671" cy="34305"/>
              </a:xfrm>
              <a:custGeom>
                <a:avLst/>
                <a:gdLst>
                  <a:gd name="T0" fmla="*/ 0 w 90"/>
                  <a:gd name="T1" fmla="*/ 47 h 94"/>
                  <a:gd name="T2" fmla="*/ 13 w 90"/>
                  <a:gd name="T3" fmla="*/ 80 h 94"/>
                  <a:gd name="T4" fmla="*/ 45 w 90"/>
                  <a:gd name="T5" fmla="*/ 94 h 94"/>
                  <a:gd name="T6" fmla="*/ 77 w 90"/>
                  <a:gd name="T7" fmla="*/ 80 h 94"/>
                  <a:gd name="T8" fmla="*/ 90 w 90"/>
                  <a:gd name="T9" fmla="*/ 47 h 94"/>
                  <a:gd name="T10" fmla="*/ 77 w 90"/>
                  <a:gd name="T11" fmla="*/ 14 h 94"/>
                  <a:gd name="T12" fmla="*/ 45 w 90"/>
                  <a:gd name="T13" fmla="*/ 0 h 94"/>
                  <a:gd name="T14" fmla="*/ 13 w 90"/>
                  <a:gd name="T15" fmla="*/ 14 h 94"/>
                  <a:gd name="T16" fmla="*/ 0 w 90"/>
                  <a:gd name="T17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94">
                    <a:moveTo>
                      <a:pt x="0" y="47"/>
                    </a:moveTo>
                    <a:cubicBezTo>
                      <a:pt x="0" y="59"/>
                      <a:pt x="5" y="71"/>
                      <a:pt x="13" y="80"/>
                    </a:cubicBezTo>
                    <a:cubicBezTo>
                      <a:pt x="22" y="89"/>
                      <a:pt x="34" y="94"/>
                      <a:pt x="45" y="94"/>
                    </a:cubicBezTo>
                    <a:cubicBezTo>
                      <a:pt x="57" y="94"/>
                      <a:pt x="69" y="89"/>
                      <a:pt x="77" y="80"/>
                    </a:cubicBezTo>
                    <a:cubicBezTo>
                      <a:pt x="85" y="71"/>
                      <a:pt x="90" y="59"/>
                      <a:pt x="90" y="47"/>
                    </a:cubicBezTo>
                    <a:cubicBezTo>
                      <a:pt x="90" y="34"/>
                      <a:pt x="85" y="22"/>
                      <a:pt x="77" y="14"/>
                    </a:cubicBezTo>
                    <a:cubicBezTo>
                      <a:pt x="69" y="5"/>
                      <a:pt x="57" y="0"/>
                      <a:pt x="45" y="0"/>
                    </a:cubicBezTo>
                    <a:cubicBezTo>
                      <a:pt x="34" y="0"/>
                      <a:pt x="22" y="5"/>
                      <a:pt x="13" y="14"/>
                    </a:cubicBezTo>
                    <a:cubicBezTo>
                      <a:pt x="5" y="22"/>
                      <a:pt x="0" y="34"/>
                      <a:pt x="0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1" name="椭圆 70"/>
            <p:cNvSpPr/>
            <p:nvPr/>
          </p:nvSpPr>
          <p:spPr>
            <a:xfrm>
              <a:off x="5982600" y="4380647"/>
              <a:ext cx="207795" cy="207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2" name="Freeform 53"/>
            <p:cNvSpPr>
              <a:spLocks noEditPoints="1"/>
            </p:cNvSpPr>
            <p:nvPr/>
          </p:nvSpPr>
          <p:spPr bwMode="auto">
            <a:xfrm>
              <a:off x="6037216" y="4436025"/>
              <a:ext cx="98563" cy="97037"/>
            </a:xfrm>
            <a:custGeom>
              <a:avLst/>
              <a:gdLst>
                <a:gd name="T0" fmla="*/ 625 w 700"/>
                <a:gd name="T1" fmla="*/ 140 h 689"/>
                <a:gd name="T2" fmla="*/ 463 w 700"/>
                <a:gd name="T3" fmla="*/ 140 h 689"/>
                <a:gd name="T4" fmla="*/ 463 w 700"/>
                <a:gd name="T5" fmla="*/ 67 h 689"/>
                <a:gd name="T6" fmla="*/ 395 w 700"/>
                <a:gd name="T7" fmla="*/ 0 h 689"/>
                <a:gd name="T8" fmla="*/ 304 w 700"/>
                <a:gd name="T9" fmla="*/ 0 h 689"/>
                <a:gd name="T10" fmla="*/ 237 w 700"/>
                <a:gd name="T11" fmla="*/ 67 h 689"/>
                <a:gd name="T12" fmla="*/ 237 w 700"/>
                <a:gd name="T13" fmla="*/ 140 h 689"/>
                <a:gd name="T14" fmla="*/ 75 w 700"/>
                <a:gd name="T15" fmla="*/ 140 h 689"/>
                <a:gd name="T16" fmla="*/ 0 w 700"/>
                <a:gd name="T17" fmla="*/ 215 h 689"/>
                <a:gd name="T18" fmla="*/ 0 w 700"/>
                <a:gd name="T19" fmla="*/ 615 h 689"/>
                <a:gd name="T20" fmla="*/ 75 w 700"/>
                <a:gd name="T21" fmla="*/ 689 h 689"/>
                <a:gd name="T22" fmla="*/ 625 w 700"/>
                <a:gd name="T23" fmla="*/ 689 h 689"/>
                <a:gd name="T24" fmla="*/ 700 w 700"/>
                <a:gd name="T25" fmla="*/ 615 h 689"/>
                <a:gd name="T26" fmla="*/ 700 w 700"/>
                <a:gd name="T27" fmla="*/ 215 h 689"/>
                <a:gd name="T28" fmla="*/ 625 w 700"/>
                <a:gd name="T29" fmla="*/ 140 h 689"/>
                <a:gd name="T30" fmla="*/ 280 w 700"/>
                <a:gd name="T31" fmla="*/ 67 h 689"/>
                <a:gd name="T32" fmla="*/ 304 w 700"/>
                <a:gd name="T33" fmla="*/ 43 h 689"/>
                <a:gd name="T34" fmla="*/ 381 w 700"/>
                <a:gd name="T35" fmla="*/ 43 h 689"/>
                <a:gd name="T36" fmla="*/ 420 w 700"/>
                <a:gd name="T37" fmla="*/ 67 h 689"/>
                <a:gd name="T38" fmla="*/ 420 w 700"/>
                <a:gd name="T39" fmla="*/ 140 h 689"/>
                <a:gd name="T40" fmla="*/ 280 w 700"/>
                <a:gd name="T41" fmla="*/ 140 h 689"/>
                <a:gd name="T42" fmla="*/ 280 w 700"/>
                <a:gd name="T43" fmla="*/ 67 h 689"/>
                <a:gd name="T44" fmla="*/ 625 w 700"/>
                <a:gd name="T45" fmla="*/ 646 h 689"/>
                <a:gd name="T46" fmla="*/ 75 w 700"/>
                <a:gd name="T47" fmla="*/ 646 h 689"/>
                <a:gd name="T48" fmla="*/ 43 w 700"/>
                <a:gd name="T49" fmla="*/ 615 h 689"/>
                <a:gd name="T50" fmla="*/ 43 w 700"/>
                <a:gd name="T51" fmla="*/ 420 h 689"/>
                <a:gd name="T52" fmla="*/ 77 w 700"/>
                <a:gd name="T53" fmla="*/ 420 h 689"/>
                <a:gd name="T54" fmla="*/ 87 w 700"/>
                <a:gd name="T55" fmla="*/ 409 h 689"/>
                <a:gd name="T56" fmla="*/ 77 w 700"/>
                <a:gd name="T57" fmla="*/ 399 h 689"/>
                <a:gd name="T58" fmla="*/ 43 w 700"/>
                <a:gd name="T59" fmla="*/ 399 h 689"/>
                <a:gd name="T60" fmla="*/ 43 w 700"/>
                <a:gd name="T61" fmla="*/ 215 h 689"/>
                <a:gd name="T62" fmla="*/ 75 w 700"/>
                <a:gd name="T63" fmla="*/ 183 h 689"/>
                <a:gd name="T64" fmla="*/ 625 w 700"/>
                <a:gd name="T65" fmla="*/ 183 h 689"/>
                <a:gd name="T66" fmla="*/ 656 w 700"/>
                <a:gd name="T67" fmla="*/ 215 h 689"/>
                <a:gd name="T68" fmla="*/ 656 w 700"/>
                <a:gd name="T69" fmla="*/ 399 h 689"/>
                <a:gd name="T70" fmla="*/ 420 w 700"/>
                <a:gd name="T71" fmla="*/ 399 h 689"/>
                <a:gd name="T72" fmla="*/ 420 w 700"/>
                <a:gd name="T73" fmla="*/ 389 h 689"/>
                <a:gd name="T74" fmla="*/ 376 w 700"/>
                <a:gd name="T75" fmla="*/ 345 h 689"/>
                <a:gd name="T76" fmla="*/ 324 w 700"/>
                <a:gd name="T77" fmla="*/ 345 h 689"/>
                <a:gd name="T78" fmla="*/ 280 w 700"/>
                <a:gd name="T79" fmla="*/ 389 h 689"/>
                <a:gd name="T80" fmla="*/ 280 w 700"/>
                <a:gd name="T81" fmla="*/ 399 h 689"/>
                <a:gd name="T82" fmla="*/ 141 w 700"/>
                <a:gd name="T83" fmla="*/ 399 h 689"/>
                <a:gd name="T84" fmla="*/ 131 w 700"/>
                <a:gd name="T85" fmla="*/ 409 h 689"/>
                <a:gd name="T86" fmla="*/ 141 w 700"/>
                <a:gd name="T87" fmla="*/ 420 h 689"/>
                <a:gd name="T88" fmla="*/ 280 w 700"/>
                <a:gd name="T89" fmla="*/ 420 h 689"/>
                <a:gd name="T90" fmla="*/ 280 w 700"/>
                <a:gd name="T91" fmla="*/ 441 h 689"/>
                <a:gd name="T92" fmla="*/ 324 w 700"/>
                <a:gd name="T93" fmla="*/ 485 h 689"/>
                <a:gd name="T94" fmla="*/ 376 w 700"/>
                <a:gd name="T95" fmla="*/ 485 h 689"/>
                <a:gd name="T96" fmla="*/ 420 w 700"/>
                <a:gd name="T97" fmla="*/ 441 h 689"/>
                <a:gd name="T98" fmla="*/ 420 w 700"/>
                <a:gd name="T99" fmla="*/ 420 h 689"/>
                <a:gd name="T100" fmla="*/ 656 w 700"/>
                <a:gd name="T101" fmla="*/ 420 h 689"/>
                <a:gd name="T102" fmla="*/ 656 w 700"/>
                <a:gd name="T103" fmla="*/ 615 h 689"/>
                <a:gd name="T104" fmla="*/ 625 w 700"/>
                <a:gd name="T105" fmla="*/ 646 h 689"/>
                <a:gd name="T106" fmla="*/ 398 w 700"/>
                <a:gd name="T107" fmla="*/ 389 h 689"/>
                <a:gd name="T108" fmla="*/ 398 w 700"/>
                <a:gd name="T109" fmla="*/ 441 h 689"/>
                <a:gd name="T110" fmla="*/ 376 w 700"/>
                <a:gd name="T111" fmla="*/ 463 h 689"/>
                <a:gd name="T112" fmla="*/ 324 w 700"/>
                <a:gd name="T113" fmla="*/ 463 h 689"/>
                <a:gd name="T114" fmla="*/ 301 w 700"/>
                <a:gd name="T115" fmla="*/ 441 h 689"/>
                <a:gd name="T116" fmla="*/ 301 w 700"/>
                <a:gd name="T117" fmla="*/ 389 h 689"/>
                <a:gd name="T118" fmla="*/ 324 w 700"/>
                <a:gd name="T119" fmla="*/ 366 h 689"/>
                <a:gd name="T120" fmla="*/ 376 w 700"/>
                <a:gd name="T121" fmla="*/ 366 h 689"/>
                <a:gd name="T122" fmla="*/ 398 w 700"/>
                <a:gd name="T123" fmla="*/ 3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0" h="689">
                  <a:moveTo>
                    <a:pt x="625" y="140"/>
                  </a:moveTo>
                  <a:cubicBezTo>
                    <a:pt x="463" y="140"/>
                    <a:pt x="463" y="140"/>
                    <a:pt x="463" y="140"/>
                  </a:cubicBezTo>
                  <a:cubicBezTo>
                    <a:pt x="463" y="67"/>
                    <a:pt x="463" y="67"/>
                    <a:pt x="463" y="67"/>
                  </a:cubicBezTo>
                  <a:cubicBezTo>
                    <a:pt x="463" y="28"/>
                    <a:pt x="438" y="0"/>
                    <a:pt x="395" y="0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60" y="0"/>
                    <a:pt x="237" y="29"/>
                    <a:pt x="237" y="67"/>
                  </a:cubicBezTo>
                  <a:cubicBezTo>
                    <a:pt x="237" y="140"/>
                    <a:pt x="237" y="140"/>
                    <a:pt x="237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33" y="140"/>
                    <a:pt x="0" y="174"/>
                    <a:pt x="0" y="2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56"/>
                    <a:pt x="33" y="689"/>
                    <a:pt x="75" y="689"/>
                  </a:cubicBezTo>
                  <a:cubicBezTo>
                    <a:pt x="625" y="689"/>
                    <a:pt x="625" y="689"/>
                    <a:pt x="625" y="689"/>
                  </a:cubicBezTo>
                  <a:cubicBezTo>
                    <a:pt x="666" y="689"/>
                    <a:pt x="700" y="656"/>
                    <a:pt x="700" y="615"/>
                  </a:cubicBezTo>
                  <a:cubicBezTo>
                    <a:pt x="700" y="215"/>
                    <a:pt x="700" y="215"/>
                    <a:pt x="700" y="215"/>
                  </a:cubicBezTo>
                  <a:cubicBezTo>
                    <a:pt x="700" y="174"/>
                    <a:pt x="666" y="140"/>
                    <a:pt x="625" y="140"/>
                  </a:cubicBezTo>
                  <a:close/>
                  <a:moveTo>
                    <a:pt x="280" y="67"/>
                  </a:moveTo>
                  <a:cubicBezTo>
                    <a:pt x="280" y="44"/>
                    <a:pt x="300" y="43"/>
                    <a:pt x="304" y="43"/>
                  </a:cubicBezTo>
                  <a:cubicBezTo>
                    <a:pt x="381" y="43"/>
                    <a:pt x="381" y="43"/>
                    <a:pt x="381" y="43"/>
                  </a:cubicBezTo>
                  <a:cubicBezTo>
                    <a:pt x="394" y="43"/>
                    <a:pt x="420" y="48"/>
                    <a:pt x="420" y="67"/>
                  </a:cubicBezTo>
                  <a:cubicBezTo>
                    <a:pt x="420" y="140"/>
                    <a:pt x="420" y="140"/>
                    <a:pt x="420" y="140"/>
                  </a:cubicBezTo>
                  <a:cubicBezTo>
                    <a:pt x="280" y="140"/>
                    <a:pt x="280" y="140"/>
                    <a:pt x="280" y="140"/>
                  </a:cubicBezTo>
                  <a:lnTo>
                    <a:pt x="280" y="67"/>
                  </a:lnTo>
                  <a:close/>
                  <a:moveTo>
                    <a:pt x="625" y="646"/>
                  </a:moveTo>
                  <a:cubicBezTo>
                    <a:pt x="75" y="646"/>
                    <a:pt x="75" y="646"/>
                    <a:pt x="75" y="646"/>
                  </a:cubicBezTo>
                  <a:cubicBezTo>
                    <a:pt x="57" y="646"/>
                    <a:pt x="43" y="632"/>
                    <a:pt x="43" y="615"/>
                  </a:cubicBezTo>
                  <a:cubicBezTo>
                    <a:pt x="43" y="420"/>
                    <a:pt x="43" y="420"/>
                    <a:pt x="43" y="420"/>
                  </a:cubicBezTo>
                  <a:cubicBezTo>
                    <a:pt x="77" y="420"/>
                    <a:pt x="77" y="420"/>
                    <a:pt x="77" y="420"/>
                  </a:cubicBezTo>
                  <a:cubicBezTo>
                    <a:pt x="83" y="420"/>
                    <a:pt x="87" y="415"/>
                    <a:pt x="87" y="409"/>
                  </a:cubicBezTo>
                  <a:cubicBezTo>
                    <a:pt x="87" y="403"/>
                    <a:pt x="83" y="399"/>
                    <a:pt x="77" y="399"/>
                  </a:cubicBezTo>
                  <a:cubicBezTo>
                    <a:pt x="43" y="399"/>
                    <a:pt x="43" y="399"/>
                    <a:pt x="43" y="399"/>
                  </a:cubicBezTo>
                  <a:cubicBezTo>
                    <a:pt x="43" y="215"/>
                    <a:pt x="43" y="215"/>
                    <a:pt x="43" y="215"/>
                  </a:cubicBezTo>
                  <a:cubicBezTo>
                    <a:pt x="43" y="197"/>
                    <a:pt x="57" y="183"/>
                    <a:pt x="75" y="183"/>
                  </a:cubicBezTo>
                  <a:cubicBezTo>
                    <a:pt x="625" y="183"/>
                    <a:pt x="625" y="183"/>
                    <a:pt x="625" y="183"/>
                  </a:cubicBezTo>
                  <a:cubicBezTo>
                    <a:pt x="642" y="183"/>
                    <a:pt x="656" y="197"/>
                    <a:pt x="656" y="215"/>
                  </a:cubicBezTo>
                  <a:cubicBezTo>
                    <a:pt x="656" y="399"/>
                    <a:pt x="656" y="399"/>
                    <a:pt x="656" y="399"/>
                  </a:cubicBezTo>
                  <a:cubicBezTo>
                    <a:pt x="420" y="399"/>
                    <a:pt x="420" y="399"/>
                    <a:pt x="420" y="399"/>
                  </a:cubicBezTo>
                  <a:cubicBezTo>
                    <a:pt x="420" y="389"/>
                    <a:pt x="420" y="389"/>
                    <a:pt x="420" y="389"/>
                  </a:cubicBezTo>
                  <a:cubicBezTo>
                    <a:pt x="420" y="364"/>
                    <a:pt x="400" y="345"/>
                    <a:pt x="376" y="345"/>
                  </a:cubicBezTo>
                  <a:cubicBezTo>
                    <a:pt x="324" y="345"/>
                    <a:pt x="324" y="345"/>
                    <a:pt x="324" y="345"/>
                  </a:cubicBezTo>
                  <a:cubicBezTo>
                    <a:pt x="299" y="345"/>
                    <a:pt x="280" y="364"/>
                    <a:pt x="280" y="389"/>
                  </a:cubicBezTo>
                  <a:cubicBezTo>
                    <a:pt x="280" y="399"/>
                    <a:pt x="280" y="399"/>
                    <a:pt x="280" y="399"/>
                  </a:cubicBezTo>
                  <a:cubicBezTo>
                    <a:pt x="141" y="399"/>
                    <a:pt x="141" y="399"/>
                    <a:pt x="141" y="399"/>
                  </a:cubicBezTo>
                  <a:cubicBezTo>
                    <a:pt x="135" y="399"/>
                    <a:pt x="131" y="403"/>
                    <a:pt x="131" y="409"/>
                  </a:cubicBezTo>
                  <a:cubicBezTo>
                    <a:pt x="131" y="415"/>
                    <a:pt x="135" y="420"/>
                    <a:pt x="141" y="420"/>
                  </a:cubicBezTo>
                  <a:cubicBezTo>
                    <a:pt x="280" y="420"/>
                    <a:pt x="280" y="420"/>
                    <a:pt x="280" y="420"/>
                  </a:cubicBezTo>
                  <a:cubicBezTo>
                    <a:pt x="280" y="441"/>
                    <a:pt x="280" y="441"/>
                    <a:pt x="280" y="441"/>
                  </a:cubicBezTo>
                  <a:cubicBezTo>
                    <a:pt x="280" y="465"/>
                    <a:pt x="299" y="485"/>
                    <a:pt x="324" y="485"/>
                  </a:cubicBezTo>
                  <a:cubicBezTo>
                    <a:pt x="376" y="485"/>
                    <a:pt x="376" y="485"/>
                    <a:pt x="376" y="485"/>
                  </a:cubicBezTo>
                  <a:cubicBezTo>
                    <a:pt x="400" y="485"/>
                    <a:pt x="420" y="465"/>
                    <a:pt x="420" y="441"/>
                  </a:cubicBezTo>
                  <a:cubicBezTo>
                    <a:pt x="420" y="420"/>
                    <a:pt x="420" y="420"/>
                    <a:pt x="420" y="420"/>
                  </a:cubicBezTo>
                  <a:cubicBezTo>
                    <a:pt x="656" y="420"/>
                    <a:pt x="656" y="420"/>
                    <a:pt x="656" y="420"/>
                  </a:cubicBezTo>
                  <a:cubicBezTo>
                    <a:pt x="656" y="615"/>
                    <a:pt x="656" y="615"/>
                    <a:pt x="656" y="615"/>
                  </a:cubicBezTo>
                  <a:cubicBezTo>
                    <a:pt x="656" y="632"/>
                    <a:pt x="642" y="646"/>
                    <a:pt x="625" y="646"/>
                  </a:cubicBezTo>
                  <a:close/>
                  <a:moveTo>
                    <a:pt x="398" y="389"/>
                  </a:moveTo>
                  <a:cubicBezTo>
                    <a:pt x="398" y="441"/>
                    <a:pt x="398" y="441"/>
                    <a:pt x="398" y="441"/>
                  </a:cubicBezTo>
                  <a:cubicBezTo>
                    <a:pt x="398" y="453"/>
                    <a:pt x="388" y="463"/>
                    <a:pt x="376" y="463"/>
                  </a:cubicBezTo>
                  <a:cubicBezTo>
                    <a:pt x="324" y="463"/>
                    <a:pt x="324" y="463"/>
                    <a:pt x="324" y="463"/>
                  </a:cubicBezTo>
                  <a:cubicBezTo>
                    <a:pt x="311" y="463"/>
                    <a:pt x="301" y="453"/>
                    <a:pt x="301" y="441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76"/>
                    <a:pt x="311" y="366"/>
                    <a:pt x="324" y="366"/>
                  </a:cubicBezTo>
                  <a:cubicBezTo>
                    <a:pt x="376" y="366"/>
                    <a:pt x="376" y="366"/>
                    <a:pt x="376" y="366"/>
                  </a:cubicBezTo>
                  <a:cubicBezTo>
                    <a:pt x="388" y="366"/>
                    <a:pt x="398" y="376"/>
                    <a:pt x="398" y="3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5659112" y="4380647"/>
              <a:ext cx="207795" cy="207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5697722" y="4428652"/>
              <a:ext cx="130575" cy="111784"/>
              <a:chOff x="7475537" y="6797675"/>
              <a:chExt cx="3475038" cy="2974975"/>
            </a:xfrm>
            <a:solidFill>
              <a:schemeClr val="accent1"/>
            </a:solidFill>
          </p:grpSpPr>
          <p:sp>
            <p:nvSpPr>
              <p:cNvPr id="75" name="Freeform 57"/>
              <p:cNvSpPr/>
              <p:nvPr/>
            </p:nvSpPr>
            <p:spPr bwMode="auto">
              <a:xfrm>
                <a:off x="7832725" y="7086600"/>
                <a:ext cx="2676525" cy="2665413"/>
              </a:xfrm>
              <a:custGeom>
                <a:avLst/>
                <a:gdLst>
                  <a:gd name="T0" fmla="*/ 415 w 630"/>
                  <a:gd name="T1" fmla="*/ 568 h 627"/>
                  <a:gd name="T2" fmla="*/ 380 w 630"/>
                  <a:gd name="T3" fmla="*/ 579 h 627"/>
                  <a:gd name="T4" fmla="*/ 320 w 630"/>
                  <a:gd name="T5" fmla="*/ 587 h 627"/>
                  <a:gd name="T6" fmla="*/ 40 w 630"/>
                  <a:gd name="T7" fmla="*/ 318 h 627"/>
                  <a:gd name="T8" fmla="*/ 311 w 630"/>
                  <a:gd name="T9" fmla="*/ 41 h 627"/>
                  <a:gd name="T10" fmla="*/ 591 w 630"/>
                  <a:gd name="T11" fmla="*/ 309 h 627"/>
                  <a:gd name="T12" fmla="*/ 507 w 630"/>
                  <a:gd name="T13" fmla="*/ 509 h 627"/>
                  <a:gd name="T14" fmla="*/ 507 w 630"/>
                  <a:gd name="T15" fmla="*/ 536 h 627"/>
                  <a:gd name="T16" fmla="*/ 507 w 630"/>
                  <a:gd name="T17" fmla="*/ 536 h 627"/>
                  <a:gd name="T18" fmla="*/ 534 w 630"/>
                  <a:gd name="T19" fmla="*/ 536 h 627"/>
                  <a:gd name="T20" fmla="*/ 629 w 630"/>
                  <a:gd name="T21" fmla="*/ 308 h 627"/>
                  <a:gd name="T22" fmla="*/ 310 w 630"/>
                  <a:gd name="T23" fmla="*/ 3 h 627"/>
                  <a:gd name="T24" fmla="*/ 2 w 630"/>
                  <a:gd name="T25" fmla="*/ 319 h 627"/>
                  <a:gd name="T26" fmla="*/ 321 w 630"/>
                  <a:gd name="T27" fmla="*/ 624 h 627"/>
                  <a:gd name="T28" fmla="*/ 389 w 630"/>
                  <a:gd name="T29" fmla="*/ 615 h 627"/>
                  <a:gd name="T30" fmla="*/ 429 w 630"/>
                  <a:gd name="T31" fmla="*/ 603 h 627"/>
                  <a:gd name="T32" fmla="*/ 439 w 630"/>
                  <a:gd name="T33" fmla="*/ 579 h 627"/>
                  <a:gd name="T34" fmla="*/ 415 w 630"/>
                  <a:gd name="T35" fmla="*/ 56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0" h="627">
                    <a:moveTo>
                      <a:pt x="415" y="568"/>
                    </a:moveTo>
                    <a:cubicBezTo>
                      <a:pt x="404" y="573"/>
                      <a:pt x="392" y="576"/>
                      <a:pt x="380" y="579"/>
                    </a:cubicBezTo>
                    <a:cubicBezTo>
                      <a:pt x="360" y="584"/>
                      <a:pt x="340" y="586"/>
                      <a:pt x="320" y="587"/>
                    </a:cubicBezTo>
                    <a:cubicBezTo>
                      <a:pt x="168" y="589"/>
                      <a:pt x="43" y="469"/>
                      <a:pt x="40" y="318"/>
                    </a:cubicBezTo>
                    <a:cubicBezTo>
                      <a:pt x="38" y="168"/>
                      <a:pt x="159" y="43"/>
                      <a:pt x="311" y="41"/>
                    </a:cubicBezTo>
                    <a:cubicBezTo>
                      <a:pt x="463" y="38"/>
                      <a:pt x="588" y="158"/>
                      <a:pt x="591" y="309"/>
                    </a:cubicBezTo>
                    <a:cubicBezTo>
                      <a:pt x="592" y="385"/>
                      <a:pt x="561" y="457"/>
                      <a:pt x="507" y="509"/>
                    </a:cubicBezTo>
                    <a:cubicBezTo>
                      <a:pt x="500" y="517"/>
                      <a:pt x="500" y="528"/>
                      <a:pt x="507" y="536"/>
                    </a:cubicBezTo>
                    <a:cubicBezTo>
                      <a:pt x="507" y="536"/>
                      <a:pt x="507" y="536"/>
                      <a:pt x="507" y="536"/>
                    </a:cubicBezTo>
                    <a:cubicBezTo>
                      <a:pt x="514" y="543"/>
                      <a:pt x="526" y="544"/>
                      <a:pt x="534" y="536"/>
                    </a:cubicBezTo>
                    <a:cubicBezTo>
                      <a:pt x="595" y="477"/>
                      <a:pt x="630" y="395"/>
                      <a:pt x="629" y="308"/>
                    </a:cubicBezTo>
                    <a:cubicBezTo>
                      <a:pt x="626" y="137"/>
                      <a:pt x="483" y="0"/>
                      <a:pt x="310" y="3"/>
                    </a:cubicBezTo>
                    <a:cubicBezTo>
                      <a:pt x="137" y="6"/>
                      <a:pt x="0" y="147"/>
                      <a:pt x="2" y="319"/>
                    </a:cubicBezTo>
                    <a:cubicBezTo>
                      <a:pt x="5" y="490"/>
                      <a:pt x="148" y="627"/>
                      <a:pt x="321" y="624"/>
                    </a:cubicBezTo>
                    <a:cubicBezTo>
                      <a:pt x="344" y="624"/>
                      <a:pt x="367" y="621"/>
                      <a:pt x="389" y="615"/>
                    </a:cubicBezTo>
                    <a:cubicBezTo>
                      <a:pt x="403" y="612"/>
                      <a:pt x="416" y="608"/>
                      <a:pt x="429" y="603"/>
                    </a:cubicBezTo>
                    <a:cubicBezTo>
                      <a:pt x="438" y="599"/>
                      <a:pt x="443" y="589"/>
                      <a:pt x="439" y="579"/>
                    </a:cubicBezTo>
                    <a:cubicBezTo>
                      <a:pt x="436" y="569"/>
                      <a:pt x="425" y="565"/>
                      <a:pt x="415" y="5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Freeform 58"/>
              <p:cNvSpPr>
                <a:spLocks noEditPoints="1"/>
              </p:cNvSpPr>
              <p:nvPr/>
            </p:nvSpPr>
            <p:spPr bwMode="auto">
              <a:xfrm>
                <a:off x="7475537" y="6797675"/>
                <a:ext cx="3475038" cy="2974975"/>
              </a:xfrm>
              <a:custGeom>
                <a:avLst/>
                <a:gdLst>
                  <a:gd name="T0" fmla="*/ 548 w 818"/>
                  <a:gd name="T1" fmla="*/ 612 h 700"/>
                  <a:gd name="T2" fmla="*/ 536 w 818"/>
                  <a:gd name="T3" fmla="*/ 619 h 700"/>
                  <a:gd name="T4" fmla="*/ 529 w 818"/>
                  <a:gd name="T5" fmla="*/ 644 h 700"/>
                  <a:gd name="T6" fmla="*/ 529 w 818"/>
                  <a:gd name="T7" fmla="*/ 644 h 700"/>
                  <a:gd name="T8" fmla="*/ 555 w 818"/>
                  <a:gd name="T9" fmla="*/ 651 h 700"/>
                  <a:gd name="T10" fmla="*/ 568 w 818"/>
                  <a:gd name="T11" fmla="*/ 643 h 700"/>
                  <a:gd name="T12" fmla="*/ 574 w 818"/>
                  <a:gd name="T13" fmla="*/ 618 h 700"/>
                  <a:gd name="T14" fmla="*/ 574 w 818"/>
                  <a:gd name="T15" fmla="*/ 617 h 700"/>
                  <a:gd name="T16" fmla="*/ 548 w 818"/>
                  <a:gd name="T17" fmla="*/ 612 h 700"/>
                  <a:gd name="T18" fmla="*/ 396 w 818"/>
                  <a:gd name="T19" fmla="*/ 164 h 700"/>
                  <a:gd name="T20" fmla="*/ 381 w 818"/>
                  <a:gd name="T21" fmla="*/ 165 h 700"/>
                  <a:gd name="T22" fmla="*/ 360 w 818"/>
                  <a:gd name="T23" fmla="*/ 186 h 700"/>
                  <a:gd name="T24" fmla="*/ 360 w 818"/>
                  <a:gd name="T25" fmla="*/ 186 h 700"/>
                  <a:gd name="T26" fmla="*/ 382 w 818"/>
                  <a:gd name="T27" fmla="*/ 208 h 700"/>
                  <a:gd name="T28" fmla="*/ 399 w 818"/>
                  <a:gd name="T29" fmla="*/ 207 h 700"/>
                  <a:gd name="T30" fmla="*/ 419 w 818"/>
                  <a:gd name="T31" fmla="*/ 185 h 700"/>
                  <a:gd name="T32" fmla="*/ 419 w 818"/>
                  <a:gd name="T33" fmla="*/ 184 h 700"/>
                  <a:gd name="T34" fmla="*/ 396 w 818"/>
                  <a:gd name="T35" fmla="*/ 164 h 700"/>
                  <a:gd name="T36" fmla="*/ 219 w 818"/>
                  <a:gd name="T37" fmla="*/ 345 h 700"/>
                  <a:gd name="T38" fmla="*/ 335 w 818"/>
                  <a:gd name="T39" fmla="*/ 217 h 700"/>
                  <a:gd name="T40" fmla="*/ 349 w 818"/>
                  <a:gd name="T41" fmla="*/ 190 h 700"/>
                  <a:gd name="T42" fmla="*/ 322 w 818"/>
                  <a:gd name="T43" fmla="*/ 176 h 700"/>
                  <a:gd name="T44" fmla="*/ 177 w 818"/>
                  <a:gd name="T45" fmla="*/ 337 h 700"/>
                  <a:gd name="T46" fmla="*/ 194 w 818"/>
                  <a:gd name="T47" fmla="*/ 362 h 700"/>
                  <a:gd name="T48" fmla="*/ 219 w 818"/>
                  <a:gd name="T49" fmla="*/ 345 h 700"/>
                  <a:gd name="T50" fmla="*/ 16 w 818"/>
                  <a:gd name="T51" fmla="*/ 607 h 700"/>
                  <a:gd name="T52" fmla="*/ 71 w 818"/>
                  <a:gd name="T53" fmla="*/ 494 h 700"/>
                  <a:gd name="T54" fmla="*/ 97 w 818"/>
                  <a:gd name="T55" fmla="*/ 498 h 700"/>
                  <a:gd name="T56" fmla="*/ 93 w 818"/>
                  <a:gd name="T57" fmla="*/ 524 h 700"/>
                  <a:gd name="T58" fmla="*/ 51 w 818"/>
                  <a:gd name="T59" fmla="*/ 592 h 700"/>
                  <a:gd name="T60" fmla="*/ 435 w 818"/>
                  <a:gd name="T61" fmla="*/ 483 h 700"/>
                  <a:gd name="T62" fmla="*/ 773 w 818"/>
                  <a:gd name="T63" fmla="*/ 235 h 700"/>
                  <a:gd name="T64" fmla="*/ 694 w 818"/>
                  <a:gd name="T65" fmla="*/ 219 h 700"/>
                  <a:gd name="T66" fmla="*/ 673 w 818"/>
                  <a:gd name="T67" fmla="*/ 204 h 700"/>
                  <a:gd name="T68" fmla="*/ 689 w 818"/>
                  <a:gd name="T69" fmla="*/ 182 h 700"/>
                  <a:gd name="T70" fmla="*/ 809 w 818"/>
                  <a:gd name="T71" fmla="*/ 226 h 700"/>
                  <a:gd name="T72" fmla="*/ 455 w 818"/>
                  <a:gd name="T73" fmla="*/ 514 h 700"/>
                  <a:gd name="T74" fmla="*/ 16 w 818"/>
                  <a:gd name="T75" fmla="*/ 607 h 700"/>
                  <a:gd name="T76" fmla="*/ 644 w 818"/>
                  <a:gd name="T77" fmla="*/ 0 h 700"/>
                  <a:gd name="T78" fmla="*/ 609 w 818"/>
                  <a:gd name="T79" fmla="*/ 35 h 700"/>
                  <a:gd name="T80" fmla="*/ 644 w 818"/>
                  <a:gd name="T81" fmla="*/ 70 h 700"/>
                  <a:gd name="T82" fmla="*/ 679 w 818"/>
                  <a:gd name="T83" fmla="*/ 35 h 700"/>
                  <a:gd name="T84" fmla="*/ 644 w 818"/>
                  <a:gd name="T85" fmla="*/ 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18" h="700">
                    <a:moveTo>
                      <a:pt x="548" y="612"/>
                    </a:moveTo>
                    <a:cubicBezTo>
                      <a:pt x="544" y="614"/>
                      <a:pt x="540" y="616"/>
                      <a:pt x="536" y="619"/>
                    </a:cubicBezTo>
                    <a:cubicBezTo>
                      <a:pt x="527" y="624"/>
                      <a:pt x="524" y="635"/>
                      <a:pt x="529" y="644"/>
                    </a:cubicBezTo>
                    <a:cubicBezTo>
                      <a:pt x="529" y="644"/>
                      <a:pt x="529" y="644"/>
                      <a:pt x="529" y="644"/>
                    </a:cubicBezTo>
                    <a:cubicBezTo>
                      <a:pt x="535" y="653"/>
                      <a:pt x="546" y="656"/>
                      <a:pt x="555" y="651"/>
                    </a:cubicBezTo>
                    <a:cubicBezTo>
                      <a:pt x="560" y="649"/>
                      <a:pt x="564" y="646"/>
                      <a:pt x="568" y="643"/>
                    </a:cubicBezTo>
                    <a:cubicBezTo>
                      <a:pt x="577" y="638"/>
                      <a:pt x="579" y="626"/>
                      <a:pt x="574" y="618"/>
                    </a:cubicBezTo>
                    <a:cubicBezTo>
                      <a:pt x="574" y="617"/>
                      <a:pt x="574" y="617"/>
                      <a:pt x="574" y="617"/>
                    </a:cubicBezTo>
                    <a:cubicBezTo>
                      <a:pt x="568" y="609"/>
                      <a:pt x="557" y="606"/>
                      <a:pt x="548" y="612"/>
                    </a:cubicBezTo>
                    <a:close/>
                    <a:moveTo>
                      <a:pt x="396" y="164"/>
                    </a:moveTo>
                    <a:cubicBezTo>
                      <a:pt x="391" y="165"/>
                      <a:pt x="386" y="165"/>
                      <a:pt x="381" y="165"/>
                    </a:cubicBezTo>
                    <a:cubicBezTo>
                      <a:pt x="369" y="165"/>
                      <a:pt x="360" y="174"/>
                      <a:pt x="360" y="186"/>
                    </a:cubicBezTo>
                    <a:cubicBezTo>
                      <a:pt x="360" y="186"/>
                      <a:pt x="360" y="186"/>
                      <a:pt x="360" y="186"/>
                    </a:cubicBezTo>
                    <a:cubicBezTo>
                      <a:pt x="360" y="198"/>
                      <a:pt x="370" y="208"/>
                      <a:pt x="382" y="208"/>
                    </a:cubicBezTo>
                    <a:cubicBezTo>
                      <a:pt x="388" y="207"/>
                      <a:pt x="393" y="207"/>
                      <a:pt x="399" y="207"/>
                    </a:cubicBezTo>
                    <a:cubicBezTo>
                      <a:pt x="411" y="206"/>
                      <a:pt x="420" y="196"/>
                      <a:pt x="419" y="185"/>
                    </a:cubicBezTo>
                    <a:cubicBezTo>
                      <a:pt x="419" y="185"/>
                      <a:pt x="419" y="185"/>
                      <a:pt x="419" y="184"/>
                    </a:cubicBezTo>
                    <a:cubicBezTo>
                      <a:pt x="418" y="173"/>
                      <a:pt x="408" y="164"/>
                      <a:pt x="396" y="164"/>
                    </a:cubicBezTo>
                    <a:close/>
                    <a:moveTo>
                      <a:pt x="219" y="345"/>
                    </a:moveTo>
                    <a:cubicBezTo>
                      <a:pt x="231" y="285"/>
                      <a:pt x="275" y="236"/>
                      <a:pt x="335" y="217"/>
                    </a:cubicBezTo>
                    <a:cubicBezTo>
                      <a:pt x="346" y="213"/>
                      <a:pt x="352" y="201"/>
                      <a:pt x="349" y="190"/>
                    </a:cubicBezTo>
                    <a:cubicBezTo>
                      <a:pt x="345" y="179"/>
                      <a:pt x="333" y="172"/>
                      <a:pt x="322" y="176"/>
                    </a:cubicBezTo>
                    <a:cubicBezTo>
                      <a:pt x="247" y="200"/>
                      <a:pt x="192" y="262"/>
                      <a:pt x="177" y="337"/>
                    </a:cubicBezTo>
                    <a:cubicBezTo>
                      <a:pt x="174" y="349"/>
                      <a:pt x="182" y="360"/>
                      <a:pt x="194" y="362"/>
                    </a:cubicBezTo>
                    <a:cubicBezTo>
                      <a:pt x="205" y="365"/>
                      <a:pt x="217" y="357"/>
                      <a:pt x="219" y="345"/>
                    </a:cubicBezTo>
                    <a:close/>
                    <a:moveTo>
                      <a:pt x="16" y="607"/>
                    </a:moveTo>
                    <a:cubicBezTo>
                      <a:pt x="0" y="571"/>
                      <a:pt x="18" y="539"/>
                      <a:pt x="71" y="494"/>
                    </a:cubicBezTo>
                    <a:cubicBezTo>
                      <a:pt x="79" y="488"/>
                      <a:pt x="91" y="490"/>
                      <a:pt x="97" y="498"/>
                    </a:cubicBezTo>
                    <a:cubicBezTo>
                      <a:pt x="103" y="506"/>
                      <a:pt x="102" y="518"/>
                      <a:pt x="93" y="524"/>
                    </a:cubicBezTo>
                    <a:cubicBezTo>
                      <a:pt x="42" y="564"/>
                      <a:pt x="41" y="582"/>
                      <a:pt x="51" y="592"/>
                    </a:cubicBezTo>
                    <a:cubicBezTo>
                      <a:pt x="78" y="621"/>
                      <a:pt x="292" y="547"/>
                      <a:pt x="435" y="483"/>
                    </a:cubicBezTo>
                    <a:cubicBezTo>
                      <a:pt x="613" y="402"/>
                      <a:pt x="786" y="265"/>
                      <a:pt x="773" y="235"/>
                    </a:cubicBezTo>
                    <a:cubicBezTo>
                      <a:pt x="768" y="221"/>
                      <a:pt x="759" y="209"/>
                      <a:pt x="694" y="219"/>
                    </a:cubicBezTo>
                    <a:cubicBezTo>
                      <a:pt x="684" y="221"/>
                      <a:pt x="674" y="214"/>
                      <a:pt x="673" y="204"/>
                    </a:cubicBezTo>
                    <a:cubicBezTo>
                      <a:pt x="671" y="194"/>
                      <a:pt x="678" y="183"/>
                      <a:pt x="689" y="182"/>
                    </a:cubicBezTo>
                    <a:cubicBezTo>
                      <a:pt x="757" y="175"/>
                      <a:pt x="801" y="187"/>
                      <a:pt x="809" y="226"/>
                    </a:cubicBezTo>
                    <a:cubicBezTo>
                      <a:pt x="818" y="277"/>
                      <a:pt x="747" y="363"/>
                      <a:pt x="455" y="514"/>
                    </a:cubicBezTo>
                    <a:cubicBezTo>
                      <a:pt x="51" y="700"/>
                      <a:pt x="16" y="607"/>
                      <a:pt x="16" y="607"/>
                    </a:cubicBezTo>
                    <a:close/>
                    <a:moveTo>
                      <a:pt x="644" y="0"/>
                    </a:moveTo>
                    <a:cubicBezTo>
                      <a:pt x="624" y="0"/>
                      <a:pt x="609" y="15"/>
                      <a:pt x="609" y="35"/>
                    </a:cubicBezTo>
                    <a:cubicBezTo>
                      <a:pt x="609" y="54"/>
                      <a:pt x="624" y="70"/>
                      <a:pt x="644" y="70"/>
                    </a:cubicBezTo>
                    <a:cubicBezTo>
                      <a:pt x="663" y="70"/>
                      <a:pt x="679" y="54"/>
                      <a:pt x="679" y="35"/>
                    </a:cubicBezTo>
                    <a:cubicBezTo>
                      <a:pt x="679" y="15"/>
                      <a:pt x="663" y="0"/>
                      <a:pt x="6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71194" y="3399864"/>
            <a:ext cx="2050934" cy="876489"/>
            <a:chOff x="2216703" y="5543394"/>
            <a:chExt cx="2050934" cy="876489"/>
          </a:xfrm>
        </p:grpSpPr>
        <p:sp>
          <p:nvSpPr>
            <p:cNvPr id="78" name="TextBox 2588"/>
            <p:cNvSpPr txBox="1">
              <a:spLocks noChangeArrowheads="1"/>
            </p:cNvSpPr>
            <p:nvPr/>
          </p:nvSpPr>
          <p:spPr bwMode="auto">
            <a:xfrm>
              <a:off x="2296159" y="5543394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书籍画册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TextBox 2589"/>
            <p:cNvSpPr txBox="1"/>
            <p:nvPr/>
          </p:nvSpPr>
          <p:spPr>
            <a:xfrm>
              <a:off x="2216703" y="5865885"/>
              <a:ext cx="205093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我们整合了多方优势资源，建立了一支由从业十年以上的资深人士组成的核心创作执行团队。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69276" y="4494947"/>
            <a:ext cx="854770" cy="207794"/>
            <a:chOff x="8492476" y="4380647"/>
            <a:chExt cx="854770" cy="207794"/>
          </a:xfrm>
        </p:grpSpPr>
        <p:sp>
          <p:nvSpPr>
            <p:cNvPr id="81" name="椭圆 80"/>
            <p:cNvSpPr/>
            <p:nvPr/>
          </p:nvSpPr>
          <p:spPr>
            <a:xfrm>
              <a:off x="9139451" y="4380647"/>
              <a:ext cx="207795" cy="207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82" name="组合 81"/>
            <p:cNvGrpSpPr/>
            <p:nvPr/>
          </p:nvGrpSpPr>
          <p:grpSpPr>
            <a:xfrm>
              <a:off x="9190563" y="4431990"/>
              <a:ext cx="105571" cy="105109"/>
              <a:chOff x="8341979" y="2413062"/>
              <a:chExt cx="155188" cy="154508"/>
            </a:xfrm>
            <a:solidFill>
              <a:schemeClr val="tx2"/>
            </a:solidFill>
          </p:grpSpPr>
          <p:sp>
            <p:nvSpPr>
              <p:cNvPr id="89" name="Freeform 25"/>
              <p:cNvSpPr>
                <a:spLocks noEditPoints="1"/>
              </p:cNvSpPr>
              <p:nvPr/>
            </p:nvSpPr>
            <p:spPr bwMode="auto">
              <a:xfrm>
                <a:off x="8341979" y="2458666"/>
                <a:ext cx="155188" cy="72149"/>
              </a:xfrm>
              <a:custGeom>
                <a:avLst/>
                <a:gdLst>
                  <a:gd name="T0" fmla="*/ 221 w 426"/>
                  <a:gd name="T1" fmla="*/ 198 h 198"/>
                  <a:gd name="T2" fmla="*/ 211 w 426"/>
                  <a:gd name="T3" fmla="*/ 198 h 198"/>
                  <a:gd name="T4" fmla="*/ 64 w 426"/>
                  <a:gd name="T5" fmla="*/ 168 h 198"/>
                  <a:gd name="T6" fmla="*/ 1 w 426"/>
                  <a:gd name="T7" fmla="*/ 95 h 198"/>
                  <a:gd name="T8" fmla="*/ 64 w 426"/>
                  <a:gd name="T9" fmla="*/ 25 h 198"/>
                  <a:gd name="T10" fmla="*/ 205 w 426"/>
                  <a:gd name="T11" fmla="*/ 0 h 198"/>
                  <a:gd name="T12" fmla="*/ 215 w 426"/>
                  <a:gd name="T13" fmla="*/ 0 h 198"/>
                  <a:gd name="T14" fmla="*/ 361 w 426"/>
                  <a:gd name="T15" fmla="*/ 30 h 198"/>
                  <a:gd name="T16" fmla="*/ 425 w 426"/>
                  <a:gd name="T17" fmla="*/ 103 h 198"/>
                  <a:gd name="T18" fmla="*/ 362 w 426"/>
                  <a:gd name="T19" fmla="*/ 172 h 198"/>
                  <a:gd name="T20" fmla="*/ 221 w 426"/>
                  <a:gd name="T21" fmla="*/ 198 h 198"/>
                  <a:gd name="T22" fmla="*/ 205 w 426"/>
                  <a:gd name="T23" fmla="*/ 19 h 198"/>
                  <a:gd name="T24" fmla="*/ 71 w 426"/>
                  <a:gd name="T25" fmla="*/ 43 h 198"/>
                  <a:gd name="T26" fmla="*/ 19 w 426"/>
                  <a:gd name="T27" fmla="*/ 95 h 198"/>
                  <a:gd name="T28" fmla="*/ 72 w 426"/>
                  <a:gd name="T29" fmla="*/ 151 h 198"/>
                  <a:gd name="T30" fmla="*/ 212 w 426"/>
                  <a:gd name="T31" fmla="*/ 179 h 198"/>
                  <a:gd name="T32" fmla="*/ 221 w 426"/>
                  <a:gd name="T33" fmla="*/ 179 h 198"/>
                  <a:gd name="T34" fmla="*/ 355 w 426"/>
                  <a:gd name="T35" fmla="*/ 155 h 198"/>
                  <a:gd name="T36" fmla="*/ 407 w 426"/>
                  <a:gd name="T37" fmla="*/ 103 h 198"/>
                  <a:gd name="T38" fmla="*/ 354 w 426"/>
                  <a:gd name="T39" fmla="*/ 47 h 198"/>
                  <a:gd name="T40" fmla="*/ 214 w 426"/>
                  <a:gd name="T41" fmla="*/ 19 h 198"/>
                  <a:gd name="T42" fmla="*/ 205 w 426"/>
                  <a:gd name="T43" fmla="*/ 19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6" h="198">
                    <a:moveTo>
                      <a:pt x="221" y="198"/>
                    </a:moveTo>
                    <a:cubicBezTo>
                      <a:pt x="218" y="198"/>
                      <a:pt x="214" y="198"/>
                      <a:pt x="211" y="198"/>
                    </a:cubicBezTo>
                    <a:cubicBezTo>
                      <a:pt x="156" y="197"/>
                      <a:pt x="104" y="186"/>
                      <a:pt x="64" y="168"/>
                    </a:cubicBezTo>
                    <a:cubicBezTo>
                      <a:pt x="23" y="148"/>
                      <a:pt x="0" y="123"/>
                      <a:pt x="1" y="95"/>
                    </a:cubicBezTo>
                    <a:cubicBezTo>
                      <a:pt x="1" y="68"/>
                      <a:pt x="24" y="43"/>
                      <a:pt x="64" y="25"/>
                    </a:cubicBezTo>
                    <a:cubicBezTo>
                      <a:pt x="102" y="9"/>
                      <a:pt x="152" y="0"/>
                      <a:pt x="205" y="0"/>
                    </a:cubicBezTo>
                    <a:cubicBezTo>
                      <a:pt x="208" y="0"/>
                      <a:pt x="212" y="0"/>
                      <a:pt x="215" y="0"/>
                    </a:cubicBezTo>
                    <a:cubicBezTo>
                      <a:pt x="270" y="1"/>
                      <a:pt x="322" y="12"/>
                      <a:pt x="361" y="30"/>
                    </a:cubicBezTo>
                    <a:cubicBezTo>
                      <a:pt x="403" y="49"/>
                      <a:pt x="426" y="75"/>
                      <a:pt x="425" y="103"/>
                    </a:cubicBezTo>
                    <a:cubicBezTo>
                      <a:pt x="425" y="130"/>
                      <a:pt x="402" y="155"/>
                      <a:pt x="362" y="172"/>
                    </a:cubicBezTo>
                    <a:cubicBezTo>
                      <a:pt x="324" y="189"/>
                      <a:pt x="274" y="198"/>
                      <a:pt x="221" y="198"/>
                    </a:cubicBezTo>
                    <a:close/>
                    <a:moveTo>
                      <a:pt x="205" y="19"/>
                    </a:moveTo>
                    <a:cubicBezTo>
                      <a:pt x="154" y="19"/>
                      <a:pt x="106" y="27"/>
                      <a:pt x="71" y="43"/>
                    </a:cubicBezTo>
                    <a:cubicBezTo>
                      <a:pt x="38" y="57"/>
                      <a:pt x="19" y="76"/>
                      <a:pt x="19" y="95"/>
                    </a:cubicBezTo>
                    <a:cubicBezTo>
                      <a:pt x="18" y="115"/>
                      <a:pt x="38" y="135"/>
                      <a:pt x="72" y="151"/>
                    </a:cubicBezTo>
                    <a:cubicBezTo>
                      <a:pt x="109" y="168"/>
                      <a:pt x="158" y="178"/>
                      <a:pt x="212" y="179"/>
                    </a:cubicBezTo>
                    <a:cubicBezTo>
                      <a:pt x="215" y="179"/>
                      <a:pt x="218" y="179"/>
                      <a:pt x="221" y="179"/>
                    </a:cubicBezTo>
                    <a:cubicBezTo>
                      <a:pt x="272" y="179"/>
                      <a:pt x="320" y="170"/>
                      <a:pt x="355" y="155"/>
                    </a:cubicBezTo>
                    <a:cubicBezTo>
                      <a:pt x="388" y="141"/>
                      <a:pt x="407" y="122"/>
                      <a:pt x="407" y="103"/>
                    </a:cubicBezTo>
                    <a:cubicBezTo>
                      <a:pt x="408" y="83"/>
                      <a:pt x="388" y="63"/>
                      <a:pt x="354" y="47"/>
                    </a:cubicBezTo>
                    <a:cubicBezTo>
                      <a:pt x="317" y="30"/>
                      <a:pt x="268" y="20"/>
                      <a:pt x="214" y="19"/>
                    </a:cubicBezTo>
                    <a:cubicBezTo>
                      <a:pt x="211" y="19"/>
                      <a:pt x="208" y="19"/>
                      <a:pt x="205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Freeform 26"/>
              <p:cNvSpPr>
                <a:spLocks noEditPoints="1"/>
              </p:cNvSpPr>
              <p:nvPr/>
            </p:nvSpPr>
            <p:spPr bwMode="auto">
              <a:xfrm>
                <a:off x="8366074" y="2424361"/>
                <a:ext cx="106998" cy="140622"/>
              </a:xfrm>
              <a:custGeom>
                <a:avLst/>
                <a:gdLst>
                  <a:gd name="T0" fmla="*/ 236 w 294"/>
                  <a:gd name="T1" fmla="*/ 386 h 386"/>
                  <a:gd name="T2" fmla="*/ 153 w 294"/>
                  <a:gd name="T3" fmla="*/ 347 h 386"/>
                  <a:gd name="T4" fmla="*/ 68 w 294"/>
                  <a:gd name="T5" fmla="*/ 247 h 386"/>
                  <a:gd name="T6" fmla="*/ 8 w 294"/>
                  <a:gd name="T7" fmla="*/ 104 h 386"/>
                  <a:gd name="T8" fmla="*/ 30 w 294"/>
                  <a:gd name="T9" fmla="*/ 8 h 386"/>
                  <a:gd name="T10" fmla="*/ 58 w 294"/>
                  <a:gd name="T11" fmla="*/ 0 h 386"/>
                  <a:gd name="T12" fmla="*/ 141 w 294"/>
                  <a:gd name="T13" fmla="*/ 39 h 386"/>
                  <a:gd name="T14" fmla="*/ 226 w 294"/>
                  <a:gd name="T15" fmla="*/ 138 h 386"/>
                  <a:gd name="T16" fmla="*/ 286 w 294"/>
                  <a:gd name="T17" fmla="*/ 281 h 386"/>
                  <a:gd name="T18" fmla="*/ 264 w 294"/>
                  <a:gd name="T19" fmla="*/ 378 h 386"/>
                  <a:gd name="T20" fmla="*/ 236 w 294"/>
                  <a:gd name="T21" fmla="*/ 386 h 386"/>
                  <a:gd name="T22" fmla="*/ 58 w 294"/>
                  <a:gd name="T23" fmla="*/ 18 h 386"/>
                  <a:gd name="T24" fmla="*/ 40 w 294"/>
                  <a:gd name="T25" fmla="*/ 24 h 386"/>
                  <a:gd name="T26" fmla="*/ 26 w 294"/>
                  <a:gd name="T27" fmla="*/ 101 h 386"/>
                  <a:gd name="T28" fmla="*/ 83 w 294"/>
                  <a:gd name="T29" fmla="*/ 237 h 386"/>
                  <a:gd name="T30" fmla="*/ 164 w 294"/>
                  <a:gd name="T31" fmla="*/ 333 h 386"/>
                  <a:gd name="T32" fmla="*/ 236 w 294"/>
                  <a:gd name="T33" fmla="*/ 367 h 386"/>
                  <a:gd name="T34" fmla="*/ 254 w 294"/>
                  <a:gd name="T35" fmla="*/ 362 h 386"/>
                  <a:gd name="T36" fmla="*/ 268 w 294"/>
                  <a:gd name="T37" fmla="*/ 285 h 386"/>
                  <a:gd name="T38" fmla="*/ 211 w 294"/>
                  <a:gd name="T39" fmla="*/ 149 h 386"/>
                  <a:gd name="T40" fmla="*/ 130 w 294"/>
                  <a:gd name="T41" fmla="*/ 53 h 386"/>
                  <a:gd name="T42" fmla="*/ 58 w 294"/>
                  <a:gd name="T43" fmla="*/ 18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4" h="386">
                    <a:moveTo>
                      <a:pt x="236" y="386"/>
                    </a:moveTo>
                    <a:cubicBezTo>
                      <a:pt x="212" y="386"/>
                      <a:pt x="184" y="373"/>
                      <a:pt x="153" y="347"/>
                    </a:cubicBezTo>
                    <a:cubicBezTo>
                      <a:pt x="123" y="322"/>
                      <a:pt x="94" y="288"/>
                      <a:pt x="68" y="247"/>
                    </a:cubicBezTo>
                    <a:cubicBezTo>
                      <a:pt x="38" y="199"/>
                      <a:pt x="16" y="148"/>
                      <a:pt x="8" y="104"/>
                    </a:cubicBezTo>
                    <a:cubicBezTo>
                      <a:pt x="0" y="58"/>
                      <a:pt x="8" y="23"/>
                      <a:pt x="30" y="8"/>
                    </a:cubicBezTo>
                    <a:cubicBezTo>
                      <a:pt x="38" y="3"/>
                      <a:pt x="48" y="0"/>
                      <a:pt x="58" y="0"/>
                    </a:cubicBezTo>
                    <a:cubicBezTo>
                      <a:pt x="82" y="0"/>
                      <a:pt x="110" y="13"/>
                      <a:pt x="141" y="39"/>
                    </a:cubicBezTo>
                    <a:cubicBezTo>
                      <a:pt x="171" y="64"/>
                      <a:pt x="200" y="98"/>
                      <a:pt x="226" y="138"/>
                    </a:cubicBezTo>
                    <a:cubicBezTo>
                      <a:pt x="256" y="187"/>
                      <a:pt x="278" y="238"/>
                      <a:pt x="286" y="281"/>
                    </a:cubicBezTo>
                    <a:cubicBezTo>
                      <a:pt x="294" y="328"/>
                      <a:pt x="286" y="362"/>
                      <a:pt x="264" y="378"/>
                    </a:cubicBezTo>
                    <a:cubicBezTo>
                      <a:pt x="256" y="383"/>
                      <a:pt x="246" y="386"/>
                      <a:pt x="236" y="386"/>
                    </a:cubicBezTo>
                    <a:close/>
                    <a:moveTo>
                      <a:pt x="58" y="18"/>
                    </a:moveTo>
                    <a:cubicBezTo>
                      <a:pt x="51" y="18"/>
                      <a:pt x="45" y="20"/>
                      <a:pt x="40" y="24"/>
                    </a:cubicBezTo>
                    <a:cubicBezTo>
                      <a:pt x="24" y="34"/>
                      <a:pt x="19" y="63"/>
                      <a:pt x="26" y="101"/>
                    </a:cubicBezTo>
                    <a:cubicBezTo>
                      <a:pt x="33" y="142"/>
                      <a:pt x="54" y="191"/>
                      <a:pt x="83" y="237"/>
                    </a:cubicBezTo>
                    <a:cubicBezTo>
                      <a:pt x="107" y="276"/>
                      <a:pt x="136" y="309"/>
                      <a:pt x="164" y="333"/>
                    </a:cubicBezTo>
                    <a:cubicBezTo>
                      <a:pt x="191" y="355"/>
                      <a:pt x="217" y="367"/>
                      <a:pt x="236" y="367"/>
                    </a:cubicBezTo>
                    <a:cubicBezTo>
                      <a:pt x="243" y="367"/>
                      <a:pt x="249" y="366"/>
                      <a:pt x="254" y="362"/>
                    </a:cubicBezTo>
                    <a:cubicBezTo>
                      <a:pt x="270" y="351"/>
                      <a:pt x="275" y="323"/>
                      <a:pt x="268" y="285"/>
                    </a:cubicBezTo>
                    <a:cubicBezTo>
                      <a:pt x="260" y="243"/>
                      <a:pt x="240" y="195"/>
                      <a:pt x="211" y="149"/>
                    </a:cubicBezTo>
                    <a:cubicBezTo>
                      <a:pt x="186" y="110"/>
                      <a:pt x="158" y="77"/>
                      <a:pt x="130" y="53"/>
                    </a:cubicBezTo>
                    <a:cubicBezTo>
                      <a:pt x="103" y="31"/>
                      <a:pt x="77" y="18"/>
                      <a:pt x="5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Freeform 27"/>
              <p:cNvSpPr/>
              <p:nvPr/>
            </p:nvSpPr>
            <p:spPr bwMode="auto">
              <a:xfrm>
                <a:off x="8370022" y="2429126"/>
                <a:ext cx="97605" cy="138444"/>
              </a:xfrm>
              <a:custGeom>
                <a:avLst/>
                <a:gdLst>
                  <a:gd name="T0" fmla="*/ 58 w 268"/>
                  <a:gd name="T1" fmla="*/ 380 h 380"/>
                  <a:gd name="T2" fmla="*/ 34 w 268"/>
                  <a:gd name="T3" fmla="*/ 374 h 380"/>
                  <a:gd name="T4" fmla="*/ 5 w 268"/>
                  <a:gd name="T5" fmla="*/ 280 h 380"/>
                  <a:gd name="T6" fmla="*/ 53 w 268"/>
                  <a:gd name="T7" fmla="*/ 132 h 380"/>
                  <a:gd name="T8" fmla="*/ 156 w 268"/>
                  <a:gd name="T9" fmla="*/ 3 h 380"/>
                  <a:gd name="T10" fmla="*/ 169 w 268"/>
                  <a:gd name="T11" fmla="*/ 5 h 380"/>
                  <a:gd name="T12" fmla="*/ 166 w 268"/>
                  <a:gd name="T13" fmla="*/ 18 h 380"/>
                  <a:gd name="T14" fmla="*/ 69 w 268"/>
                  <a:gd name="T15" fmla="*/ 141 h 380"/>
                  <a:gd name="T16" fmla="*/ 23 w 268"/>
                  <a:gd name="T17" fmla="*/ 282 h 380"/>
                  <a:gd name="T18" fmla="*/ 42 w 268"/>
                  <a:gd name="T19" fmla="*/ 358 h 380"/>
                  <a:gd name="T20" fmla="*/ 114 w 268"/>
                  <a:gd name="T21" fmla="*/ 335 h 380"/>
                  <a:gd name="T22" fmla="*/ 203 w 268"/>
                  <a:gd name="T23" fmla="*/ 218 h 380"/>
                  <a:gd name="T24" fmla="*/ 250 w 268"/>
                  <a:gd name="T25" fmla="*/ 67 h 380"/>
                  <a:gd name="T26" fmla="*/ 260 w 268"/>
                  <a:gd name="T27" fmla="*/ 58 h 380"/>
                  <a:gd name="T28" fmla="*/ 268 w 268"/>
                  <a:gd name="T29" fmla="*/ 68 h 380"/>
                  <a:gd name="T30" fmla="*/ 219 w 268"/>
                  <a:gd name="T31" fmla="*/ 227 h 380"/>
                  <a:gd name="T32" fmla="*/ 125 w 268"/>
                  <a:gd name="T33" fmla="*/ 349 h 380"/>
                  <a:gd name="T34" fmla="*/ 58 w 268"/>
                  <a:gd name="T35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8" h="380">
                    <a:moveTo>
                      <a:pt x="58" y="380"/>
                    </a:moveTo>
                    <a:cubicBezTo>
                      <a:pt x="49" y="380"/>
                      <a:pt x="41" y="378"/>
                      <a:pt x="34" y="374"/>
                    </a:cubicBezTo>
                    <a:cubicBezTo>
                      <a:pt x="10" y="361"/>
                      <a:pt x="0" y="327"/>
                      <a:pt x="5" y="280"/>
                    </a:cubicBezTo>
                    <a:cubicBezTo>
                      <a:pt x="9" y="235"/>
                      <a:pt x="26" y="183"/>
                      <a:pt x="53" y="132"/>
                    </a:cubicBezTo>
                    <a:cubicBezTo>
                      <a:pt x="82" y="77"/>
                      <a:pt x="120" y="30"/>
                      <a:pt x="156" y="3"/>
                    </a:cubicBezTo>
                    <a:cubicBezTo>
                      <a:pt x="160" y="0"/>
                      <a:pt x="166" y="1"/>
                      <a:pt x="169" y="5"/>
                    </a:cubicBezTo>
                    <a:cubicBezTo>
                      <a:pt x="171" y="10"/>
                      <a:pt x="171" y="15"/>
                      <a:pt x="166" y="18"/>
                    </a:cubicBezTo>
                    <a:cubicBezTo>
                      <a:pt x="132" y="44"/>
                      <a:pt x="97" y="88"/>
                      <a:pt x="69" y="141"/>
                    </a:cubicBezTo>
                    <a:cubicBezTo>
                      <a:pt x="43" y="190"/>
                      <a:pt x="27" y="240"/>
                      <a:pt x="23" y="282"/>
                    </a:cubicBezTo>
                    <a:cubicBezTo>
                      <a:pt x="19" y="321"/>
                      <a:pt x="26" y="348"/>
                      <a:pt x="42" y="358"/>
                    </a:cubicBezTo>
                    <a:cubicBezTo>
                      <a:pt x="59" y="367"/>
                      <a:pt x="85" y="359"/>
                      <a:pt x="114" y="335"/>
                    </a:cubicBezTo>
                    <a:cubicBezTo>
                      <a:pt x="146" y="308"/>
                      <a:pt x="178" y="267"/>
                      <a:pt x="203" y="218"/>
                    </a:cubicBezTo>
                    <a:cubicBezTo>
                      <a:pt x="231" y="166"/>
                      <a:pt x="248" y="110"/>
                      <a:pt x="250" y="67"/>
                    </a:cubicBezTo>
                    <a:cubicBezTo>
                      <a:pt x="250" y="61"/>
                      <a:pt x="255" y="58"/>
                      <a:pt x="260" y="58"/>
                    </a:cubicBezTo>
                    <a:cubicBezTo>
                      <a:pt x="265" y="58"/>
                      <a:pt x="268" y="62"/>
                      <a:pt x="268" y="68"/>
                    </a:cubicBezTo>
                    <a:cubicBezTo>
                      <a:pt x="266" y="114"/>
                      <a:pt x="248" y="172"/>
                      <a:pt x="219" y="227"/>
                    </a:cubicBezTo>
                    <a:cubicBezTo>
                      <a:pt x="192" y="278"/>
                      <a:pt x="159" y="321"/>
                      <a:pt x="125" y="349"/>
                    </a:cubicBezTo>
                    <a:cubicBezTo>
                      <a:pt x="101" y="370"/>
                      <a:pt x="77" y="380"/>
                      <a:pt x="58" y="3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92" name="Freeform 28"/>
              <p:cNvSpPr/>
              <p:nvPr/>
            </p:nvSpPr>
            <p:spPr bwMode="auto">
              <a:xfrm>
                <a:off x="8437134" y="2413062"/>
                <a:ext cx="32671" cy="34305"/>
              </a:xfrm>
              <a:custGeom>
                <a:avLst/>
                <a:gdLst>
                  <a:gd name="T0" fmla="*/ 0 w 90"/>
                  <a:gd name="T1" fmla="*/ 47 h 94"/>
                  <a:gd name="T2" fmla="*/ 13 w 90"/>
                  <a:gd name="T3" fmla="*/ 80 h 94"/>
                  <a:gd name="T4" fmla="*/ 45 w 90"/>
                  <a:gd name="T5" fmla="*/ 94 h 94"/>
                  <a:gd name="T6" fmla="*/ 77 w 90"/>
                  <a:gd name="T7" fmla="*/ 80 h 94"/>
                  <a:gd name="T8" fmla="*/ 90 w 90"/>
                  <a:gd name="T9" fmla="*/ 47 h 94"/>
                  <a:gd name="T10" fmla="*/ 77 w 90"/>
                  <a:gd name="T11" fmla="*/ 14 h 94"/>
                  <a:gd name="T12" fmla="*/ 45 w 90"/>
                  <a:gd name="T13" fmla="*/ 0 h 94"/>
                  <a:gd name="T14" fmla="*/ 13 w 90"/>
                  <a:gd name="T15" fmla="*/ 14 h 94"/>
                  <a:gd name="T16" fmla="*/ 0 w 90"/>
                  <a:gd name="T17" fmla="*/ 4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94">
                    <a:moveTo>
                      <a:pt x="0" y="47"/>
                    </a:moveTo>
                    <a:cubicBezTo>
                      <a:pt x="0" y="59"/>
                      <a:pt x="5" y="71"/>
                      <a:pt x="13" y="80"/>
                    </a:cubicBezTo>
                    <a:cubicBezTo>
                      <a:pt x="22" y="89"/>
                      <a:pt x="34" y="94"/>
                      <a:pt x="45" y="94"/>
                    </a:cubicBezTo>
                    <a:cubicBezTo>
                      <a:pt x="57" y="94"/>
                      <a:pt x="69" y="89"/>
                      <a:pt x="77" y="80"/>
                    </a:cubicBezTo>
                    <a:cubicBezTo>
                      <a:pt x="85" y="71"/>
                      <a:pt x="90" y="59"/>
                      <a:pt x="90" y="47"/>
                    </a:cubicBezTo>
                    <a:cubicBezTo>
                      <a:pt x="90" y="34"/>
                      <a:pt x="85" y="22"/>
                      <a:pt x="77" y="14"/>
                    </a:cubicBezTo>
                    <a:cubicBezTo>
                      <a:pt x="69" y="5"/>
                      <a:pt x="57" y="0"/>
                      <a:pt x="45" y="0"/>
                    </a:cubicBezTo>
                    <a:cubicBezTo>
                      <a:pt x="34" y="0"/>
                      <a:pt x="22" y="5"/>
                      <a:pt x="13" y="14"/>
                    </a:cubicBezTo>
                    <a:cubicBezTo>
                      <a:pt x="5" y="22"/>
                      <a:pt x="0" y="34"/>
                      <a:pt x="0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3" name="椭圆 82"/>
            <p:cNvSpPr/>
            <p:nvPr/>
          </p:nvSpPr>
          <p:spPr>
            <a:xfrm>
              <a:off x="8815964" y="4380647"/>
              <a:ext cx="207795" cy="207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4" name="Freeform 53"/>
            <p:cNvSpPr>
              <a:spLocks noEditPoints="1"/>
            </p:cNvSpPr>
            <p:nvPr/>
          </p:nvSpPr>
          <p:spPr bwMode="auto">
            <a:xfrm>
              <a:off x="8870580" y="4436025"/>
              <a:ext cx="98563" cy="97037"/>
            </a:xfrm>
            <a:custGeom>
              <a:avLst/>
              <a:gdLst>
                <a:gd name="T0" fmla="*/ 625 w 700"/>
                <a:gd name="T1" fmla="*/ 140 h 689"/>
                <a:gd name="T2" fmla="*/ 463 w 700"/>
                <a:gd name="T3" fmla="*/ 140 h 689"/>
                <a:gd name="T4" fmla="*/ 463 w 700"/>
                <a:gd name="T5" fmla="*/ 67 h 689"/>
                <a:gd name="T6" fmla="*/ 395 w 700"/>
                <a:gd name="T7" fmla="*/ 0 h 689"/>
                <a:gd name="T8" fmla="*/ 304 w 700"/>
                <a:gd name="T9" fmla="*/ 0 h 689"/>
                <a:gd name="T10" fmla="*/ 237 w 700"/>
                <a:gd name="T11" fmla="*/ 67 h 689"/>
                <a:gd name="T12" fmla="*/ 237 w 700"/>
                <a:gd name="T13" fmla="*/ 140 h 689"/>
                <a:gd name="T14" fmla="*/ 75 w 700"/>
                <a:gd name="T15" fmla="*/ 140 h 689"/>
                <a:gd name="T16" fmla="*/ 0 w 700"/>
                <a:gd name="T17" fmla="*/ 215 h 689"/>
                <a:gd name="T18" fmla="*/ 0 w 700"/>
                <a:gd name="T19" fmla="*/ 615 h 689"/>
                <a:gd name="T20" fmla="*/ 75 w 700"/>
                <a:gd name="T21" fmla="*/ 689 h 689"/>
                <a:gd name="T22" fmla="*/ 625 w 700"/>
                <a:gd name="T23" fmla="*/ 689 h 689"/>
                <a:gd name="T24" fmla="*/ 700 w 700"/>
                <a:gd name="T25" fmla="*/ 615 h 689"/>
                <a:gd name="T26" fmla="*/ 700 w 700"/>
                <a:gd name="T27" fmla="*/ 215 h 689"/>
                <a:gd name="T28" fmla="*/ 625 w 700"/>
                <a:gd name="T29" fmla="*/ 140 h 689"/>
                <a:gd name="T30" fmla="*/ 280 w 700"/>
                <a:gd name="T31" fmla="*/ 67 h 689"/>
                <a:gd name="T32" fmla="*/ 304 w 700"/>
                <a:gd name="T33" fmla="*/ 43 h 689"/>
                <a:gd name="T34" fmla="*/ 381 w 700"/>
                <a:gd name="T35" fmla="*/ 43 h 689"/>
                <a:gd name="T36" fmla="*/ 420 w 700"/>
                <a:gd name="T37" fmla="*/ 67 h 689"/>
                <a:gd name="T38" fmla="*/ 420 w 700"/>
                <a:gd name="T39" fmla="*/ 140 h 689"/>
                <a:gd name="T40" fmla="*/ 280 w 700"/>
                <a:gd name="T41" fmla="*/ 140 h 689"/>
                <a:gd name="T42" fmla="*/ 280 w 700"/>
                <a:gd name="T43" fmla="*/ 67 h 689"/>
                <a:gd name="T44" fmla="*/ 625 w 700"/>
                <a:gd name="T45" fmla="*/ 646 h 689"/>
                <a:gd name="T46" fmla="*/ 75 w 700"/>
                <a:gd name="T47" fmla="*/ 646 h 689"/>
                <a:gd name="T48" fmla="*/ 43 w 700"/>
                <a:gd name="T49" fmla="*/ 615 h 689"/>
                <a:gd name="T50" fmla="*/ 43 w 700"/>
                <a:gd name="T51" fmla="*/ 420 h 689"/>
                <a:gd name="T52" fmla="*/ 77 w 700"/>
                <a:gd name="T53" fmla="*/ 420 h 689"/>
                <a:gd name="T54" fmla="*/ 87 w 700"/>
                <a:gd name="T55" fmla="*/ 409 h 689"/>
                <a:gd name="T56" fmla="*/ 77 w 700"/>
                <a:gd name="T57" fmla="*/ 399 h 689"/>
                <a:gd name="T58" fmla="*/ 43 w 700"/>
                <a:gd name="T59" fmla="*/ 399 h 689"/>
                <a:gd name="T60" fmla="*/ 43 w 700"/>
                <a:gd name="T61" fmla="*/ 215 h 689"/>
                <a:gd name="T62" fmla="*/ 75 w 700"/>
                <a:gd name="T63" fmla="*/ 183 h 689"/>
                <a:gd name="T64" fmla="*/ 625 w 700"/>
                <a:gd name="T65" fmla="*/ 183 h 689"/>
                <a:gd name="T66" fmla="*/ 656 w 700"/>
                <a:gd name="T67" fmla="*/ 215 h 689"/>
                <a:gd name="T68" fmla="*/ 656 w 700"/>
                <a:gd name="T69" fmla="*/ 399 h 689"/>
                <a:gd name="T70" fmla="*/ 420 w 700"/>
                <a:gd name="T71" fmla="*/ 399 h 689"/>
                <a:gd name="T72" fmla="*/ 420 w 700"/>
                <a:gd name="T73" fmla="*/ 389 h 689"/>
                <a:gd name="T74" fmla="*/ 376 w 700"/>
                <a:gd name="T75" fmla="*/ 345 h 689"/>
                <a:gd name="T76" fmla="*/ 324 w 700"/>
                <a:gd name="T77" fmla="*/ 345 h 689"/>
                <a:gd name="T78" fmla="*/ 280 w 700"/>
                <a:gd name="T79" fmla="*/ 389 h 689"/>
                <a:gd name="T80" fmla="*/ 280 w 700"/>
                <a:gd name="T81" fmla="*/ 399 h 689"/>
                <a:gd name="T82" fmla="*/ 141 w 700"/>
                <a:gd name="T83" fmla="*/ 399 h 689"/>
                <a:gd name="T84" fmla="*/ 131 w 700"/>
                <a:gd name="T85" fmla="*/ 409 h 689"/>
                <a:gd name="T86" fmla="*/ 141 w 700"/>
                <a:gd name="T87" fmla="*/ 420 h 689"/>
                <a:gd name="T88" fmla="*/ 280 w 700"/>
                <a:gd name="T89" fmla="*/ 420 h 689"/>
                <a:gd name="T90" fmla="*/ 280 w 700"/>
                <a:gd name="T91" fmla="*/ 441 h 689"/>
                <a:gd name="T92" fmla="*/ 324 w 700"/>
                <a:gd name="T93" fmla="*/ 485 h 689"/>
                <a:gd name="T94" fmla="*/ 376 w 700"/>
                <a:gd name="T95" fmla="*/ 485 h 689"/>
                <a:gd name="T96" fmla="*/ 420 w 700"/>
                <a:gd name="T97" fmla="*/ 441 h 689"/>
                <a:gd name="T98" fmla="*/ 420 w 700"/>
                <a:gd name="T99" fmla="*/ 420 h 689"/>
                <a:gd name="T100" fmla="*/ 656 w 700"/>
                <a:gd name="T101" fmla="*/ 420 h 689"/>
                <a:gd name="T102" fmla="*/ 656 w 700"/>
                <a:gd name="T103" fmla="*/ 615 h 689"/>
                <a:gd name="T104" fmla="*/ 625 w 700"/>
                <a:gd name="T105" fmla="*/ 646 h 689"/>
                <a:gd name="T106" fmla="*/ 398 w 700"/>
                <a:gd name="T107" fmla="*/ 389 h 689"/>
                <a:gd name="T108" fmla="*/ 398 w 700"/>
                <a:gd name="T109" fmla="*/ 441 h 689"/>
                <a:gd name="T110" fmla="*/ 376 w 700"/>
                <a:gd name="T111" fmla="*/ 463 h 689"/>
                <a:gd name="T112" fmla="*/ 324 w 700"/>
                <a:gd name="T113" fmla="*/ 463 h 689"/>
                <a:gd name="T114" fmla="*/ 301 w 700"/>
                <a:gd name="T115" fmla="*/ 441 h 689"/>
                <a:gd name="T116" fmla="*/ 301 w 700"/>
                <a:gd name="T117" fmla="*/ 389 h 689"/>
                <a:gd name="T118" fmla="*/ 324 w 700"/>
                <a:gd name="T119" fmla="*/ 366 h 689"/>
                <a:gd name="T120" fmla="*/ 376 w 700"/>
                <a:gd name="T121" fmla="*/ 366 h 689"/>
                <a:gd name="T122" fmla="*/ 398 w 700"/>
                <a:gd name="T123" fmla="*/ 3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0" h="689">
                  <a:moveTo>
                    <a:pt x="625" y="140"/>
                  </a:moveTo>
                  <a:cubicBezTo>
                    <a:pt x="463" y="140"/>
                    <a:pt x="463" y="140"/>
                    <a:pt x="463" y="140"/>
                  </a:cubicBezTo>
                  <a:cubicBezTo>
                    <a:pt x="463" y="67"/>
                    <a:pt x="463" y="67"/>
                    <a:pt x="463" y="67"/>
                  </a:cubicBezTo>
                  <a:cubicBezTo>
                    <a:pt x="463" y="28"/>
                    <a:pt x="438" y="0"/>
                    <a:pt x="395" y="0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260" y="0"/>
                    <a:pt x="237" y="29"/>
                    <a:pt x="237" y="67"/>
                  </a:cubicBezTo>
                  <a:cubicBezTo>
                    <a:pt x="237" y="140"/>
                    <a:pt x="237" y="140"/>
                    <a:pt x="237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33" y="140"/>
                    <a:pt x="0" y="174"/>
                    <a:pt x="0" y="2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56"/>
                    <a:pt x="33" y="689"/>
                    <a:pt x="75" y="689"/>
                  </a:cubicBezTo>
                  <a:cubicBezTo>
                    <a:pt x="625" y="689"/>
                    <a:pt x="625" y="689"/>
                    <a:pt x="625" y="689"/>
                  </a:cubicBezTo>
                  <a:cubicBezTo>
                    <a:pt x="666" y="689"/>
                    <a:pt x="700" y="656"/>
                    <a:pt x="700" y="615"/>
                  </a:cubicBezTo>
                  <a:cubicBezTo>
                    <a:pt x="700" y="215"/>
                    <a:pt x="700" y="215"/>
                    <a:pt x="700" y="215"/>
                  </a:cubicBezTo>
                  <a:cubicBezTo>
                    <a:pt x="700" y="174"/>
                    <a:pt x="666" y="140"/>
                    <a:pt x="625" y="140"/>
                  </a:cubicBezTo>
                  <a:close/>
                  <a:moveTo>
                    <a:pt x="280" y="67"/>
                  </a:moveTo>
                  <a:cubicBezTo>
                    <a:pt x="280" y="44"/>
                    <a:pt x="300" y="43"/>
                    <a:pt x="304" y="43"/>
                  </a:cubicBezTo>
                  <a:cubicBezTo>
                    <a:pt x="381" y="43"/>
                    <a:pt x="381" y="43"/>
                    <a:pt x="381" y="43"/>
                  </a:cubicBezTo>
                  <a:cubicBezTo>
                    <a:pt x="394" y="43"/>
                    <a:pt x="420" y="48"/>
                    <a:pt x="420" y="67"/>
                  </a:cubicBezTo>
                  <a:cubicBezTo>
                    <a:pt x="420" y="140"/>
                    <a:pt x="420" y="140"/>
                    <a:pt x="420" y="140"/>
                  </a:cubicBezTo>
                  <a:cubicBezTo>
                    <a:pt x="280" y="140"/>
                    <a:pt x="280" y="140"/>
                    <a:pt x="280" y="140"/>
                  </a:cubicBezTo>
                  <a:lnTo>
                    <a:pt x="280" y="67"/>
                  </a:lnTo>
                  <a:close/>
                  <a:moveTo>
                    <a:pt x="625" y="646"/>
                  </a:moveTo>
                  <a:cubicBezTo>
                    <a:pt x="75" y="646"/>
                    <a:pt x="75" y="646"/>
                    <a:pt x="75" y="646"/>
                  </a:cubicBezTo>
                  <a:cubicBezTo>
                    <a:pt x="57" y="646"/>
                    <a:pt x="43" y="632"/>
                    <a:pt x="43" y="615"/>
                  </a:cubicBezTo>
                  <a:cubicBezTo>
                    <a:pt x="43" y="420"/>
                    <a:pt x="43" y="420"/>
                    <a:pt x="43" y="420"/>
                  </a:cubicBezTo>
                  <a:cubicBezTo>
                    <a:pt x="77" y="420"/>
                    <a:pt x="77" y="420"/>
                    <a:pt x="77" y="420"/>
                  </a:cubicBezTo>
                  <a:cubicBezTo>
                    <a:pt x="83" y="420"/>
                    <a:pt x="87" y="415"/>
                    <a:pt x="87" y="409"/>
                  </a:cubicBezTo>
                  <a:cubicBezTo>
                    <a:pt x="87" y="403"/>
                    <a:pt x="83" y="399"/>
                    <a:pt x="77" y="399"/>
                  </a:cubicBezTo>
                  <a:cubicBezTo>
                    <a:pt x="43" y="399"/>
                    <a:pt x="43" y="399"/>
                    <a:pt x="43" y="399"/>
                  </a:cubicBezTo>
                  <a:cubicBezTo>
                    <a:pt x="43" y="215"/>
                    <a:pt x="43" y="215"/>
                    <a:pt x="43" y="215"/>
                  </a:cubicBezTo>
                  <a:cubicBezTo>
                    <a:pt x="43" y="197"/>
                    <a:pt x="57" y="183"/>
                    <a:pt x="75" y="183"/>
                  </a:cubicBezTo>
                  <a:cubicBezTo>
                    <a:pt x="625" y="183"/>
                    <a:pt x="625" y="183"/>
                    <a:pt x="625" y="183"/>
                  </a:cubicBezTo>
                  <a:cubicBezTo>
                    <a:pt x="642" y="183"/>
                    <a:pt x="656" y="197"/>
                    <a:pt x="656" y="215"/>
                  </a:cubicBezTo>
                  <a:cubicBezTo>
                    <a:pt x="656" y="399"/>
                    <a:pt x="656" y="399"/>
                    <a:pt x="656" y="399"/>
                  </a:cubicBezTo>
                  <a:cubicBezTo>
                    <a:pt x="420" y="399"/>
                    <a:pt x="420" y="399"/>
                    <a:pt x="420" y="399"/>
                  </a:cubicBezTo>
                  <a:cubicBezTo>
                    <a:pt x="420" y="389"/>
                    <a:pt x="420" y="389"/>
                    <a:pt x="420" y="389"/>
                  </a:cubicBezTo>
                  <a:cubicBezTo>
                    <a:pt x="420" y="364"/>
                    <a:pt x="400" y="345"/>
                    <a:pt x="376" y="345"/>
                  </a:cubicBezTo>
                  <a:cubicBezTo>
                    <a:pt x="324" y="345"/>
                    <a:pt x="324" y="345"/>
                    <a:pt x="324" y="345"/>
                  </a:cubicBezTo>
                  <a:cubicBezTo>
                    <a:pt x="299" y="345"/>
                    <a:pt x="280" y="364"/>
                    <a:pt x="280" y="389"/>
                  </a:cubicBezTo>
                  <a:cubicBezTo>
                    <a:pt x="280" y="399"/>
                    <a:pt x="280" y="399"/>
                    <a:pt x="280" y="399"/>
                  </a:cubicBezTo>
                  <a:cubicBezTo>
                    <a:pt x="141" y="399"/>
                    <a:pt x="141" y="399"/>
                    <a:pt x="141" y="399"/>
                  </a:cubicBezTo>
                  <a:cubicBezTo>
                    <a:pt x="135" y="399"/>
                    <a:pt x="131" y="403"/>
                    <a:pt x="131" y="409"/>
                  </a:cubicBezTo>
                  <a:cubicBezTo>
                    <a:pt x="131" y="415"/>
                    <a:pt x="135" y="420"/>
                    <a:pt x="141" y="420"/>
                  </a:cubicBezTo>
                  <a:cubicBezTo>
                    <a:pt x="280" y="420"/>
                    <a:pt x="280" y="420"/>
                    <a:pt x="280" y="420"/>
                  </a:cubicBezTo>
                  <a:cubicBezTo>
                    <a:pt x="280" y="441"/>
                    <a:pt x="280" y="441"/>
                    <a:pt x="280" y="441"/>
                  </a:cubicBezTo>
                  <a:cubicBezTo>
                    <a:pt x="280" y="465"/>
                    <a:pt x="299" y="485"/>
                    <a:pt x="324" y="485"/>
                  </a:cubicBezTo>
                  <a:cubicBezTo>
                    <a:pt x="376" y="485"/>
                    <a:pt x="376" y="485"/>
                    <a:pt x="376" y="485"/>
                  </a:cubicBezTo>
                  <a:cubicBezTo>
                    <a:pt x="400" y="485"/>
                    <a:pt x="420" y="465"/>
                    <a:pt x="420" y="441"/>
                  </a:cubicBezTo>
                  <a:cubicBezTo>
                    <a:pt x="420" y="420"/>
                    <a:pt x="420" y="420"/>
                    <a:pt x="420" y="420"/>
                  </a:cubicBezTo>
                  <a:cubicBezTo>
                    <a:pt x="656" y="420"/>
                    <a:pt x="656" y="420"/>
                    <a:pt x="656" y="420"/>
                  </a:cubicBezTo>
                  <a:cubicBezTo>
                    <a:pt x="656" y="615"/>
                    <a:pt x="656" y="615"/>
                    <a:pt x="656" y="615"/>
                  </a:cubicBezTo>
                  <a:cubicBezTo>
                    <a:pt x="656" y="632"/>
                    <a:pt x="642" y="646"/>
                    <a:pt x="625" y="646"/>
                  </a:cubicBezTo>
                  <a:close/>
                  <a:moveTo>
                    <a:pt x="398" y="389"/>
                  </a:moveTo>
                  <a:cubicBezTo>
                    <a:pt x="398" y="441"/>
                    <a:pt x="398" y="441"/>
                    <a:pt x="398" y="441"/>
                  </a:cubicBezTo>
                  <a:cubicBezTo>
                    <a:pt x="398" y="453"/>
                    <a:pt x="388" y="463"/>
                    <a:pt x="376" y="463"/>
                  </a:cubicBezTo>
                  <a:cubicBezTo>
                    <a:pt x="324" y="463"/>
                    <a:pt x="324" y="463"/>
                    <a:pt x="324" y="463"/>
                  </a:cubicBezTo>
                  <a:cubicBezTo>
                    <a:pt x="311" y="463"/>
                    <a:pt x="301" y="453"/>
                    <a:pt x="301" y="441"/>
                  </a:cubicBezTo>
                  <a:cubicBezTo>
                    <a:pt x="301" y="389"/>
                    <a:pt x="301" y="389"/>
                    <a:pt x="301" y="389"/>
                  </a:cubicBezTo>
                  <a:cubicBezTo>
                    <a:pt x="301" y="376"/>
                    <a:pt x="311" y="366"/>
                    <a:pt x="324" y="366"/>
                  </a:cubicBezTo>
                  <a:cubicBezTo>
                    <a:pt x="376" y="366"/>
                    <a:pt x="376" y="366"/>
                    <a:pt x="376" y="366"/>
                  </a:cubicBezTo>
                  <a:cubicBezTo>
                    <a:pt x="388" y="366"/>
                    <a:pt x="398" y="376"/>
                    <a:pt x="398" y="38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8492476" y="4380647"/>
              <a:ext cx="207795" cy="207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86" name="组合 85"/>
            <p:cNvGrpSpPr/>
            <p:nvPr/>
          </p:nvGrpSpPr>
          <p:grpSpPr>
            <a:xfrm>
              <a:off x="8531086" y="4428652"/>
              <a:ext cx="130575" cy="111784"/>
              <a:chOff x="7475537" y="6797675"/>
              <a:chExt cx="3475038" cy="2974975"/>
            </a:xfrm>
            <a:solidFill>
              <a:schemeClr val="tx2"/>
            </a:solidFill>
          </p:grpSpPr>
          <p:sp>
            <p:nvSpPr>
              <p:cNvPr id="87" name="Freeform 57"/>
              <p:cNvSpPr/>
              <p:nvPr/>
            </p:nvSpPr>
            <p:spPr bwMode="auto">
              <a:xfrm>
                <a:off x="7832725" y="7086600"/>
                <a:ext cx="2676525" cy="2665413"/>
              </a:xfrm>
              <a:custGeom>
                <a:avLst/>
                <a:gdLst>
                  <a:gd name="T0" fmla="*/ 415 w 630"/>
                  <a:gd name="T1" fmla="*/ 568 h 627"/>
                  <a:gd name="T2" fmla="*/ 380 w 630"/>
                  <a:gd name="T3" fmla="*/ 579 h 627"/>
                  <a:gd name="T4" fmla="*/ 320 w 630"/>
                  <a:gd name="T5" fmla="*/ 587 h 627"/>
                  <a:gd name="T6" fmla="*/ 40 w 630"/>
                  <a:gd name="T7" fmla="*/ 318 h 627"/>
                  <a:gd name="T8" fmla="*/ 311 w 630"/>
                  <a:gd name="T9" fmla="*/ 41 h 627"/>
                  <a:gd name="T10" fmla="*/ 591 w 630"/>
                  <a:gd name="T11" fmla="*/ 309 h 627"/>
                  <a:gd name="T12" fmla="*/ 507 w 630"/>
                  <a:gd name="T13" fmla="*/ 509 h 627"/>
                  <a:gd name="T14" fmla="*/ 507 w 630"/>
                  <a:gd name="T15" fmla="*/ 536 h 627"/>
                  <a:gd name="T16" fmla="*/ 507 w 630"/>
                  <a:gd name="T17" fmla="*/ 536 h 627"/>
                  <a:gd name="T18" fmla="*/ 534 w 630"/>
                  <a:gd name="T19" fmla="*/ 536 h 627"/>
                  <a:gd name="T20" fmla="*/ 629 w 630"/>
                  <a:gd name="T21" fmla="*/ 308 h 627"/>
                  <a:gd name="T22" fmla="*/ 310 w 630"/>
                  <a:gd name="T23" fmla="*/ 3 h 627"/>
                  <a:gd name="T24" fmla="*/ 2 w 630"/>
                  <a:gd name="T25" fmla="*/ 319 h 627"/>
                  <a:gd name="T26" fmla="*/ 321 w 630"/>
                  <a:gd name="T27" fmla="*/ 624 h 627"/>
                  <a:gd name="T28" fmla="*/ 389 w 630"/>
                  <a:gd name="T29" fmla="*/ 615 h 627"/>
                  <a:gd name="T30" fmla="*/ 429 w 630"/>
                  <a:gd name="T31" fmla="*/ 603 h 627"/>
                  <a:gd name="T32" fmla="*/ 439 w 630"/>
                  <a:gd name="T33" fmla="*/ 579 h 627"/>
                  <a:gd name="T34" fmla="*/ 415 w 630"/>
                  <a:gd name="T35" fmla="*/ 568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0" h="627">
                    <a:moveTo>
                      <a:pt x="415" y="568"/>
                    </a:moveTo>
                    <a:cubicBezTo>
                      <a:pt x="404" y="573"/>
                      <a:pt x="392" y="576"/>
                      <a:pt x="380" y="579"/>
                    </a:cubicBezTo>
                    <a:cubicBezTo>
                      <a:pt x="360" y="584"/>
                      <a:pt x="340" y="586"/>
                      <a:pt x="320" y="587"/>
                    </a:cubicBezTo>
                    <a:cubicBezTo>
                      <a:pt x="168" y="589"/>
                      <a:pt x="43" y="469"/>
                      <a:pt x="40" y="318"/>
                    </a:cubicBezTo>
                    <a:cubicBezTo>
                      <a:pt x="38" y="168"/>
                      <a:pt x="159" y="43"/>
                      <a:pt x="311" y="41"/>
                    </a:cubicBezTo>
                    <a:cubicBezTo>
                      <a:pt x="463" y="38"/>
                      <a:pt x="588" y="158"/>
                      <a:pt x="591" y="309"/>
                    </a:cubicBezTo>
                    <a:cubicBezTo>
                      <a:pt x="592" y="385"/>
                      <a:pt x="561" y="457"/>
                      <a:pt x="507" y="509"/>
                    </a:cubicBezTo>
                    <a:cubicBezTo>
                      <a:pt x="500" y="517"/>
                      <a:pt x="500" y="528"/>
                      <a:pt x="507" y="536"/>
                    </a:cubicBezTo>
                    <a:cubicBezTo>
                      <a:pt x="507" y="536"/>
                      <a:pt x="507" y="536"/>
                      <a:pt x="507" y="536"/>
                    </a:cubicBezTo>
                    <a:cubicBezTo>
                      <a:pt x="514" y="543"/>
                      <a:pt x="526" y="544"/>
                      <a:pt x="534" y="536"/>
                    </a:cubicBezTo>
                    <a:cubicBezTo>
                      <a:pt x="595" y="477"/>
                      <a:pt x="630" y="395"/>
                      <a:pt x="629" y="308"/>
                    </a:cubicBezTo>
                    <a:cubicBezTo>
                      <a:pt x="626" y="137"/>
                      <a:pt x="483" y="0"/>
                      <a:pt x="310" y="3"/>
                    </a:cubicBezTo>
                    <a:cubicBezTo>
                      <a:pt x="137" y="6"/>
                      <a:pt x="0" y="147"/>
                      <a:pt x="2" y="319"/>
                    </a:cubicBezTo>
                    <a:cubicBezTo>
                      <a:pt x="5" y="490"/>
                      <a:pt x="148" y="627"/>
                      <a:pt x="321" y="624"/>
                    </a:cubicBezTo>
                    <a:cubicBezTo>
                      <a:pt x="344" y="624"/>
                      <a:pt x="367" y="621"/>
                      <a:pt x="389" y="615"/>
                    </a:cubicBezTo>
                    <a:cubicBezTo>
                      <a:pt x="403" y="612"/>
                      <a:pt x="416" y="608"/>
                      <a:pt x="429" y="603"/>
                    </a:cubicBezTo>
                    <a:cubicBezTo>
                      <a:pt x="438" y="599"/>
                      <a:pt x="443" y="589"/>
                      <a:pt x="439" y="579"/>
                    </a:cubicBezTo>
                    <a:cubicBezTo>
                      <a:pt x="436" y="569"/>
                      <a:pt x="425" y="565"/>
                      <a:pt x="415" y="5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Freeform 58"/>
              <p:cNvSpPr>
                <a:spLocks noEditPoints="1"/>
              </p:cNvSpPr>
              <p:nvPr/>
            </p:nvSpPr>
            <p:spPr bwMode="auto">
              <a:xfrm>
                <a:off x="7475537" y="6797675"/>
                <a:ext cx="3475038" cy="2974975"/>
              </a:xfrm>
              <a:custGeom>
                <a:avLst/>
                <a:gdLst>
                  <a:gd name="T0" fmla="*/ 548 w 818"/>
                  <a:gd name="T1" fmla="*/ 612 h 700"/>
                  <a:gd name="T2" fmla="*/ 536 w 818"/>
                  <a:gd name="T3" fmla="*/ 619 h 700"/>
                  <a:gd name="T4" fmla="*/ 529 w 818"/>
                  <a:gd name="T5" fmla="*/ 644 h 700"/>
                  <a:gd name="T6" fmla="*/ 529 w 818"/>
                  <a:gd name="T7" fmla="*/ 644 h 700"/>
                  <a:gd name="T8" fmla="*/ 555 w 818"/>
                  <a:gd name="T9" fmla="*/ 651 h 700"/>
                  <a:gd name="T10" fmla="*/ 568 w 818"/>
                  <a:gd name="T11" fmla="*/ 643 h 700"/>
                  <a:gd name="T12" fmla="*/ 574 w 818"/>
                  <a:gd name="T13" fmla="*/ 618 h 700"/>
                  <a:gd name="T14" fmla="*/ 574 w 818"/>
                  <a:gd name="T15" fmla="*/ 617 h 700"/>
                  <a:gd name="T16" fmla="*/ 548 w 818"/>
                  <a:gd name="T17" fmla="*/ 612 h 700"/>
                  <a:gd name="T18" fmla="*/ 396 w 818"/>
                  <a:gd name="T19" fmla="*/ 164 h 700"/>
                  <a:gd name="T20" fmla="*/ 381 w 818"/>
                  <a:gd name="T21" fmla="*/ 165 h 700"/>
                  <a:gd name="T22" fmla="*/ 360 w 818"/>
                  <a:gd name="T23" fmla="*/ 186 h 700"/>
                  <a:gd name="T24" fmla="*/ 360 w 818"/>
                  <a:gd name="T25" fmla="*/ 186 h 700"/>
                  <a:gd name="T26" fmla="*/ 382 w 818"/>
                  <a:gd name="T27" fmla="*/ 208 h 700"/>
                  <a:gd name="T28" fmla="*/ 399 w 818"/>
                  <a:gd name="T29" fmla="*/ 207 h 700"/>
                  <a:gd name="T30" fmla="*/ 419 w 818"/>
                  <a:gd name="T31" fmla="*/ 185 h 700"/>
                  <a:gd name="T32" fmla="*/ 419 w 818"/>
                  <a:gd name="T33" fmla="*/ 184 h 700"/>
                  <a:gd name="T34" fmla="*/ 396 w 818"/>
                  <a:gd name="T35" fmla="*/ 164 h 700"/>
                  <a:gd name="T36" fmla="*/ 219 w 818"/>
                  <a:gd name="T37" fmla="*/ 345 h 700"/>
                  <a:gd name="T38" fmla="*/ 335 w 818"/>
                  <a:gd name="T39" fmla="*/ 217 h 700"/>
                  <a:gd name="T40" fmla="*/ 349 w 818"/>
                  <a:gd name="T41" fmla="*/ 190 h 700"/>
                  <a:gd name="T42" fmla="*/ 322 w 818"/>
                  <a:gd name="T43" fmla="*/ 176 h 700"/>
                  <a:gd name="T44" fmla="*/ 177 w 818"/>
                  <a:gd name="T45" fmla="*/ 337 h 700"/>
                  <a:gd name="T46" fmla="*/ 194 w 818"/>
                  <a:gd name="T47" fmla="*/ 362 h 700"/>
                  <a:gd name="T48" fmla="*/ 219 w 818"/>
                  <a:gd name="T49" fmla="*/ 345 h 700"/>
                  <a:gd name="T50" fmla="*/ 16 w 818"/>
                  <a:gd name="T51" fmla="*/ 607 h 700"/>
                  <a:gd name="T52" fmla="*/ 71 w 818"/>
                  <a:gd name="T53" fmla="*/ 494 h 700"/>
                  <a:gd name="T54" fmla="*/ 97 w 818"/>
                  <a:gd name="T55" fmla="*/ 498 h 700"/>
                  <a:gd name="T56" fmla="*/ 93 w 818"/>
                  <a:gd name="T57" fmla="*/ 524 h 700"/>
                  <a:gd name="T58" fmla="*/ 51 w 818"/>
                  <a:gd name="T59" fmla="*/ 592 h 700"/>
                  <a:gd name="T60" fmla="*/ 435 w 818"/>
                  <a:gd name="T61" fmla="*/ 483 h 700"/>
                  <a:gd name="T62" fmla="*/ 773 w 818"/>
                  <a:gd name="T63" fmla="*/ 235 h 700"/>
                  <a:gd name="T64" fmla="*/ 694 w 818"/>
                  <a:gd name="T65" fmla="*/ 219 h 700"/>
                  <a:gd name="T66" fmla="*/ 673 w 818"/>
                  <a:gd name="T67" fmla="*/ 204 h 700"/>
                  <a:gd name="T68" fmla="*/ 689 w 818"/>
                  <a:gd name="T69" fmla="*/ 182 h 700"/>
                  <a:gd name="T70" fmla="*/ 809 w 818"/>
                  <a:gd name="T71" fmla="*/ 226 h 700"/>
                  <a:gd name="T72" fmla="*/ 455 w 818"/>
                  <a:gd name="T73" fmla="*/ 514 h 700"/>
                  <a:gd name="T74" fmla="*/ 16 w 818"/>
                  <a:gd name="T75" fmla="*/ 607 h 700"/>
                  <a:gd name="T76" fmla="*/ 644 w 818"/>
                  <a:gd name="T77" fmla="*/ 0 h 700"/>
                  <a:gd name="T78" fmla="*/ 609 w 818"/>
                  <a:gd name="T79" fmla="*/ 35 h 700"/>
                  <a:gd name="T80" fmla="*/ 644 w 818"/>
                  <a:gd name="T81" fmla="*/ 70 h 700"/>
                  <a:gd name="T82" fmla="*/ 679 w 818"/>
                  <a:gd name="T83" fmla="*/ 35 h 700"/>
                  <a:gd name="T84" fmla="*/ 644 w 818"/>
                  <a:gd name="T85" fmla="*/ 0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18" h="700">
                    <a:moveTo>
                      <a:pt x="548" y="612"/>
                    </a:moveTo>
                    <a:cubicBezTo>
                      <a:pt x="544" y="614"/>
                      <a:pt x="540" y="616"/>
                      <a:pt x="536" y="619"/>
                    </a:cubicBezTo>
                    <a:cubicBezTo>
                      <a:pt x="527" y="624"/>
                      <a:pt x="524" y="635"/>
                      <a:pt x="529" y="644"/>
                    </a:cubicBezTo>
                    <a:cubicBezTo>
                      <a:pt x="529" y="644"/>
                      <a:pt x="529" y="644"/>
                      <a:pt x="529" y="644"/>
                    </a:cubicBezTo>
                    <a:cubicBezTo>
                      <a:pt x="535" y="653"/>
                      <a:pt x="546" y="656"/>
                      <a:pt x="555" y="651"/>
                    </a:cubicBezTo>
                    <a:cubicBezTo>
                      <a:pt x="560" y="649"/>
                      <a:pt x="564" y="646"/>
                      <a:pt x="568" y="643"/>
                    </a:cubicBezTo>
                    <a:cubicBezTo>
                      <a:pt x="577" y="638"/>
                      <a:pt x="579" y="626"/>
                      <a:pt x="574" y="618"/>
                    </a:cubicBezTo>
                    <a:cubicBezTo>
                      <a:pt x="574" y="617"/>
                      <a:pt x="574" y="617"/>
                      <a:pt x="574" y="617"/>
                    </a:cubicBezTo>
                    <a:cubicBezTo>
                      <a:pt x="568" y="609"/>
                      <a:pt x="557" y="606"/>
                      <a:pt x="548" y="612"/>
                    </a:cubicBezTo>
                    <a:close/>
                    <a:moveTo>
                      <a:pt x="396" y="164"/>
                    </a:moveTo>
                    <a:cubicBezTo>
                      <a:pt x="391" y="165"/>
                      <a:pt x="386" y="165"/>
                      <a:pt x="381" y="165"/>
                    </a:cubicBezTo>
                    <a:cubicBezTo>
                      <a:pt x="369" y="165"/>
                      <a:pt x="360" y="174"/>
                      <a:pt x="360" y="186"/>
                    </a:cubicBezTo>
                    <a:cubicBezTo>
                      <a:pt x="360" y="186"/>
                      <a:pt x="360" y="186"/>
                      <a:pt x="360" y="186"/>
                    </a:cubicBezTo>
                    <a:cubicBezTo>
                      <a:pt x="360" y="198"/>
                      <a:pt x="370" y="208"/>
                      <a:pt x="382" y="208"/>
                    </a:cubicBezTo>
                    <a:cubicBezTo>
                      <a:pt x="388" y="207"/>
                      <a:pt x="393" y="207"/>
                      <a:pt x="399" y="207"/>
                    </a:cubicBezTo>
                    <a:cubicBezTo>
                      <a:pt x="411" y="206"/>
                      <a:pt x="420" y="196"/>
                      <a:pt x="419" y="185"/>
                    </a:cubicBezTo>
                    <a:cubicBezTo>
                      <a:pt x="419" y="185"/>
                      <a:pt x="419" y="185"/>
                      <a:pt x="419" y="184"/>
                    </a:cubicBezTo>
                    <a:cubicBezTo>
                      <a:pt x="418" y="173"/>
                      <a:pt x="408" y="164"/>
                      <a:pt x="396" y="164"/>
                    </a:cubicBezTo>
                    <a:close/>
                    <a:moveTo>
                      <a:pt x="219" y="345"/>
                    </a:moveTo>
                    <a:cubicBezTo>
                      <a:pt x="231" y="285"/>
                      <a:pt x="275" y="236"/>
                      <a:pt x="335" y="217"/>
                    </a:cubicBezTo>
                    <a:cubicBezTo>
                      <a:pt x="346" y="213"/>
                      <a:pt x="352" y="201"/>
                      <a:pt x="349" y="190"/>
                    </a:cubicBezTo>
                    <a:cubicBezTo>
                      <a:pt x="345" y="179"/>
                      <a:pt x="333" y="172"/>
                      <a:pt x="322" y="176"/>
                    </a:cubicBezTo>
                    <a:cubicBezTo>
                      <a:pt x="247" y="200"/>
                      <a:pt x="192" y="262"/>
                      <a:pt x="177" y="337"/>
                    </a:cubicBezTo>
                    <a:cubicBezTo>
                      <a:pt x="174" y="349"/>
                      <a:pt x="182" y="360"/>
                      <a:pt x="194" y="362"/>
                    </a:cubicBezTo>
                    <a:cubicBezTo>
                      <a:pt x="205" y="365"/>
                      <a:pt x="217" y="357"/>
                      <a:pt x="219" y="345"/>
                    </a:cubicBezTo>
                    <a:close/>
                    <a:moveTo>
                      <a:pt x="16" y="607"/>
                    </a:moveTo>
                    <a:cubicBezTo>
                      <a:pt x="0" y="571"/>
                      <a:pt x="18" y="539"/>
                      <a:pt x="71" y="494"/>
                    </a:cubicBezTo>
                    <a:cubicBezTo>
                      <a:pt x="79" y="488"/>
                      <a:pt x="91" y="490"/>
                      <a:pt x="97" y="498"/>
                    </a:cubicBezTo>
                    <a:cubicBezTo>
                      <a:pt x="103" y="506"/>
                      <a:pt x="102" y="518"/>
                      <a:pt x="93" y="524"/>
                    </a:cubicBezTo>
                    <a:cubicBezTo>
                      <a:pt x="42" y="564"/>
                      <a:pt x="41" y="582"/>
                      <a:pt x="51" y="592"/>
                    </a:cubicBezTo>
                    <a:cubicBezTo>
                      <a:pt x="78" y="621"/>
                      <a:pt x="292" y="547"/>
                      <a:pt x="435" y="483"/>
                    </a:cubicBezTo>
                    <a:cubicBezTo>
                      <a:pt x="613" y="402"/>
                      <a:pt x="786" y="265"/>
                      <a:pt x="773" y="235"/>
                    </a:cubicBezTo>
                    <a:cubicBezTo>
                      <a:pt x="768" y="221"/>
                      <a:pt x="759" y="209"/>
                      <a:pt x="694" y="219"/>
                    </a:cubicBezTo>
                    <a:cubicBezTo>
                      <a:pt x="684" y="221"/>
                      <a:pt x="674" y="214"/>
                      <a:pt x="673" y="204"/>
                    </a:cubicBezTo>
                    <a:cubicBezTo>
                      <a:pt x="671" y="194"/>
                      <a:pt x="678" y="183"/>
                      <a:pt x="689" y="182"/>
                    </a:cubicBezTo>
                    <a:cubicBezTo>
                      <a:pt x="757" y="175"/>
                      <a:pt x="801" y="187"/>
                      <a:pt x="809" y="226"/>
                    </a:cubicBezTo>
                    <a:cubicBezTo>
                      <a:pt x="818" y="277"/>
                      <a:pt x="747" y="363"/>
                      <a:pt x="455" y="514"/>
                    </a:cubicBezTo>
                    <a:cubicBezTo>
                      <a:pt x="51" y="700"/>
                      <a:pt x="16" y="607"/>
                      <a:pt x="16" y="607"/>
                    </a:cubicBezTo>
                    <a:close/>
                    <a:moveTo>
                      <a:pt x="644" y="0"/>
                    </a:moveTo>
                    <a:cubicBezTo>
                      <a:pt x="624" y="0"/>
                      <a:pt x="609" y="15"/>
                      <a:pt x="609" y="35"/>
                    </a:cubicBezTo>
                    <a:cubicBezTo>
                      <a:pt x="609" y="54"/>
                      <a:pt x="624" y="70"/>
                      <a:pt x="644" y="70"/>
                    </a:cubicBezTo>
                    <a:cubicBezTo>
                      <a:pt x="663" y="70"/>
                      <a:pt x="679" y="54"/>
                      <a:pt x="679" y="35"/>
                    </a:cubicBezTo>
                    <a:cubicBezTo>
                      <a:pt x="679" y="15"/>
                      <a:pt x="663" y="0"/>
                      <a:pt x="6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134537" y="2013271"/>
            <a:ext cx="3771371" cy="3769988"/>
            <a:chOff x="595313" y="1609726"/>
            <a:chExt cx="4327525" cy="4325938"/>
          </a:xfrm>
        </p:grpSpPr>
        <p:grpSp>
          <p:nvGrpSpPr>
            <p:cNvPr id="2" name="Group 23"/>
            <p:cNvGrpSpPr/>
            <p:nvPr/>
          </p:nvGrpSpPr>
          <p:grpSpPr>
            <a:xfrm>
              <a:off x="2108200" y="3062288"/>
              <a:ext cx="1579563" cy="1263650"/>
              <a:chOff x="2108200" y="3062288"/>
              <a:chExt cx="1579563" cy="1263650"/>
            </a:xfrm>
            <a:solidFill>
              <a:schemeClr val="tx2"/>
            </a:solidFill>
          </p:grpSpPr>
          <p:sp>
            <p:nvSpPr>
              <p:cNvPr id="3" name="Freeform 5"/>
              <p:cNvSpPr/>
              <p:nvPr/>
            </p:nvSpPr>
            <p:spPr bwMode="auto">
              <a:xfrm>
                <a:off x="2563813" y="3600451"/>
                <a:ext cx="366713" cy="366713"/>
              </a:xfrm>
              <a:custGeom>
                <a:avLst/>
                <a:gdLst>
                  <a:gd name="T0" fmla="*/ 12 w 49"/>
                  <a:gd name="T1" fmla="*/ 8 h 49"/>
                  <a:gd name="T2" fmla="*/ 8 w 49"/>
                  <a:gd name="T3" fmla="*/ 38 h 49"/>
                  <a:gd name="T4" fmla="*/ 38 w 49"/>
                  <a:gd name="T5" fmla="*/ 42 h 49"/>
                  <a:gd name="T6" fmla="*/ 42 w 49"/>
                  <a:gd name="T7" fmla="*/ 12 h 49"/>
                  <a:gd name="T8" fmla="*/ 12 w 49"/>
                  <a:gd name="T9" fmla="*/ 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12" y="8"/>
                    </a:moveTo>
                    <a:cubicBezTo>
                      <a:pt x="2" y="15"/>
                      <a:pt x="0" y="28"/>
                      <a:pt x="8" y="38"/>
                    </a:cubicBezTo>
                    <a:cubicBezTo>
                      <a:pt x="15" y="47"/>
                      <a:pt x="28" y="49"/>
                      <a:pt x="38" y="42"/>
                    </a:cubicBezTo>
                    <a:cubicBezTo>
                      <a:pt x="47" y="34"/>
                      <a:pt x="49" y="21"/>
                      <a:pt x="42" y="12"/>
                    </a:cubicBezTo>
                    <a:cubicBezTo>
                      <a:pt x="35" y="2"/>
                      <a:pt x="21" y="0"/>
                      <a:pt x="1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4" name="Freeform 6"/>
              <p:cNvSpPr>
                <a:spLocks noEditPoints="1"/>
              </p:cNvSpPr>
              <p:nvPr/>
            </p:nvSpPr>
            <p:spPr bwMode="auto">
              <a:xfrm>
                <a:off x="2108200" y="3062288"/>
                <a:ext cx="1579563" cy="1263650"/>
              </a:xfrm>
              <a:custGeom>
                <a:avLst/>
                <a:gdLst>
                  <a:gd name="T0" fmla="*/ 211 w 211"/>
                  <a:gd name="T1" fmla="*/ 6 h 169"/>
                  <a:gd name="T2" fmla="*/ 206 w 211"/>
                  <a:gd name="T3" fmla="*/ 0 h 169"/>
                  <a:gd name="T4" fmla="*/ 106 w 211"/>
                  <a:gd name="T5" fmla="*/ 64 h 169"/>
                  <a:gd name="T6" fmla="*/ 62 w 211"/>
                  <a:gd name="T7" fmla="*/ 66 h 169"/>
                  <a:gd name="T8" fmla="*/ 47 w 211"/>
                  <a:gd name="T9" fmla="*/ 101 h 169"/>
                  <a:gd name="T10" fmla="*/ 0 w 211"/>
                  <a:gd name="T11" fmla="*/ 131 h 169"/>
                  <a:gd name="T12" fmla="*/ 29 w 211"/>
                  <a:gd name="T13" fmla="*/ 169 h 169"/>
                  <a:gd name="T14" fmla="*/ 70 w 211"/>
                  <a:gd name="T15" fmla="*/ 132 h 169"/>
                  <a:gd name="T16" fmla="*/ 109 w 211"/>
                  <a:gd name="T17" fmla="*/ 127 h 169"/>
                  <a:gd name="T18" fmla="*/ 123 w 211"/>
                  <a:gd name="T19" fmla="*/ 85 h 169"/>
                  <a:gd name="T20" fmla="*/ 211 w 211"/>
                  <a:gd name="T21" fmla="*/ 6 h 169"/>
                  <a:gd name="T22" fmla="*/ 102 w 211"/>
                  <a:gd name="T23" fmla="*/ 118 h 169"/>
                  <a:gd name="T24" fmla="*/ 64 w 211"/>
                  <a:gd name="T25" fmla="*/ 113 h 169"/>
                  <a:gd name="T26" fmla="*/ 69 w 211"/>
                  <a:gd name="T27" fmla="*/ 75 h 169"/>
                  <a:gd name="T28" fmla="*/ 107 w 211"/>
                  <a:gd name="T29" fmla="*/ 80 h 169"/>
                  <a:gd name="T30" fmla="*/ 102 w 211"/>
                  <a:gd name="T31" fmla="*/ 118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1" h="169">
                    <a:moveTo>
                      <a:pt x="211" y="6"/>
                    </a:moveTo>
                    <a:cubicBezTo>
                      <a:pt x="206" y="0"/>
                      <a:pt x="206" y="0"/>
                      <a:pt x="206" y="0"/>
                    </a:cubicBezTo>
                    <a:cubicBezTo>
                      <a:pt x="106" y="64"/>
                      <a:pt x="106" y="64"/>
                      <a:pt x="106" y="64"/>
                    </a:cubicBezTo>
                    <a:cubicBezTo>
                      <a:pt x="92" y="55"/>
                      <a:pt x="75" y="56"/>
                      <a:pt x="62" y="66"/>
                    </a:cubicBezTo>
                    <a:cubicBezTo>
                      <a:pt x="52" y="74"/>
                      <a:pt x="46" y="87"/>
                      <a:pt x="47" y="10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29" y="169"/>
                      <a:pt x="29" y="169"/>
                      <a:pt x="29" y="169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83" y="137"/>
                      <a:pt x="98" y="136"/>
                      <a:pt x="109" y="127"/>
                    </a:cubicBezTo>
                    <a:cubicBezTo>
                      <a:pt x="122" y="117"/>
                      <a:pt x="127" y="101"/>
                      <a:pt x="123" y="85"/>
                    </a:cubicBezTo>
                    <a:lnTo>
                      <a:pt x="211" y="6"/>
                    </a:lnTo>
                    <a:close/>
                    <a:moveTo>
                      <a:pt x="102" y="118"/>
                    </a:moveTo>
                    <a:cubicBezTo>
                      <a:pt x="90" y="127"/>
                      <a:pt x="73" y="125"/>
                      <a:pt x="64" y="113"/>
                    </a:cubicBezTo>
                    <a:cubicBezTo>
                      <a:pt x="55" y="101"/>
                      <a:pt x="58" y="84"/>
                      <a:pt x="69" y="75"/>
                    </a:cubicBezTo>
                    <a:cubicBezTo>
                      <a:pt x="81" y="66"/>
                      <a:pt x="98" y="69"/>
                      <a:pt x="107" y="80"/>
                    </a:cubicBezTo>
                    <a:cubicBezTo>
                      <a:pt x="116" y="92"/>
                      <a:pt x="114" y="109"/>
                      <a:pt x="102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sp>
          <p:nvSpPr>
            <p:cNvPr id="5" name="Freeform 7"/>
            <p:cNvSpPr/>
            <p:nvPr/>
          </p:nvSpPr>
          <p:spPr bwMode="auto">
            <a:xfrm>
              <a:off x="1254125" y="2351088"/>
              <a:ext cx="493713" cy="411163"/>
            </a:xfrm>
            <a:custGeom>
              <a:avLst/>
              <a:gdLst>
                <a:gd name="T0" fmla="*/ 62 w 66"/>
                <a:gd name="T1" fmla="*/ 15 h 55"/>
                <a:gd name="T2" fmla="*/ 50 w 66"/>
                <a:gd name="T3" fmla="*/ 23 h 55"/>
                <a:gd name="T4" fmla="*/ 15 w 66"/>
                <a:gd name="T5" fmla="*/ 55 h 55"/>
                <a:gd name="T6" fmla="*/ 0 w 66"/>
                <a:gd name="T7" fmla="*/ 51 h 55"/>
                <a:gd name="T8" fmla="*/ 39 w 66"/>
                <a:gd name="T9" fmla="*/ 9 h 55"/>
                <a:gd name="T10" fmla="*/ 50 w 66"/>
                <a:gd name="T11" fmla="*/ 0 h 55"/>
                <a:gd name="T12" fmla="*/ 66 w 66"/>
                <a:gd name="T13" fmla="*/ 13 h 55"/>
                <a:gd name="T14" fmla="*/ 62 w 66"/>
                <a:gd name="T15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5">
                  <a:moveTo>
                    <a:pt x="62" y="15"/>
                  </a:moveTo>
                  <a:cubicBezTo>
                    <a:pt x="58" y="18"/>
                    <a:pt x="54" y="20"/>
                    <a:pt x="50" y="23"/>
                  </a:cubicBezTo>
                  <a:cubicBezTo>
                    <a:pt x="37" y="33"/>
                    <a:pt x="25" y="44"/>
                    <a:pt x="15" y="55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" y="36"/>
                    <a:pt x="24" y="22"/>
                    <a:pt x="39" y="9"/>
                  </a:cubicBezTo>
                  <a:cubicBezTo>
                    <a:pt x="42" y="6"/>
                    <a:pt x="46" y="3"/>
                    <a:pt x="50" y="0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65" y="13"/>
                    <a:pt x="63" y="14"/>
                    <a:pt x="62" y="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1008063" y="2800351"/>
              <a:ext cx="306388" cy="455613"/>
            </a:xfrm>
            <a:custGeom>
              <a:avLst/>
              <a:gdLst>
                <a:gd name="T0" fmla="*/ 0 w 41"/>
                <a:gd name="T1" fmla="*/ 58 h 61"/>
                <a:gd name="T2" fmla="*/ 4 w 41"/>
                <a:gd name="T3" fmla="*/ 46 h 61"/>
                <a:gd name="T4" fmla="*/ 9 w 41"/>
                <a:gd name="T5" fmla="*/ 34 h 61"/>
                <a:gd name="T6" fmla="*/ 15 w 41"/>
                <a:gd name="T7" fmla="*/ 21 h 61"/>
                <a:gd name="T8" fmla="*/ 28 w 41"/>
                <a:gd name="T9" fmla="*/ 0 h 61"/>
                <a:gd name="T10" fmla="*/ 41 w 41"/>
                <a:gd name="T11" fmla="*/ 3 h 61"/>
                <a:gd name="T12" fmla="*/ 40 w 41"/>
                <a:gd name="T13" fmla="*/ 4 h 61"/>
                <a:gd name="T14" fmla="*/ 25 w 41"/>
                <a:gd name="T15" fmla="*/ 27 h 61"/>
                <a:gd name="T16" fmla="*/ 18 w 41"/>
                <a:gd name="T17" fmla="*/ 38 h 61"/>
                <a:gd name="T18" fmla="*/ 12 w 41"/>
                <a:gd name="T19" fmla="*/ 50 h 61"/>
                <a:gd name="T20" fmla="*/ 8 w 41"/>
                <a:gd name="T21" fmla="*/ 60 h 61"/>
                <a:gd name="T22" fmla="*/ 0 w 41"/>
                <a:gd name="T23" fmla="*/ 61 h 61"/>
                <a:gd name="T24" fmla="*/ 0 w 41"/>
                <a:gd name="T25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61">
                  <a:moveTo>
                    <a:pt x="0" y="58"/>
                  </a:moveTo>
                  <a:cubicBezTo>
                    <a:pt x="2" y="55"/>
                    <a:pt x="3" y="50"/>
                    <a:pt x="4" y="46"/>
                  </a:cubicBezTo>
                  <a:cubicBezTo>
                    <a:pt x="6" y="42"/>
                    <a:pt x="8" y="38"/>
                    <a:pt x="9" y="34"/>
                  </a:cubicBezTo>
                  <a:cubicBezTo>
                    <a:pt x="11" y="30"/>
                    <a:pt x="13" y="26"/>
                    <a:pt x="15" y="21"/>
                  </a:cubicBezTo>
                  <a:cubicBezTo>
                    <a:pt x="19" y="14"/>
                    <a:pt x="23" y="7"/>
                    <a:pt x="28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1" y="4"/>
                    <a:pt x="41" y="4"/>
                    <a:pt x="40" y="4"/>
                  </a:cubicBezTo>
                  <a:cubicBezTo>
                    <a:pt x="34" y="11"/>
                    <a:pt x="30" y="20"/>
                    <a:pt x="25" y="27"/>
                  </a:cubicBezTo>
                  <a:cubicBezTo>
                    <a:pt x="22" y="31"/>
                    <a:pt x="20" y="35"/>
                    <a:pt x="18" y="38"/>
                  </a:cubicBezTo>
                  <a:cubicBezTo>
                    <a:pt x="16" y="42"/>
                    <a:pt x="14" y="46"/>
                    <a:pt x="12" y="50"/>
                  </a:cubicBezTo>
                  <a:cubicBezTo>
                    <a:pt x="11" y="53"/>
                    <a:pt x="10" y="56"/>
                    <a:pt x="8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0"/>
                    <a:pt x="0" y="59"/>
                    <a:pt x="0" y="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3290888" y="2147888"/>
              <a:ext cx="650875" cy="457200"/>
            </a:xfrm>
            <a:custGeom>
              <a:avLst/>
              <a:gdLst>
                <a:gd name="T0" fmla="*/ 45 w 87"/>
                <a:gd name="T1" fmla="*/ 61 h 61"/>
                <a:gd name="T2" fmla="*/ 12 w 87"/>
                <a:gd name="T3" fmla="*/ 37 h 61"/>
                <a:gd name="T4" fmla="*/ 0 w 87"/>
                <a:gd name="T5" fmla="*/ 31 h 61"/>
                <a:gd name="T6" fmla="*/ 25 w 87"/>
                <a:gd name="T7" fmla="*/ 0 h 61"/>
                <a:gd name="T8" fmla="*/ 30 w 87"/>
                <a:gd name="T9" fmla="*/ 2 h 61"/>
                <a:gd name="T10" fmla="*/ 85 w 87"/>
                <a:gd name="T11" fmla="*/ 39 h 61"/>
                <a:gd name="T12" fmla="*/ 87 w 87"/>
                <a:gd name="T13" fmla="*/ 41 h 61"/>
                <a:gd name="T14" fmla="*/ 45 w 87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61">
                  <a:moveTo>
                    <a:pt x="45" y="61"/>
                  </a:moveTo>
                  <a:cubicBezTo>
                    <a:pt x="35" y="52"/>
                    <a:pt x="24" y="44"/>
                    <a:pt x="12" y="37"/>
                  </a:cubicBezTo>
                  <a:cubicBezTo>
                    <a:pt x="8" y="35"/>
                    <a:pt x="4" y="33"/>
                    <a:pt x="0" y="3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1"/>
                    <a:pt x="28" y="2"/>
                    <a:pt x="30" y="2"/>
                  </a:cubicBezTo>
                  <a:cubicBezTo>
                    <a:pt x="50" y="13"/>
                    <a:pt x="69" y="25"/>
                    <a:pt x="85" y="39"/>
                  </a:cubicBezTo>
                  <a:cubicBezTo>
                    <a:pt x="86" y="40"/>
                    <a:pt x="86" y="40"/>
                    <a:pt x="87" y="41"/>
                  </a:cubicBezTo>
                  <a:lnTo>
                    <a:pt x="45" y="6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3679825" y="2508251"/>
              <a:ext cx="650875" cy="471488"/>
            </a:xfrm>
            <a:custGeom>
              <a:avLst/>
              <a:gdLst>
                <a:gd name="T0" fmla="*/ 34 w 87"/>
                <a:gd name="T1" fmla="*/ 63 h 63"/>
                <a:gd name="T2" fmla="*/ 34 w 87"/>
                <a:gd name="T3" fmla="*/ 62 h 63"/>
                <a:gd name="T4" fmla="*/ 27 w 87"/>
                <a:gd name="T5" fmla="*/ 53 h 63"/>
                <a:gd name="T6" fmla="*/ 20 w 87"/>
                <a:gd name="T7" fmla="*/ 43 h 63"/>
                <a:gd name="T8" fmla="*/ 3 w 87"/>
                <a:gd name="T9" fmla="*/ 23 h 63"/>
                <a:gd name="T10" fmla="*/ 0 w 87"/>
                <a:gd name="T11" fmla="*/ 20 h 63"/>
                <a:gd name="T12" fmla="*/ 42 w 87"/>
                <a:gd name="T13" fmla="*/ 0 h 63"/>
                <a:gd name="T14" fmla="*/ 55 w 87"/>
                <a:gd name="T15" fmla="*/ 13 h 63"/>
                <a:gd name="T16" fmla="*/ 65 w 87"/>
                <a:gd name="T17" fmla="*/ 24 h 63"/>
                <a:gd name="T18" fmla="*/ 73 w 87"/>
                <a:gd name="T19" fmla="*/ 36 h 63"/>
                <a:gd name="T20" fmla="*/ 81 w 87"/>
                <a:gd name="T21" fmla="*/ 47 h 63"/>
                <a:gd name="T22" fmla="*/ 87 w 87"/>
                <a:gd name="T23" fmla="*/ 58 h 63"/>
                <a:gd name="T24" fmla="*/ 34 w 87"/>
                <a:gd name="T2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63">
                  <a:moveTo>
                    <a:pt x="34" y="63"/>
                  </a:moveTo>
                  <a:cubicBezTo>
                    <a:pt x="34" y="63"/>
                    <a:pt x="34" y="62"/>
                    <a:pt x="34" y="62"/>
                  </a:cubicBezTo>
                  <a:cubicBezTo>
                    <a:pt x="32" y="59"/>
                    <a:pt x="29" y="56"/>
                    <a:pt x="27" y="53"/>
                  </a:cubicBezTo>
                  <a:cubicBezTo>
                    <a:pt x="25" y="49"/>
                    <a:pt x="23" y="46"/>
                    <a:pt x="20" y="43"/>
                  </a:cubicBezTo>
                  <a:cubicBezTo>
                    <a:pt x="15" y="36"/>
                    <a:pt x="10" y="29"/>
                    <a:pt x="3" y="23"/>
                  </a:cubicBezTo>
                  <a:cubicBezTo>
                    <a:pt x="2" y="22"/>
                    <a:pt x="1" y="21"/>
                    <a:pt x="0" y="2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7" y="4"/>
                    <a:pt x="51" y="9"/>
                    <a:pt x="55" y="13"/>
                  </a:cubicBezTo>
                  <a:cubicBezTo>
                    <a:pt x="59" y="16"/>
                    <a:pt x="61" y="21"/>
                    <a:pt x="65" y="24"/>
                  </a:cubicBezTo>
                  <a:cubicBezTo>
                    <a:pt x="67" y="28"/>
                    <a:pt x="71" y="32"/>
                    <a:pt x="73" y="36"/>
                  </a:cubicBezTo>
                  <a:cubicBezTo>
                    <a:pt x="76" y="40"/>
                    <a:pt x="78" y="44"/>
                    <a:pt x="81" y="47"/>
                  </a:cubicBezTo>
                  <a:cubicBezTo>
                    <a:pt x="83" y="51"/>
                    <a:pt x="85" y="54"/>
                    <a:pt x="87" y="58"/>
                  </a:cubicBezTo>
                  <a:lnTo>
                    <a:pt x="34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2557463" y="1984376"/>
              <a:ext cx="298450" cy="239713"/>
            </a:xfrm>
            <a:custGeom>
              <a:avLst/>
              <a:gdLst>
                <a:gd name="T0" fmla="*/ 32 w 40"/>
                <a:gd name="T1" fmla="*/ 32 h 32"/>
                <a:gd name="T2" fmla="*/ 2 w 40"/>
                <a:gd name="T3" fmla="*/ 30 h 32"/>
                <a:gd name="T4" fmla="*/ 0 w 40"/>
                <a:gd name="T5" fmla="*/ 1 h 32"/>
                <a:gd name="T6" fmla="*/ 40 w 40"/>
                <a:gd name="T7" fmla="*/ 1 h 32"/>
                <a:gd name="T8" fmla="*/ 32 w 4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32">
                  <a:moveTo>
                    <a:pt x="32" y="32"/>
                  </a:moveTo>
                  <a:cubicBezTo>
                    <a:pt x="23" y="31"/>
                    <a:pt x="13" y="30"/>
                    <a:pt x="2" y="3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3" y="0"/>
                    <a:pt x="26" y="0"/>
                    <a:pt x="40" y="1"/>
                  </a:cubicBezTo>
                  <a:lnTo>
                    <a:pt x="32" y="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931863" y="3324226"/>
              <a:ext cx="104775" cy="665163"/>
            </a:xfrm>
            <a:custGeom>
              <a:avLst/>
              <a:gdLst>
                <a:gd name="T0" fmla="*/ 0 w 14"/>
                <a:gd name="T1" fmla="*/ 71 h 89"/>
                <a:gd name="T2" fmla="*/ 0 w 14"/>
                <a:gd name="T3" fmla="*/ 65 h 89"/>
                <a:gd name="T4" fmla="*/ 0 w 14"/>
                <a:gd name="T5" fmla="*/ 58 h 89"/>
                <a:gd name="T6" fmla="*/ 0 w 14"/>
                <a:gd name="T7" fmla="*/ 42 h 89"/>
                <a:gd name="T8" fmla="*/ 2 w 14"/>
                <a:gd name="T9" fmla="*/ 22 h 89"/>
                <a:gd name="T10" fmla="*/ 7 w 14"/>
                <a:gd name="T11" fmla="*/ 0 h 89"/>
                <a:gd name="T12" fmla="*/ 14 w 14"/>
                <a:gd name="T13" fmla="*/ 0 h 89"/>
                <a:gd name="T14" fmla="*/ 14 w 14"/>
                <a:gd name="T15" fmla="*/ 2 h 89"/>
                <a:gd name="T16" fmla="*/ 7 w 14"/>
                <a:gd name="T17" fmla="*/ 23 h 89"/>
                <a:gd name="T18" fmla="*/ 4 w 14"/>
                <a:gd name="T19" fmla="*/ 42 h 89"/>
                <a:gd name="T20" fmla="*/ 2 w 14"/>
                <a:gd name="T21" fmla="*/ 58 h 89"/>
                <a:gd name="T22" fmla="*/ 2 w 14"/>
                <a:gd name="T23" fmla="*/ 65 h 89"/>
                <a:gd name="T24" fmla="*/ 2 w 14"/>
                <a:gd name="T25" fmla="*/ 71 h 89"/>
                <a:gd name="T26" fmla="*/ 2 w 14"/>
                <a:gd name="T27" fmla="*/ 81 h 89"/>
                <a:gd name="T28" fmla="*/ 2 w 14"/>
                <a:gd name="T29" fmla="*/ 89 h 89"/>
                <a:gd name="T30" fmla="*/ 1 w 14"/>
                <a:gd name="T31" fmla="*/ 81 h 89"/>
                <a:gd name="T32" fmla="*/ 0 w 14"/>
                <a:gd name="T33" fmla="*/ 7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89">
                  <a:moveTo>
                    <a:pt x="0" y="71"/>
                  </a:moveTo>
                  <a:cubicBezTo>
                    <a:pt x="0" y="70"/>
                    <a:pt x="0" y="67"/>
                    <a:pt x="0" y="65"/>
                  </a:cubicBezTo>
                  <a:cubicBezTo>
                    <a:pt x="0" y="63"/>
                    <a:pt x="0" y="61"/>
                    <a:pt x="0" y="58"/>
                  </a:cubicBezTo>
                  <a:cubicBezTo>
                    <a:pt x="0" y="53"/>
                    <a:pt x="0" y="48"/>
                    <a:pt x="0" y="42"/>
                  </a:cubicBezTo>
                  <a:cubicBezTo>
                    <a:pt x="1" y="35"/>
                    <a:pt x="2" y="29"/>
                    <a:pt x="2" y="22"/>
                  </a:cubicBezTo>
                  <a:cubicBezTo>
                    <a:pt x="3" y="15"/>
                    <a:pt x="5" y="8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1" y="9"/>
                    <a:pt x="9" y="16"/>
                    <a:pt x="7" y="23"/>
                  </a:cubicBezTo>
                  <a:cubicBezTo>
                    <a:pt x="6" y="30"/>
                    <a:pt x="5" y="36"/>
                    <a:pt x="4" y="42"/>
                  </a:cubicBezTo>
                  <a:cubicBezTo>
                    <a:pt x="3" y="48"/>
                    <a:pt x="3" y="53"/>
                    <a:pt x="2" y="58"/>
                  </a:cubicBezTo>
                  <a:cubicBezTo>
                    <a:pt x="2" y="61"/>
                    <a:pt x="2" y="63"/>
                    <a:pt x="2" y="65"/>
                  </a:cubicBezTo>
                  <a:cubicBezTo>
                    <a:pt x="1" y="67"/>
                    <a:pt x="2" y="70"/>
                    <a:pt x="2" y="71"/>
                  </a:cubicBezTo>
                  <a:cubicBezTo>
                    <a:pt x="2" y="75"/>
                    <a:pt x="2" y="79"/>
                    <a:pt x="2" y="81"/>
                  </a:cubicBezTo>
                  <a:cubicBezTo>
                    <a:pt x="2" y="87"/>
                    <a:pt x="2" y="89"/>
                    <a:pt x="2" y="89"/>
                  </a:cubicBezTo>
                  <a:cubicBezTo>
                    <a:pt x="2" y="89"/>
                    <a:pt x="1" y="87"/>
                    <a:pt x="1" y="81"/>
                  </a:cubicBezTo>
                  <a:cubicBezTo>
                    <a:pt x="1" y="79"/>
                    <a:pt x="0" y="75"/>
                    <a:pt x="0" y="7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2871788" y="1990726"/>
              <a:ext cx="538163" cy="360363"/>
            </a:xfrm>
            <a:custGeom>
              <a:avLst/>
              <a:gdLst>
                <a:gd name="T0" fmla="*/ 47 w 72"/>
                <a:gd name="T1" fmla="*/ 48 h 48"/>
                <a:gd name="T2" fmla="*/ 41 w 72"/>
                <a:gd name="T3" fmla="*/ 45 h 48"/>
                <a:gd name="T4" fmla="*/ 34 w 72"/>
                <a:gd name="T5" fmla="*/ 42 h 48"/>
                <a:gd name="T6" fmla="*/ 27 w 72"/>
                <a:gd name="T7" fmla="*/ 40 h 48"/>
                <a:gd name="T8" fmla="*/ 12 w 72"/>
                <a:gd name="T9" fmla="*/ 35 h 48"/>
                <a:gd name="T10" fmla="*/ 0 w 72"/>
                <a:gd name="T11" fmla="*/ 33 h 48"/>
                <a:gd name="T12" fmla="*/ 7 w 72"/>
                <a:gd name="T13" fmla="*/ 0 h 48"/>
                <a:gd name="T14" fmla="*/ 19 w 72"/>
                <a:gd name="T15" fmla="*/ 2 h 48"/>
                <a:gd name="T16" fmla="*/ 36 w 72"/>
                <a:gd name="T17" fmla="*/ 6 h 48"/>
                <a:gd name="T18" fmla="*/ 45 w 72"/>
                <a:gd name="T19" fmla="*/ 8 h 48"/>
                <a:gd name="T20" fmla="*/ 53 w 72"/>
                <a:gd name="T21" fmla="*/ 11 h 48"/>
                <a:gd name="T22" fmla="*/ 70 w 72"/>
                <a:gd name="T23" fmla="*/ 16 h 48"/>
                <a:gd name="T24" fmla="*/ 72 w 72"/>
                <a:gd name="T25" fmla="*/ 17 h 48"/>
                <a:gd name="T26" fmla="*/ 47 w 72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48">
                  <a:moveTo>
                    <a:pt x="47" y="48"/>
                  </a:moveTo>
                  <a:cubicBezTo>
                    <a:pt x="45" y="47"/>
                    <a:pt x="43" y="46"/>
                    <a:pt x="41" y="45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2" y="38"/>
                    <a:pt x="17" y="36"/>
                    <a:pt x="12" y="35"/>
                  </a:cubicBezTo>
                  <a:cubicBezTo>
                    <a:pt x="8" y="34"/>
                    <a:pt x="4" y="33"/>
                    <a:pt x="0" y="3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1"/>
                    <a:pt x="15" y="1"/>
                    <a:pt x="19" y="2"/>
                  </a:cubicBezTo>
                  <a:cubicBezTo>
                    <a:pt x="25" y="3"/>
                    <a:pt x="31" y="5"/>
                    <a:pt x="36" y="6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8" y="9"/>
                    <a:pt x="50" y="10"/>
                    <a:pt x="53" y="11"/>
                  </a:cubicBezTo>
                  <a:cubicBezTo>
                    <a:pt x="59" y="13"/>
                    <a:pt x="64" y="14"/>
                    <a:pt x="70" y="16"/>
                  </a:cubicBezTo>
                  <a:cubicBezTo>
                    <a:pt x="71" y="17"/>
                    <a:pt x="71" y="17"/>
                    <a:pt x="72" y="17"/>
                  </a:cubicBezTo>
                  <a:lnTo>
                    <a:pt x="47" y="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2144713" y="1998663"/>
              <a:ext cx="360363" cy="247650"/>
            </a:xfrm>
            <a:custGeom>
              <a:avLst/>
              <a:gdLst>
                <a:gd name="T0" fmla="*/ 48 w 48"/>
                <a:gd name="T1" fmla="*/ 28 h 33"/>
                <a:gd name="T2" fmla="*/ 47 w 48"/>
                <a:gd name="T3" fmla="*/ 28 h 33"/>
                <a:gd name="T4" fmla="*/ 31 w 48"/>
                <a:gd name="T5" fmla="*/ 30 h 33"/>
                <a:gd name="T6" fmla="*/ 23 w 48"/>
                <a:gd name="T7" fmla="*/ 31 h 33"/>
                <a:gd name="T8" fmla="*/ 15 w 48"/>
                <a:gd name="T9" fmla="*/ 33 h 33"/>
                <a:gd name="T10" fmla="*/ 11 w 48"/>
                <a:gd name="T11" fmla="*/ 33 h 33"/>
                <a:gd name="T12" fmla="*/ 0 w 48"/>
                <a:gd name="T13" fmla="*/ 10 h 33"/>
                <a:gd name="T14" fmla="*/ 1 w 48"/>
                <a:gd name="T15" fmla="*/ 10 h 33"/>
                <a:gd name="T16" fmla="*/ 10 w 48"/>
                <a:gd name="T17" fmla="*/ 7 h 33"/>
                <a:gd name="T18" fmla="*/ 19 w 48"/>
                <a:gd name="T19" fmla="*/ 5 h 33"/>
                <a:gd name="T20" fmla="*/ 27 w 48"/>
                <a:gd name="T21" fmla="*/ 3 h 33"/>
                <a:gd name="T22" fmla="*/ 44 w 48"/>
                <a:gd name="T23" fmla="*/ 0 h 33"/>
                <a:gd name="T24" fmla="*/ 45 w 48"/>
                <a:gd name="T25" fmla="*/ 0 h 33"/>
                <a:gd name="T26" fmla="*/ 48 w 48"/>
                <a:gd name="T27" fmla="*/ 2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33">
                  <a:moveTo>
                    <a:pt x="48" y="28"/>
                  </a:moveTo>
                  <a:cubicBezTo>
                    <a:pt x="48" y="28"/>
                    <a:pt x="47" y="28"/>
                    <a:pt x="47" y="28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28" y="30"/>
                    <a:pt x="25" y="30"/>
                    <a:pt x="23" y="31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2" y="4"/>
                    <a:pt x="24" y="4"/>
                    <a:pt x="27" y="3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48" y="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1689100" y="2095501"/>
              <a:ext cx="471488" cy="314325"/>
            </a:xfrm>
            <a:custGeom>
              <a:avLst/>
              <a:gdLst>
                <a:gd name="T0" fmla="*/ 22 w 63"/>
                <a:gd name="T1" fmla="*/ 14 h 42"/>
                <a:gd name="T2" fmla="*/ 38 w 63"/>
                <a:gd name="T3" fmla="*/ 6 h 42"/>
                <a:gd name="T4" fmla="*/ 52 w 63"/>
                <a:gd name="T5" fmla="*/ 0 h 42"/>
                <a:gd name="T6" fmla="*/ 63 w 63"/>
                <a:gd name="T7" fmla="*/ 23 h 42"/>
                <a:gd name="T8" fmla="*/ 61 w 63"/>
                <a:gd name="T9" fmla="*/ 23 h 42"/>
                <a:gd name="T10" fmla="*/ 46 w 63"/>
                <a:gd name="T11" fmla="*/ 28 h 42"/>
                <a:gd name="T12" fmla="*/ 32 w 63"/>
                <a:gd name="T13" fmla="*/ 34 h 42"/>
                <a:gd name="T14" fmla="*/ 25 w 63"/>
                <a:gd name="T15" fmla="*/ 37 h 42"/>
                <a:gd name="T16" fmla="*/ 18 w 63"/>
                <a:gd name="T17" fmla="*/ 41 h 42"/>
                <a:gd name="T18" fmla="*/ 17 w 63"/>
                <a:gd name="T19" fmla="*/ 42 h 42"/>
                <a:gd name="T20" fmla="*/ 0 w 63"/>
                <a:gd name="T21" fmla="*/ 28 h 42"/>
                <a:gd name="T22" fmla="*/ 7 w 63"/>
                <a:gd name="T23" fmla="*/ 23 h 42"/>
                <a:gd name="T24" fmla="*/ 15 w 63"/>
                <a:gd name="T25" fmla="*/ 18 h 42"/>
                <a:gd name="T26" fmla="*/ 22 w 63"/>
                <a:gd name="T27" fmla="*/ 1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42">
                  <a:moveTo>
                    <a:pt x="22" y="14"/>
                  </a:moveTo>
                  <a:cubicBezTo>
                    <a:pt x="27" y="12"/>
                    <a:pt x="32" y="9"/>
                    <a:pt x="38" y="6"/>
                  </a:cubicBezTo>
                  <a:cubicBezTo>
                    <a:pt x="42" y="4"/>
                    <a:pt x="47" y="2"/>
                    <a:pt x="52" y="0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6" y="25"/>
                    <a:pt x="51" y="26"/>
                    <a:pt x="46" y="28"/>
                  </a:cubicBezTo>
                  <a:cubicBezTo>
                    <a:pt x="41" y="30"/>
                    <a:pt x="37" y="32"/>
                    <a:pt x="32" y="34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7" y="41"/>
                    <a:pt x="17" y="41"/>
                    <a:pt x="17" y="4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6"/>
                    <a:pt x="5" y="25"/>
                    <a:pt x="7" y="23"/>
                  </a:cubicBezTo>
                  <a:cubicBezTo>
                    <a:pt x="15" y="18"/>
                    <a:pt x="15" y="18"/>
                    <a:pt x="15" y="18"/>
                  </a:cubicBezTo>
                  <a:lnTo>
                    <a:pt x="22" y="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3971925" y="3009901"/>
              <a:ext cx="590550" cy="650875"/>
            </a:xfrm>
            <a:custGeom>
              <a:avLst/>
              <a:gdLst>
                <a:gd name="T0" fmla="*/ 5 w 79"/>
                <a:gd name="T1" fmla="*/ 15 h 87"/>
                <a:gd name="T2" fmla="*/ 12 w 79"/>
                <a:gd name="T3" fmla="*/ 33 h 87"/>
                <a:gd name="T4" fmla="*/ 17 w 79"/>
                <a:gd name="T5" fmla="*/ 49 h 87"/>
                <a:gd name="T6" fmla="*/ 20 w 79"/>
                <a:gd name="T7" fmla="*/ 63 h 87"/>
                <a:gd name="T8" fmla="*/ 21 w 79"/>
                <a:gd name="T9" fmla="*/ 68 h 87"/>
                <a:gd name="T10" fmla="*/ 22 w 79"/>
                <a:gd name="T11" fmla="*/ 74 h 87"/>
                <a:gd name="T12" fmla="*/ 23 w 79"/>
                <a:gd name="T13" fmla="*/ 84 h 87"/>
                <a:gd name="T14" fmla="*/ 23 w 79"/>
                <a:gd name="T15" fmla="*/ 87 h 87"/>
                <a:gd name="T16" fmla="*/ 79 w 79"/>
                <a:gd name="T17" fmla="*/ 81 h 87"/>
                <a:gd name="T18" fmla="*/ 78 w 79"/>
                <a:gd name="T19" fmla="*/ 76 h 87"/>
                <a:gd name="T20" fmla="*/ 76 w 79"/>
                <a:gd name="T21" fmla="*/ 67 h 87"/>
                <a:gd name="T22" fmla="*/ 75 w 79"/>
                <a:gd name="T23" fmla="*/ 60 h 87"/>
                <a:gd name="T24" fmla="*/ 73 w 79"/>
                <a:gd name="T25" fmla="*/ 52 h 87"/>
                <a:gd name="T26" fmla="*/ 68 w 79"/>
                <a:gd name="T27" fmla="*/ 34 h 87"/>
                <a:gd name="T28" fmla="*/ 60 w 79"/>
                <a:gd name="T29" fmla="*/ 14 h 87"/>
                <a:gd name="T30" fmla="*/ 53 w 79"/>
                <a:gd name="T31" fmla="*/ 0 h 87"/>
                <a:gd name="T32" fmla="*/ 0 w 79"/>
                <a:gd name="T33" fmla="*/ 5 h 87"/>
                <a:gd name="T34" fmla="*/ 0 w 79"/>
                <a:gd name="T35" fmla="*/ 5 h 87"/>
                <a:gd name="T36" fmla="*/ 5 w 79"/>
                <a:gd name="T37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9" h="87">
                  <a:moveTo>
                    <a:pt x="5" y="15"/>
                  </a:moveTo>
                  <a:cubicBezTo>
                    <a:pt x="7" y="21"/>
                    <a:pt x="10" y="27"/>
                    <a:pt x="12" y="33"/>
                  </a:cubicBezTo>
                  <a:cubicBezTo>
                    <a:pt x="14" y="39"/>
                    <a:pt x="16" y="44"/>
                    <a:pt x="17" y="49"/>
                  </a:cubicBezTo>
                  <a:cubicBezTo>
                    <a:pt x="18" y="54"/>
                    <a:pt x="19" y="59"/>
                    <a:pt x="20" y="63"/>
                  </a:cubicBezTo>
                  <a:cubicBezTo>
                    <a:pt x="20" y="65"/>
                    <a:pt x="21" y="67"/>
                    <a:pt x="21" y="68"/>
                  </a:cubicBezTo>
                  <a:cubicBezTo>
                    <a:pt x="21" y="70"/>
                    <a:pt x="22" y="73"/>
                    <a:pt x="22" y="74"/>
                  </a:cubicBezTo>
                  <a:cubicBezTo>
                    <a:pt x="22" y="78"/>
                    <a:pt x="23" y="82"/>
                    <a:pt x="23" y="84"/>
                  </a:cubicBezTo>
                  <a:cubicBezTo>
                    <a:pt x="23" y="85"/>
                    <a:pt x="23" y="86"/>
                    <a:pt x="23" y="87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0"/>
                    <a:pt x="79" y="78"/>
                    <a:pt x="78" y="76"/>
                  </a:cubicBezTo>
                  <a:cubicBezTo>
                    <a:pt x="78" y="74"/>
                    <a:pt x="77" y="70"/>
                    <a:pt x="76" y="67"/>
                  </a:cubicBezTo>
                  <a:cubicBezTo>
                    <a:pt x="76" y="65"/>
                    <a:pt x="76" y="63"/>
                    <a:pt x="75" y="60"/>
                  </a:cubicBezTo>
                  <a:cubicBezTo>
                    <a:pt x="74" y="58"/>
                    <a:pt x="74" y="55"/>
                    <a:pt x="73" y="52"/>
                  </a:cubicBezTo>
                  <a:cubicBezTo>
                    <a:pt x="71" y="47"/>
                    <a:pt x="70" y="40"/>
                    <a:pt x="68" y="34"/>
                  </a:cubicBezTo>
                  <a:cubicBezTo>
                    <a:pt x="65" y="27"/>
                    <a:pt x="62" y="21"/>
                    <a:pt x="60" y="14"/>
                  </a:cubicBezTo>
                  <a:cubicBezTo>
                    <a:pt x="58" y="9"/>
                    <a:pt x="55" y="4"/>
                    <a:pt x="5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8"/>
                    <a:pt x="4" y="11"/>
                    <a:pt x="5" y="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" name="Freeform 17"/>
            <p:cNvSpPr>
              <a:spLocks noEditPoints="1"/>
            </p:cNvSpPr>
            <p:nvPr/>
          </p:nvSpPr>
          <p:spPr bwMode="auto">
            <a:xfrm>
              <a:off x="595313" y="1609726"/>
              <a:ext cx="4327525" cy="4325938"/>
            </a:xfrm>
            <a:custGeom>
              <a:avLst/>
              <a:gdLst>
                <a:gd name="T0" fmla="*/ 289 w 578"/>
                <a:gd name="T1" fmla="*/ 0 h 578"/>
                <a:gd name="T2" fmla="*/ 0 w 578"/>
                <a:gd name="T3" fmla="*/ 289 h 578"/>
                <a:gd name="T4" fmla="*/ 289 w 578"/>
                <a:gd name="T5" fmla="*/ 578 h 578"/>
                <a:gd name="T6" fmla="*/ 578 w 578"/>
                <a:gd name="T7" fmla="*/ 289 h 578"/>
                <a:gd name="T8" fmla="*/ 289 w 578"/>
                <a:gd name="T9" fmla="*/ 0 h 578"/>
                <a:gd name="T10" fmla="*/ 289 w 578"/>
                <a:gd name="T11" fmla="*/ 544 h 578"/>
                <a:gd name="T12" fmla="*/ 34 w 578"/>
                <a:gd name="T13" fmla="*/ 289 h 578"/>
                <a:gd name="T14" fmla="*/ 289 w 578"/>
                <a:gd name="T15" fmla="*/ 34 h 578"/>
                <a:gd name="T16" fmla="*/ 544 w 578"/>
                <a:gd name="T17" fmla="*/ 289 h 578"/>
                <a:gd name="T18" fmla="*/ 289 w 578"/>
                <a:gd name="T19" fmla="*/ 54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8" h="578">
                  <a:moveTo>
                    <a:pt x="289" y="0"/>
                  </a:moveTo>
                  <a:cubicBezTo>
                    <a:pt x="129" y="0"/>
                    <a:pt x="0" y="129"/>
                    <a:pt x="0" y="289"/>
                  </a:cubicBezTo>
                  <a:cubicBezTo>
                    <a:pt x="0" y="449"/>
                    <a:pt x="129" y="578"/>
                    <a:pt x="289" y="578"/>
                  </a:cubicBezTo>
                  <a:cubicBezTo>
                    <a:pt x="449" y="578"/>
                    <a:pt x="578" y="449"/>
                    <a:pt x="578" y="289"/>
                  </a:cubicBezTo>
                  <a:cubicBezTo>
                    <a:pt x="578" y="129"/>
                    <a:pt x="449" y="0"/>
                    <a:pt x="289" y="0"/>
                  </a:cubicBezTo>
                  <a:close/>
                  <a:moveTo>
                    <a:pt x="289" y="544"/>
                  </a:moveTo>
                  <a:cubicBezTo>
                    <a:pt x="148" y="544"/>
                    <a:pt x="34" y="430"/>
                    <a:pt x="34" y="289"/>
                  </a:cubicBezTo>
                  <a:cubicBezTo>
                    <a:pt x="34" y="148"/>
                    <a:pt x="148" y="34"/>
                    <a:pt x="289" y="34"/>
                  </a:cubicBezTo>
                  <a:cubicBezTo>
                    <a:pt x="430" y="34"/>
                    <a:pt x="544" y="148"/>
                    <a:pt x="544" y="289"/>
                  </a:cubicBezTo>
                  <a:cubicBezTo>
                    <a:pt x="544" y="430"/>
                    <a:pt x="430" y="544"/>
                    <a:pt x="289" y="5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1747838" y="4760913"/>
              <a:ext cx="2014538" cy="793750"/>
            </a:xfrm>
            <a:custGeom>
              <a:avLst/>
              <a:gdLst>
                <a:gd name="T0" fmla="*/ 226 w 269"/>
                <a:gd name="T1" fmla="*/ 6 h 106"/>
                <a:gd name="T2" fmla="*/ 218 w 269"/>
                <a:gd name="T3" fmla="*/ 0 h 106"/>
                <a:gd name="T4" fmla="*/ 51 w 269"/>
                <a:gd name="T5" fmla="*/ 0 h 106"/>
                <a:gd name="T6" fmla="*/ 43 w 269"/>
                <a:gd name="T7" fmla="*/ 6 h 106"/>
                <a:gd name="T8" fmla="*/ 0 w 269"/>
                <a:gd name="T9" fmla="*/ 68 h 106"/>
                <a:gd name="T10" fmla="*/ 134 w 269"/>
                <a:gd name="T11" fmla="*/ 106 h 106"/>
                <a:gd name="T12" fmla="*/ 269 w 269"/>
                <a:gd name="T13" fmla="*/ 68 h 106"/>
                <a:gd name="T14" fmla="*/ 226 w 269"/>
                <a:gd name="T15" fmla="*/ 6 h 106"/>
                <a:gd name="T16" fmla="*/ 210 w 269"/>
                <a:gd name="T17" fmla="*/ 61 h 106"/>
                <a:gd name="T18" fmla="*/ 194 w 269"/>
                <a:gd name="T19" fmla="*/ 77 h 106"/>
                <a:gd name="T20" fmla="*/ 74 w 269"/>
                <a:gd name="T21" fmla="*/ 77 h 106"/>
                <a:gd name="T22" fmla="*/ 58 w 269"/>
                <a:gd name="T23" fmla="*/ 61 h 106"/>
                <a:gd name="T24" fmla="*/ 58 w 269"/>
                <a:gd name="T25" fmla="*/ 37 h 106"/>
                <a:gd name="T26" fmla="*/ 74 w 269"/>
                <a:gd name="T27" fmla="*/ 21 h 106"/>
                <a:gd name="T28" fmla="*/ 194 w 269"/>
                <a:gd name="T29" fmla="*/ 21 h 106"/>
                <a:gd name="T30" fmla="*/ 210 w 269"/>
                <a:gd name="T31" fmla="*/ 37 h 106"/>
                <a:gd name="T32" fmla="*/ 210 w 269"/>
                <a:gd name="T33" fmla="*/ 6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9" h="106">
                  <a:moveTo>
                    <a:pt x="226" y="6"/>
                  </a:moveTo>
                  <a:cubicBezTo>
                    <a:pt x="224" y="2"/>
                    <a:pt x="221" y="0"/>
                    <a:pt x="218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7" y="0"/>
                    <a:pt x="45" y="2"/>
                    <a:pt x="43" y="6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9" y="92"/>
                    <a:pt x="85" y="106"/>
                    <a:pt x="134" y="106"/>
                  </a:cubicBezTo>
                  <a:cubicBezTo>
                    <a:pt x="184" y="106"/>
                    <a:pt x="230" y="92"/>
                    <a:pt x="269" y="68"/>
                  </a:cubicBezTo>
                  <a:lnTo>
                    <a:pt x="226" y="6"/>
                  </a:lnTo>
                  <a:close/>
                  <a:moveTo>
                    <a:pt x="210" y="61"/>
                  </a:moveTo>
                  <a:cubicBezTo>
                    <a:pt x="210" y="70"/>
                    <a:pt x="203" y="77"/>
                    <a:pt x="194" y="77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66" y="77"/>
                    <a:pt x="58" y="70"/>
                    <a:pt x="58" y="61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58" y="28"/>
                    <a:pt x="66" y="21"/>
                    <a:pt x="74" y="21"/>
                  </a:cubicBezTo>
                  <a:cubicBezTo>
                    <a:pt x="194" y="21"/>
                    <a:pt x="194" y="21"/>
                    <a:pt x="194" y="21"/>
                  </a:cubicBezTo>
                  <a:cubicBezTo>
                    <a:pt x="203" y="21"/>
                    <a:pt x="210" y="28"/>
                    <a:pt x="210" y="37"/>
                  </a:cubicBezTo>
                  <a:lnTo>
                    <a:pt x="210" y="6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" name="TextBox 28"/>
            <p:cNvSpPr txBox="1"/>
            <p:nvPr/>
          </p:nvSpPr>
          <p:spPr>
            <a:xfrm>
              <a:off x="2336123" y="4927275"/>
              <a:ext cx="7986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2000" b="1" dirty="0">
                  <a:solidFill>
                    <a:schemeClr val="tx2"/>
                  </a:solidFill>
                  <a:latin typeface="+mj-lt"/>
                </a:rPr>
                <a:t>723K</a:t>
              </a:r>
              <a:endParaRPr lang="id-ID" sz="20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84432" y="2900134"/>
            <a:ext cx="4813301" cy="2301056"/>
            <a:chOff x="7277099" y="2836726"/>
            <a:chExt cx="4813301" cy="2301056"/>
          </a:xfrm>
        </p:grpSpPr>
        <p:sp>
          <p:nvSpPr>
            <p:cNvPr id="24" name="矩形 23"/>
            <p:cNvSpPr/>
            <p:nvPr/>
          </p:nvSpPr>
          <p:spPr>
            <a:xfrm>
              <a:off x="7289800" y="2836726"/>
              <a:ext cx="30641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>
                  <a:solidFill>
                    <a:schemeClr val="tx2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缜密</a:t>
              </a:r>
              <a:r>
                <a:rPr lang="zh-CN" altLang="en-US" sz="2400" dirty="0">
                  <a:solidFill>
                    <a:schemeClr val="tx2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推演，专业信服</a:t>
              </a:r>
              <a:endParaRPr lang="zh-CN" altLang="en-US" sz="2400" dirty="0">
                <a:solidFill>
                  <a:schemeClr val="tx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8191499" y="3330657"/>
              <a:ext cx="3898901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1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构建全系列的品牌传播体系，从定位、</a:t>
              </a:r>
              <a:r>
                <a:rPr lang="zh-CN" altLang="en-US" sz="110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概念、应用</a:t>
              </a:r>
              <a:r>
                <a:rPr lang="zh-CN" altLang="en-US" sz="11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等一整套品牌表述到设计执行，以专业的品牌全案整合流程打造行业内标杆型品牌</a:t>
              </a:r>
              <a:endParaRPr lang="zh-CN" altLang="en-US" sz="11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77099" y="4011320"/>
              <a:ext cx="4796367" cy="11264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我们整合了多方优势资源，建立了一支由从业十年以上的资深人士组成的核心创作执行团队。致力于成为一家集全案策划、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定制、视频制作、动画设计、书籍画册设计、企业形象设计等为一体的综合性广告</a:t>
              </a:r>
              <a:r>
                <a:rPr lang="zh-CN" altLang="en-US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传媒公司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7282461" y="3312571"/>
              <a:ext cx="102710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600" u="none" strike="noStrike">
                  <a:solidFill>
                    <a:schemeClr val="bg2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45</a:t>
              </a:r>
              <a:r>
                <a:rPr lang="en-US" altLang="zh-CN" sz="2000" u="none" strike="noStrike">
                  <a:solidFill>
                    <a:schemeClr val="bg2"/>
                  </a:solidFill>
                  <a:effectLst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%</a:t>
              </a:r>
              <a:endParaRPr lang="zh-CN" altLang="en-US" sz="2800" u="none" strike="noStrike" dirty="0">
                <a:solidFill>
                  <a:schemeClr val="bg2"/>
                </a:solidFill>
                <a:effectLst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cxnSp>
        <p:nvCxnSpPr>
          <p:cNvPr id="28" name="Straight Connector 25"/>
          <p:cNvCxnSpPr/>
          <p:nvPr/>
        </p:nvCxnSpPr>
        <p:spPr>
          <a:xfrm>
            <a:off x="5947569" y="2103416"/>
            <a:ext cx="0" cy="35896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椭圆 88"/>
          <p:cNvSpPr/>
          <p:nvPr/>
        </p:nvSpPr>
        <p:spPr>
          <a:xfrm>
            <a:off x="2195877" y="6052383"/>
            <a:ext cx="2161240" cy="205766"/>
          </a:xfrm>
          <a:prstGeom prst="ellipse">
            <a:avLst/>
          </a:prstGeom>
          <a:gradFill flip="none" rotWithShape="1">
            <a:gsLst>
              <a:gs pos="13000">
                <a:schemeClr val="accent1">
                  <a:lumMod val="14000"/>
                  <a:alpha val="14000"/>
                </a:schemeClr>
              </a:gs>
              <a:gs pos="78000">
                <a:schemeClr val="accent6">
                  <a:alpha val="0"/>
                  <a:lumMod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50389"/>
          <p:cNvGrpSpPr/>
          <p:nvPr/>
        </p:nvGrpSpPr>
        <p:grpSpPr>
          <a:xfrm>
            <a:off x="1505365" y="1640112"/>
            <a:ext cx="3795702" cy="4544931"/>
            <a:chOff x="0" y="0"/>
            <a:chExt cx="5078310" cy="6080712"/>
          </a:xfrm>
        </p:grpSpPr>
        <p:grpSp>
          <p:nvGrpSpPr>
            <p:cNvPr id="26" name="Group 50378"/>
            <p:cNvGrpSpPr/>
            <p:nvPr/>
          </p:nvGrpSpPr>
          <p:grpSpPr>
            <a:xfrm>
              <a:off x="-1" y="0"/>
              <a:ext cx="5078313" cy="3997668"/>
              <a:chOff x="0" y="0"/>
              <a:chExt cx="5078311" cy="3997667"/>
            </a:xfrm>
          </p:grpSpPr>
          <p:grpSp>
            <p:nvGrpSpPr>
              <p:cNvPr id="37" name="Group 50351"/>
              <p:cNvGrpSpPr/>
              <p:nvPr/>
            </p:nvGrpSpPr>
            <p:grpSpPr>
              <a:xfrm>
                <a:off x="3629301" y="949727"/>
                <a:ext cx="1090888" cy="840251"/>
                <a:chOff x="0" y="0"/>
                <a:chExt cx="1090886" cy="840250"/>
              </a:xfrm>
            </p:grpSpPr>
            <p:sp>
              <p:nvSpPr>
                <p:cNvPr id="64" name="Shape 50349"/>
                <p:cNvSpPr/>
                <p:nvPr/>
              </p:nvSpPr>
              <p:spPr>
                <a:xfrm>
                  <a:off x="0" y="0"/>
                  <a:ext cx="1090887" cy="718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401" y="0"/>
                      </a:moveTo>
                      <a:lnTo>
                        <a:pt x="21600" y="5045"/>
                      </a:lnTo>
                      <a:lnTo>
                        <a:pt x="0" y="21600"/>
                      </a:lnTo>
                      <a:lnTo>
                        <a:pt x="1394" y="12484"/>
                      </a:lnTo>
                      <a:lnTo>
                        <a:pt x="3401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  <p:sp>
              <p:nvSpPr>
                <p:cNvPr id="65" name="Shape 50350"/>
                <p:cNvSpPr/>
                <p:nvPr/>
              </p:nvSpPr>
              <p:spPr>
                <a:xfrm>
                  <a:off x="266958" y="167290"/>
                  <a:ext cx="822976" cy="672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622" y="21600"/>
                      </a:moveTo>
                      <a:lnTo>
                        <a:pt x="21600" y="0"/>
                      </a:lnTo>
                      <a:lnTo>
                        <a:pt x="0" y="13258"/>
                      </a:lnTo>
                      <a:lnTo>
                        <a:pt x="10622" y="216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</p:grpSp>
          <p:grpSp>
            <p:nvGrpSpPr>
              <p:cNvPr id="38" name="Group 50355"/>
              <p:cNvGrpSpPr/>
              <p:nvPr/>
            </p:nvGrpSpPr>
            <p:grpSpPr>
              <a:xfrm>
                <a:off x="2549024" y="2927129"/>
                <a:ext cx="1503525" cy="1070539"/>
                <a:chOff x="0" y="0"/>
                <a:chExt cx="1503524" cy="1070538"/>
              </a:xfrm>
            </p:grpSpPr>
            <p:sp>
              <p:nvSpPr>
                <p:cNvPr id="61" name="Shape 50352"/>
                <p:cNvSpPr/>
                <p:nvPr/>
              </p:nvSpPr>
              <p:spPr>
                <a:xfrm>
                  <a:off x="427337" y="151751"/>
                  <a:ext cx="1076188" cy="9187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5198"/>
                      </a:moveTo>
                      <a:lnTo>
                        <a:pt x="2845" y="21600"/>
                      </a:lnTo>
                      <a:lnTo>
                        <a:pt x="0" y="4940"/>
                      </a:lnTo>
                      <a:lnTo>
                        <a:pt x="7411" y="0"/>
                      </a:lnTo>
                      <a:lnTo>
                        <a:pt x="21600" y="1519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  <p:sp>
              <p:nvSpPr>
                <p:cNvPr id="62" name="Shape 50353"/>
                <p:cNvSpPr/>
                <p:nvPr/>
              </p:nvSpPr>
              <p:spPr>
                <a:xfrm>
                  <a:off x="789508" y="0"/>
                  <a:ext cx="714017" cy="797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560" y="0"/>
                      </a:moveTo>
                      <a:lnTo>
                        <a:pt x="21600" y="9478"/>
                      </a:lnTo>
                      <a:lnTo>
                        <a:pt x="21566" y="21600"/>
                      </a:lnTo>
                      <a:lnTo>
                        <a:pt x="0" y="4242"/>
                      </a:lnTo>
                      <a:lnTo>
                        <a:pt x="8560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  <p:sp>
              <p:nvSpPr>
                <p:cNvPr id="63" name="Shape 50354"/>
                <p:cNvSpPr/>
                <p:nvPr/>
              </p:nvSpPr>
              <p:spPr>
                <a:xfrm>
                  <a:off x="0" y="354057"/>
                  <a:ext cx="570471" cy="7156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16387" y="0"/>
                      </a:lnTo>
                      <a:lnTo>
                        <a:pt x="0" y="7295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</p:grpSp>
          <p:grpSp>
            <p:nvGrpSpPr>
              <p:cNvPr id="39" name="Group 50358"/>
              <p:cNvGrpSpPr/>
              <p:nvPr/>
            </p:nvGrpSpPr>
            <p:grpSpPr>
              <a:xfrm>
                <a:off x="263586" y="722775"/>
                <a:ext cx="1116404" cy="1576322"/>
                <a:chOff x="0" y="0"/>
                <a:chExt cx="1116402" cy="1576321"/>
              </a:xfrm>
            </p:grpSpPr>
            <p:sp>
              <p:nvSpPr>
                <p:cNvPr id="59" name="Shape 50356"/>
                <p:cNvSpPr/>
                <p:nvPr/>
              </p:nvSpPr>
              <p:spPr>
                <a:xfrm>
                  <a:off x="0" y="0"/>
                  <a:ext cx="1112655" cy="15763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3486"/>
                      </a:moveTo>
                      <a:lnTo>
                        <a:pt x="0" y="0"/>
                      </a:lnTo>
                      <a:lnTo>
                        <a:pt x="10850" y="21600"/>
                      </a:lnTo>
                      <a:lnTo>
                        <a:pt x="21600" y="3486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  <p:sp>
              <p:nvSpPr>
                <p:cNvPr id="60" name="Shape 50357"/>
                <p:cNvSpPr/>
                <p:nvPr/>
              </p:nvSpPr>
              <p:spPr>
                <a:xfrm>
                  <a:off x="6749" y="731"/>
                  <a:ext cx="1109654" cy="7669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7144"/>
                      </a:moveTo>
                      <a:lnTo>
                        <a:pt x="0" y="0"/>
                      </a:lnTo>
                      <a:lnTo>
                        <a:pt x="17891" y="21600"/>
                      </a:lnTo>
                      <a:lnTo>
                        <a:pt x="21600" y="7144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</p:grpSp>
          <p:grpSp>
            <p:nvGrpSpPr>
              <p:cNvPr id="40" name="Group 50363"/>
              <p:cNvGrpSpPr/>
              <p:nvPr/>
            </p:nvGrpSpPr>
            <p:grpSpPr>
              <a:xfrm>
                <a:off x="852851" y="0"/>
                <a:ext cx="3105324" cy="2773751"/>
                <a:chOff x="0" y="0"/>
                <a:chExt cx="3105323" cy="2773750"/>
              </a:xfrm>
            </p:grpSpPr>
            <p:sp>
              <p:nvSpPr>
                <p:cNvPr id="55" name="Shape 50359"/>
                <p:cNvSpPr/>
                <p:nvPr/>
              </p:nvSpPr>
              <p:spPr>
                <a:xfrm>
                  <a:off x="1314865" y="301498"/>
                  <a:ext cx="1790200" cy="21130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762" y="13908"/>
                      </a:moveTo>
                      <a:lnTo>
                        <a:pt x="21600" y="0"/>
                      </a:lnTo>
                      <a:lnTo>
                        <a:pt x="0" y="21600"/>
                      </a:lnTo>
                      <a:lnTo>
                        <a:pt x="17762" y="13908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  <p:sp>
              <p:nvSpPr>
                <p:cNvPr id="56" name="Shape 50360"/>
                <p:cNvSpPr/>
                <p:nvPr/>
              </p:nvSpPr>
              <p:spPr>
                <a:xfrm>
                  <a:off x="1106268" y="7118"/>
                  <a:ext cx="1999056" cy="24161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2640"/>
                      </a:lnTo>
                      <a:lnTo>
                        <a:pt x="2228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defTabSz="584200">
                    <a:lnSpc>
                      <a:spcPct val="100000"/>
                    </a:lnSpc>
                    <a:spcBef>
                      <a:spcPts val="0"/>
                    </a:spcBef>
                    <a:defRPr sz="2500" cap="all">
                      <a:solidFill>
                        <a:srgbClr val="FFFFFF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pPr>
                </a:p>
              </p:txBody>
            </p:sp>
            <p:sp>
              <p:nvSpPr>
                <p:cNvPr id="57" name="Shape 50361"/>
                <p:cNvSpPr/>
                <p:nvPr/>
              </p:nvSpPr>
              <p:spPr>
                <a:xfrm>
                  <a:off x="595882" y="4471"/>
                  <a:ext cx="842791" cy="27692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3204" y="0"/>
                      </a:moveTo>
                      <a:lnTo>
                        <a:pt x="0" y="12636"/>
                      </a:lnTo>
                      <a:lnTo>
                        <a:pt x="11844" y="21600"/>
                      </a:lnTo>
                      <a:lnTo>
                        <a:pt x="21600" y="17710"/>
                      </a:lnTo>
                      <a:lnTo>
                        <a:pt x="13204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  <p:sp>
              <p:nvSpPr>
                <p:cNvPr id="58" name="Shape 50362"/>
                <p:cNvSpPr/>
                <p:nvPr/>
              </p:nvSpPr>
              <p:spPr>
                <a:xfrm>
                  <a:off x="0" y="0"/>
                  <a:ext cx="1113974" cy="1807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0" y="21600"/>
                      </a:lnTo>
                      <a:lnTo>
                        <a:pt x="11458" y="19697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</p:grpSp>
          <p:grpSp>
            <p:nvGrpSpPr>
              <p:cNvPr id="41" name="Group 50366"/>
              <p:cNvGrpSpPr/>
              <p:nvPr/>
            </p:nvGrpSpPr>
            <p:grpSpPr>
              <a:xfrm>
                <a:off x="3618827" y="1521496"/>
                <a:ext cx="1459485" cy="1755174"/>
                <a:chOff x="0" y="4539"/>
                <a:chExt cx="1459483" cy="1755172"/>
              </a:xfrm>
            </p:grpSpPr>
            <p:sp>
              <p:nvSpPr>
                <p:cNvPr id="53" name="Shape 50364"/>
                <p:cNvSpPr/>
                <p:nvPr/>
              </p:nvSpPr>
              <p:spPr>
                <a:xfrm>
                  <a:off x="8208" y="4539"/>
                  <a:ext cx="1448101" cy="8976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200" y="0"/>
                      </a:moveTo>
                      <a:lnTo>
                        <a:pt x="21600" y="18779"/>
                      </a:lnTo>
                      <a:lnTo>
                        <a:pt x="5863" y="21600"/>
                      </a:lnTo>
                      <a:lnTo>
                        <a:pt x="0" y="3484"/>
                      </a:lnTo>
                      <a:lnTo>
                        <a:pt x="420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  <p:sp>
              <p:nvSpPr>
                <p:cNvPr id="54" name="Shape 50365"/>
                <p:cNvSpPr/>
                <p:nvPr/>
              </p:nvSpPr>
              <p:spPr>
                <a:xfrm>
                  <a:off x="0" y="783405"/>
                  <a:ext cx="1459484" cy="9763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6402" y="21600"/>
                      </a:moveTo>
                      <a:lnTo>
                        <a:pt x="21600" y="0"/>
                      </a:lnTo>
                      <a:lnTo>
                        <a:pt x="5938" y="2505"/>
                      </a:lnTo>
                      <a:lnTo>
                        <a:pt x="0" y="13882"/>
                      </a:lnTo>
                      <a:lnTo>
                        <a:pt x="6402" y="2160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</p:grpSp>
          <p:grpSp>
            <p:nvGrpSpPr>
              <p:cNvPr id="42" name="Group 50372"/>
              <p:cNvGrpSpPr/>
              <p:nvPr/>
            </p:nvGrpSpPr>
            <p:grpSpPr>
              <a:xfrm>
                <a:off x="0" y="1608700"/>
                <a:ext cx="2140335" cy="2232504"/>
                <a:chOff x="0" y="0"/>
                <a:chExt cx="2140334" cy="2232503"/>
              </a:xfrm>
            </p:grpSpPr>
            <p:sp>
              <p:nvSpPr>
                <p:cNvPr id="48" name="Shape 50367"/>
                <p:cNvSpPr/>
                <p:nvPr/>
              </p:nvSpPr>
              <p:spPr>
                <a:xfrm>
                  <a:off x="0" y="446506"/>
                  <a:ext cx="1898598" cy="852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5347" y="21600"/>
                      </a:lnTo>
                      <a:lnTo>
                        <a:pt x="21600" y="1623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  <p:sp>
              <p:nvSpPr>
                <p:cNvPr id="49" name="Shape 50368"/>
                <p:cNvSpPr/>
                <p:nvPr/>
              </p:nvSpPr>
              <p:spPr>
                <a:xfrm>
                  <a:off x="2328" y="0"/>
                  <a:ext cx="1877766" cy="1081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8975"/>
                      </a:moveTo>
                      <a:lnTo>
                        <a:pt x="16745" y="0"/>
                      </a:lnTo>
                      <a:lnTo>
                        <a:pt x="21600" y="21600"/>
                      </a:lnTo>
                      <a:lnTo>
                        <a:pt x="0" y="8975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  <p:sp>
              <p:nvSpPr>
                <p:cNvPr id="50" name="Shape 50369"/>
                <p:cNvSpPr/>
                <p:nvPr/>
              </p:nvSpPr>
              <p:spPr>
                <a:xfrm>
                  <a:off x="471086" y="1085212"/>
                  <a:ext cx="1411292" cy="868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13" y="21600"/>
                      </a:moveTo>
                      <a:lnTo>
                        <a:pt x="0" y="5247"/>
                      </a:lnTo>
                      <a:lnTo>
                        <a:pt x="21600" y="0"/>
                      </a:lnTo>
                      <a:lnTo>
                        <a:pt x="913" y="21600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  <p:sp>
              <p:nvSpPr>
                <p:cNvPr id="51" name="Shape 50370"/>
                <p:cNvSpPr/>
                <p:nvPr/>
              </p:nvSpPr>
              <p:spPr>
                <a:xfrm>
                  <a:off x="530357" y="1080585"/>
                  <a:ext cx="1356920" cy="11519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295"/>
                      </a:moveTo>
                      <a:lnTo>
                        <a:pt x="8343" y="21600"/>
                      </a:lnTo>
                      <a:lnTo>
                        <a:pt x="21600" y="0"/>
                      </a:lnTo>
                      <a:lnTo>
                        <a:pt x="0" y="16295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  <p:sp>
              <p:nvSpPr>
                <p:cNvPr id="52" name="Shape 50371"/>
                <p:cNvSpPr/>
                <p:nvPr/>
              </p:nvSpPr>
              <p:spPr>
                <a:xfrm>
                  <a:off x="1052499" y="1085779"/>
                  <a:ext cx="1087836" cy="11427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2833"/>
                      </a:moveTo>
                      <a:lnTo>
                        <a:pt x="0" y="21600"/>
                      </a:lnTo>
                      <a:lnTo>
                        <a:pt x="16446" y="0"/>
                      </a:lnTo>
                      <a:lnTo>
                        <a:pt x="21600" y="1283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</p:grpSp>
          <p:grpSp>
            <p:nvGrpSpPr>
              <p:cNvPr id="43" name="Group 50377"/>
              <p:cNvGrpSpPr/>
              <p:nvPr/>
            </p:nvGrpSpPr>
            <p:grpSpPr>
              <a:xfrm>
                <a:off x="1876979" y="1664952"/>
                <a:ext cx="2340368" cy="1945046"/>
                <a:chOff x="0" y="0"/>
                <a:chExt cx="2340366" cy="1945045"/>
              </a:xfrm>
            </p:grpSpPr>
            <p:sp>
              <p:nvSpPr>
                <p:cNvPr id="44" name="Shape 50373"/>
                <p:cNvSpPr/>
                <p:nvPr/>
              </p:nvSpPr>
              <p:spPr>
                <a:xfrm>
                  <a:off x="3113" y="930031"/>
                  <a:ext cx="2337254" cy="10150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lnTo>
                        <a:pt x="4837" y="21600"/>
                      </a:lnTo>
                      <a:lnTo>
                        <a:pt x="0" y="1988"/>
                      </a:lnTo>
                      <a:lnTo>
                        <a:pt x="7960" y="5617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  <p:sp>
              <p:nvSpPr>
                <p:cNvPr id="45" name="Shape 50374"/>
                <p:cNvSpPr/>
                <p:nvPr/>
              </p:nvSpPr>
              <p:spPr>
                <a:xfrm>
                  <a:off x="318260" y="0"/>
                  <a:ext cx="2010230" cy="930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5442" y="0"/>
                      </a:moveTo>
                      <a:lnTo>
                        <a:pt x="21600" y="21600"/>
                      </a:lnTo>
                      <a:lnTo>
                        <a:pt x="0" y="17036"/>
                      </a:lnTo>
                      <a:lnTo>
                        <a:pt x="15442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  <p:sp>
              <p:nvSpPr>
                <p:cNvPr id="46" name="Shape 50375"/>
                <p:cNvSpPr/>
                <p:nvPr/>
              </p:nvSpPr>
              <p:spPr>
                <a:xfrm>
                  <a:off x="1081" y="1025019"/>
                  <a:ext cx="524695" cy="9185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4153" y="17748"/>
                      </a:lnTo>
                      <a:lnTo>
                        <a:pt x="21600" y="21600"/>
                      </a:lnTo>
                      <a:lnTo>
                        <a:pt x="20619" y="10751"/>
                      </a:lnTo>
                      <a:lnTo>
                        <a:pt x="9558" y="108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  <p:sp>
              <p:nvSpPr>
                <p:cNvPr id="47" name="Shape 50376"/>
                <p:cNvSpPr/>
                <p:nvPr/>
              </p:nvSpPr>
              <p:spPr>
                <a:xfrm>
                  <a:off x="0" y="729682"/>
                  <a:ext cx="2333876" cy="7578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664" y="21600"/>
                      </a:moveTo>
                      <a:lnTo>
                        <a:pt x="21600" y="5636"/>
                      </a:lnTo>
                      <a:lnTo>
                        <a:pt x="3005" y="0"/>
                      </a:lnTo>
                      <a:lnTo>
                        <a:pt x="0" y="8523"/>
                      </a:lnTo>
                      <a:lnTo>
                        <a:pt x="4664" y="216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</p:grpSp>
        </p:grpSp>
        <p:grpSp>
          <p:nvGrpSpPr>
            <p:cNvPr id="27" name="Group 50388"/>
            <p:cNvGrpSpPr/>
            <p:nvPr/>
          </p:nvGrpSpPr>
          <p:grpSpPr>
            <a:xfrm>
              <a:off x="1458908" y="3338810"/>
              <a:ext cx="1937841" cy="2741903"/>
              <a:chOff x="0" y="0"/>
              <a:chExt cx="1937839" cy="2741901"/>
            </a:xfrm>
          </p:grpSpPr>
          <p:grpSp>
            <p:nvGrpSpPr>
              <p:cNvPr id="28" name="Group 50381"/>
              <p:cNvGrpSpPr/>
              <p:nvPr/>
            </p:nvGrpSpPr>
            <p:grpSpPr>
              <a:xfrm flipH="1">
                <a:off x="574035" y="0"/>
                <a:ext cx="655434" cy="2741902"/>
                <a:chOff x="-27756" y="10177"/>
                <a:chExt cx="655432" cy="2741901"/>
              </a:xfrm>
            </p:grpSpPr>
            <p:sp>
              <p:nvSpPr>
                <p:cNvPr id="35" name="Shape 50379"/>
                <p:cNvSpPr/>
                <p:nvPr/>
              </p:nvSpPr>
              <p:spPr>
                <a:xfrm flipH="1">
                  <a:off x="-27757" y="10256"/>
                  <a:ext cx="298096" cy="27418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9482" y="721"/>
                      </a:lnTo>
                      <a:lnTo>
                        <a:pt x="21600" y="20766"/>
                      </a:lnTo>
                      <a:lnTo>
                        <a:pt x="7024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  <p:sp>
              <p:nvSpPr>
                <p:cNvPr id="36" name="Shape 50380"/>
                <p:cNvSpPr/>
                <p:nvPr/>
              </p:nvSpPr>
              <p:spPr>
                <a:xfrm flipH="1">
                  <a:off x="171836" y="10177"/>
                  <a:ext cx="455841" cy="27396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002" y="0"/>
                      </a:moveTo>
                      <a:lnTo>
                        <a:pt x="9758" y="477"/>
                      </a:lnTo>
                      <a:lnTo>
                        <a:pt x="0" y="21282"/>
                      </a:lnTo>
                      <a:lnTo>
                        <a:pt x="21600" y="21600"/>
                      </a:lnTo>
                      <a:lnTo>
                        <a:pt x="17002" y="0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</p:grpSp>
          <p:grpSp>
            <p:nvGrpSpPr>
              <p:cNvPr id="29" name="Group 50384"/>
              <p:cNvGrpSpPr/>
              <p:nvPr/>
            </p:nvGrpSpPr>
            <p:grpSpPr>
              <a:xfrm>
                <a:off x="1000029" y="3039"/>
                <a:ext cx="937811" cy="769836"/>
                <a:chOff x="-10142" y="-114300"/>
                <a:chExt cx="937810" cy="769834"/>
              </a:xfrm>
            </p:grpSpPr>
            <p:sp>
              <p:nvSpPr>
                <p:cNvPr id="33" name="Shape 50382"/>
                <p:cNvSpPr/>
                <p:nvPr/>
              </p:nvSpPr>
              <p:spPr>
                <a:xfrm>
                  <a:off x="-10143" y="-114300"/>
                  <a:ext cx="937812" cy="7041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6714"/>
                      </a:moveTo>
                      <a:lnTo>
                        <a:pt x="293" y="21600"/>
                      </a:lnTo>
                      <a:lnTo>
                        <a:pt x="21600" y="742"/>
                      </a:lnTo>
                      <a:lnTo>
                        <a:pt x="20361" y="0"/>
                      </a:lnTo>
                      <a:lnTo>
                        <a:pt x="0" y="16714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  <p:sp>
              <p:nvSpPr>
                <p:cNvPr id="34" name="Shape 50383"/>
                <p:cNvSpPr/>
                <p:nvPr/>
              </p:nvSpPr>
              <p:spPr>
                <a:xfrm>
                  <a:off x="0" y="-90598"/>
                  <a:ext cx="927256" cy="746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9725"/>
                      </a:moveTo>
                      <a:lnTo>
                        <a:pt x="2156" y="21600"/>
                      </a:lnTo>
                      <a:lnTo>
                        <a:pt x="21600" y="1636"/>
                      </a:lnTo>
                      <a:lnTo>
                        <a:pt x="21600" y="0"/>
                      </a:lnTo>
                      <a:lnTo>
                        <a:pt x="0" y="19725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</p:grpSp>
          <p:grpSp>
            <p:nvGrpSpPr>
              <p:cNvPr id="30" name="Group 50387"/>
              <p:cNvGrpSpPr/>
              <p:nvPr/>
            </p:nvGrpSpPr>
            <p:grpSpPr>
              <a:xfrm flipH="1">
                <a:off x="0" y="40122"/>
                <a:ext cx="918570" cy="1148569"/>
                <a:chOff x="-12700" y="-88900"/>
                <a:chExt cx="918569" cy="1148567"/>
              </a:xfrm>
            </p:grpSpPr>
            <p:sp>
              <p:nvSpPr>
                <p:cNvPr id="31" name="Shape 50385"/>
                <p:cNvSpPr/>
                <p:nvPr/>
              </p:nvSpPr>
              <p:spPr>
                <a:xfrm flipH="1">
                  <a:off x="-8913" y="-88900"/>
                  <a:ext cx="912777" cy="10513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299" y="16753"/>
                      </a:moveTo>
                      <a:lnTo>
                        <a:pt x="21600" y="21600"/>
                      </a:lnTo>
                      <a:lnTo>
                        <a:pt x="0" y="736"/>
                      </a:lnTo>
                      <a:lnTo>
                        <a:pt x="1885" y="0"/>
                      </a:lnTo>
                      <a:lnTo>
                        <a:pt x="21299" y="16753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  <p:sp>
              <p:nvSpPr>
                <p:cNvPr id="32" name="Shape 50386"/>
                <p:cNvSpPr/>
                <p:nvPr/>
              </p:nvSpPr>
              <p:spPr>
                <a:xfrm flipH="1">
                  <a:off x="-12700" y="-56300"/>
                  <a:ext cx="918570" cy="11159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9743"/>
                      </a:moveTo>
                      <a:lnTo>
                        <a:pt x="18377" y="21600"/>
                      </a:lnTo>
                      <a:lnTo>
                        <a:pt x="0" y="1255"/>
                      </a:lnTo>
                      <a:lnTo>
                        <a:pt x="0" y="0"/>
                      </a:lnTo>
                      <a:lnTo>
                        <a:pt x="21600" y="19743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</p:grpSp>
        </p:grpSp>
      </p:grpSp>
      <p:grpSp>
        <p:nvGrpSpPr>
          <p:cNvPr id="87" name="组合 86"/>
          <p:cNvGrpSpPr/>
          <p:nvPr/>
        </p:nvGrpSpPr>
        <p:grpSpPr>
          <a:xfrm>
            <a:off x="6195990" y="3624963"/>
            <a:ext cx="4584247" cy="767041"/>
            <a:chOff x="6319558" y="3612606"/>
            <a:chExt cx="4584247" cy="767041"/>
          </a:xfrm>
        </p:grpSpPr>
        <p:grpSp>
          <p:nvGrpSpPr>
            <p:cNvPr id="68" name="组合 67"/>
            <p:cNvGrpSpPr/>
            <p:nvPr/>
          </p:nvGrpSpPr>
          <p:grpSpPr>
            <a:xfrm>
              <a:off x="7128332" y="3612606"/>
              <a:ext cx="3775473" cy="767041"/>
              <a:chOff x="458408" y="2221793"/>
              <a:chExt cx="3775473" cy="767041"/>
            </a:xfrm>
          </p:grpSpPr>
          <p:sp>
            <p:nvSpPr>
              <p:cNvPr id="69" name="矩形 68"/>
              <p:cNvSpPr/>
              <p:nvPr/>
            </p:nvSpPr>
            <p:spPr>
              <a:xfrm>
                <a:off x="458408" y="2221793"/>
                <a:ext cx="306411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 u="none" strike="noStrike" dirty="0">
                    <a:solidFill>
                      <a:schemeClr val="accent2"/>
                    </a:solidFill>
                    <a:effectLst/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品牌</a:t>
                </a:r>
                <a:r>
                  <a:rPr lang="zh-CN" altLang="en-US" sz="2000" u="none" strike="noStrike">
                    <a:solidFill>
                      <a:schemeClr val="accent2"/>
                    </a:solidFill>
                    <a:effectLst/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全案</a:t>
                </a:r>
                <a:endParaRPr lang="zh-CN" altLang="en-US" sz="2000" u="none" strike="noStrike" dirty="0">
                  <a:solidFill>
                    <a:schemeClr val="accent2"/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70" name="矩形 69"/>
              <p:cNvSpPr/>
              <p:nvPr/>
            </p:nvSpPr>
            <p:spPr>
              <a:xfrm>
                <a:off x="458408" y="2588724"/>
                <a:ext cx="37754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000" u="none" strike="noStrik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构建全系列的品牌传播体系，从</a:t>
                </a:r>
                <a:r>
                  <a:rPr lang="zh-CN" altLang="en-US" sz="1000" u="none" strike="noStrike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定位、应用等</a:t>
                </a:r>
                <a:r>
                  <a:rPr lang="zh-CN" altLang="en-US" sz="1000" u="none" strike="noStrik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一整套品牌表述到设计执行，以专业的品牌全案整合流程打造行业内标杆型品牌</a:t>
                </a:r>
                <a:endPara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  <p:grpSp>
          <p:nvGrpSpPr>
            <p:cNvPr id="84" name="组合 83"/>
            <p:cNvGrpSpPr/>
            <p:nvPr/>
          </p:nvGrpSpPr>
          <p:grpSpPr>
            <a:xfrm>
              <a:off x="6319558" y="3664582"/>
              <a:ext cx="662010" cy="663089"/>
              <a:chOff x="6319558" y="3713360"/>
              <a:chExt cx="662010" cy="663089"/>
            </a:xfrm>
          </p:grpSpPr>
          <p:sp>
            <p:nvSpPr>
              <p:cNvPr id="67" name="Flowchart: Connector 52"/>
              <p:cNvSpPr/>
              <p:nvPr/>
            </p:nvSpPr>
            <p:spPr>
              <a:xfrm>
                <a:off x="6319558" y="3713360"/>
                <a:ext cx="662010" cy="663089"/>
              </a:xfrm>
              <a:prstGeom prst="flowChartConnector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>
                <a:normAutofit/>
              </a:bodyPr>
              <a:lstStyle/>
              <a:p>
                <a:pPr algn="ctr"/>
                <a:endParaRPr lang="en-IN" dirty="0">
                  <a:solidFill>
                    <a:prstClr val="white"/>
                  </a:solidFill>
                  <a:latin typeface="Justus Bold"/>
                </a:endParaRPr>
              </a:p>
            </p:txBody>
          </p:sp>
          <p:sp>
            <p:nvSpPr>
              <p:cNvPr id="71" name="Freeform 52"/>
              <p:cNvSpPr>
                <a:spLocks noEditPoints="1"/>
              </p:cNvSpPr>
              <p:nvPr/>
            </p:nvSpPr>
            <p:spPr bwMode="auto">
              <a:xfrm>
                <a:off x="6511788" y="3903672"/>
                <a:ext cx="277551" cy="282465"/>
              </a:xfrm>
              <a:custGeom>
                <a:avLst/>
                <a:gdLst>
                  <a:gd name="T0" fmla="*/ 82 w 174"/>
                  <a:gd name="T1" fmla="*/ 125 h 177"/>
                  <a:gd name="T2" fmla="*/ 79 w 174"/>
                  <a:gd name="T3" fmla="*/ 119 h 177"/>
                  <a:gd name="T4" fmla="*/ 72 w 174"/>
                  <a:gd name="T5" fmla="*/ 119 h 177"/>
                  <a:gd name="T6" fmla="*/ 81 w 174"/>
                  <a:gd name="T7" fmla="*/ 167 h 177"/>
                  <a:gd name="T8" fmla="*/ 55 w 174"/>
                  <a:gd name="T9" fmla="*/ 176 h 177"/>
                  <a:gd name="T10" fmla="*/ 27 w 174"/>
                  <a:gd name="T11" fmla="*/ 118 h 177"/>
                  <a:gd name="T12" fmla="*/ 0 w 174"/>
                  <a:gd name="T13" fmla="*/ 84 h 177"/>
                  <a:gd name="T14" fmla="*/ 10 w 174"/>
                  <a:gd name="T15" fmla="*/ 59 h 177"/>
                  <a:gd name="T16" fmla="*/ 36 w 174"/>
                  <a:gd name="T17" fmla="*/ 48 h 177"/>
                  <a:gd name="T18" fmla="*/ 79 w 174"/>
                  <a:gd name="T19" fmla="*/ 48 h 177"/>
                  <a:gd name="T20" fmla="*/ 142 w 174"/>
                  <a:gd name="T21" fmla="*/ 3 h 177"/>
                  <a:gd name="T22" fmla="*/ 153 w 174"/>
                  <a:gd name="T23" fmla="*/ 9 h 177"/>
                  <a:gd name="T24" fmla="*/ 153 w 174"/>
                  <a:gd name="T25" fmla="*/ 56 h 177"/>
                  <a:gd name="T26" fmla="*/ 166 w 174"/>
                  <a:gd name="T27" fmla="*/ 64 h 177"/>
                  <a:gd name="T28" fmla="*/ 166 w 174"/>
                  <a:gd name="T29" fmla="*/ 104 h 177"/>
                  <a:gd name="T30" fmla="*/ 153 w 174"/>
                  <a:gd name="T31" fmla="*/ 159 h 177"/>
                  <a:gd name="T32" fmla="*/ 141 w 174"/>
                  <a:gd name="T33" fmla="*/ 164 h 177"/>
                  <a:gd name="T34" fmla="*/ 85 w 174"/>
                  <a:gd name="T35" fmla="*/ 105 h 177"/>
                  <a:gd name="T36" fmla="*/ 36 w 174"/>
                  <a:gd name="T37" fmla="*/ 62 h 177"/>
                  <a:gd name="T38" fmla="*/ 14 w 174"/>
                  <a:gd name="T39" fmla="*/ 84 h 177"/>
                  <a:gd name="T40" fmla="*/ 33 w 174"/>
                  <a:gd name="T41" fmla="*/ 105 h 177"/>
                  <a:gd name="T42" fmla="*/ 57 w 174"/>
                  <a:gd name="T43" fmla="*/ 161 h 177"/>
                  <a:gd name="T44" fmla="*/ 70 w 174"/>
                  <a:gd name="T45" fmla="*/ 156 h 177"/>
                  <a:gd name="T46" fmla="*/ 55 w 174"/>
                  <a:gd name="T47" fmla="*/ 112 h 177"/>
                  <a:gd name="T48" fmla="*/ 85 w 174"/>
                  <a:gd name="T49" fmla="*/ 105 h 177"/>
                  <a:gd name="T50" fmla="*/ 93 w 174"/>
                  <a:gd name="T51" fmla="*/ 55 h 177"/>
                  <a:gd name="T52" fmla="*/ 93 w 174"/>
                  <a:gd name="T53" fmla="*/ 112 h 177"/>
                  <a:gd name="T54" fmla="*/ 93 w 174"/>
                  <a:gd name="T55" fmla="*/ 113 h 177"/>
                  <a:gd name="T56" fmla="*/ 139 w 174"/>
                  <a:gd name="T57" fmla="*/ 146 h 177"/>
                  <a:gd name="T58" fmla="*/ 93 w 174"/>
                  <a:gd name="T59" fmla="*/ 52 h 177"/>
                  <a:gd name="T60" fmla="*/ 93 w 174"/>
                  <a:gd name="T61" fmla="*/ 55 h 177"/>
                  <a:gd name="T62" fmla="*/ 153 w 174"/>
                  <a:gd name="T63" fmla="*/ 65 h 177"/>
                  <a:gd name="T64" fmla="*/ 153 w 174"/>
                  <a:gd name="T65" fmla="*/ 102 h 177"/>
                  <a:gd name="T66" fmla="*/ 165 w 174"/>
                  <a:gd name="T67" fmla="*/ 84 h 177"/>
                  <a:gd name="T68" fmla="*/ 159 w 174"/>
                  <a:gd name="T69" fmla="*/ 7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4" h="177">
                    <a:moveTo>
                      <a:pt x="141" y="164"/>
                    </a:moveTo>
                    <a:cubicBezTo>
                      <a:pt x="82" y="125"/>
                      <a:pt x="82" y="125"/>
                      <a:pt x="82" y="125"/>
                    </a:cubicBezTo>
                    <a:cubicBezTo>
                      <a:pt x="80" y="124"/>
                      <a:pt x="79" y="122"/>
                      <a:pt x="79" y="119"/>
                    </a:cubicBezTo>
                    <a:cubicBezTo>
                      <a:pt x="79" y="119"/>
                      <a:pt x="79" y="119"/>
                      <a:pt x="79" y="119"/>
                    </a:cubicBezTo>
                    <a:cubicBezTo>
                      <a:pt x="79" y="119"/>
                      <a:pt x="79" y="119"/>
                      <a:pt x="79" y="119"/>
                    </a:cubicBezTo>
                    <a:cubicBezTo>
                      <a:pt x="72" y="119"/>
                      <a:pt x="72" y="119"/>
                      <a:pt x="72" y="119"/>
                    </a:cubicBezTo>
                    <a:cubicBezTo>
                      <a:pt x="85" y="158"/>
                      <a:pt x="85" y="158"/>
                      <a:pt x="85" y="158"/>
                    </a:cubicBezTo>
                    <a:cubicBezTo>
                      <a:pt x="87" y="162"/>
                      <a:pt x="85" y="166"/>
                      <a:pt x="81" y="167"/>
                    </a:cubicBezTo>
                    <a:cubicBezTo>
                      <a:pt x="68" y="172"/>
                      <a:pt x="68" y="172"/>
                      <a:pt x="68" y="172"/>
                    </a:cubicBezTo>
                    <a:cubicBezTo>
                      <a:pt x="55" y="176"/>
                      <a:pt x="55" y="176"/>
                      <a:pt x="55" y="176"/>
                    </a:cubicBezTo>
                    <a:cubicBezTo>
                      <a:pt x="51" y="177"/>
                      <a:pt x="47" y="175"/>
                      <a:pt x="46" y="172"/>
                    </a:cubicBezTo>
                    <a:cubicBezTo>
                      <a:pt x="27" y="118"/>
                      <a:pt x="27" y="118"/>
                      <a:pt x="27" y="118"/>
                    </a:cubicBezTo>
                    <a:cubicBezTo>
                      <a:pt x="20" y="117"/>
                      <a:pt x="14" y="113"/>
                      <a:pt x="9" y="107"/>
                    </a:cubicBezTo>
                    <a:cubicBezTo>
                      <a:pt x="3" y="101"/>
                      <a:pt x="0" y="93"/>
                      <a:pt x="0" y="84"/>
                    </a:cubicBezTo>
                    <a:cubicBezTo>
                      <a:pt x="0" y="74"/>
                      <a:pt x="4" y="65"/>
                      <a:pt x="10" y="59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17" y="52"/>
                      <a:pt x="26" y="48"/>
                      <a:pt x="36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9" y="48"/>
                      <a:pt x="79" y="48"/>
                      <a:pt x="79" y="48"/>
                    </a:cubicBezTo>
                    <a:cubicBezTo>
                      <a:pt x="79" y="45"/>
                      <a:pt x="81" y="43"/>
                      <a:pt x="83" y="42"/>
                    </a:cubicBezTo>
                    <a:cubicBezTo>
                      <a:pt x="142" y="3"/>
                      <a:pt x="142" y="3"/>
                      <a:pt x="142" y="3"/>
                    </a:cubicBezTo>
                    <a:cubicBezTo>
                      <a:pt x="145" y="0"/>
                      <a:pt x="149" y="1"/>
                      <a:pt x="151" y="5"/>
                    </a:cubicBezTo>
                    <a:cubicBezTo>
                      <a:pt x="152" y="6"/>
                      <a:pt x="153" y="7"/>
                      <a:pt x="153" y="9"/>
                    </a:cubicBezTo>
                    <a:cubicBezTo>
                      <a:pt x="153" y="9"/>
                      <a:pt x="153" y="9"/>
                      <a:pt x="153" y="9"/>
                    </a:cubicBezTo>
                    <a:cubicBezTo>
                      <a:pt x="153" y="56"/>
                      <a:pt x="153" y="56"/>
                      <a:pt x="153" y="56"/>
                    </a:cubicBezTo>
                    <a:cubicBezTo>
                      <a:pt x="157" y="58"/>
                      <a:pt x="162" y="60"/>
                      <a:pt x="165" y="64"/>
                    </a:cubicBezTo>
                    <a:cubicBezTo>
                      <a:pt x="166" y="64"/>
                      <a:pt x="166" y="64"/>
                      <a:pt x="166" y="64"/>
                    </a:cubicBezTo>
                    <a:cubicBezTo>
                      <a:pt x="171" y="69"/>
                      <a:pt x="174" y="76"/>
                      <a:pt x="174" y="84"/>
                    </a:cubicBezTo>
                    <a:cubicBezTo>
                      <a:pt x="174" y="91"/>
                      <a:pt x="171" y="99"/>
                      <a:pt x="166" y="104"/>
                    </a:cubicBezTo>
                    <a:cubicBezTo>
                      <a:pt x="162" y="107"/>
                      <a:pt x="158" y="110"/>
                      <a:pt x="153" y="111"/>
                    </a:cubicBezTo>
                    <a:cubicBezTo>
                      <a:pt x="153" y="159"/>
                      <a:pt x="153" y="159"/>
                      <a:pt x="153" y="159"/>
                    </a:cubicBezTo>
                    <a:cubicBezTo>
                      <a:pt x="153" y="163"/>
                      <a:pt x="149" y="166"/>
                      <a:pt x="146" y="166"/>
                    </a:cubicBezTo>
                    <a:cubicBezTo>
                      <a:pt x="144" y="166"/>
                      <a:pt x="142" y="165"/>
                      <a:pt x="141" y="164"/>
                    </a:cubicBezTo>
                    <a:close/>
                    <a:moveTo>
                      <a:pt x="85" y="105"/>
                    </a:moveTo>
                    <a:cubicBezTo>
                      <a:pt x="85" y="105"/>
                      <a:pt x="85" y="105"/>
                      <a:pt x="85" y="105"/>
                    </a:cubicBezTo>
                    <a:cubicBezTo>
                      <a:pt x="85" y="62"/>
                      <a:pt x="85" y="62"/>
                      <a:pt x="85" y="62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0" y="62"/>
                      <a:pt x="24" y="65"/>
                      <a:pt x="20" y="68"/>
                    </a:cubicBezTo>
                    <a:cubicBezTo>
                      <a:pt x="16" y="72"/>
                      <a:pt x="14" y="78"/>
                      <a:pt x="14" y="84"/>
                    </a:cubicBezTo>
                    <a:cubicBezTo>
                      <a:pt x="14" y="89"/>
                      <a:pt x="16" y="94"/>
                      <a:pt x="19" y="98"/>
                    </a:cubicBezTo>
                    <a:cubicBezTo>
                      <a:pt x="23" y="102"/>
                      <a:pt x="28" y="105"/>
                      <a:pt x="33" y="105"/>
                    </a:cubicBezTo>
                    <a:cubicBezTo>
                      <a:pt x="36" y="105"/>
                      <a:pt x="38" y="107"/>
                      <a:pt x="39" y="110"/>
                    </a:cubicBezTo>
                    <a:cubicBezTo>
                      <a:pt x="57" y="161"/>
                      <a:pt x="57" y="161"/>
                      <a:pt x="57" y="161"/>
                    </a:cubicBezTo>
                    <a:cubicBezTo>
                      <a:pt x="63" y="158"/>
                      <a:pt x="63" y="158"/>
                      <a:pt x="63" y="158"/>
                    </a:cubicBezTo>
                    <a:cubicBezTo>
                      <a:pt x="70" y="156"/>
                      <a:pt x="70" y="156"/>
                      <a:pt x="70" y="156"/>
                    </a:cubicBezTo>
                    <a:cubicBezTo>
                      <a:pt x="56" y="115"/>
                      <a:pt x="56" y="115"/>
                      <a:pt x="56" y="115"/>
                    </a:cubicBezTo>
                    <a:cubicBezTo>
                      <a:pt x="55" y="114"/>
                      <a:pt x="55" y="113"/>
                      <a:pt x="55" y="112"/>
                    </a:cubicBezTo>
                    <a:cubicBezTo>
                      <a:pt x="55" y="108"/>
                      <a:pt x="58" y="105"/>
                      <a:pt x="62" y="105"/>
                    </a:cubicBezTo>
                    <a:cubicBezTo>
                      <a:pt x="85" y="105"/>
                      <a:pt x="85" y="105"/>
                      <a:pt x="85" y="105"/>
                    </a:cubicBezTo>
                    <a:close/>
                    <a:moveTo>
                      <a:pt x="93" y="55"/>
                    </a:move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112"/>
                      <a:pt x="93" y="112"/>
                      <a:pt x="93" y="112"/>
                    </a:cubicBezTo>
                    <a:cubicBezTo>
                      <a:pt x="93" y="112"/>
                      <a:pt x="93" y="112"/>
                      <a:pt x="93" y="112"/>
                    </a:cubicBezTo>
                    <a:cubicBezTo>
                      <a:pt x="93" y="112"/>
                      <a:pt x="93" y="112"/>
                      <a:pt x="93" y="112"/>
                    </a:cubicBezTo>
                    <a:cubicBezTo>
                      <a:pt x="93" y="113"/>
                      <a:pt x="93" y="113"/>
                      <a:pt x="93" y="113"/>
                    </a:cubicBezTo>
                    <a:cubicBezTo>
                      <a:pt x="93" y="116"/>
                      <a:pt x="93" y="116"/>
                      <a:pt x="93" y="116"/>
                    </a:cubicBezTo>
                    <a:cubicBezTo>
                      <a:pt x="139" y="146"/>
                      <a:pt x="139" y="146"/>
                      <a:pt x="139" y="146"/>
                    </a:cubicBezTo>
                    <a:cubicBezTo>
                      <a:pt x="139" y="22"/>
                      <a:pt x="139" y="22"/>
                      <a:pt x="139" y="22"/>
                    </a:cubicBezTo>
                    <a:cubicBezTo>
                      <a:pt x="93" y="52"/>
                      <a:pt x="93" y="52"/>
                      <a:pt x="93" y="52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ubicBezTo>
                      <a:pt x="93" y="55"/>
                      <a:pt x="93" y="55"/>
                      <a:pt x="93" y="55"/>
                    </a:cubicBezTo>
                    <a:close/>
                    <a:moveTo>
                      <a:pt x="153" y="65"/>
                    </a:moveTo>
                    <a:cubicBezTo>
                      <a:pt x="153" y="65"/>
                      <a:pt x="153" y="65"/>
                      <a:pt x="153" y="65"/>
                    </a:cubicBezTo>
                    <a:cubicBezTo>
                      <a:pt x="153" y="102"/>
                      <a:pt x="153" y="102"/>
                      <a:pt x="153" y="102"/>
                    </a:cubicBezTo>
                    <a:cubicBezTo>
                      <a:pt x="155" y="101"/>
                      <a:pt x="158" y="100"/>
                      <a:pt x="160" y="98"/>
                    </a:cubicBezTo>
                    <a:cubicBezTo>
                      <a:pt x="163" y="94"/>
                      <a:pt x="165" y="89"/>
                      <a:pt x="165" y="84"/>
                    </a:cubicBezTo>
                    <a:cubicBezTo>
                      <a:pt x="165" y="78"/>
                      <a:pt x="163" y="73"/>
                      <a:pt x="160" y="70"/>
                    </a:cubicBezTo>
                    <a:cubicBezTo>
                      <a:pt x="159" y="70"/>
                      <a:pt x="159" y="70"/>
                      <a:pt x="159" y="70"/>
                    </a:cubicBezTo>
                    <a:cubicBezTo>
                      <a:pt x="157" y="68"/>
                      <a:pt x="155" y="66"/>
                      <a:pt x="153" y="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6195990" y="2336419"/>
            <a:ext cx="4622347" cy="767041"/>
            <a:chOff x="6319558" y="2497057"/>
            <a:chExt cx="4622347" cy="767041"/>
          </a:xfrm>
        </p:grpSpPr>
        <p:grpSp>
          <p:nvGrpSpPr>
            <p:cNvPr id="73" name="组合 72"/>
            <p:cNvGrpSpPr/>
            <p:nvPr/>
          </p:nvGrpSpPr>
          <p:grpSpPr>
            <a:xfrm>
              <a:off x="7128332" y="2497057"/>
              <a:ext cx="3813573" cy="767041"/>
              <a:chOff x="458408" y="2221793"/>
              <a:chExt cx="3813573" cy="767041"/>
            </a:xfrm>
          </p:grpSpPr>
          <p:sp>
            <p:nvSpPr>
              <p:cNvPr id="74" name="矩形 73"/>
              <p:cNvSpPr/>
              <p:nvPr/>
            </p:nvSpPr>
            <p:spPr>
              <a:xfrm>
                <a:off x="458408" y="2221793"/>
                <a:ext cx="306411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2000">
                    <a:solidFill>
                      <a:schemeClr val="bg2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视频动画</a:t>
                </a:r>
                <a:endParaRPr lang="zh-CN" altLang="en-US" sz="2000">
                  <a:solidFill>
                    <a:schemeClr val="bg2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458408" y="2588724"/>
                <a:ext cx="38135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000" u="none" strike="noStrik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构建全系列的品牌传播体系，</a:t>
                </a:r>
                <a:r>
                  <a:rPr lang="zh-CN" altLang="en-US" sz="1000" u="none" strike="noStrike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从定位、</a:t>
                </a:r>
                <a:r>
                  <a:rPr lang="zh-CN" altLang="en-US" sz="1000" u="none" strike="noStrik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应用等一整套品牌表述到设计执行，以专业的品牌全案整合流程打造行业内标杆型品牌</a:t>
                </a:r>
                <a:endPara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6319558" y="2549033"/>
              <a:ext cx="662010" cy="663089"/>
              <a:chOff x="6319558" y="2559938"/>
              <a:chExt cx="662010" cy="663089"/>
            </a:xfrm>
          </p:grpSpPr>
          <p:sp>
            <p:nvSpPr>
              <p:cNvPr id="72" name="Flowchart: Connector 49"/>
              <p:cNvSpPr/>
              <p:nvPr/>
            </p:nvSpPr>
            <p:spPr>
              <a:xfrm>
                <a:off x="6319558" y="2559938"/>
                <a:ext cx="662010" cy="663089"/>
              </a:xfrm>
              <a:prstGeom prst="flowChartConnector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>
                <a:normAutofit/>
              </a:bodyPr>
              <a:lstStyle/>
              <a:p>
                <a:pPr algn="ctr"/>
                <a:endParaRPr lang="en-IN" dirty="0">
                  <a:solidFill>
                    <a:prstClr val="white"/>
                  </a:solidFill>
                  <a:latin typeface="Justus Bold"/>
                </a:endParaRPr>
              </a:p>
            </p:txBody>
          </p:sp>
          <p:sp>
            <p:nvSpPr>
              <p:cNvPr id="76" name="Freeform 262"/>
              <p:cNvSpPr>
                <a:spLocks noEditPoints="1"/>
              </p:cNvSpPr>
              <p:nvPr/>
            </p:nvSpPr>
            <p:spPr bwMode="auto">
              <a:xfrm>
                <a:off x="6524683" y="2747179"/>
                <a:ext cx="251761" cy="288605"/>
              </a:xfrm>
              <a:custGeom>
                <a:avLst/>
                <a:gdLst>
                  <a:gd name="T0" fmla="*/ 145 w 157"/>
                  <a:gd name="T1" fmla="*/ 115 h 181"/>
                  <a:gd name="T2" fmla="*/ 144 w 157"/>
                  <a:gd name="T3" fmla="*/ 94 h 181"/>
                  <a:gd name="T4" fmla="*/ 151 w 157"/>
                  <a:gd name="T5" fmla="*/ 67 h 181"/>
                  <a:gd name="T6" fmla="*/ 137 w 157"/>
                  <a:gd name="T7" fmla="*/ 32 h 181"/>
                  <a:gd name="T8" fmla="*/ 117 w 157"/>
                  <a:gd name="T9" fmla="*/ 10 h 181"/>
                  <a:gd name="T10" fmla="*/ 88 w 157"/>
                  <a:gd name="T11" fmla="*/ 4 h 181"/>
                  <a:gd name="T12" fmla="*/ 61 w 157"/>
                  <a:gd name="T13" fmla="*/ 11 h 181"/>
                  <a:gd name="T14" fmla="*/ 34 w 157"/>
                  <a:gd name="T15" fmla="*/ 18 h 181"/>
                  <a:gd name="T16" fmla="*/ 12 w 157"/>
                  <a:gd name="T17" fmla="*/ 38 h 181"/>
                  <a:gd name="T18" fmla="*/ 5 w 157"/>
                  <a:gd name="T19" fmla="*/ 67 h 181"/>
                  <a:gd name="T20" fmla="*/ 13 w 157"/>
                  <a:gd name="T21" fmla="*/ 94 h 181"/>
                  <a:gd name="T22" fmla="*/ 12 w 157"/>
                  <a:gd name="T23" fmla="*/ 115 h 181"/>
                  <a:gd name="T24" fmla="*/ 5 w 157"/>
                  <a:gd name="T25" fmla="*/ 158 h 181"/>
                  <a:gd name="T26" fmla="*/ 46 w 157"/>
                  <a:gd name="T27" fmla="*/ 180 h 181"/>
                  <a:gd name="T28" fmla="*/ 78 w 157"/>
                  <a:gd name="T29" fmla="*/ 153 h 181"/>
                  <a:gd name="T30" fmla="*/ 111 w 157"/>
                  <a:gd name="T31" fmla="*/ 180 h 181"/>
                  <a:gd name="T32" fmla="*/ 152 w 157"/>
                  <a:gd name="T33" fmla="*/ 158 h 181"/>
                  <a:gd name="T34" fmla="*/ 44 w 157"/>
                  <a:gd name="T35" fmla="*/ 168 h 181"/>
                  <a:gd name="T36" fmla="*/ 27 w 157"/>
                  <a:gd name="T37" fmla="*/ 124 h 181"/>
                  <a:gd name="T38" fmla="*/ 50 w 157"/>
                  <a:gd name="T39" fmla="*/ 145 h 181"/>
                  <a:gd name="T40" fmla="*/ 92 w 157"/>
                  <a:gd name="T41" fmla="*/ 129 h 181"/>
                  <a:gd name="T42" fmla="*/ 70 w 157"/>
                  <a:gd name="T43" fmla="*/ 132 h 181"/>
                  <a:gd name="T44" fmla="*/ 58 w 157"/>
                  <a:gd name="T45" fmla="*/ 128 h 181"/>
                  <a:gd name="T46" fmla="*/ 44 w 157"/>
                  <a:gd name="T47" fmla="*/ 120 h 181"/>
                  <a:gd name="T48" fmla="*/ 27 w 157"/>
                  <a:gd name="T49" fmla="*/ 97 h 181"/>
                  <a:gd name="T50" fmla="*/ 23 w 157"/>
                  <a:gd name="T51" fmla="*/ 84 h 181"/>
                  <a:gd name="T52" fmla="*/ 27 w 157"/>
                  <a:gd name="T53" fmla="*/ 63 h 181"/>
                  <a:gd name="T54" fmla="*/ 24 w 157"/>
                  <a:gd name="T55" fmla="*/ 45 h 181"/>
                  <a:gd name="T56" fmla="*/ 44 w 157"/>
                  <a:gd name="T57" fmla="*/ 33 h 181"/>
                  <a:gd name="T58" fmla="*/ 65 w 157"/>
                  <a:gd name="T59" fmla="*/ 25 h 181"/>
                  <a:gd name="T60" fmla="*/ 78 w 157"/>
                  <a:gd name="T61" fmla="*/ 14 h 181"/>
                  <a:gd name="T62" fmla="*/ 99 w 157"/>
                  <a:gd name="T63" fmla="*/ 25 h 181"/>
                  <a:gd name="T64" fmla="*/ 113 w 157"/>
                  <a:gd name="T65" fmla="*/ 33 h 181"/>
                  <a:gd name="T66" fmla="*/ 130 w 157"/>
                  <a:gd name="T67" fmla="*/ 56 h 181"/>
                  <a:gd name="T68" fmla="*/ 141 w 157"/>
                  <a:gd name="T69" fmla="*/ 77 h 181"/>
                  <a:gd name="T70" fmla="*/ 130 w 157"/>
                  <a:gd name="T71" fmla="*/ 97 h 181"/>
                  <a:gd name="T72" fmla="*/ 116 w 157"/>
                  <a:gd name="T73" fmla="*/ 115 h 181"/>
                  <a:gd name="T74" fmla="*/ 99 w 157"/>
                  <a:gd name="T75" fmla="*/ 128 h 181"/>
                  <a:gd name="T76" fmla="*/ 126 w 157"/>
                  <a:gd name="T77" fmla="*/ 149 h 181"/>
                  <a:gd name="T78" fmla="*/ 107 w 157"/>
                  <a:gd name="T79" fmla="*/ 145 h 181"/>
                  <a:gd name="T80" fmla="*/ 123 w 157"/>
                  <a:gd name="T81" fmla="*/ 136 h 181"/>
                  <a:gd name="T82" fmla="*/ 130 w 157"/>
                  <a:gd name="T83" fmla="*/ 124 h 181"/>
                  <a:gd name="T84" fmla="*/ 104 w 157"/>
                  <a:gd name="T85" fmla="*/ 103 h 181"/>
                  <a:gd name="T86" fmla="*/ 52 w 157"/>
                  <a:gd name="T87" fmla="*/ 51 h 181"/>
                  <a:gd name="T88" fmla="*/ 78 w 157"/>
                  <a:gd name="T89" fmla="*/ 114 h 181"/>
                  <a:gd name="T90" fmla="*/ 99 w 157"/>
                  <a:gd name="T91" fmla="*/ 97 h 181"/>
                  <a:gd name="T92" fmla="*/ 50 w 157"/>
                  <a:gd name="T93" fmla="*/ 77 h 181"/>
                  <a:gd name="T94" fmla="*/ 107 w 157"/>
                  <a:gd name="T95" fmla="*/ 77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7" h="181">
                    <a:moveTo>
                      <a:pt x="156" y="151"/>
                    </a:moveTo>
                    <a:cubicBezTo>
                      <a:pt x="138" y="121"/>
                      <a:pt x="138" y="121"/>
                      <a:pt x="138" y="121"/>
                    </a:cubicBezTo>
                    <a:cubicBezTo>
                      <a:pt x="141" y="120"/>
                      <a:pt x="143" y="118"/>
                      <a:pt x="145" y="115"/>
                    </a:cubicBezTo>
                    <a:cubicBezTo>
                      <a:pt x="145" y="115"/>
                      <a:pt x="145" y="115"/>
                      <a:pt x="145" y="115"/>
                    </a:cubicBezTo>
                    <a:cubicBezTo>
                      <a:pt x="145" y="115"/>
                      <a:pt x="145" y="115"/>
                      <a:pt x="145" y="115"/>
                    </a:cubicBezTo>
                    <a:cubicBezTo>
                      <a:pt x="146" y="112"/>
                      <a:pt x="147" y="109"/>
                      <a:pt x="146" y="105"/>
                    </a:cubicBezTo>
                    <a:cubicBezTo>
                      <a:pt x="144" y="94"/>
                      <a:pt x="144" y="94"/>
                      <a:pt x="144" y="94"/>
                    </a:cubicBezTo>
                    <a:cubicBezTo>
                      <a:pt x="144" y="94"/>
                      <a:pt x="144" y="94"/>
                      <a:pt x="144" y="94"/>
                    </a:cubicBezTo>
                    <a:cubicBezTo>
                      <a:pt x="151" y="86"/>
                      <a:pt x="151" y="86"/>
                      <a:pt x="151" y="86"/>
                    </a:cubicBezTo>
                    <a:cubicBezTo>
                      <a:pt x="151" y="86"/>
                      <a:pt x="151" y="86"/>
                      <a:pt x="151" y="86"/>
                    </a:cubicBezTo>
                    <a:cubicBezTo>
                      <a:pt x="154" y="83"/>
                      <a:pt x="155" y="80"/>
                      <a:pt x="155" y="77"/>
                    </a:cubicBezTo>
                    <a:cubicBezTo>
                      <a:pt x="155" y="73"/>
                      <a:pt x="154" y="70"/>
                      <a:pt x="151" y="67"/>
                    </a:cubicBezTo>
                    <a:cubicBezTo>
                      <a:pt x="144" y="59"/>
                      <a:pt x="144" y="59"/>
                      <a:pt x="144" y="59"/>
                    </a:cubicBezTo>
                    <a:cubicBezTo>
                      <a:pt x="146" y="48"/>
                      <a:pt x="146" y="48"/>
                      <a:pt x="146" y="48"/>
                    </a:cubicBezTo>
                    <a:cubicBezTo>
                      <a:pt x="147" y="45"/>
                      <a:pt x="146" y="41"/>
                      <a:pt x="145" y="38"/>
                    </a:cubicBezTo>
                    <a:cubicBezTo>
                      <a:pt x="143" y="35"/>
                      <a:pt x="140" y="33"/>
                      <a:pt x="137" y="32"/>
                    </a:cubicBezTo>
                    <a:cubicBezTo>
                      <a:pt x="126" y="29"/>
                      <a:pt x="126" y="29"/>
                      <a:pt x="126" y="29"/>
                    </a:cubicBezTo>
                    <a:cubicBezTo>
                      <a:pt x="123" y="18"/>
                      <a:pt x="123" y="18"/>
                      <a:pt x="123" y="18"/>
                    </a:cubicBezTo>
                    <a:cubicBezTo>
                      <a:pt x="122" y="15"/>
                      <a:pt x="120" y="12"/>
                      <a:pt x="117" y="10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14" y="9"/>
                      <a:pt x="110" y="8"/>
                      <a:pt x="107" y="9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96" y="11"/>
                      <a:pt x="96" y="11"/>
                      <a:pt x="96" y="11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8" y="4"/>
                      <a:pt x="88" y="4"/>
                      <a:pt x="88" y="4"/>
                    </a:cubicBezTo>
                    <a:cubicBezTo>
                      <a:pt x="85" y="1"/>
                      <a:pt x="82" y="0"/>
                      <a:pt x="78" y="0"/>
                    </a:cubicBezTo>
                    <a:cubicBezTo>
                      <a:pt x="75" y="0"/>
                      <a:pt x="72" y="1"/>
                      <a:pt x="69" y="4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6" y="8"/>
                      <a:pt x="43" y="9"/>
                      <a:pt x="40" y="10"/>
                    </a:cubicBezTo>
                    <a:cubicBezTo>
                      <a:pt x="37" y="12"/>
                      <a:pt x="35" y="15"/>
                      <a:pt x="34" y="1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6" y="33"/>
                      <a:pt x="14" y="35"/>
                      <a:pt x="12" y="38"/>
                    </a:cubicBezTo>
                    <a:cubicBezTo>
                      <a:pt x="10" y="41"/>
                      <a:pt x="10" y="45"/>
                      <a:pt x="10" y="48"/>
                    </a:cubicBezTo>
                    <a:cubicBezTo>
                      <a:pt x="13" y="59"/>
                      <a:pt x="13" y="59"/>
                      <a:pt x="13" y="59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3" y="70"/>
                      <a:pt x="2" y="73"/>
                      <a:pt x="2" y="77"/>
                    </a:cubicBezTo>
                    <a:cubicBezTo>
                      <a:pt x="2" y="80"/>
                      <a:pt x="3" y="83"/>
                      <a:pt x="5" y="86"/>
                    </a:cubicBezTo>
                    <a:cubicBezTo>
                      <a:pt x="5" y="86"/>
                      <a:pt x="5" y="86"/>
                      <a:pt x="5" y="86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3" y="94"/>
                      <a:pt x="13" y="94"/>
                      <a:pt x="13" y="94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10" y="109"/>
                      <a:pt x="10" y="112"/>
                      <a:pt x="12" y="115"/>
                    </a:cubicBezTo>
                    <a:cubicBezTo>
                      <a:pt x="13" y="118"/>
                      <a:pt x="16" y="120"/>
                      <a:pt x="19" y="121"/>
                    </a:cubicBezTo>
                    <a:cubicBezTo>
                      <a:pt x="1" y="151"/>
                      <a:pt x="1" y="151"/>
                      <a:pt x="1" y="151"/>
                    </a:cubicBezTo>
                    <a:cubicBezTo>
                      <a:pt x="0" y="153"/>
                      <a:pt x="1" y="156"/>
                      <a:pt x="3" y="157"/>
                    </a:cubicBezTo>
                    <a:cubicBezTo>
                      <a:pt x="3" y="158"/>
                      <a:pt x="4" y="158"/>
                      <a:pt x="5" y="158"/>
                    </a:cubicBezTo>
                    <a:cubicBezTo>
                      <a:pt x="5" y="158"/>
                      <a:pt x="5" y="158"/>
                      <a:pt x="5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40" y="178"/>
                      <a:pt x="40" y="178"/>
                      <a:pt x="40" y="178"/>
                    </a:cubicBezTo>
                    <a:cubicBezTo>
                      <a:pt x="41" y="180"/>
                      <a:pt x="44" y="181"/>
                      <a:pt x="46" y="180"/>
                    </a:cubicBezTo>
                    <a:cubicBezTo>
                      <a:pt x="47" y="180"/>
                      <a:pt x="47" y="179"/>
                      <a:pt x="48" y="178"/>
                    </a:cubicBezTo>
                    <a:cubicBezTo>
                      <a:pt x="66" y="147"/>
                      <a:pt x="66" y="147"/>
                      <a:pt x="66" y="147"/>
                    </a:cubicBezTo>
                    <a:cubicBezTo>
                      <a:pt x="69" y="150"/>
                      <a:pt x="69" y="150"/>
                      <a:pt x="69" y="150"/>
                    </a:cubicBezTo>
                    <a:cubicBezTo>
                      <a:pt x="72" y="152"/>
                      <a:pt x="75" y="153"/>
                      <a:pt x="78" y="153"/>
                    </a:cubicBezTo>
                    <a:cubicBezTo>
                      <a:pt x="82" y="153"/>
                      <a:pt x="85" y="152"/>
                      <a:pt x="88" y="150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109" y="178"/>
                      <a:pt x="109" y="178"/>
                      <a:pt x="109" y="178"/>
                    </a:cubicBezTo>
                    <a:cubicBezTo>
                      <a:pt x="109" y="179"/>
                      <a:pt x="110" y="180"/>
                      <a:pt x="111" y="180"/>
                    </a:cubicBezTo>
                    <a:cubicBezTo>
                      <a:pt x="113" y="181"/>
                      <a:pt x="115" y="180"/>
                      <a:pt x="116" y="178"/>
                    </a:cubicBezTo>
                    <a:cubicBezTo>
                      <a:pt x="128" y="158"/>
                      <a:pt x="128" y="158"/>
                      <a:pt x="128" y="158"/>
                    </a:cubicBezTo>
                    <a:cubicBezTo>
                      <a:pt x="152" y="158"/>
                      <a:pt x="152" y="158"/>
                      <a:pt x="152" y="158"/>
                    </a:cubicBezTo>
                    <a:cubicBezTo>
                      <a:pt x="152" y="158"/>
                      <a:pt x="152" y="158"/>
                      <a:pt x="152" y="158"/>
                    </a:cubicBezTo>
                    <a:cubicBezTo>
                      <a:pt x="153" y="158"/>
                      <a:pt x="153" y="158"/>
                      <a:pt x="154" y="157"/>
                    </a:cubicBezTo>
                    <a:cubicBezTo>
                      <a:pt x="156" y="156"/>
                      <a:pt x="157" y="153"/>
                      <a:pt x="156" y="151"/>
                    </a:cubicBezTo>
                    <a:close/>
                    <a:moveTo>
                      <a:pt x="44" y="168"/>
                    </a:moveTo>
                    <a:cubicBezTo>
                      <a:pt x="44" y="168"/>
                      <a:pt x="44" y="168"/>
                      <a:pt x="44" y="168"/>
                    </a:cubicBezTo>
                    <a:cubicBezTo>
                      <a:pt x="35" y="151"/>
                      <a:pt x="35" y="151"/>
                      <a:pt x="35" y="151"/>
                    </a:cubicBezTo>
                    <a:cubicBezTo>
                      <a:pt x="34" y="150"/>
                      <a:pt x="33" y="149"/>
                      <a:pt x="31" y="149"/>
                    </a:cubicBezTo>
                    <a:cubicBezTo>
                      <a:pt x="12" y="149"/>
                      <a:pt x="12" y="149"/>
                      <a:pt x="12" y="149"/>
                    </a:cubicBezTo>
                    <a:cubicBezTo>
                      <a:pt x="27" y="124"/>
                      <a:pt x="27" y="124"/>
                      <a:pt x="27" y="124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4" y="135"/>
                      <a:pt x="34" y="135"/>
                      <a:pt x="34" y="135"/>
                    </a:cubicBezTo>
                    <a:cubicBezTo>
                      <a:pt x="35" y="139"/>
                      <a:pt x="37" y="141"/>
                      <a:pt x="40" y="143"/>
                    </a:cubicBezTo>
                    <a:cubicBezTo>
                      <a:pt x="43" y="145"/>
                      <a:pt x="46" y="145"/>
                      <a:pt x="50" y="145"/>
                    </a:cubicBezTo>
                    <a:cubicBezTo>
                      <a:pt x="59" y="143"/>
                      <a:pt x="59" y="143"/>
                      <a:pt x="59" y="143"/>
                    </a:cubicBezTo>
                    <a:cubicBezTo>
                      <a:pt x="44" y="168"/>
                      <a:pt x="44" y="168"/>
                      <a:pt x="44" y="168"/>
                    </a:cubicBezTo>
                    <a:close/>
                    <a:moveTo>
                      <a:pt x="92" y="129"/>
                    </a:moveTo>
                    <a:cubicBezTo>
                      <a:pt x="92" y="129"/>
                      <a:pt x="92" y="129"/>
                      <a:pt x="92" y="129"/>
                    </a:cubicBezTo>
                    <a:cubicBezTo>
                      <a:pt x="90" y="129"/>
                      <a:pt x="88" y="130"/>
                      <a:pt x="87" y="132"/>
                    </a:cubicBezTo>
                    <a:cubicBezTo>
                      <a:pt x="86" y="132"/>
                      <a:pt x="86" y="132"/>
                      <a:pt x="86" y="132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70" y="132"/>
                      <a:pt x="70" y="132"/>
                      <a:pt x="70" y="132"/>
                    </a:cubicBezTo>
                    <a:cubicBezTo>
                      <a:pt x="69" y="130"/>
                      <a:pt x="67" y="129"/>
                      <a:pt x="65" y="129"/>
                    </a:cubicBezTo>
                    <a:cubicBezTo>
                      <a:pt x="65" y="129"/>
                      <a:pt x="65" y="129"/>
                      <a:pt x="65" y="129"/>
                    </a:cubicBezTo>
                    <a:cubicBezTo>
                      <a:pt x="62" y="128"/>
                      <a:pt x="60" y="128"/>
                      <a:pt x="58" y="128"/>
                    </a:cubicBezTo>
                    <a:cubicBezTo>
                      <a:pt x="47" y="131"/>
                      <a:pt x="47" y="131"/>
                      <a:pt x="47" y="131"/>
                    </a:cubicBezTo>
                    <a:cubicBezTo>
                      <a:pt x="44" y="120"/>
                      <a:pt x="44" y="120"/>
                      <a:pt x="44" y="120"/>
                    </a:cubicBezTo>
                    <a:cubicBezTo>
                      <a:pt x="44" y="120"/>
                      <a:pt x="44" y="120"/>
                      <a:pt x="44" y="120"/>
                    </a:cubicBezTo>
                    <a:cubicBezTo>
                      <a:pt x="44" y="120"/>
                      <a:pt x="44" y="120"/>
                      <a:pt x="44" y="120"/>
                    </a:cubicBezTo>
                    <a:cubicBezTo>
                      <a:pt x="43" y="118"/>
                      <a:pt x="42" y="116"/>
                      <a:pt x="40" y="115"/>
                    </a:cubicBezTo>
                    <a:cubicBezTo>
                      <a:pt x="39" y="113"/>
                      <a:pt x="37" y="112"/>
                      <a:pt x="35" y="111"/>
                    </a:cubicBezTo>
                    <a:cubicBezTo>
                      <a:pt x="24" y="108"/>
                      <a:pt x="24" y="108"/>
                      <a:pt x="24" y="108"/>
                    </a:cubicBezTo>
                    <a:cubicBezTo>
                      <a:pt x="27" y="97"/>
                      <a:pt x="27" y="97"/>
                      <a:pt x="27" y="97"/>
                    </a:cubicBezTo>
                    <a:cubicBezTo>
                      <a:pt x="27" y="95"/>
                      <a:pt x="27" y="93"/>
                      <a:pt x="27" y="91"/>
                    </a:cubicBezTo>
                    <a:cubicBezTo>
                      <a:pt x="26" y="90"/>
                      <a:pt x="26" y="90"/>
                      <a:pt x="26" y="90"/>
                    </a:cubicBezTo>
                    <a:cubicBezTo>
                      <a:pt x="26" y="88"/>
                      <a:pt x="25" y="86"/>
                      <a:pt x="23" y="85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25" y="67"/>
                      <a:pt x="26" y="65"/>
                      <a:pt x="27" y="63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3"/>
                      <a:pt x="27" y="63"/>
                      <a:pt x="27" y="63"/>
                    </a:cubicBezTo>
                    <a:cubicBezTo>
                      <a:pt x="27" y="61"/>
                      <a:pt x="27" y="58"/>
                      <a:pt x="27" y="56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37" y="41"/>
                      <a:pt x="39" y="40"/>
                      <a:pt x="40" y="39"/>
                    </a:cubicBezTo>
                    <a:cubicBezTo>
                      <a:pt x="42" y="37"/>
                      <a:pt x="43" y="35"/>
                      <a:pt x="44" y="33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58" y="25"/>
                      <a:pt x="58" y="25"/>
                      <a:pt x="58" y="25"/>
                    </a:cubicBezTo>
                    <a:cubicBezTo>
                      <a:pt x="60" y="26"/>
                      <a:pt x="62" y="26"/>
                      <a:pt x="65" y="25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7" y="24"/>
                      <a:pt x="69" y="23"/>
                      <a:pt x="70" y="22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7" y="22"/>
                      <a:pt x="87" y="22"/>
                      <a:pt x="87" y="22"/>
                    </a:cubicBezTo>
                    <a:cubicBezTo>
                      <a:pt x="88" y="23"/>
                      <a:pt x="90" y="24"/>
                      <a:pt x="92" y="25"/>
                    </a:cubicBezTo>
                    <a:cubicBezTo>
                      <a:pt x="94" y="26"/>
                      <a:pt x="97" y="26"/>
                      <a:pt x="99" y="25"/>
                    </a:cubicBezTo>
                    <a:cubicBezTo>
                      <a:pt x="99" y="25"/>
                      <a:pt x="99" y="25"/>
                      <a:pt x="99" y="25"/>
                    </a:cubicBezTo>
                    <a:cubicBezTo>
                      <a:pt x="110" y="23"/>
                      <a:pt x="110" y="23"/>
                      <a:pt x="110" y="23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3" y="33"/>
                      <a:pt x="113" y="33"/>
                      <a:pt x="113" y="33"/>
                    </a:cubicBezTo>
                    <a:cubicBezTo>
                      <a:pt x="114" y="38"/>
                      <a:pt x="118" y="41"/>
                      <a:pt x="122" y="42"/>
                    </a:cubicBezTo>
                    <a:cubicBezTo>
                      <a:pt x="132" y="45"/>
                      <a:pt x="132" y="45"/>
                      <a:pt x="132" y="45"/>
                    </a:cubicBezTo>
                    <a:cubicBezTo>
                      <a:pt x="130" y="56"/>
                      <a:pt x="130" y="56"/>
                      <a:pt x="130" y="56"/>
                    </a:cubicBezTo>
                    <a:cubicBezTo>
                      <a:pt x="130" y="58"/>
                      <a:pt x="130" y="61"/>
                      <a:pt x="130" y="63"/>
                    </a:cubicBezTo>
                    <a:cubicBezTo>
                      <a:pt x="131" y="65"/>
                      <a:pt x="132" y="67"/>
                      <a:pt x="133" y="69"/>
                    </a:cubicBezTo>
                    <a:cubicBezTo>
                      <a:pt x="141" y="77"/>
                      <a:pt x="141" y="77"/>
                      <a:pt x="141" y="77"/>
                    </a:cubicBezTo>
                    <a:cubicBezTo>
                      <a:pt x="141" y="77"/>
                      <a:pt x="141" y="77"/>
                      <a:pt x="141" y="77"/>
                    </a:cubicBezTo>
                    <a:cubicBezTo>
                      <a:pt x="133" y="85"/>
                      <a:pt x="133" y="85"/>
                      <a:pt x="133" y="85"/>
                    </a:cubicBezTo>
                    <a:cubicBezTo>
                      <a:pt x="132" y="87"/>
                      <a:pt x="131" y="88"/>
                      <a:pt x="130" y="91"/>
                    </a:cubicBezTo>
                    <a:cubicBezTo>
                      <a:pt x="130" y="91"/>
                      <a:pt x="130" y="91"/>
                      <a:pt x="130" y="91"/>
                    </a:cubicBezTo>
                    <a:cubicBezTo>
                      <a:pt x="130" y="93"/>
                      <a:pt x="130" y="95"/>
                      <a:pt x="130" y="97"/>
                    </a:cubicBezTo>
                    <a:cubicBezTo>
                      <a:pt x="130" y="97"/>
                      <a:pt x="130" y="97"/>
                      <a:pt x="130" y="97"/>
                    </a:cubicBezTo>
                    <a:cubicBezTo>
                      <a:pt x="132" y="108"/>
                      <a:pt x="132" y="108"/>
                      <a:pt x="132" y="108"/>
                    </a:cubicBez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0" y="112"/>
                      <a:pt x="118" y="113"/>
                      <a:pt x="116" y="115"/>
                    </a:cubicBezTo>
                    <a:cubicBezTo>
                      <a:pt x="115" y="116"/>
                      <a:pt x="114" y="118"/>
                      <a:pt x="113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0" y="131"/>
                      <a:pt x="110" y="131"/>
                      <a:pt x="110" y="131"/>
                    </a:cubicBezTo>
                    <a:cubicBezTo>
                      <a:pt x="99" y="128"/>
                      <a:pt x="99" y="128"/>
                      <a:pt x="99" y="128"/>
                    </a:cubicBezTo>
                    <a:cubicBezTo>
                      <a:pt x="97" y="128"/>
                      <a:pt x="94" y="128"/>
                      <a:pt x="92" y="129"/>
                    </a:cubicBezTo>
                    <a:cubicBezTo>
                      <a:pt x="92" y="129"/>
                      <a:pt x="92" y="129"/>
                      <a:pt x="92" y="129"/>
                    </a:cubicBezTo>
                    <a:close/>
                    <a:moveTo>
                      <a:pt x="126" y="149"/>
                    </a:moveTo>
                    <a:cubicBezTo>
                      <a:pt x="126" y="149"/>
                      <a:pt x="126" y="149"/>
                      <a:pt x="126" y="149"/>
                    </a:cubicBezTo>
                    <a:cubicBezTo>
                      <a:pt x="124" y="149"/>
                      <a:pt x="123" y="150"/>
                      <a:pt x="122" y="151"/>
                    </a:cubicBezTo>
                    <a:cubicBezTo>
                      <a:pt x="113" y="168"/>
                      <a:pt x="113" y="168"/>
                      <a:pt x="113" y="168"/>
                    </a:cubicBezTo>
                    <a:cubicBezTo>
                      <a:pt x="98" y="143"/>
                      <a:pt x="98" y="143"/>
                      <a:pt x="98" y="143"/>
                    </a:cubicBezTo>
                    <a:cubicBezTo>
                      <a:pt x="107" y="145"/>
                      <a:pt x="107" y="145"/>
                      <a:pt x="107" y="145"/>
                    </a:cubicBezTo>
                    <a:cubicBezTo>
                      <a:pt x="107" y="145"/>
                      <a:pt x="107" y="145"/>
                      <a:pt x="107" y="145"/>
                    </a:cubicBezTo>
                    <a:cubicBezTo>
                      <a:pt x="110" y="145"/>
                      <a:pt x="113" y="145"/>
                      <a:pt x="116" y="143"/>
                    </a:cubicBezTo>
                    <a:cubicBezTo>
                      <a:pt x="117" y="143"/>
                      <a:pt x="117" y="143"/>
                      <a:pt x="117" y="143"/>
                    </a:cubicBezTo>
                    <a:cubicBezTo>
                      <a:pt x="119" y="142"/>
                      <a:pt x="122" y="139"/>
                      <a:pt x="123" y="136"/>
                    </a:cubicBezTo>
                    <a:cubicBezTo>
                      <a:pt x="123" y="135"/>
                      <a:pt x="123" y="135"/>
                      <a:pt x="123" y="135"/>
                    </a:cubicBezTo>
                    <a:cubicBezTo>
                      <a:pt x="126" y="125"/>
                      <a:pt x="126" y="125"/>
                      <a:pt x="126" y="125"/>
                    </a:cubicBezTo>
                    <a:cubicBezTo>
                      <a:pt x="126" y="125"/>
                      <a:pt x="126" y="125"/>
                      <a:pt x="126" y="125"/>
                    </a:cubicBezTo>
                    <a:cubicBezTo>
                      <a:pt x="130" y="124"/>
                      <a:pt x="130" y="124"/>
                      <a:pt x="130" y="124"/>
                    </a:cubicBezTo>
                    <a:cubicBezTo>
                      <a:pt x="145" y="149"/>
                      <a:pt x="145" y="149"/>
                      <a:pt x="145" y="149"/>
                    </a:cubicBezTo>
                    <a:cubicBezTo>
                      <a:pt x="126" y="149"/>
                      <a:pt x="126" y="149"/>
                      <a:pt x="126" y="149"/>
                    </a:cubicBezTo>
                    <a:close/>
                    <a:moveTo>
                      <a:pt x="104" y="103"/>
                    </a:moveTo>
                    <a:cubicBezTo>
                      <a:pt x="104" y="103"/>
                      <a:pt x="104" y="103"/>
                      <a:pt x="104" y="103"/>
                    </a:cubicBezTo>
                    <a:cubicBezTo>
                      <a:pt x="111" y="96"/>
                      <a:pt x="115" y="87"/>
                      <a:pt x="115" y="77"/>
                    </a:cubicBezTo>
                    <a:cubicBezTo>
                      <a:pt x="115" y="66"/>
                      <a:pt x="111" y="57"/>
                      <a:pt x="104" y="51"/>
                    </a:cubicBezTo>
                    <a:cubicBezTo>
                      <a:pt x="98" y="44"/>
                      <a:pt x="89" y="40"/>
                      <a:pt x="78" y="40"/>
                    </a:cubicBezTo>
                    <a:cubicBezTo>
                      <a:pt x="68" y="40"/>
                      <a:pt x="59" y="44"/>
                      <a:pt x="52" y="51"/>
                    </a:cubicBezTo>
                    <a:cubicBezTo>
                      <a:pt x="45" y="57"/>
                      <a:pt x="41" y="66"/>
                      <a:pt x="41" y="77"/>
                    </a:cubicBezTo>
                    <a:cubicBezTo>
                      <a:pt x="41" y="87"/>
                      <a:pt x="45" y="96"/>
                      <a:pt x="52" y="103"/>
                    </a:cubicBezTo>
                    <a:cubicBezTo>
                      <a:pt x="52" y="103"/>
                      <a:pt x="52" y="103"/>
                      <a:pt x="52" y="103"/>
                    </a:cubicBezTo>
                    <a:cubicBezTo>
                      <a:pt x="59" y="110"/>
                      <a:pt x="68" y="114"/>
                      <a:pt x="78" y="114"/>
                    </a:cubicBezTo>
                    <a:cubicBezTo>
                      <a:pt x="89" y="114"/>
                      <a:pt x="98" y="110"/>
                      <a:pt x="104" y="103"/>
                    </a:cubicBezTo>
                    <a:close/>
                    <a:moveTo>
                      <a:pt x="99" y="97"/>
                    </a:moveTo>
                    <a:cubicBezTo>
                      <a:pt x="99" y="97"/>
                      <a:pt x="99" y="97"/>
                      <a:pt x="99" y="97"/>
                    </a:cubicBezTo>
                    <a:cubicBezTo>
                      <a:pt x="99" y="97"/>
                      <a:pt x="99" y="97"/>
                      <a:pt x="99" y="97"/>
                    </a:cubicBezTo>
                    <a:cubicBezTo>
                      <a:pt x="93" y="102"/>
                      <a:pt x="86" y="105"/>
                      <a:pt x="78" y="105"/>
                    </a:cubicBezTo>
                    <a:cubicBezTo>
                      <a:pt x="71" y="105"/>
                      <a:pt x="63" y="102"/>
                      <a:pt x="58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3" y="92"/>
                      <a:pt x="50" y="85"/>
                      <a:pt x="50" y="77"/>
                    </a:cubicBezTo>
                    <a:cubicBezTo>
                      <a:pt x="50" y="69"/>
                      <a:pt x="53" y="62"/>
                      <a:pt x="58" y="57"/>
                    </a:cubicBezTo>
                    <a:cubicBezTo>
                      <a:pt x="63" y="51"/>
                      <a:pt x="71" y="48"/>
                      <a:pt x="78" y="48"/>
                    </a:cubicBezTo>
                    <a:cubicBezTo>
                      <a:pt x="86" y="48"/>
                      <a:pt x="93" y="51"/>
                      <a:pt x="99" y="57"/>
                    </a:cubicBezTo>
                    <a:cubicBezTo>
                      <a:pt x="104" y="62"/>
                      <a:pt x="107" y="69"/>
                      <a:pt x="107" y="77"/>
                    </a:cubicBezTo>
                    <a:cubicBezTo>
                      <a:pt x="107" y="85"/>
                      <a:pt x="104" y="92"/>
                      <a:pt x="99" y="97"/>
                    </a:cubicBezTo>
                    <a:cubicBezTo>
                      <a:pt x="99" y="97"/>
                      <a:pt x="99" y="97"/>
                      <a:pt x="99" y="9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>
            <a:off x="6195990" y="4913508"/>
            <a:ext cx="4609647" cy="767041"/>
            <a:chOff x="6319558" y="5074146"/>
            <a:chExt cx="4609647" cy="767041"/>
          </a:xfrm>
        </p:grpSpPr>
        <p:grpSp>
          <p:nvGrpSpPr>
            <p:cNvPr id="78" name="组合 77"/>
            <p:cNvGrpSpPr/>
            <p:nvPr/>
          </p:nvGrpSpPr>
          <p:grpSpPr>
            <a:xfrm>
              <a:off x="7128332" y="5074146"/>
              <a:ext cx="3800873" cy="767041"/>
              <a:chOff x="458408" y="2221793"/>
              <a:chExt cx="3800873" cy="767041"/>
            </a:xfrm>
          </p:grpSpPr>
          <p:sp>
            <p:nvSpPr>
              <p:cNvPr id="79" name="矩形 78"/>
              <p:cNvSpPr/>
              <p:nvPr/>
            </p:nvSpPr>
            <p:spPr>
              <a:xfrm>
                <a:off x="458408" y="2221793"/>
                <a:ext cx="306411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000">
                    <a:solidFill>
                      <a:schemeClr val="accent4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PPT</a:t>
                </a:r>
                <a:r>
                  <a:rPr lang="zh-CN" altLang="en-US" sz="2000">
                    <a:solidFill>
                      <a:schemeClr val="accent4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培训</a:t>
                </a:r>
                <a:endParaRPr lang="zh-CN" altLang="en-US" sz="2000">
                  <a:solidFill>
                    <a:schemeClr val="accent4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458408" y="2588724"/>
                <a:ext cx="38008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zh-CN" altLang="en-US" sz="1000" u="none" strike="noStrik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构建全系列的品牌传播体系，</a:t>
                </a:r>
                <a:r>
                  <a:rPr lang="zh-CN" altLang="en-US" sz="1000" u="none" strike="noStrike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从定位、应用</a:t>
                </a:r>
                <a:r>
                  <a:rPr lang="zh-CN" altLang="en-US" sz="1000" u="none" strike="noStrike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等一整套品牌表述到设计执行，以专业的品牌全案整合流程打造行业内标杆型品牌</a:t>
                </a:r>
                <a:endPara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  <p:grpSp>
          <p:nvGrpSpPr>
            <p:cNvPr id="85" name="组合 84"/>
            <p:cNvGrpSpPr/>
            <p:nvPr/>
          </p:nvGrpSpPr>
          <p:grpSpPr>
            <a:xfrm>
              <a:off x="6319558" y="5126122"/>
              <a:ext cx="662010" cy="663089"/>
              <a:chOff x="6319558" y="5154481"/>
              <a:chExt cx="662010" cy="663089"/>
            </a:xfrm>
          </p:grpSpPr>
          <p:sp>
            <p:nvSpPr>
              <p:cNvPr id="77" name="Flowchart: Connector 55"/>
              <p:cNvSpPr/>
              <p:nvPr/>
            </p:nvSpPr>
            <p:spPr>
              <a:xfrm>
                <a:off x="6319558" y="5154481"/>
                <a:ext cx="662010" cy="663089"/>
              </a:xfrm>
              <a:prstGeom prst="flowChartConnector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>
                <a:normAutofit/>
              </a:bodyPr>
              <a:lstStyle/>
              <a:p>
                <a:pPr algn="ctr"/>
                <a:endParaRPr lang="en-IN" dirty="0">
                  <a:solidFill>
                    <a:prstClr val="white"/>
                  </a:solidFill>
                  <a:latin typeface="Justus Bold"/>
                </a:endParaRPr>
              </a:p>
            </p:txBody>
          </p:sp>
          <p:sp>
            <p:nvSpPr>
              <p:cNvPr id="81" name="Freeform 263"/>
              <p:cNvSpPr>
                <a:spLocks noEditPoints="1"/>
              </p:cNvSpPr>
              <p:nvPr/>
            </p:nvSpPr>
            <p:spPr bwMode="auto">
              <a:xfrm>
                <a:off x="6513016" y="5363829"/>
                <a:ext cx="275095" cy="244393"/>
              </a:xfrm>
              <a:custGeom>
                <a:avLst/>
                <a:gdLst>
                  <a:gd name="T0" fmla="*/ 165 w 172"/>
                  <a:gd name="T1" fmla="*/ 0 h 153"/>
                  <a:gd name="T2" fmla="*/ 7 w 172"/>
                  <a:gd name="T3" fmla="*/ 0 h 153"/>
                  <a:gd name="T4" fmla="*/ 0 w 172"/>
                  <a:gd name="T5" fmla="*/ 7 h 153"/>
                  <a:gd name="T6" fmla="*/ 0 w 172"/>
                  <a:gd name="T7" fmla="*/ 39 h 153"/>
                  <a:gd name="T8" fmla="*/ 7 w 172"/>
                  <a:gd name="T9" fmla="*/ 46 h 153"/>
                  <a:gd name="T10" fmla="*/ 8 w 172"/>
                  <a:gd name="T11" fmla="*/ 46 h 153"/>
                  <a:gd name="T12" fmla="*/ 8 w 172"/>
                  <a:gd name="T13" fmla="*/ 146 h 153"/>
                  <a:gd name="T14" fmla="*/ 15 w 172"/>
                  <a:gd name="T15" fmla="*/ 153 h 153"/>
                  <a:gd name="T16" fmla="*/ 158 w 172"/>
                  <a:gd name="T17" fmla="*/ 153 h 153"/>
                  <a:gd name="T18" fmla="*/ 165 w 172"/>
                  <a:gd name="T19" fmla="*/ 146 h 153"/>
                  <a:gd name="T20" fmla="*/ 165 w 172"/>
                  <a:gd name="T21" fmla="*/ 46 h 153"/>
                  <a:gd name="T22" fmla="*/ 165 w 172"/>
                  <a:gd name="T23" fmla="*/ 46 h 153"/>
                  <a:gd name="T24" fmla="*/ 172 w 172"/>
                  <a:gd name="T25" fmla="*/ 39 h 153"/>
                  <a:gd name="T26" fmla="*/ 172 w 172"/>
                  <a:gd name="T27" fmla="*/ 7 h 153"/>
                  <a:gd name="T28" fmla="*/ 165 w 172"/>
                  <a:gd name="T29" fmla="*/ 0 h 153"/>
                  <a:gd name="T30" fmla="*/ 150 w 172"/>
                  <a:gd name="T31" fmla="*/ 139 h 153"/>
                  <a:gd name="T32" fmla="*/ 150 w 172"/>
                  <a:gd name="T33" fmla="*/ 139 h 153"/>
                  <a:gd name="T34" fmla="*/ 22 w 172"/>
                  <a:gd name="T35" fmla="*/ 139 h 153"/>
                  <a:gd name="T36" fmla="*/ 22 w 172"/>
                  <a:gd name="T37" fmla="*/ 46 h 153"/>
                  <a:gd name="T38" fmla="*/ 150 w 172"/>
                  <a:gd name="T39" fmla="*/ 46 h 153"/>
                  <a:gd name="T40" fmla="*/ 150 w 172"/>
                  <a:gd name="T41" fmla="*/ 139 h 153"/>
                  <a:gd name="T42" fmla="*/ 158 w 172"/>
                  <a:gd name="T43" fmla="*/ 32 h 153"/>
                  <a:gd name="T44" fmla="*/ 158 w 172"/>
                  <a:gd name="T45" fmla="*/ 32 h 153"/>
                  <a:gd name="T46" fmla="*/ 14 w 172"/>
                  <a:gd name="T47" fmla="*/ 32 h 153"/>
                  <a:gd name="T48" fmla="*/ 14 w 172"/>
                  <a:gd name="T49" fmla="*/ 15 h 153"/>
                  <a:gd name="T50" fmla="*/ 158 w 172"/>
                  <a:gd name="T51" fmla="*/ 15 h 153"/>
                  <a:gd name="T52" fmla="*/ 158 w 172"/>
                  <a:gd name="T53" fmla="*/ 32 h 153"/>
                  <a:gd name="T54" fmla="*/ 51 w 172"/>
                  <a:gd name="T55" fmla="*/ 86 h 153"/>
                  <a:gd name="T56" fmla="*/ 51 w 172"/>
                  <a:gd name="T57" fmla="*/ 86 h 153"/>
                  <a:gd name="T58" fmla="*/ 63 w 172"/>
                  <a:gd name="T59" fmla="*/ 91 h 153"/>
                  <a:gd name="T60" fmla="*/ 110 w 172"/>
                  <a:gd name="T61" fmla="*/ 91 h 153"/>
                  <a:gd name="T62" fmla="*/ 121 w 172"/>
                  <a:gd name="T63" fmla="*/ 86 h 153"/>
                  <a:gd name="T64" fmla="*/ 121 w 172"/>
                  <a:gd name="T65" fmla="*/ 86 h 153"/>
                  <a:gd name="T66" fmla="*/ 126 w 172"/>
                  <a:gd name="T67" fmla="*/ 75 h 153"/>
                  <a:gd name="T68" fmla="*/ 121 w 172"/>
                  <a:gd name="T69" fmla="*/ 64 h 153"/>
                  <a:gd name="T70" fmla="*/ 121 w 172"/>
                  <a:gd name="T71" fmla="*/ 64 h 153"/>
                  <a:gd name="T72" fmla="*/ 110 w 172"/>
                  <a:gd name="T73" fmla="*/ 59 h 153"/>
                  <a:gd name="T74" fmla="*/ 63 w 172"/>
                  <a:gd name="T75" fmla="*/ 59 h 153"/>
                  <a:gd name="T76" fmla="*/ 51 w 172"/>
                  <a:gd name="T77" fmla="*/ 64 h 153"/>
                  <a:gd name="T78" fmla="*/ 51 w 172"/>
                  <a:gd name="T79" fmla="*/ 64 h 153"/>
                  <a:gd name="T80" fmla="*/ 47 w 172"/>
                  <a:gd name="T81" fmla="*/ 75 h 153"/>
                  <a:gd name="T82" fmla="*/ 51 w 172"/>
                  <a:gd name="T83" fmla="*/ 86 h 153"/>
                  <a:gd name="T84" fmla="*/ 57 w 172"/>
                  <a:gd name="T85" fmla="*/ 70 h 153"/>
                  <a:gd name="T86" fmla="*/ 57 w 172"/>
                  <a:gd name="T87" fmla="*/ 70 h 153"/>
                  <a:gd name="T88" fmla="*/ 57 w 172"/>
                  <a:gd name="T89" fmla="*/ 70 h 153"/>
                  <a:gd name="T90" fmla="*/ 63 w 172"/>
                  <a:gd name="T91" fmla="*/ 67 h 153"/>
                  <a:gd name="T92" fmla="*/ 110 w 172"/>
                  <a:gd name="T93" fmla="*/ 67 h 153"/>
                  <a:gd name="T94" fmla="*/ 115 w 172"/>
                  <a:gd name="T95" fmla="*/ 70 h 153"/>
                  <a:gd name="T96" fmla="*/ 115 w 172"/>
                  <a:gd name="T97" fmla="*/ 70 h 153"/>
                  <a:gd name="T98" fmla="*/ 117 w 172"/>
                  <a:gd name="T99" fmla="*/ 75 h 153"/>
                  <a:gd name="T100" fmla="*/ 115 w 172"/>
                  <a:gd name="T101" fmla="*/ 80 h 153"/>
                  <a:gd name="T102" fmla="*/ 115 w 172"/>
                  <a:gd name="T103" fmla="*/ 80 h 153"/>
                  <a:gd name="T104" fmla="*/ 110 w 172"/>
                  <a:gd name="T105" fmla="*/ 82 h 153"/>
                  <a:gd name="T106" fmla="*/ 63 w 172"/>
                  <a:gd name="T107" fmla="*/ 82 h 153"/>
                  <a:gd name="T108" fmla="*/ 57 w 172"/>
                  <a:gd name="T109" fmla="*/ 80 h 153"/>
                  <a:gd name="T110" fmla="*/ 57 w 172"/>
                  <a:gd name="T111" fmla="*/ 80 h 153"/>
                  <a:gd name="T112" fmla="*/ 55 w 172"/>
                  <a:gd name="T113" fmla="*/ 75 h 153"/>
                  <a:gd name="T114" fmla="*/ 57 w 172"/>
                  <a:gd name="T115" fmla="*/ 7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2" h="153">
                    <a:moveTo>
                      <a:pt x="16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0" y="4"/>
                      <a:pt x="0" y="7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43"/>
                      <a:pt x="4" y="46"/>
                      <a:pt x="7" y="46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146"/>
                      <a:pt x="8" y="146"/>
                      <a:pt x="8" y="146"/>
                    </a:cubicBezTo>
                    <a:cubicBezTo>
                      <a:pt x="8" y="150"/>
                      <a:pt x="11" y="153"/>
                      <a:pt x="15" y="153"/>
                    </a:cubicBezTo>
                    <a:cubicBezTo>
                      <a:pt x="158" y="153"/>
                      <a:pt x="158" y="153"/>
                      <a:pt x="158" y="153"/>
                    </a:cubicBezTo>
                    <a:cubicBezTo>
                      <a:pt x="161" y="153"/>
                      <a:pt x="165" y="150"/>
                      <a:pt x="165" y="146"/>
                    </a:cubicBezTo>
                    <a:cubicBezTo>
                      <a:pt x="165" y="46"/>
                      <a:pt x="165" y="46"/>
                      <a:pt x="165" y="46"/>
                    </a:cubicBezTo>
                    <a:cubicBezTo>
                      <a:pt x="165" y="46"/>
                      <a:pt x="165" y="46"/>
                      <a:pt x="165" y="46"/>
                    </a:cubicBezTo>
                    <a:cubicBezTo>
                      <a:pt x="169" y="46"/>
                      <a:pt x="172" y="43"/>
                      <a:pt x="172" y="39"/>
                    </a:cubicBezTo>
                    <a:cubicBezTo>
                      <a:pt x="172" y="7"/>
                      <a:pt x="172" y="7"/>
                      <a:pt x="172" y="7"/>
                    </a:cubicBezTo>
                    <a:cubicBezTo>
                      <a:pt x="172" y="4"/>
                      <a:pt x="169" y="0"/>
                      <a:pt x="165" y="0"/>
                    </a:cubicBezTo>
                    <a:close/>
                    <a:moveTo>
                      <a:pt x="150" y="139"/>
                    </a:moveTo>
                    <a:cubicBezTo>
                      <a:pt x="150" y="139"/>
                      <a:pt x="150" y="139"/>
                      <a:pt x="150" y="139"/>
                    </a:cubicBezTo>
                    <a:cubicBezTo>
                      <a:pt x="22" y="139"/>
                      <a:pt x="22" y="139"/>
                      <a:pt x="22" y="139"/>
                    </a:cubicBezTo>
                    <a:cubicBezTo>
                      <a:pt x="22" y="46"/>
                      <a:pt x="22" y="46"/>
                      <a:pt x="22" y="46"/>
                    </a:cubicBezTo>
                    <a:cubicBezTo>
                      <a:pt x="150" y="46"/>
                      <a:pt x="150" y="46"/>
                      <a:pt x="150" y="46"/>
                    </a:cubicBezTo>
                    <a:cubicBezTo>
                      <a:pt x="150" y="139"/>
                      <a:pt x="150" y="139"/>
                      <a:pt x="150" y="139"/>
                    </a:cubicBezTo>
                    <a:close/>
                    <a:moveTo>
                      <a:pt x="158" y="32"/>
                    </a:moveTo>
                    <a:cubicBezTo>
                      <a:pt x="158" y="32"/>
                      <a:pt x="158" y="32"/>
                      <a:pt x="158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8" y="32"/>
                      <a:pt x="158" y="32"/>
                      <a:pt x="158" y="32"/>
                    </a:cubicBezTo>
                    <a:close/>
                    <a:moveTo>
                      <a:pt x="51" y="86"/>
                    </a:moveTo>
                    <a:cubicBezTo>
                      <a:pt x="51" y="86"/>
                      <a:pt x="51" y="86"/>
                      <a:pt x="51" y="86"/>
                    </a:cubicBezTo>
                    <a:cubicBezTo>
                      <a:pt x="54" y="89"/>
                      <a:pt x="58" y="91"/>
                      <a:pt x="63" y="91"/>
                    </a:cubicBezTo>
                    <a:cubicBezTo>
                      <a:pt x="110" y="91"/>
                      <a:pt x="110" y="91"/>
                      <a:pt x="110" y="91"/>
                    </a:cubicBezTo>
                    <a:cubicBezTo>
                      <a:pt x="114" y="91"/>
                      <a:pt x="118" y="89"/>
                      <a:pt x="121" y="86"/>
                    </a:cubicBezTo>
                    <a:cubicBezTo>
                      <a:pt x="121" y="86"/>
                      <a:pt x="121" y="86"/>
                      <a:pt x="121" y="86"/>
                    </a:cubicBezTo>
                    <a:cubicBezTo>
                      <a:pt x="124" y="83"/>
                      <a:pt x="126" y="79"/>
                      <a:pt x="126" y="75"/>
                    </a:cubicBezTo>
                    <a:cubicBezTo>
                      <a:pt x="126" y="70"/>
                      <a:pt x="124" y="66"/>
                      <a:pt x="121" y="64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18" y="61"/>
                      <a:pt x="114" y="59"/>
                      <a:pt x="110" y="59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58" y="59"/>
                      <a:pt x="54" y="61"/>
                      <a:pt x="51" y="64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49" y="66"/>
                      <a:pt x="47" y="70"/>
                      <a:pt x="47" y="75"/>
                    </a:cubicBezTo>
                    <a:cubicBezTo>
                      <a:pt x="47" y="79"/>
                      <a:pt x="49" y="83"/>
                      <a:pt x="51" y="86"/>
                    </a:cubicBezTo>
                    <a:close/>
                    <a:moveTo>
                      <a:pt x="57" y="70"/>
                    </a:move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9" y="68"/>
                      <a:pt x="61" y="67"/>
                      <a:pt x="63" y="67"/>
                    </a:cubicBezTo>
                    <a:cubicBezTo>
                      <a:pt x="110" y="67"/>
                      <a:pt x="110" y="67"/>
                      <a:pt x="110" y="67"/>
                    </a:cubicBezTo>
                    <a:cubicBezTo>
                      <a:pt x="112" y="67"/>
                      <a:pt x="114" y="68"/>
                      <a:pt x="115" y="70"/>
                    </a:cubicBezTo>
                    <a:cubicBezTo>
                      <a:pt x="115" y="70"/>
                      <a:pt x="115" y="70"/>
                      <a:pt x="115" y="70"/>
                    </a:cubicBezTo>
                    <a:cubicBezTo>
                      <a:pt x="117" y="71"/>
                      <a:pt x="117" y="73"/>
                      <a:pt x="117" y="75"/>
                    </a:cubicBezTo>
                    <a:cubicBezTo>
                      <a:pt x="117" y="77"/>
                      <a:pt x="117" y="79"/>
                      <a:pt x="115" y="80"/>
                    </a:cubicBezTo>
                    <a:cubicBezTo>
                      <a:pt x="115" y="80"/>
                      <a:pt x="115" y="80"/>
                      <a:pt x="115" y="80"/>
                    </a:cubicBezTo>
                    <a:cubicBezTo>
                      <a:pt x="114" y="81"/>
                      <a:pt x="112" y="82"/>
                      <a:pt x="110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1" y="82"/>
                      <a:pt x="59" y="81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56" y="79"/>
                      <a:pt x="55" y="77"/>
                      <a:pt x="55" y="75"/>
                    </a:cubicBezTo>
                    <a:cubicBezTo>
                      <a:pt x="55" y="73"/>
                      <a:pt x="56" y="71"/>
                      <a:pt x="57" y="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1196462" y="4792158"/>
            <a:ext cx="3424074" cy="968809"/>
            <a:chOff x="1196462" y="4550055"/>
            <a:chExt cx="3424074" cy="968809"/>
          </a:xfrm>
        </p:grpSpPr>
        <p:grpSp>
          <p:nvGrpSpPr>
            <p:cNvPr id="8" name="组合 7"/>
            <p:cNvGrpSpPr/>
            <p:nvPr/>
          </p:nvGrpSpPr>
          <p:grpSpPr>
            <a:xfrm flipH="1">
              <a:off x="1220037" y="5434437"/>
              <a:ext cx="3400499" cy="84427"/>
              <a:chOff x="6624792" y="4198444"/>
              <a:chExt cx="3520695" cy="0"/>
            </a:xfrm>
          </p:grpSpPr>
          <p:cxnSp>
            <p:nvCxnSpPr>
              <p:cNvPr id="9" name="直接连接符 8"/>
              <p:cNvCxnSpPr/>
              <p:nvPr/>
            </p:nvCxnSpPr>
            <p:spPr>
              <a:xfrm>
                <a:off x="6624792" y="4198444"/>
                <a:ext cx="352069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0" name="直接连接符 9"/>
              <p:cNvCxnSpPr/>
              <p:nvPr/>
            </p:nvCxnSpPr>
            <p:spPr>
              <a:xfrm>
                <a:off x="9811657" y="4198444"/>
                <a:ext cx="333830" cy="0"/>
              </a:xfrm>
              <a:prstGeom prst="line">
                <a:avLst/>
              </a:prstGeom>
              <a:noFill/>
              <a:ln w="50800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69" name="矩形 68"/>
            <p:cNvSpPr/>
            <p:nvPr/>
          </p:nvSpPr>
          <p:spPr>
            <a:xfrm>
              <a:off x="1196462" y="4550055"/>
              <a:ext cx="25323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至精至美，跃然欲出</a:t>
              </a:r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70" name="Rectangle 11"/>
            <p:cNvSpPr/>
            <p:nvPr/>
          </p:nvSpPr>
          <p:spPr>
            <a:xfrm>
              <a:off x="1196462" y="4861372"/>
              <a:ext cx="237287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定位、应用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等一整套品牌表述到设计执行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7336349" y="4792158"/>
            <a:ext cx="3480531" cy="968809"/>
            <a:chOff x="7336349" y="4550055"/>
            <a:chExt cx="3480531" cy="968809"/>
          </a:xfrm>
        </p:grpSpPr>
        <p:grpSp>
          <p:nvGrpSpPr>
            <p:cNvPr id="11" name="组合 10"/>
            <p:cNvGrpSpPr/>
            <p:nvPr/>
          </p:nvGrpSpPr>
          <p:grpSpPr>
            <a:xfrm>
              <a:off x="7336349" y="5434437"/>
              <a:ext cx="3400499" cy="84427"/>
              <a:chOff x="6624792" y="4198444"/>
              <a:chExt cx="3520695" cy="0"/>
            </a:xfrm>
          </p:grpSpPr>
          <p:cxnSp>
            <p:nvCxnSpPr>
              <p:cNvPr id="12" name="直接连接符 11"/>
              <p:cNvCxnSpPr/>
              <p:nvPr/>
            </p:nvCxnSpPr>
            <p:spPr>
              <a:xfrm>
                <a:off x="6624792" y="4198444"/>
                <a:ext cx="352069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3" name="直接连接符 12"/>
              <p:cNvCxnSpPr/>
              <p:nvPr/>
            </p:nvCxnSpPr>
            <p:spPr>
              <a:xfrm>
                <a:off x="9811657" y="4198444"/>
                <a:ext cx="333830" cy="0"/>
              </a:xfrm>
              <a:prstGeom prst="line">
                <a:avLst/>
              </a:prstGeom>
              <a:noFill/>
              <a:ln w="50800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5" name="矩形 74"/>
            <p:cNvSpPr/>
            <p:nvPr/>
          </p:nvSpPr>
          <p:spPr>
            <a:xfrm>
              <a:off x="8284557" y="4550055"/>
              <a:ext cx="25323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印染之美，卓然深刻</a:t>
              </a:r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76" name="Rectangle 11"/>
            <p:cNvSpPr/>
            <p:nvPr/>
          </p:nvSpPr>
          <p:spPr>
            <a:xfrm>
              <a:off x="8444006" y="4861372"/>
              <a:ext cx="237287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定位、应用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等一整套品牌表述到设计执行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1113692" y="2173907"/>
            <a:ext cx="3506844" cy="858397"/>
            <a:chOff x="1113692" y="2408102"/>
            <a:chExt cx="3506844" cy="858397"/>
          </a:xfrm>
        </p:grpSpPr>
        <p:grpSp>
          <p:nvGrpSpPr>
            <p:cNvPr id="5" name="组合 4"/>
            <p:cNvGrpSpPr/>
            <p:nvPr/>
          </p:nvGrpSpPr>
          <p:grpSpPr>
            <a:xfrm flipH="1">
              <a:off x="1220037" y="2408102"/>
              <a:ext cx="3400499" cy="84427"/>
              <a:chOff x="6624792" y="4198444"/>
              <a:chExt cx="3520695" cy="0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6624792" y="4198444"/>
                <a:ext cx="352069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7" name="直接连接符 6"/>
              <p:cNvCxnSpPr/>
              <p:nvPr/>
            </p:nvCxnSpPr>
            <p:spPr>
              <a:xfrm>
                <a:off x="9811657" y="4198444"/>
                <a:ext cx="333830" cy="0"/>
              </a:xfrm>
              <a:prstGeom prst="line">
                <a:avLst/>
              </a:prstGeom>
              <a:noFill/>
              <a:ln w="50800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1" name="矩形 70"/>
            <p:cNvSpPr/>
            <p:nvPr/>
          </p:nvSpPr>
          <p:spPr>
            <a:xfrm>
              <a:off x="1113692" y="2499636"/>
              <a:ext cx="25323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创意打磨，只为传播</a:t>
              </a:r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72" name="Rectangle 11"/>
            <p:cNvSpPr/>
            <p:nvPr/>
          </p:nvSpPr>
          <p:spPr>
            <a:xfrm>
              <a:off x="1113692" y="2835612"/>
              <a:ext cx="237287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定位、应用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等一整套品牌表述到设计执行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7336349" y="2173907"/>
            <a:ext cx="3492372" cy="858397"/>
            <a:chOff x="7336349" y="2408102"/>
            <a:chExt cx="3492372" cy="858397"/>
          </a:xfrm>
        </p:grpSpPr>
        <p:grpSp>
          <p:nvGrpSpPr>
            <p:cNvPr id="2" name="组合 1"/>
            <p:cNvGrpSpPr/>
            <p:nvPr/>
          </p:nvGrpSpPr>
          <p:grpSpPr>
            <a:xfrm>
              <a:off x="7336349" y="2408102"/>
              <a:ext cx="3400499" cy="84427"/>
              <a:chOff x="6624792" y="4198444"/>
              <a:chExt cx="3520695" cy="0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6624792" y="4198444"/>
                <a:ext cx="352069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4" name="直接连接符 3"/>
              <p:cNvCxnSpPr/>
              <p:nvPr/>
            </p:nvCxnSpPr>
            <p:spPr>
              <a:xfrm>
                <a:off x="9811657" y="4198444"/>
                <a:ext cx="333830" cy="0"/>
              </a:xfrm>
              <a:prstGeom prst="line">
                <a:avLst/>
              </a:prstGeom>
              <a:noFill/>
              <a:ln w="50800" cap="rnd" cmpd="sng" algn="ctr">
                <a:solidFill>
                  <a:sysClr val="window" lastClr="FFFFFF">
                    <a:lumMod val="75000"/>
                  </a:sysClr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73" name="矩形 72"/>
            <p:cNvSpPr/>
            <p:nvPr/>
          </p:nvSpPr>
          <p:spPr>
            <a:xfrm>
              <a:off x="8296398" y="2499636"/>
              <a:ext cx="253232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缜密推演，专业信服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74" name="Rectangle 11"/>
            <p:cNvSpPr/>
            <p:nvPr/>
          </p:nvSpPr>
          <p:spPr>
            <a:xfrm>
              <a:off x="8455847" y="2835612"/>
              <a:ext cx="237287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</a:t>
              </a:r>
              <a:r>
                <a:rPr lang="zh-CN" altLang="en-US" sz="100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定位、应用</a:t>
              </a: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等一整套品牌表述到设计执行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18" name="任意多边形: 形状 17"/>
          <p:cNvSpPr/>
          <p:nvPr/>
        </p:nvSpPr>
        <p:spPr>
          <a:xfrm>
            <a:off x="4344813" y="2173907"/>
            <a:ext cx="1650323" cy="1651586"/>
          </a:xfrm>
          <a:custGeom>
            <a:avLst/>
            <a:gdLst>
              <a:gd name="connsiteX0" fmla="*/ 0 w 1515512"/>
              <a:gd name="connsiteY0" fmla="*/ 0 h 1516672"/>
              <a:gd name="connsiteX1" fmla="*/ 778735 w 1515512"/>
              <a:gd name="connsiteY1" fmla="*/ 0 h 1516672"/>
              <a:gd name="connsiteX2" fmla="*/ 1496273 w 1515512"/>
              <a:gd name="connsiteY2" fmla="*/ 475616 h 1516672"/>
              <a:gd name="connsiteX3" fmla="*/ 1515512 w 1515512"/>
              <a:gd name="connsiteY3" fmla="*/ 537595 h 1516672"/>
              <a:gd name="connsiteX4" fmla="*/ 1500535 w 1515512"/>
              <a:gd name="connsiteY4" fmla="*/ 538351 h 1516672"/>
              <a:gd name="connsiteX5" fmla="*/ 542348 w 1515512"/>
              <a:gd name="connsiteY5" fmla="*/ 1496538 h 1516672"/>
              <a:gd name="connsiteX6" fmla="*/ 541331 w 1515512"/>
              <a:gd name="connsiteY6" fmla="*/ 1516672 h 1516672"/>
              <a:gd name="connsiteX7" fmla="*/ 475616 w 1515512"/>
              <a:gd name="connsiteY7" fmla="*/ 1496272 h 1516672"/>
              <a:gd name="connsiteX8" fmla="*/ 0 w 1515512"/>
              <a:gd name="connsiteY8" fmla="*/ 778734 h 1516672"/>
              <a:gd name="connsiteX9" fmla="*/ 0 w 1515512"/>
              <a:gd name="connsiteY9" fmla="*/ 0 h 151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5512" h="1516672">
                <a:moveTo>
                  <a:pt x="0" y="0"/>
                </a:moveTo>
                <a:lnTo>
                  <a:pt x="778735" y="0"/>
                </a:lnTo>
                <a:cubicBezTo>
                  <a:pt x="1101297" y="0"/>
                  <a:pt x="1378054" y="196117"/>
                  <a:pt x="1496273" y="475616"/>
                </a:cubicBezTo>
                <a:lnTo>
                  <a:pt x="1515512" y="537595"/>
                </a:lnTo>
                <a:lnTo>
                  <a:pt x="1500535" y="538351"/>
                </a:lnTo>
                <a:cubicBezTo>
                  <a:pt x="995311" y="589660"/>
                  <a:pt x="593656" y="991314"/>
                  <a:pt x="542348" y="1496538"/>
                </a:cubicBezTo>
                <a:lnTo>
                  <a:pt x="541331" y="1516672"/>
                </a:lnTo>
                <a:lnTo>
                  <a:pt x="475616" y="1496272"/>
                </a:lnTo>
                <a:cubicBezTo>
                  <a:pt x="196117" y="1378054"/>
                  <a:pt x="0" y="1101296"/>
                  <a:pt x="0" y="77873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任意多边形: 形状 18"/>
          <p:cNvSpPr/>
          <p:nvPr/>
        </p:nvSpPr>
        <p:spPr>
          <a:xfrm>
            <a:off x="6196938" y="2173907"/>
            <a:ext cx="1650250" cy="1650152"/>
          </a:xfrm>
          <a:custGeom>
            <a:avLst/>
            <a:gdLst>
              <a:gd name="connsiteX0" fmla="*/ 736711 w 1515445"/>
              <a:gd name="connsiteY0" fmla="*/ 0 h 1515355"/>
              <a:gd name="connsiteX1" fmla="*/ 1515445 w 1515445"/>
              <a:gd name="connsiteY1" fmla="*/ 0 h 1515355"/>
              <a:gd name="connsiteX2" fmla="*/ 1515445 w 1515445"/>
              <a:gd name="connsiteY2" fmla="*/ 778735 h 1515355"/>
              <a:gd name="connsiteX3" fmla="*/ 1039829 w 1515445"/>
              <a:gd name="connsiteY3" fmla="*/ 1496273 h 1515355"/>
              <a:gd name="connsiteX4" fmla="*/ 978359 w 1515445"/>
              <a:gd name="connsiteY4" fmla="*/ 1515355 h 1515355"/>
              <a:gd name="connsiteX5" fmla="*/ 977409 w 1515445"/>
              <a:gd name="connsiteY5" fmla="*/ 1496538 h 1515355"/>
              <a:gd name="connsiteX6" fmla="*/ 19222 w 1515445"/>
              <a:gd name="connsiteY6" fmla="*/ 538351 h 1515355"/>
              <a:gd name="connsiteX7" fmla="*/ 0 w 1515445"/>
              <a:gd name="connsiteY7" fmla="*/ 537381 h 1515355"/>
              <a:gd name="connsiteX8" fmla="*/ 19173 w 1515445"/>
              <a:gd name="connsiteY8" fmla="*/ 475616 h 1515355"/>
              <a:gd name="connsiteX9" fmla="*/ 736711 w 1515445"/>
              <a:gd name="connsiteY9" fmla="*/ 0 h 1515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5445" h="1515355">
                <a:moveTo>
                  <a:pt x="736711" y="0"/>
                </a:moveTo>
                <a:lnTo>
                  <a:pt x="1515445" y="0"/>
                </a:lnTo>
                <a:lnTo>
                  <a:pt x="1515445" y="778735"/>
                </a:lnTo>
                <a:cubicBezTo>
                  <a:pt x="1515445" y="1101297"/>
                  <a:pt x="1319328" y="1378055"/>
                  <a:pt x="1039829" y="1496273"/>
                </a:cubicBezTo>
                <a:lnTo>
                  <a:pt x="978359" y="1515355"/>
                </a:lnTo>
                <a:lnTo>
                  <a:pt x="977409" y="1496538"/>
                </a:lnTo>
                <a:cubicBezTo>
                  <a:pt x="926101" y="991314"/>
                  <a:pt x="524446" y="589660"/>
                  <a:pt x="19222" y="538351"/>
                </a:cubicBezTo>
                <a:lnTo>
                  <a:pt x="0" y="537381"/>
                </a:lnTo>
                <a:lnTo>
                  <a:pt x="19173" y="475616"/>
                </a:lnTo>
                <a:cubicBezTo>
                  <a:pt x="137392" y="196117"/>
                  <a:pt x="414149" y="0"/>
                  <a:pt x="7367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" name="任意多边形: 形状 19"/>
          <p:cNvSpPr/>
          <p:nvPr/>
        </p:nvSpPr>
        <p:spPr>
          <a:xfrm>
            <a:off x="4344813" y="4035015"/>
            <a:ext cx="1654771" cy="1651810"/>
          </a:xfrm>
          <a:custGeom>
            <a:avLst/>
            <a:gdLst>
              <a:gd name="connsiteX0" fmla="*/ 541996 w 1519596"/>
              <a:gd name="connsiteY0" fmla="*/ 0 h 1516877"/>
              <a:gd name="connsiteX1" fmla="*/ 542348 w 1519596"/>
              <a:gd name="connsiteY1" fmla="*/ 6975 h 1516877"/>
              <a:gd name="connsiteX2" fmla="*/ 1500535 w 1519596"/>
              <a:gd name="connsiteY2" fmla="*/ 965162 h 1516877"/>
              <a:gd name="connsiteX3" fmla="*/ 1519596 w 1519596"/>
              <a:gd name="connsiteY3" fmla="*/ 966125 h 1516877"/>
              <a:gd name="connsiteX4" fmla="*/ 1496273 w 1519596"/>
              <a:gd name="connsiteY4" fmla="*/ 1041261 h 1516877"/>
              <a:gd name="connsiteX5" fmla="*/ 778735 w 1519596"/>
              <a:gd name="connsiteY5" fmla="*/ 1516877 h 1516877"/>
              <a:gd name="connsiteX6" fmla="*/ 0 w 1519596"/>
              <a:gd name="connsiteY6" fmla="*/ 1516877 h 1516877"/>
              <a:gd name="connsiteX7" fmla="*/ 0 w 1519596"/>
              <a:gd name="connsiteY7" fmla="*/ 738143 h 1516877"/>
              <a:gd name="connsiteX8" fmla="*/ 475616 w 1519596"/>
              <a:gd name="connsiteY8" fmla="*/ 20605 h 1516877"/>
              <a:gd name="connsiteX9" fmla="*/ 541996 w 1519596"/>
              <a:gd name="connsiteY9" fmla="*/ 0 h 151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9596" h="1516877">
                <a:moveTo>
                  <a:pt x="541996" y="0"/>
                </a:moveTo>
                <a:lnTo>
                  <a:pt x="542348" y="6975"/>
                </a:lnTo>
                <a:cubicBezTo>
                  <a:pt x="593656" y="512199"/>
                  <a:pt x="995311" y="913854"/>
                  <a:pt x="1500535" y="965162"/>
                </a:cubicBezTo>
                <a:lnTo>
                  <a:pt x="1519596" y="966125"/>
                </a:lnTo>
                <a:lnTo>
                  <a:pt x="1496273" y="1041261"/>
                </a:lnTo>
                <a:cubicBezTo>
                  <a:pt x="1378054" y="1320760"/>
                  <a:pt x="1101297" y="1516877"/>
                  <a:pt x="778735" y="1516877"/>
                </a:cubicBezTo>
                <a:lnTo>
                  <a:pt x="0" y="1516877"/>
                </a:lnTo>
                <a:lnTo>
                  <a:pt x="0" y="738143"/>
                </a:lnTo>
                <a:cubicBezTo>
                  <a:pt x="0" y="415581"/>
                  <a:pt x="196117" y="138824"/>
                  <a:pt x="475616" y="20605"/>
                </a:cubicBezTo>
                <a:lnTo>
                  <a:pt x="54199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" name="任意多边形: 形状 20"/>
          <p:cNvSpPr/>
          <p:nvPr/>
        </p:nvSpPr>
        <p:spPr>
          <a:xfrm>
            <a:off x="6192490" y="4036450"/>
            <a:ext cx="1654698" cy="1650375"/>
          </a:xfrm>
          <a:custGeom>
            <a:avLst/>
            <a:gdLst>
              <a:gd name="connsiteX0" fmla="*/ 981779 w 1519529"/>
              <a:gd name="connsiteY0" fmla="*/ 0 h 1515560"/>
              <a:gd name="connsiteX1" fmla="*/ 1043913 w 1519529"/>
              <a:gd name="connsiteY1" fmla="*/ 19287 h 1515560"/>
              <a:gd name="connsiteX2" fmla="*/ 1519529 w 1519529"/>
              <a:gd name="connsiteY2" fmla="*/ 736825 h 1515560"/>
              <a:gd name="connsiteX3" fmla="*/ 1519529 w 1519529"/>
              <a:gd name="connsiteY3" fmla="*/ 1515560 h 1515560"/>
              <a:gd name="connsiteX4" fmla="*/ 740795 w 1519529"/>
              <a:gd name="connsiteY4" fmla="*/ 1515560 h 1515560"/>
              <a:gd name="connsiteX5" fmla="*/ 23257 w 1519529"/>
              <a:gd name="connsiteY5" fmla="*/ 1039944 h 1515560"/>
              <a:gd name="connsiteX6" fmla="*/ 0 w 1519529"/>
              <a:gd name="connsiteY6" fmla="*/ 965022 h 1515560"/>
              <a:gd name="connsiteX7" fmla="*/ 23306 w 1519529"/>
              <a:gd name="connsiteY7" fmla="*/ 963845 h 1515560"/>
              <a:gd name="connsiteX8" fmla="*/ 981493 w 1519529"/>
              <a:gd name="connsiteY8" fmla="*/ 5658 h 1515560"/>
              <a:gd name="connsiteX9" fmla="*/ 981779 w 1519529"/>
              <a:gd name="connsiteY9" fmla="*/ 0 h 151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9529" h="1515560">
                <a:moveTo>
                  <a:pt x="981779" y="0"/>
                </a:moveTo>
                <a:lnTo>
                  <a:pt x="1043913" y="19287"/>
                </a:lnTo>
                <a:cubicBezTo>
                  <a:pt x="1323412" y="137506"/>
                  <a:pt x="1519529" y="414263"/>
                  <a:pt x="1519529" y="736825"/>
                </a:cubicBezTo>
                <a:lnTo>
                  <a:pt x="1519529" y="1515560"/>
                </a:lnTo>
                <a:lnTo>
                  <a:pt x="740795" y="1515560"/>
                </a:lnTo>
                <a:cubicBezTo>
                  <a:pt x="418233" y="1515560"/>
                  <a:pt x="141476" y="1319443"/>
                  <a:pt x="23257" y="1039944"/>
                </a:cubicBezTo>
                <a:lnTo>
                  <a:pt x="0" y="965022"/>
                </a:lnTo>
                <a:lnTo>
                  <a:pt x="23306" y="963845"/>
                </a:lnTo>
                <a:cubicBezTo>
                  <a:pt x="528530" y="912537"/>
                  <a:pt x="930185" y="510882"/>
                  <a:pt x="981493" y="5658"/>
                </a:cubicBezTo>
                <a:lnTo>
                  <a:pt x="98177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4703747" y="2513343"/>
            <a:ext cx="2793914" cy="2793914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50800" dir="3000000" sx="98000" sy="98000" algn="ctr" rotWithShape="0">
              <a:srgbClr val="5F451B">
                <a:alpha val="2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38" name="Rectangle 18"/>
          <p:cNvSpPr>
            <a:spLocks noChangeArrowheads="1"/>
          </p:cNvSpPr>
          <p:nvPr/>
        </p:nvSpPr>
        <p:spPr bwMode="auto">
          <a:xfrm rot="18983729">
            <a:off x="4633389" y="3077276"/>
            <a:ext cx="1865305" cy="5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prstTxWarp prst="textArchUp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书籍画册</a:t>
            </a:r>
            <a:endParaRPr lang="zh-CN" altLang="en-US" sz="1600" dirty="0">
              <a:solidFill>
                <a:schemeClr val="tx2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 rot="3234077">
            <a:off x="5735441" y="3116303"/>
            <a:ext cx="1865305" cy="5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prstTxWarp prst="textArchUp">
              <a:avLst>
                <a:gd name="adj" fmla="val 1078188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accent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品牌全案</a:t>
            </a:r>
            <a:endParaRPr lang="zh-CN" altLang="en-US" sz="1600" dirty="0">
              <a:solidFill>
                <a:schemeClr val="accent5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 rot="18878630">
            <a:off x="5841570" y="4219629"/>
            <a:ext cx="1780033" cy="5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prstTxWarp prst="textArchDow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视频动画</a:t>
            </a:r>
            <a:endParaRPr lang="zh-CN" altLang="en-US" sz="1600" dirty="0">
              <a:solidFill>
                <a:schemeClr val="accent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 rot="2701674">
            <a:off x="4598281" y="4236039"/>
            <a:ext cx="1780033" cy="5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prstTxWarp prst="textArchDow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PPT</a:t>
            </a:r>
            <a:r>
              <a:rPr lang="zh-CN" altLang="en-US" sz="160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培训</a:t>
            </a:r>
            <a:endParaRPr lang="zh-CN" altLang="en-US" sz="1600" dirty="0">
              <a:solidFill>
                <a:schemeClr val="accent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5227861" y="3068761"/>
            <a:ext cx="1741616" cy="1741615"/>
          </a:xfrm>
          <a:prstGeom prst="ellipse">
            <a:avLst/>
          </a:prstGeom>
          <a:solidFill>
            <a:sysClr val="window" lastClr="FFFFFF"/>
          </a:solidFill>
          <a:ln w="317500" cap="flat" cmpd="sng" algn="ctr">
            <a:noFill/>
            <a:prstDash val="solid"/>
            <a:miter lim="800000"/>
          </a:ln>
          <a:effectLst>
            <a:outerShdw blurRad="76200" sx="102000" sy="102000" algn="ctr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43" name="任意多边形: 形状 42"/>
          <p:cNvSpPr/>
          <p:nvPr/>
        </p:nvSpPr>
        <p:spPr>
          <a:xfrm>
            <a:off x="6151175" y="3061060"/>
            <a:ext cx="825665" cy="825339"/>
          </a:xfrm>
          <a:custGeom>
            <a:avLst/>
            <a:gdLst>
              <a:gd name="connsiteX0" fmla="*/ 0 w 758218"/>
              <a:gd name="connsiteY0" fmla="*/ 0 h 757919"/>
              <a:gd name="connsiteX1" fmla="*/ 34223 w 758218"/>
              <a:gd name="connsiteY1" fmla="*/ 1728 h 757919"/>
              <a:gd name="connsiteX2" fmla="*/ 756505 w 758218"/>
              <a:gd name="connsiteY2" fmla="*/ 724010 h 757919"/>
              <a:gd name="connsiteX3" fmla="*/ 758218 w 758218"/>
              <a:gd name="connsiteY3" fmla="*/ 757919 h 757919"/>
              <a:gd name="connsiteX4" fmla="*/ 0 w 758218"/>
              <a:gd name="connsiteY4" fmla="*/ 757918 h 757919"/>
              <a:gd name="connsiteX5" fmla="*/ 0 w 758218"/>
              <a:gd name="connsiteY5" fmla="*/ 0 h 75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218" h="757919">
                <a:moveTo>
                  <a:pt x="0" y="0"/>
                </a:moveTo>
                <a:lnTo>
                  <a:pt x="34223" y="1728"/>
                </a:lnTo>
                <a:cubicBezTo>
                  <a:pt x="415062" y="40404"/>
                  <a:pt x="717829" y="343171"/>
                  <a:pt x="756505" y="724010"/>
                </a:cubicBezTo>
                <a:lnTo>
                  <a:pt x="758218" y="757919"/>
                </a:lnTo>
                <a:lnTo>
                  <a:pt x="0" y="757918"/>
                </a:lnTo>
                <a:lnTo>
                  <a:pt x="0" y="0"/>
                </a:lnTo>
                <a:close/>
              </a:path>
            </a:pathLst>
          </a:custGeom>
          <a:solidFill>
            <a:srgbClr val="E5E5E5">
              <a:alpha val="8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4" name="任意多边形: 形状 43"/>
          <p:cNvSpPr/>
          <p:nvPr/>
        </p:nvSpPr>
        <p:spPr>
          <a:xfrm>
            <a:off x="5219856" y="3061298"/>
            <a:ext cx="820970" cy="825100"/>
          </a:xfrm>
          <a:custGeom>
            <a:avLst/>
            <a:gdLst>
              <a:gd name="connsiteX0" fmla="*/ 753907 w 753907"/>
              <a:gd name="connsiteY0" fmla="*/ 0 h 757700"/>
              <a:gd name="connsiteX1" fmla="*/ 753906 w 753907"/>
              <a:gd name="connsiteY1" fmla="*/ 757700 h 757700"/>
              <a:gd name="connsiteX2" fmla="*/ 0 w 753907"/>
              <a:gd name="connsiteY2" fmla="*/ 757700 h 757700"/>
              <a:gd name="connsiteX3" fmla="*/ 1713 w 753907"/>
              <a:gd name="connsiteY3" fmla="*/ 723792 h 757700"/>
              <a:gd name="connsiteX4" fmla="*/ 723995 w 753907"/>
              <a:gd name="connsiteY4" fmla="*/ 1510 h 757700"/>
              <a:gd name="connsiteX5" fmla="*/ 753907 w 753907"/>
              <a:gd name="connsiteY5" fmla="*/ 0 h 7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907" h="757700">
                <a:moveTo>
                  <a:pt x="753907" y="0"/>
                </a:moveTo>
                <a:lnTo>
                  <a:pt x="753906" y="757700"/>
                </a:lnTo>
                <a:lnTo>
                  <a:pt x="0" y="757700"/>
                </a:lnTo>
                <a:lnTo>
                  <a:pt x="1713" y="723792"/>
                </a:lnTo>
                <a:cubicBezTo>
                  <a:pt x="40389" y="342953"/>
                  <a:pt x="343156" y="40186"/>
                  <a:pt x="723995" y="1510"/>
                </a:cubicBezTo>
                <a:lnTo>
                  <a:pt x="753907" y="0"/>
                </a:lnTo>
                <a:close/>
              </a:path>
            </a:pathLst>
          </a:custGeom>
          <a:solidFill>
            <a:srgbClr val="E5E5E5">
              <a:alpha val="8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5" name="任意多边形: 形状 44"/>
          <p:cNvSpPr/>
          <p:nvPr/>
        </p:nvSpPr>
        <p:spPr>
          <a:xfrm>
            <a:off x="6151175" y="4007291"/>
            <a:ext cx="824930" cy="810786"/>
          </a:xfrm>
          <a:custGeom>
            <a:avLst/>
            <a:gdLst>
              <a:gd name="connsiteX0" fmla="*/ 757543 w 757543"/>
              <a:gd name="connsiteY0" fmla="*/ 0 h 744555"/>
              <a:gd name="connsiteX1" fmla="*/ 756505 w 757543"/>
              <a:gd name="connsiteY1" fmla="*/ 20545 h 744555"/>
              <a:gd name="connsiteX2" fmla="*/ 34223 w 757543"/>
              <a:gd name="connsiteY2" fmla="*/ 742827 h 744555"/>
              <a:gd name="connsiteX3" fmla="*/ 0 w 757543"/>
              <a:gd name="connsiteY3" fmla="*/ 744555 h 744555"/>
              <a:gd name="connsiteX4" fmla="*/ 0 w 757543"/>
              <a:gd name="connsiteY4" fmla="*/ 1 h 744555"/>
              <a:gd name="connsiteX5" fmla="*/ 757543 w 757543"/>
              <a:gd name="connsiteY5" fmla="*/ 0 h 74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7543" h="744555">
                <a:moveTo>
                  <a:pt x="757543" y="0"/>
                </a:moveTo>
                <a:lnTo>
                  <a:pt x="756505" y="20545"/>
                </a:lnTo>
                <a:cubicBezTo>
                  <a:pt x="717829" y="401384"/>
                  <a:pt x="415062" y="704151"/>
                  <a:pt x="34223" y="742827"/>
                </a:cubicBezTo>
                <a:lnTo>
                  <a:pt x="0" y="744555"/>
                </a:lnTo>
                <a:lnTo>
                  <a:pt x="0" y="1"/>
                </a:lnTo>
                <a:lnTo>
                  <a:pt x="757543" y="0"/>
                </a:lnTo>
                <a:close/>
              </a:path>
            </a:pathLst>
          </a:custGeom>
          <a:solidFill>
            <a:srgbClr val="E5E5E5">
              <a:alpha val="8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" name="任意多边形: 形状 45"/>
          <p:cNvSpPr/>
          <p:nvPr/>
        </p:nvSpPr>
        <p:spPr>
          <a:xfrm>
            <a:off x="5220591" y="4007292"/>
            <a:ext cx="820235" cy="810549"/>
          </a:xfrm>
          <a:custGeom>
            <a:avLst/>
            <a:gdLst>
              <a:gd name="connsiteX0" fmla="*/ 0 w 753232"/>
              <a:gd name="connsiteY0" fmla="*/ 0 h 744337"/>
              <a:gd name="connsiteX1" fmla="*/ 753231 w 753232"/>
              <a:gd name="connsiteY1" fmla="*/ 0 h 744337"/>
              <a:gd name="connsiteX2" fmla="*/ 753232 w 753232"/>
              <a:gd name="connsiteY2" fmla="*/ 744337 h 744337"/>
              <a:gd name="connsiteX3" fmla="*/ 723320 w 753232"/>
              <a:gd name="connsiteY3" fmla="*/ 742826 h 744337"/>
              <a:gd name="connsiteX4" fmla="*/ 1038 w 753232"/>
              <a:gd name="connsiteY4" fmla="*/ 20544 h 744337"/>
              <a:gd name="connsiteX5" fmla="*/ 0 w 753232"/>
              <a:gd name="connsiteY5" fmla="*/ 0 h 744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3232" h="744337">
                <a:moveTo>
                  <a:pt x="0" y="0"/>
                </a:moveTo>
                <a:lnTo>
                  <a:pt x="753231" y="0"/>
                </a:lnTo>
                <a:lnTo>
                  <a:pt x="753232" y="744337"/>
                </a:lnTo>
                <a:lnTo>
                  <a:pt x="723320" y="742826"/>
                </a:lnTo>
                <a:cubicBezTo>
                  <a:pt x="342481" y="704150"/>
                  <a:pt x="39714" y="401383"/>
                  <a:pt x="1038" y="20544"/>
                </a:cubicBezTo>
                <a:lnTo>
                  <a:pt x="0" y="0"/>
                </a:lnTo>
                <a:close/>
              </a:path>
            </a:pathLst>
          </a:custGeom>
          <a:solidFill>
            <a:srgbClr val="E5E5E5">
              <a:alpha val="8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357149" y="3200734"/>
            <a:ext cx="1477703" cy="1477702"/>
          </a:xfrm>
          <a:prstGeom prst="ellipse">
            <a:avLst/>
          </a:prstGeom>
          <a:solidFill>
            <a:sysClr val="window" lastClr="FFFFFF"/>
          </a:solidFill>
          <a:ln w="317500" cap="flat" cmpd="sng" algn="ctr">
            <a:noFill/>
            <a:prstDash val="solid"/>
            <a:miter lim="800000"/>
          </a:ln>
          <a:effectLst>
            <a:outerShdw blurRad="76200" sx="102000" sy="102000" algn="ctr" rotWithShape="0">
              <a:prstClr val="black">
                <a:alpha val="1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510133" y="3644991"/>
            <a:ext cx="1177256" cy="620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07745">
              <a:lnSpc>
                <a:spcPct val="90000"/>
              </a:lnSpc>
              <a:spcBef>
                <a:spcPct val="0"/>
              </a:spcBef>
            </a:pPr>
            <a:endParaRPr kumimoji="1" lang="en-US" altLang="zh-CN" sz="3200" b="1" dirty="0">
              <a:solidFill>
                <a:prstClr val="white"/>
              </a:solidFill>
              <a:effectLst>
                <a:outerShdw blurRad="38100" dist="38100" dir="2700000" sx="98000" sy="98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331"/>
          <p:cNvSpPr>
            <a:spLocks noEditPoints="1"/>
          </p:cNvSpPr>
          <p:nvPr/>
        </p:nvSpPr>
        <p:spPr bwMode="auto">
          <a:xfrm>
            <a:off x="5942350" y="3542568"/>
            <a:ext cx="314970" cy="264016"/>
          </a:xfrm>
          <a:custGeom>
            <a:avLst/>
            <a:gdLst>
              <a:gd name="T0" fmla="*/ 33 w 178"/>
              <a:gd name="T1" fmla="*/ 78 h 149"/>
              <a:gd name="T2" fmla="*/ 35 w 178"/>
              <a:gd name="T3" fmla="*/ 48 h 149"/>
              <a:gd name="T4" fmla="*/ 40 w 178"/>
              <a:gd name="T5" fmla="*/ 0 h 149"/>
              <a:gd name="T6" fmla="*/ 44 w 178"/>
              <a:gd name="T7" fmla="*/ 48 h 149"/>
              <a:gd name="T8" fmla="*/ 47 w 178"/>
              <a:gd name="T9" fmla="*/ 78 h 149"/>
              <a:gd name="T10" fmla="*/ 136 w 178"/>
              <a:gd name="T11" fmla="*/ 54 h 149"/>
              <a:gd name="T12" fmla="*/ 139 w 178"/>
              <a:gd name="T13" fmla="*/ 4 h 149"/>
              <a:gd name="T14" fmla="*/ 147 w 178"/>
              <a:gd name="T15" fmla="*/ 4 h 149"/>
              <a:gd name="T16" fmla="*/ 150 w 178"/>
              <a:gd name="T17" fmla="*/ 54 h 149"/>
              <a:gd name="T18" fmla="*/ 154 w 178"/>
              <a:gd name="T19" fmla="*/ 78 h 149"/>
              <a:gd name="T20" fmla="*/ 171 w 178"/>
              <a:gd name="T21" fmla="*/ 85 h 149"/>
              <a:gd name="T22" fmla="*/ 178 w 178"/>
              <a:gd name="T23" fmla="*/ 125 h 149"/>
              <a:gd name="T24" fmla="*/ 171 w 178"/>
              <a:gd name="T25" fmla="*/ 142 h 149"/>
              <a:gd name="T26" fmla="*/ 24 w 178"/>
              <a:gd name="T27" fmla="*/ 149 h 149"/>
              <a:gd name="T28" fmla="*/ 0 w 178"/>
              <a:gd name="T29" fmla="*/ 125 h 149"/>
              <a:gd name="T30" fmla="*/ 7 w 178"/>
              <a:gd name="T31" fmla="*/ 85 h 149"/>
              <a:gd name="T32" fmla="*/ 32 w 178"/>
              <a:gd name="T33" fmla="*/ 106 h 149"/>
              <a:gd name="T34" fmla="*/ 24 w 178"/>
              <a:gd name="T35" fmla="*/ 113 h 149"/>
              <a:gd name="T36" fmla="*/ 39 w 178"/>
              <a:gd name="T37" fmla="*/ 113 h 149"/>
              <a:gd name="T38" fmla="*/ 58 w 178"/>
              <a:gd name="T39" fmla="*/ 106 h 149"/>
              <a:gd name="T40" fmla="*/ 51 w 178"/>
              <a:gd name="T41" fmla="*/ 113 h 149"/>
              <a:gd name="T42" fmla="*/ 65 w 178"/>
              <a:gd name="T43" fmla="*/ 113 h 149"/>
              <a:gd name="T44" fmla="*/ 85 w 178"/>
              <a:gd name="T45" fmla="*/ 106 h 149"/>
              <a:gd name="T46" fmla="*/ 78 w 178"/>
              <a:gd name="T47" fmla="*/ 113 h 149"/>
              <a:gd name="T48" fmla="*/ 92 w 178"/>
              <a:gd name="T49" fmla="*/ 113 h 149"/>
              <a:gd name="T50" fmla="*/ 111 w 178"/>
              <a:gd name="T51" fmla="*/ 106 h 149"/>
              <a:gd name="T52" fmla="*/ 104 w 178"/>
              <a:gd name="T53" fmla="*/ 113 h 149"/>
              <a:gd name="T54" fmla="*/ 118 w 178"/>
              <a:gd name="T55" fmla="*/ 113 h 149"/>
              <a:gd name="T56" fmla="*/ 147 w 178"/>
              <a:gd name="T57" fmla="*/ 106 h 149"/>
              <a:gd name="T58" fmla="*/ 140 w 178"/>
              <a:gd name="T59" fmla="*/ 113 h 149"/>
              <a:gd name="T60" fmla="*/ 154 w 178"/>
              <a:gd name="T61" fmla="*/ 113 h 149"/>
              <a:gd name="T62" fmla="*/ 154 w 178"/>
              <a:gd name="T63" fmla="*/ 86 h 149"/>
              <a:gd name="T64" fmla="*/ 24 w 178"/>
              <a:gd name="T65" fmla="*/ 86 h 149"/>
              <a:gd name="T66" fmla="*/ 9 w 178"/>
              <a:gd name="T67" fmla="*/ 101 h 149"/>
              <a:gd name="T68" fmla="*/ 13 w 178"/>
              <a:gd name="T69" fmla="*/ 136 h 149"/>
              <a:gd name="T70" fmla="*/ 154 w 178"/>
              <a:gd name="T71" fmla="*/ 140 h 149"/>
              <a:gd name="T72" fmla="*/ 170 w 178"/>
              <a:gd name="T73" fmla="*/ 125 h 149"/>
              <a:gd name="T74" fmla="*/ 165 w 178"/>
              <a:gd name="T75" fmla="*/ 91 h 149"/>
              <a:gd name="T76" fmla="*/ 154 w 178"/>
              <a:gd name="T77" fmla="*/ 86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78" h="149">
                <a:moveTo>
                  <a:pt x="24" y="78"/>
                </a:moveTo>
                <a:cubicBezTo>
                  <a:pt x="33" y="78"/>
                  <a:pt x="33" y="78"/>
                  <a:pt x="33" y="78"/>
                </a:cubicBezTo>
                <a:cubicBezTo>
                  <a:pt x="33" y="54"/>
                  <a:pt x="33" y="54"/>
                  <a:pt x="33" y="54"/>
                </a:cubicBezTo>
                <a:cubicBezTo>
                  <a:pt x="33" y="52"/>
                  <a:pt x="34" y="50"/>
                  <a:pt x="35" y="48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2"/>
                  <a:pt x="37" y="0"/>
                  <a:pt x="40" y="0"/>
                </a:cubicBezTo>
                <a:cubicBezTo>
                  <a:pt x="42" y="0"/>
                  <a:pt x="44" y="2"/>
                  <a:pt x="44" y="4"/>
                </a:cubicBezTo>
                <a:cubicBezTo>
                  <a:pt x="44" y="48"/>
                  <a:pt x="44" y="48"/>
                  <a:pt x="44" y="48"/>
                </a:cubicBezTo>
                <a:cubicBezTo>
                  <a:pt x="46" y="50"/>
                  <a:pt x="47" y="52"/>
                  <a:pt x="47" y="54"/>
                </a:cubicBezTo>
                <a:cubicBezTo>
                  <a:pt x="47" y="78"/>
                  <a:pt x="47" y="78"/>
                  <a:pt x="47" y="78"/>
                </a:cubicBezTo>
                <a:cubicBezTo>
                  <a:pt x="136" y="78"/>
                  <a:pt x="136" y="78"/>
                  <a:pt x="136" y="78"/>
                </a:cubicBezTo>
                <a:cubicBezTo>
                  <a:pt x="136" y="54"/>
                  <a:pt x="136" y="54"/>
                  <a:pt x="136" y="54"/>
                </a:cubicBezTo>
                <a:cubicBezTo>
                  <a:pt x="136" y="52"/>
                  <a:pt x="137" y="50"/>
                  <a:pt x="139" y="48"/>
                </a:cubicBezTo>
                <a:cubicBezTo>
                  <a:pt x="139" y="4"/>
                  <a:pt x="139" y="4"/>
                  <a:pt x="139" y="4"/>
                </a:cubicBezTo>
                <a:cubicBezTo>
                  <a:pt x="139" y="2"/>
                  <a:pt x="141" y="0"/>
                  <a:pt x="143" y="0"/>
                </a:cubicBezTo>
                <a:cubicBezTo>
                  <a:pt x="145" y="0"/>
                  <a:pt x="147" y="2"/>
                  <a:pt x="147" y="4"/>
                </a:cubicBezTo>
                <a:cubicBezTo>
                  <a:pt x="147" y="48"/>
                  <a:pt x="147" y="48"/>
                  <a:pt x="147" y="48"/>
                </a:cubicBezTo>
                <a:cubicBezTo>
                  <a:pt x="149" y="50"/>
                  <a:pt x="150" y="52"/>
                  <a:pt x="150" y="54"/>
                </a:cubicBezTo>
                <a:cubicBezTo>
                  <a:pt x="150" y="78"/>
                  <a:pt x="150" y="78"/>
                  <a:pt x="150" y="78"/>
                </a:cubicBezTo>
                <a:cubicBezTo>
                  <a:pt x="154" y="78"/>
                  <a:pt x="154" y="78"/>
                  <a:pt x="154" y="78"/>
                </a:cubicBezTo>
                <a:cubicBezTo>
                  <a:pt x="161" y="78"/>
                  <a:pt x="167" y="80"/>
                  <a:pt x="171" y="85"/>
                </a:cubicBezTo>
                <a:cubicBezTo>
                  <a:pt x="171" y="85"/>
                  <a:pt x="171" y="85"/>
                  <a:pt x="171" y="85"/>
                </a:cubicBezTo>
                <a:cubicBezTo>
                  <a:pt x="176" y="89"/>
                  <a:pt x="178" y="95"/>
                  <a:pt x="178" y="101"/>
                </a:cubicBezTo>
                <a:cubicBezTo>
                  <a:pt x="178" y="125"/>
                  <a:pt x="178" y="125"/>
                  <a:pt x="178" y="125"/>
                </a:cubicBezTo>
                <a:cubicBezTo>
                  <a:pt x="178" y="131"/>
                  <a:pt x="176" y="137"/>
                  <a:pt x="171" y="142"/>
                </a:cubicBezTo>
                <a:cubicBezTo>
                  <a:pt x="171" y="142"/>
                  <a:pt x="171" y="142"/>
                  <a:pt x="171" y="142"/>
                </a:cubicBezTo>
                <a:cubicBezTo>
                  <a:pt x="167" y="146"/>
                  <a:pt x="161" y="149"/>
                  <a:pt x="154" y="149"/>
                </a:cubicBezTo>
                <a:cubicBezTo>
                  <a:pt x="24" y="149"/>
                  <a:pt x="24" y="149"/>
                  <a:pt x="24" y="149"/>
                </a:cubicBezTo>
                <a:cubicBezTo>
                  <a:pt x="18" y="149"/>
                  <a:pt x="12" y="146"/>
                  <a:pt x="7" y="142"/>
                </a:cubicBezTo>
                <a:cubicBezTo>
                  <a:pt x="3" y="137"/>
                  <a:pt x="0" y="131"/>
                  <a:pt x="0" y="125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95"/>
                  <a:pt x="3" y="89"/>
                  <a:pt x="7" y="85"/>
                </a:cubicBezTo>
                <a:cubicBezTo>
                  <a:pt x="12" y="80"/>
                  <a:pt x="18" y="78"/>
                  <a:pt x="24" y="78"/>
                </a:cubicBezTo>
                <a:close/>
                <a:moveTo>
                  <a:pt x="32" y="106"/>
                </a:moveTo>
                <a:cubicBezTo>
                  <a:pt x="32" y="106"/>
                  <a:pt x="32" y="106"/>
                  <a:pt x="32" y="106"/>
                </a:cubicBezTo>
                <a:cubicBezTo>
                  <a:pt x="28" y="106"/>
                  <a:pt x="24" y="109"/>
                  <a:pt x="24" y="113"/>
                </a:cubicBezTo>
                <a:cubicBezTo>
                  <a:pt x="24" y="117"/>
                  <a:pt x="28" y="120"/>
                  <a:pt x="32" y="120"/>
                </a:cubicBezTo>
                <a:cubicBezTo>
                  <a:pt x="36" y="120"/>
                  <a:pt x="39" y="117"/>
                  <a:pt x="39" y="113"/>
                </a:cubicBezTo>
                <a:cubicBezTo>
                  <a:pt x="39" y="109"/>
                  <a:pt x="36" y="106"/>
                  <a:pt x="32" y="106"/>
                </a:cubicBezTo>
                <a:close/>
                <a:moveTo>
                  <a:pt x="58" y="106"/>
                </a:moveTo>
                <a:cubicBezTo>
                  <a:pt x="58" y="106"/>
                  <a:pt x="58" y="106"/>
                  <a:pt x="58" y="106"/>
                </a:cubicBezTo>
                <a:cubicBezTo>
                  <a:pt x="54" y="106"/>
                  <a:pt x="51" y="109"/>
                  <a:pt x="51" y="113"/>
                </a:cubicBezTo>
                <a:cubicBezTo>
                  <a:pt x="51" y="117"/>
                  <a:pt x="54" y="120"/>
                  <a:pt x="58" y="120"/>
                </a:cubicBezTo>
                <a:cubicBezTo>
                  <a:pt x="62" y="120"/>
                  <a:pt x="65" y="117"/>
                  <a:pt x="65" y="113"/>
                </a:cubicBezTo>
                <a:cubicBezTo>
                  <a:pt x="65" y="109"/>
                  <a:pt x="62" y="106"/>
                  <a:pt x="58" y="106"/>
                </a:cubicBezTo>
                <a:close/>
                <a:moveTo>
                  <a:pt x="85" y="106"/>
                </a:moveTo>
                <a:cubicBezTo>
                  <a:pt x="85" y="106"/>
                  <a:pt x="85" y="106"/>
                  <a:pt x="85" y="106"/>
                </a:cubicBezTo>
                <a:cubicBezTo>
                  <a:pt x="81" y="106"/>
                  <a:pt x="78" y="109"/>
                  <a:pt x="78" y="113"/>
                </a:cubicBezTo>
                <a:cubicBezTo>
                  <a:pt x="78" y="117"/>
                  <a:pt x="81" y="120"/>
                  <a:pt x="85" y="120"/>
                </a:cubicBezTo>
                <a:cubicBezTo>
                  <a:pt x="88" y="120"/>
                  <a:pt x="92" y="117"/>
                  <a:pt x="92" y="113"/>
                </a:cubicBezTo>
                <a:cubicBezTo>
                  <a:pt x="92" y="109"/>
                  <a:pt x="88" y="106"/>
                  <a:pt x="85" y="106"/>
                </a:cubicBezTo>
                <a:close/>
                <a:moveTo>
                  <a:pt x="111" y="106"/>
                </a:moveTo>
                <a:cubicBezTo>
                  <a:pt x="111" y="106"/>
                  <a:pt x="111" y="106"/>
                  <a:pt x="111" y="106"/>
                </a:cubicBezTo>
                <a:cubicBezTo>
                  <a:pt x="107" y="106"/>
                  <a:pt x="104" y="109"/>
                  <a:pt x="104" y="113"/>
                </a:cubicBezTo>
                <a:cubicBezTo>
                  <a:pt x="104" y="117"/>
                  <a:pt x="107" y="120"/>
                  <a:pt x="111" y="120"/>
                </a:cubicBezTo>
                <a:cubicBezTo>
                  <a:pt x="115" y="120"/>
                  <a:pt x="118" y="117"/>
                  <a:pt x="118" y="113"/>
                </a:cubicBezTo>
                <a:cubicBezTo>
                  <a:pt x="118" y="109"/>
                  <a:pt x="115" y="106"/>
                  <a:pt x="111" y="106"/>
                </a:cubicBezTo>
                <a:close/>
                <a:moveTo>
                  <a:pt x="147" y="106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3" y="106"/>
                  <a:pt x="140" y="109"/>
                  <a:pt x="140" y="113"/>
                </a:cubicBezTo>
                <a:cubicBezTo>
                  <a:pt x="140" y="117"/>
                  <a:pt x="143" y="120"/>
                  <a:pt x="147" y="120"/>
                </a:cubicBezTo>
                <a:cubicBezTo>
                  <a:pt x="151" y="120"/>
                  <a:pt x="154" y="117"/>
                  <a:pt x="154" y="113"/>
                </a:cubicBezTo>
                <a:cubicBezTo>
                  <a:pt x="154" y="109"/>
                  <a:pt x="151" y="106"/>
                  <a:pt x="147" y="106"/>
                </a:cubicBezTo>
                <a:close/>
                <a:moveTo>
                  <a:pt x="154" y="86"/>
                </a:moveTo>
                <a:cubicBezTo>
                  <a:pt x="154" y="86"/>
                  <a:pt x="154" y="86"/>
                  <a:pt x="154" y="86"/>
                </a:cubicBezTo>
                <a:cubicBezTo>
                  <a:pt x="24" y="86"/>
                  <a:pt x="24" y="86"/>
                  <a:pt x="24" y="86"/>
                </a:cubicBezTo>
                <a:cubicBezTo>
                  <a:pt x="20" y="86"/>
                  <a:pt x="16" y="88"/>
                  <a:pt x="13" y="91"/>
                </a:cubicBezTo>
                <a:cubicBezTo>
                  <a:pt x="11" y="93"/>
                  <a:pt x="9" y="97"/>
                  <a:pt x="9" y="101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9"/>
                  <a:pt x="11" y="133"/>
                  <a:pt x="13" y="136"/>
                </a:cubicBezTo>
                <a:cubicBezTo>
                  <a:pt x="16" y="138"/>
                  <a:pt x="20" y="140"/>
                  <a:pt x="24" y="140"/>
                </a:cubicBezTo>
                <a:cubicBezTo>
                  <a:pt x="154" y="140"/>
                  <a:pt x="154" y="140"/>
                  <a:pt x="154" y="140"/>
                </a:cubicBezTo>
                <a:cubicBezTo>
                  <a:pt x="159" y="140"/>
                  <a:pt x="162" y="138"/>
                  <a:pt x="165" y="136"/>
                </a:cubicBezTo>
                <a:cubicBezTo>
                  <a:pt x="168" y="133"/>
                  <a:pt x="170" y="129"/>
                  <a:pt x="170" y="125"/>
                </a:cubicBezTo>
                <a:cubicBezTo>
                  <a:pt x="170" y="101"/>
                  <a:pt x="170" y="101"/>
                  <a:pt x="170" y="101"/>
                </a:cubicBezTo>
                <a:cubicBezTo>
                  <a:pt x="170" y="97"/>
                  <a:pt x="168" y="93"/>
                  <a:pt x="165" y="91"/>
                </a:cubicBezTo>
                <a:cubicBezTo>
                  <a:pt x="165" y="91"/>
                  <a:pt x="165" y="91"/>
                  <a:pt x="165" y="91"/>
                </a:cubicBezTo>
                <a:cubicBezTo>
                  <a:pt x="162" y="88"/>
                  <a:pt x="159" y="86"/>
                  <a:pt x="154" y="8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165"/>
          <p:cNvSpPr>
            <a:spLocks noEditPoints="1"/>
          </p:cNvSpPr>
          <p:nvPr/>
        </p:nvSpPr>
        <p:spPr bwMode="auto">
          <a:xfrm>
            <a:off x="4608144" y="5135699"/>
            <a:ext cx="334721" cy="269987"/>
          </a:xfrm>
          <a:custGeom>
            <a:avLst/>
            <a:gdLst>
              <a:gd name="T0" fmla="*/ 158 w 183"/>
              <a:gd name="T1" fmla="*/ 56 h 148"/>
              <a:gd name="T2" fmla="*/ 145 w 183"/>
              <a:gd name="T3" fmla="*/ 56 h 148"/>
              <a:gd name="T4" fmla="*/ 44 w 183"/>
              <a:gd name="T5" fmla="*/ 22 h 148"/>
              <a:gd name="T6" fmla="*/ 20 w 183"/>
              <a:gd name="T7" fmla="*/ 22 h 148"/>
              <a:gd name="T8" fmla="*/ 42 w 183"/>
              <a:gd name="T9" fmla="*/ 26 h 148"/>
              <a:gd name="T10" fmla="*/ 12 w 183"/>
              <a:gd name="T11" fmla="*/ 26 h 148"/>
              <a:gd name="T12" fmla="*/ 12 w 183"/>
              <a:gd name="T13" fmla="*/ 18 h 148"/>
              <a:gd name="T14" fmla="*/ 16 w 183"/>
              <a:gd name="T15" fmla="*/ 14 h 148"/>
              <a:gd name="T16" fmla="*/ 50 w 183"/>
              <a:gd name="T17" fmla="*/ 5 h 148"/>
              <a:gd name="T18" fmla="*/ 126 w 183"/>
              <a:gd name="T19" fmla="*/ 0 h 148"/>
              <a:gd name="T20" fmla="*/ 140 w 183"/>
              <a:gd name="T21" fmla="*/ 26 h 148"/>
              <a:gd name="T22" fmla="*/ 183 w 183"/>
              <a:gd name="T23" fmla="*/ 33 h 148"/>
              <a:gd name="T24" fmla="*/ 183 w 183"/>
              <a:gd name="T25" fmla="*/ 141 h 148"/>
              <a:gd name="T26" fmla="*/ 176 w 183"/>
              <a:gd name="T27" fmla="*/ 148 h 148"/>
              <a:gd name="T28" fmla="*/ 0 w 183"/>
              <a:gd name="T29" fmla="*/ 141 h 148"/>
              <a:gd name="T30" fmla="*/ 0 w 183"/>
              <a:gd name="T31" fmla="*/ 33 h 148"/>
              <a:gd name="T32" fmla="*/ 7 w 183"/>
              <a:gd name="T33" fmla="*/ 26 h 148"/>
              <a:gd name="T34" fmla="*/ 91 w 183"/>
              <a:gd name="T35" fmla="*/ 54 h 148"/>
              <a:gd name="T36" fmla="*/ 108 w 183"/>
              <a:gd name="T37" fmla="*/ 61 h 148"/>
              <a:gd name="T38" fmla="*/ 91 w 183"/>
              <a:gd name="T39" fmla="*/ 101 h 148"/>
              <a:gd name="T40" fmla="*/ 91 w 183"/>
              <a:gd name="T41" fmla="*/ 54 h 148"/>
              <a:gd name="T42" fmla="*/ 102 w 183"/>
              <a:gd name="T43" fmla="*/ 67 h 148"/>
              <a:gd name="T44" fmla="*/ 76 w 183"/>
              <a:gd name="T45" fmla="*/ 77 h 148"/>
              <a:gd name="T46" fmla="*/ 107 w 183"/>
              <a:gd name="T47" fmla="*/ 77 h 148"/>
              <a:gd name="T48" fmla="*/ 102 w 183"/>
              <a:gd name="T49" fmla="*/ 67 h 148"/>
              <a:gd name="T50" fmla="*/ 47 w 183"/>
              <a:gd name="T51" fmla="*/ 40 h 148"/>
              <a:gd name="T52" fmla="*/ 14 w 183"/>
              <a:gd name="T53" fmla="*/ 134 h 148"/>
              <a:gd name="T54" fmla="*/ 169 w 183"/>
              <a:gd name="T55" fmla="*/ 40 h 148"/>
              <a:gd name="T56" fmla="*/ 135 w 183"/>
              <a:gd name="T57" fmla="*/ 40 h 148"/>
              <a:gd name="T58" fmla="*/ 121 w 183"/>
              <a:gd name="T59" fmla="*/ 14 h 148"/>
              <a:gd name="T60" fmla="*/ 54 w 183"/>
              <a:gd name="T61" fmla="*/ 35 h 148"/>
              <a:gd name="T62" fmla="*/ 91 w 183"/>
              <a:gd name="T63" fmla="*/ 29 h 148"/>
              <a:gd name="T64" fmla="*/ 140 w 183"/>
              <a:gd name="T65" fmla="*/ 77 h 148"/>
              <a:gd name="T66" fmla="*/ 43 w 183"/>
              <a:gd name="T67" fmla="*/ 77 h 148"/>
              <a:gd name="T68" fmla="*/ 91 w 183"/>
              <a:gd name="T69" fmla="*/ 43 h 148"/>
              <a:gd name="T70" fmla="*/ 57 w 183"/>
              <a:gd name="T71" fmla="*/ 77 h 148"/>
              <a:gd name="T72" fmla="*/ 126 w 183"/>
              <a:gd name="T73" fmla="*/ 7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3" h="148">
                <a:moveTo>
                  <a:pt x="152" y="49"/>
                </a:moveTo>
                <a:cubicBezTo>
                  <a:pt x="155" y="49"/>
                  <a:pt x="158" y="52"/>
                  <a:pt x="158" y="56"/>
                </a:cubicBezTo>
                <a:cubicBezTo>
                  <a:pt x="158" y="59"/>
                  <a:pt x="155" y="62"/>
                  <a:pt x="152" y="62"/>
                </a:cubicBezTo>
                <a:cubicBezTo>
                  <a:pt x="148" y="62"/>
                  <a:pt x="145" y="59"/>
                  <a:pt x="145" y="56"/>
                </a:cubicBezTo>
                <a:cubicBezTo>
                  <a:pt x="145" y="52"/>
                  <a:pt x="148" y="49"/>
                  <a:pt x="152" y="49"/>
                </a:cubicBezTo>
                <a:close/>
                <a:moveTo>
                  <a:pt x="44" y="22"/>
                </a:moveTo>
                <a:cubicBezTo>
                  <a:pt x="44" y="22"/>
                  <a:pt x="44" y="22"/>
                  <a:pt x="44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4" y="22"/>
                  <a:pt x="44" y="22"/>
                  <a:pt x="44" y="22"/>
                </a:cubicBezTo>
                <a:close/>
                <a:moveTo>
                  <a:pt x="12" y="26"/>
                </a:moveTo>
                <a:cubicBezTo>
                  <a:pt x="12" y="26"/>
                  <a:pt x="12" y="26"/>
                  <a:pt x="12" y="26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5"/>
                  <a:pt x="14" y="14"/>
                  <a:pt x="16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50" y="5"/>
                  <a:pt x="50" y="5"/>
                  <a:pt x="50" y="5"/>
                </a:cubicBezTo>
                <a:cubicBezTo>
                  <a:pt x="51" y="2"/>
                  <a:pt x="54" y="0"/>
                  <a:pt x="5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9" y="0"/>
                  <a:pt x="132" y="2"/>
                  <a:pt x="133" y="5"/>
                </a:cubicBezTo>
                <a:cubicBezTo>
                  <a:pt x="140" y="26"/>
                  <a:pt x="140" y="26"/>
                  <a:pt x="140" y="26"/>
                </a:cubicBezTo>
                <a:cubicBezTo>
                  <a:pt x="176" y="26"/>
                  <a:pt x="176" y="26"/>
                  <a:pt x="176" y="26"/>
                </a:cubicBezTo>
                <a:cubicBezTo>
                  <a:pt x="180" y="26"/>
                  <a:pt x="183" y="29"/>
                  <a:pt x="183" y="33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83" y="141"/>
                  <a:pt x="183" y="141"/>
                  <a:pt x="183" y="141"/>
                </a:cubicBezTo>
                <a:cubicBezTo>
                  <a:pt x="183" y="145"/>
                  <a:pt x="180" y="148"/>
                  <a:pt x="176" y="14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7" y="148"/>
                  <a:pt x="7" y="148"/>
                  <a:pt x="7" y="148"/>
                </a:cubicBezTo>
                <a:cubicBezTo>
                  <a:pt x="3" y="148"/>
                  <a:pt x="0" y="145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29"/>
                  <a:pt x="3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12" y="26"/>
                  <a:pt x="12" y="26"/>
                  <a:pt x="12" y="26"/>
                </a:cubicBezTo>
                <a:close/>
                <a:moveTo>
                  <a:pt x="91" y="54"/>
                </a:moveTo>
                <a:cubicBezTo>
                  <a:pt x="91" y="54"/>
                  <a:pt x="91" y="54"/>
                  <a:pt x="91" y="54"/>
                </a:cubicBezTo>
                <a:cubicBezTo>
                  <a:pt x="98" y="54"/>
                  <a:pt x="104" y="56"/>
                  <a:pt x="108" y="61"/>
                </a:cubicBezTo>
                <a:cubicBezTo>
                  <a:pt x="112" y="65"/>
                  <a:pt x="115" y="71"/>
                  <a:pt x="115" y="77"/>
                </a:cubicBezTo>
                <a:cubicBezTo>
                  <a:pt x="115" y="90"/>
                  <a:pt x="104" y="101"/>
                  <a:pt x="91" y="101"/>
                </a:cubicBezTo>
                <a:cubicBezTo>
                  <a:pt x="78" y="101"/>
                  <a:pt x="68" y="90"/>
                  <a:pt x="68" y="77"/>
                </a:cubicBezTo>
                <a:cubicBezTo>
                  <a:pt x="68" y="64"/>
                  <a:pt x="78" y="54"/>
                  <a:pt x="91" y="54"/>
                </a:cubicBezTo>
                <a:close/>
                <a:moveTo>
                  <a:pt x="102" y="67"/>
                </a:moveTo>
                <a:cubicBezTo>
                  <a:pt x="102" y="67"/>
                  <a:pt x="102" y="67"/>
                  <a:pt x="102" y="67"/>
                </a:cubicBezTo>
                <a:cubicBezTo>
                  <a:pt x="99" y="64"/>
                  <a:pt x="95" y="62"/>
                  <a:pt x="91" y="62"/>
                </a:cubicBezTo>
                <a:cubicBezTo>
                  <a:pt x="83" y="62"/>
                  <a:pt x="76" y="69"/>
                  <a:pt x="76" y="77"/>
                </a:cubicBezTo>
                <a:cubicBezTo>
                  <a:pt x="76" y="86"/>
                  <a:pt x="83" y="93"/>
                  <a:pt x="91" y="93"/>
                </a:cubicBezTo>
                <a:cubicBezTo>
                  <a:pt x="100" y="93"/>
                  <a:pt x="107" y="86"/>
                  <a:pt x="107" y="77"/>
                </a:cubicBezTo>
                <a:cubicBezTo>
                  <a:pt x="107" y="73"/>
                  <a:pt x="105" y="69"/>
                  <a:pt x="102" y="67"/>
                </a:cubicBezTo>
                <a:cubicBezTo>
                  <a:pt x="102" y="67"/>
                  <a:pt x="102" y="67"/>
                  <a:pt x="102" y="67"/>
                </a:cubicBezTo>
                <a:close/>
                <a:moveTo>
                  <a:pt x="47" y="40"/>
                </a:moveTo>
                <a:cubicBezTo>
                  <a:pt x="47" y="40"/>
                  <a:pt x="47" y="40"/>
                  <a:pt x="47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69" y="134"/>
                  <a:pt x="169" y="134"/>
                  <a:pt x="169" y="134"/>
                </a:cubicBezTo>
                <a:cubicBezTo>
                  <a:pt x="169" y="40"/>
                  <a:pt x="169" y="40"/>
                  <a:pt x="169" y="40"/>
                </a:cubicBezTo>
                <a:cubicBezTo>
                  <a:pt x="135" y="40"/>
                  <a:pt x="135" y="40"/>
                  <a:pt x="135" y="40"/>
                </a:cubicBezTo>
                <a:cubicBezTo>
                  <a:pt x="135" y="40"/>
                  <a:pt x="135" y="40"/>
                  <a:pt x="135" y="40"/>
                </a:cubicBezTo>
                <a:cubicBezTo>
                  <a:pt x="132" y="40"/>
                  <a:pt x="130" y="38"/>
                  <a:pt x="129" y="35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54" y="35"/>
                  <a:pt x="54" y="35"/>
                  <a:pt x="54" y="35"/>
                </a:cubicBezTo>
                <a:cubicBezTo>
                  <a:pt x="53" y="38"/>
                  <a:pt x="51" y="40"/>
                  <a:pt x="47" y="40"/>
                </a:cubicBezTo>
                <a:close/>
                <a:moveTo>
                  <a:pt x="91" y="29"/>
                </a:moveTo>
                <a:cubicBezTo>
                  <a:pt x="91" y="29"/>
                  <a:pt x="91" y="29"/>
                  <a:pt x="91" y="29"/>
                </a:cubicBezTo>
                <a:cubicBezTo>
                  <a:pt x="118" y="29"/>
                  <a:pt x="140" y="51"/>
                  <a:pt x="140" y="77"/>
                </a:cubicBezTo>
                <a:cubicBezTo>
                  <a:pt x="140" y="104"/>
                  <a:pt x="118" y="126"/>
                  <a:pt x="91" y="126"/>
                </a:cubicBezTo>
                <a:cubicBezTo>
                  <a:pt x="64" y="126"/>
                  <a:pt x="43" y="104"/>
                  <a:pt x="43" y="77"/>
                </a:cubicBezTo>
                <a:cubicBezTo>
                  <a:pt x="43" y="51"/>
                  <a:pt x="64" y="29"/>
                  <a:pt x="91" y="29"/>
                </a:cubicBezTo>
                <a:close/>
                <a:moveTo>
                  <a:pt x="91" y="43"/>
                </a:moveTo>
                <a:cubicBezTo>
                  <a:pt x="91" y="43"/>
                  <a:pt x="91" y="43"/>
                  <a:pt x="91" y="43"/>
                </a:cubicBezTo>
                <a:cubicBezTo>
                  <a:pt x="72" y="43"/>
                  <a:pt x="57" y="58"/>
                  <a:pt x="57" y="77"/>
                </a:cubicBezTo>
                <a:cubicBezTo>
                  <a:pt x="57" y="96"/>
                  <a:pt x="72" y="112"/>
                  <a:pt x="91" y="112"/>
                </a:cubicBezTo>
                <a:cubicBezTo>
                  <a:pt x="110" y="112"/>
                  <a:pt x="126" y="96"/>
                  <a:pt x="126" y="77"/>
                </a:cubicBezTo>
                <a:cubicBezTo>
                  <a:pt x="126" y="58"/>
                  <a:pt x="110" y="43"/>
                  <a:pt x="91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7" name="Freeform 168"/>
          <p:cNvSpPr>
            <a:spLocks noEditPoints="1"/>
          </p:cNvSpPr>
          <p:nvPr/>
        </p:nvSpPr>
        <p:spPr bwMode="auto">
          <a:xfrm>
            <a:off x="7289396" y="2433548"/>
            <a:ext cx="333141" cy="329984"/>
          </a:xfrm>
          <a:custGeom>
            <a:avLst/>
            <a:gdLst>
              <a:gd name="T0" fmla="*/ 102 w 182"/>
              <a:gd name="T1" fmla="*/ 29 h 181"/>
              <a:gd name="T2" fmla="*/ 65 w 182"/>
              <a:gd name="T3" fmla="*/ 3 h 181"/>
              <a:gd name="T4" fmla="*/ 107 w 182"/>
              <a:gd name="T5" fmla="*/ 22 h 181"/>
              <a:gd name="T6" fmla="*/ 143 w 182"/>
              <a:gd name="T7" fmla="*/ 40 h 181"/>
              <a:gd name="T8" fmla="*/ 147 w 182"/>
              <a:gd name="T9" fmla="*/ 40 h 181"/>
              <a:gd name="T10" fmla="*/ 172 w 182"/>
              <a:gd name="T11" fmla="*/ 51 h 181"/>
              <a:gd name="T12" fmla="*/ 182 w 182"/>
              <a:gd name="T13" fmla="*/ 146 h 181"/>
              <a:gd name="T14" fmla="*/ 172 w 182"/>
              <a:gd name="T15" fmla="*/ 171 h 181"/>
              <a:gd name="T16" fmla="*/ 147 w 182"/>
              <a:gd name="T17" fmla="*/ 181 h 181"/>
              <a:gd name="T18" fmla="*/ 10 w 182"/>
              <a:gd name="T19" fmla="*/ 171 h 181"/>
              <a:gd name="T20" fmla="*/ 0 w 182"/>
              <a:gd name="T21" fmla="*/ 146 h 181"/>
              <a:gd name="T22" fmla="*/ 10 w 182"/>
              <a:gd name="T23" fmla="*/ 50 h 181"/>
              <a:gd name="T24" fmla="*/ 35 w 182"/>
              <a:gd name="T25" fmla="*/ 40 h 181"/>
              <a:gd name="T26" fmla="*/ 106 w 182"/>
              <a:gd name="T27" fmla="*/ 35 h 181"/>
              <a:gd name="T28" fmla="*/ 147 w 182"/>
              <a:gd name="T29" fmla="*/ 54 h 181"/>
              <a:gd name="T30" fmla="*/ 20 w 182"/>
              <a:gd name="T31" fmla="*/ 60 h 181"/>
              <a:gd name="T32" fmla="*/ 14 w 182"/>
              <a:gd name="T33" fmla="*/ 75 h 181"/>
              <a:gd name="T34" fmla="*/ 20 w 182"/>
              <a:gd name="T35" fmla="*/ 161 h 181"/>
              <a:gd name="T36" fmla="*/ 35 w 182"/>
              <a:gd name="T37" fmla="*/ 167 h 181"/>
              <a:gd name="T38" fmla="*/ 162 w 182"/>
              <a:gd name="T39" fmla="*/ 161 h 181"/>
              <a:gd name="T40" fmla="*/ 168 w 182"/>
              <a:gd name="T41" fmla="*/ 75 h 181"/>
              <a:gd name="T42" fmla="*/ 162 w 182"/>
              <a:gd name="T43" fmla="*/ 60 h 181"/>
              <a:gd name="T44" fmla="*/ 33 w 182"/>
              <a:gd name="T45" fmla="*/ 67 h 181"/>
              <a:gd name="T46" fmla="*/ 33 w 182"/>
              <a:gd name="T47" fmla="*/ 67 h 181"/>
              <a:gd name="T48" fmla="*/ 154 w 182"/>
              <a:gd name="T49" fmla="*/ 72 h 181"/>
              <a:gd name="T50" fmla="*/ 154 w 182"/>
              <a:gd name="T51" fmla="*/ 98 h 181"/>
              <a:gd name="T52" fmla="*/ 149 w 182"/>
              <a:gd name="T53" fmla="*/ 102 h 181"/>
              <a:gd name="T54" fmla="*/ 29 w 182"/>
              <a:gd name="T55" fmla="*/ 98 h 181"/>
              <a:gd name="T56" fmla="*/ 29 w 182"/>
              <a:gd name="T57" fmla="*/ 72 h 181"/>
              <a:gd name="T58" fmla="*/ 145 w 182"/>
              <a:gd name="T59" fmla="*/ 76 h 181"/>
              <a:gd name="T60" fmla="*/ 76 w 182"/>
              <a:gd name="T61" fmla="*/ 76 h 181"/>
              <a:gd name="T62" fmla="*/ 76 w 182"/>
              <a:gd name="T63" fmla="*/ 94 h 181"/>
              <a:gd name="T64" fmla="*/ 145 w 182"/>
              <a:gd name="T65" fmla="*/ 94 h 181"/>
              <a:gd name="T66" fmla="*/ 61 w 182"/>
              <a:gd name="T67" fmla="*/ 76 h 181"/>
              <a:gd name="T68" fmla="*/ 37 w 182"/>
              <a:gd name="T69" fmla="*/ 76 h 181"/>
              <a:gd name="T70" fmla="*/ 61 w 182"/>
              <a:gd name="T71" fmla="*/ 94 h 181"/>
              <a:gd name="T72" fmla="*/ 61 w 182"/>
              <a:gd name="T73" fmla="*/ 76 h 181"/>
              <a:gd name="T74" fmla="*/ 128 w 182"/>
              <a:gd name="T75" fmla="*/ 109 h 181"/>
              <a:gd name="T76" fmla="*/ 146 w 182"/>
              <a:gd name="T77" fmla="*/ 116 h 181"/>
              <a:gd name="T78" fmla="*/ 154 w 182"/>
              <a:gd name="T79" fmla="*/ 134 h 181"/>
              <a:gd name="T80" fmla="*/ 146 w 182"/>
              <a:gd name="T81" fmla="*/ 153 h 181"/>
              <a:gd name="T82" fmla="*/ 110 w 182"/>
              <a:gd name="T83" fmla="*/ 153 h 181"/>
              <a:gd name="T84" fmla="*/ 110 w 182"/>
              <a:gd name="T85" fmla="*/ 116 h 181"/>
              <a:gd name="T86" fmla="*/ 128 w 182"/>
              <a:gd name="T87" fmla="*/ 109 h 181"/>
              <a:gd name="T88" fmla="*/ 140 w 182"/>
              <a:gd name="T89" fmla="*/ 122 h 181"/>
              <a:gd name="T90" fmla="*/ 128 w 182"/>
              <a:gd name="T91" fmla="*/ 117 h 181"/>
              <a:gd name="T92" fmla="*/ 116 w 182"/>
              <a:gd name="T93" fmla="*/ 122 h 181"/>
              <a:gd name="T94" fmla="*/ 116 w 182"/>
              <a:gd name="T95" fmla="*/ 147 h 181"/>
              <a:gd name="T96" fmla="*/ 140 w 182"/>
              <a:gd name="T97" fmla="*/ 147 h 181"/>
              <a:gd name="T98" fmla="*/ 140 w 182"/>
              <a:gd name="T99" fmla="*/ 12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2" h="181">
                <a:moveTo>
                  <a:pt x="106" y="35"/>
                </a:moveTo>
                <a:cubicBezTo>
                  <a:pt x="104" y="33"/>
                  <a:pt x="103" y="31"/>
                  <a:pt x="102" y="29"/>
                </a:cubicBezTo>
                <a:cubicBezTo>
                  <a:pt x="67" y="9"/>
                  <a:pt x="67" y="9"/>
                  <a:pt x="67" y="9"/>
                </a:cubicBezTo>
                <a:cubicBezTo>
                  <a:pt x="65" y="7"/>
                  <a:pt x="64" y="5"/>
                  <a:pt x="65" y="3"/>
                </a:cubicBezTo>
                <a:cubicBezTo>
                  <a:pt x="66" y="1"/>
                  <a:pt x="69" y="0"/>
                  <a:pt x="71" y="1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9" y="21"/>
                  <a:pt x="111" y="21"/>
                  <a:pt x="113" y="22"/>
                </a:cubicBezTo>
                <a:cubicBezTo>
                  <a:pt x="143" y="40"/>
                  <a:pt x="143" y="40"/>
                  <a:pt x="143" y="40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147" y="40"/>
                  <a:pt x="147" y="40"/>
                  <a:pt x="147" y="40"/>
                </a:cubicBezTo>
                <a:cubicBezTo>
                  <a:pt x="157" y="40"/>
                  <a:pt x="166" y="44"/>
                  <a:pt x="172" y="50"/>
                </a:cubicBezTo>
                <a:cubicBezTo>
                  <a:pt x="172" y="51"/>
                  <a:pt x="172" y="51"/>
                  <a:pt x="172" y="51"/>
                </a:cubicBezTo>
                <a:cubicBezTo>
                  <a:pt x="179" y="57"/>
                  <a:pt x="182" y="66"/>
                  <a:pt x="182" y="75"/>
                </a:cubicBezTo>
                <a:cubicBezTo>
                  <a:pt x="182" y="146"/>
                  <a:pt x="182" y="146"/>
                  <a:pt x="182" y="146"/>
                </a:cubicBezTo>
                <a:cubicBezTo>
                  <a:pt x="182" y="156"/>
                  <a:pt x="178" y="165"/>
                  <a:pt x="172" y="171"/>
                </a:cubicBezTo>
                <a:cubicBezTo>
                  <a:pt x="172" y="171"/>
                  <a:pt x="172" y="171"/>
                  <a:pt x="172" y="171"/>
                </a:cubicBezTo>
                <a:cubicBezTo>
                  <a:pt x="172" y="171"/>
                  <a:pt x="172" y="171"/>
                  <a:pt x="172" y="171"/>
                </a:cubicBezTo>
                <a:cubicBezTo>
                  <a:pt x="166" y="177"/>
                  <a:pt x="157" y="181"/>
                  <a:pt x="147" y="181"/>
                </a:cubicBezTo>
                <a:cubicBezTo>
                  <a:pt x="35" y="181"/>
                  <a:pt x="35" y="181"/>
                  <a:pt x="35" y="181"/>
                </a:cubicBezTo>
                <a:cubicBezTo>
                  <a:pt x="25" y="181"/>
                  <a:pt x="16" y="177"/>
                  <a:pt x="10" y="171"/>
                </a:cubicBezTo>
                <a:cubicBezTo>
                  <a:pt x="10" y="171"/>
                  <a:pt x="10" y="171"/>
                  <a:pt x="10" y="171"/>
                </a:cubicBezTo>
                <a:cubicBezTo>
                  <a:pt x="4" y="164"/>
                  <a:pt x="0" y="156"/>
                  <a:pt x="0" y="146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66"/>
                  <a:pt x="4" y="57"/>
                  <a:pt x="1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7" y="44"/>
                  <a:pt x="26" y="40"/>
                  <a:pt x="35" y="40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106" y="35"/>
                  <a:pt x="106" y="35"/>
                  <a:pt x="106" y="35"/>
                </a:cubicBezTo>
                <a:close/>
                <a:moveTo>
                  <a:pt x="147" y="54"/>
                </a:moveTo>
                <a:cubicBezTo>
                  <a:pt x="147" y="54"/>
                  <a:pt x="147" y="54"/>
                  <a:pt x="147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29" y="54"/>
                  <a:pt x="24" y="56"/>
                  <a:pt x="20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16" y="64"/>
                  <a:pt x="14" y="69"/>
                  <a:pt x="14" y="7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4" y="152"/>
                  <a:pt x="16" y="157"/>
                  <a:pt x="20" y="161"/>
                </a:cubicBezTo>
                <a:cubicBezTo>
                  <a:pt x="20" y="161"/>
                  <a:pt x="20" y="161"/>
                  <a:pt x="20" y="161"/>
                </a:cubicBezTo>
                <a:cubicBezTo>
                  <a:pt x="24" y="165"/>
                  <a:pt x="29" y="167"/>
                  <a:pt x="35" y="167"/>
                </a:cubicBezTo>
                <a:cubicBezTo>
                  <a:pt x="147" y="167"/>
                  <a:pt x="147" y="167"/>
                  <a:pt x="147" y="167"/>
                </a:cubicBezTo>
                <a:cubicBezTo>
                  <a:pt x="153" y="167"/>
                  <a:pt x="158" y="165"/>
                  <a:pt x="162" y="161"/>
                </a:cubicBezTo>
                <a:cubicBezTo>
                  <a:pt x="166" y="157"/>
                  <a:pt x="168" y="152"/>
                  <a:pt x="168" y="146"/>
                </a:cubicBezTo>
                <a:cubicBezTo>
                  <a:pt x="168" y="75"/>
                  <a:pt x="168" y="75"/>
                  <a:pt x="168" y="75"/>
                </a:cubicBezTo>
                <a:cubicBezTo>
                  <a:pt x="168" y="70"/>
                  <a:pt x="166" y="64"/>
                  <a:pt x="162" y="61"/>
                </a:cubicBezTo>
                <a:cubicBezTo>
                  <a:pt x="162" y="60"/>
                  <a:pt x="162" y="60"/>
                  <a:pt x="162" y="60"/>
                </a:cubicBezTo>
                <a:cubicBezTo>
                  <a:pt x="158" y="57"/>
                  <a:pt x="153" y="54"/>
                  <a:pt x="147" y="54"/>
                </a:cubicBezTo>
                <a:close/>
                <a:moveTo>
                  <a:pt x="33" y="67"/>
                </a:moveTo>
                <a:cubicBezTo>
                  <a:pt x="33" y="67"/>
                  <a:pt x="33" y="67"/>
                  <a:pt x="33" y="67"/>
                </a:cubicBezTo>
                <a:cubicBezTo>
                  <a:pt x="33" y="67"/>
                  <a:pt x="33" y="67"/>
                  <a:pt x="33" y="67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152" y="67"/>
                  <a:pt x="154" y="69"/>
                  <a:pt x="154" y="72"/>
                </a:cubicBezTo>
                <a:cubicBezTo>
                  <a:pt x="154" y="72"/>
                  <a:pt x="154" y="72"/>
                  <a:pt x="154" y="72"/>
                </a:cubicBezTo>
                <a:cubicBezTo>
                  <a:pt x="154" y="98"/>
                  <a:pt x="154" y="98"/>
                  <a:pt x="154" y="98"/>
                </a:cubicBezTo>
                <a:cubicBezTo>
                  <a:pt x="154" y="100"/>
                  <a:pt x="152" y="102"/>
                  <a:pt x="149" y="102"/>
                </a:cubicBezTo>
                <a:cubicBezTo>
                  <a:pt x="149" y="102"/>
                  <a:pt x="149" y="102"/>
                  <a:pt x="149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30" y="102"/>
                  <a:pt x="29" y="100"/>
                  <a:pt x="29" y="98"/>
                </a:cubicBezTo>
                <a:cubicBezTo>
                  <a:pt x="29" y="98"/>
                  <a:pt x="29" y="98"/>
                  <a:pt x="29" y="98"/>
                </a:cubicBezTo>
                <a:cubicBezTo>
                  <a:pt x="29" y="72"/>
                  <a:pt x="29" y="72"/>
                  <a:pt x="29" y="72"/>
                </a:cubicBezTo>
                <a:cubicBezTo>
                  <a:pt x="29" y="69"/>
                  <a:pt x="30" y="67"/>
                  <a:pt x="33" y="67"/>
                </a:cubicBezTo>
                <a:close/>
                <a:moveTo>
                  <a:pt x="145" y="76"/>
                </a:moveTo>
                <a:cubicBezTo>
                  <a:pt x="145" y="76"/>
                  <a:pt x="145" y="76"/>
                  <a:pt x="145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76" y="94"/>
                  <a:pt x="76" y="94"/>
                  <a:pt x="76" y="94"/>
                </a:cubicBezTo>
                <a:cubicBezTo>
                  <a:pt x="76" y="94"/>
                  <a:pt x="76" y="94"/>
                  <a:pt x="76" y="94"/>
                </a:cubicBezTo>
                <a:cubicBezTo>
                  <a:pt x="145" y="94"/>
                  <a:pt x="145" y="94"/>
                  <a:pt x="145" y="94"/>
                </a:cubicBezTo>
                <a:cubicBezTo>
                  <a:pt x="145" y="76"/>
                  <a:pt x="145" y="76"/>
                  <a:pt x="145" y="76"/>
                </a:cubicBezTo>
                <a:close/>
                <a:moveTo>
                  <a:pt x="61" y="76"/>
                </a:moveTo>
                <a:cubicBezTo>
                  <a:pt x="61" y="76"/>
                  <a:pt x="61" y="76"/>
                  <a:pt x="61" y="76"/>
                </a:cubicBezTo>
                <a:cubicBezTo>
                  <a:pt x="37" y="76"/>
                  <a:pt x="37" y="76"/>
                  <a:pt x="37" y="76"/>
                </a:cubicBezTo>
                <a:cubicBezTo>
                  <a:pt x="37" y="94"/>
                  <a:pt x="37" y="94"/>
                  <a:pt x="37" y="9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76"/>
                  <a:pt x="61" y="76"/>
                  <a:pt x="61" y="76"/>
                </a:cubicBezTo>
                <a:cubicBezTo>
                  <a:pt x="61" y="76"/>
                  <a:pt x="61" y="76"/>
                  <a:pt x="61" y="76"/>
                </a:cubicBezTo>
                <a:close/>
                <a:moveTo>
                  <a:pt x="128" y="109"/>
                </a:moveTo>
                <a:cubicBezTo>
                  <a:pt x="128" y="109"/>
                  <a:pt x="128" y="109"/>
                  <a:pt x="128" y="109"/>
                </a:cubicBezTo>
                <a:cubicBezTo>
                  <a:pt x="135" y="109"/>
                  <a:pt x="141" y="111"/>
                  <a:pt x="146" y="116"/>
                </a:cubicBezTo>
                <a:cubicBezTo>
                  <a:pt x="146" y="116"/>
                  <a:pt x="146" y="116"/>
                  <a:pt x="146" y="116"/>
                </a:cubicBezTo>
                <a:cubicBezTo>
                  <a:pt x="151" y="121"/>
                  <a:pt x="154" y="127"/>
                  <a:pt x="154" y="134"/>
                </a:cubicBezTo>
                <a:cubicBezTo>
                  <a:pt x="154" y="141"/>
                  <a:pt x="151" y="148"/>
                  <a:pt x="146" y="153"/>
                </a:cubicBezTo>
                <a:cubicBezTo>
                  <a:pt x="146" y="153"/>
                  <a:pt x="146" y="153"/>
                  <a:pt x="146" y="153"/>
                </a:cubicBezTo>
                <a:cubicBezTo>
                  <a:pt x="141" y="157"/>
                  <a:pt x="135" y="160"/>
                  <a:pt x="128" y="160"/>
                </a:cubicBezTo>
                <a:cubicBezTo>
                  <a:pt x="121" y="160"/>
                  <a:pt x="114" y="157"/>
                  <a:pt x="110" y="153"/>
                </a:cubicBezTo>
                <a:cubicBezTo>
                  <a:pt x="105" y="148"/>
                  <a:pt x="102" y="142"/>
                  <a:pt x="102" y="134"/>
                </a:cubicBezTo>
                <a:cubicBezTo>
                  <a:pt x="102" y="127"/>
                  <a:pt x="105" y="121"/>
                  <a:pt x="110" y="116"/>
                </a:cubicBezTo>
                <a:cubicBezTo>
                  <a:pt x="110" y="116"/>
                  <a:pt x="110" y="116"/>
                  <a:pt x="110" y="116"/>
                </a:cubicBezTo>
                <a:cubicBezTo>
                  <a:pt x="114" y="111"/>
                  <a:pt x="121" y="109"/>
                  <a:pt x="128" y="109"/>
                </a:cubicBezTo>
                <a:close/>
                <a:moveTo>
                  <a:pt x="140" y="122"/>
                </a:moveTo>
                <a:cubicBezTo>
                  <a:pt x="140" y="122"/>
                  <a:pt x="140" y="122"/>
                  <a:pt x="140" y="122"/>
                </a:cubicBezTo>
                <a:cubicBezTo>
                  <a:pt x="140" y="122"/>
                  <a:pt x="140" y="122"/>
                  <a:pt x="140" y="122"/>
                </a:cubicBezTo>
                <a:cubicBezTo>
                  <a:pt x="137" y="119"/>
                  <a:pt x="133" y="117"/>
                  <a:pt x="128" y="117"/>
                </a:cubicBezTo>
                <a:cubicBezTo>
                  <a:pt x="123" y="117"/>
                  <a:pt x="119" y="119"/>
                  <a:pt x="116" y="122"/>
                </a:cubicBezTo>
                <a:cubicBezTo>
                  <a:pt x="116" y="122"/>
                  <a:pt x="116" y="122"/>
                  <a:pt x="116" y="122"/>
                </a:cubicBezTo>
                <a:cubicBezTo>
                  <a:pt x="112" y="125"/>
                  <a:pt x="110" y="130"/>
                  <a:pt x="110" y="134"/>
                </a:cubicBezTo>
                <a:cubicBezTo>
                  <a:pt x="110" y="139"/>
                  <a:pt x="112" y="144"/>
                  <a:pt x="116" y="147"/>
                </a:cubicBezTo>
                <a:cubicBezTo>
                  <a:pt x="119" y="150"/>
                  <a:pt x="123" y="152"/>
                  <a:pt x="128" y="152"/>
                </a:cubicBezTo>
                <a:cubicBezTo>
                  <a:pt x="133" y="152"/>
                  <a:pt x="137" y="150"/>
                  <a:pt x="140" y="147"/>
                </a:cubicBezTo>
                <a:cubicBezTo>
                  <a:pt x="143" y="144"/>
                  <a:pt x="145" y="139"/>
                  <a:pt x="145" y="134"/>
                </a:cubicBezTo>
                <a:cubicBezTo>
                  <a:pt x="145" y="130"/>
                  <a:pt x="143" y="125"/>
                  <a:pt x="140" y="1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169"/>
          <p:cNvSpPr>
            <a:spLocks noEditPoints="1"/>
          </p:cNvSpPr>
          <p:nvPr/>
        </p:nvSpPr>
        <p:spPr bwMode="auto">
          <a:xfrm>
            <a:off x="7289396" y="5127805"/>
            <a:ext cx="334721" cy="277881"/>
          </a:xfrm>
          <a:custGeom>
            <a:avLst/>
            <a:gdLst>
              <a:gd name="T0" fmla="*/ 183 w 183"/>
              <a:gd name="T1" fmla="*/ 117 h 152"/>
              <a:gd name="T2" fmla="*/ 147 w 183"/>
              <a:gd name="T3" fmla="*/ 152 h 152"/>
              <a:gd name="T4" fmla="*/ 35 w 183"/>
              <a:gd name="T5" fmla="*/ 152 h 152"/>
              <a:gd name="T6" fmla="*/ 0 w 183"/>
              <a:gd name="T7" fmla="*/ 117 h 152"/>
              <a:gd name="T8" fmla="*/ 0 w 183"/>
              <a:gd name="T9" fmla="*/ 35 h 152"/>
              <a:gd name="T10" fmla="*/ 35 w 183"/>
              <a:gd name="T11" fmla="*/ 0 h 152"/>
              <a:gd name="T12" fmla="*/ 147 w 183"/>
              <a:gd name="T13" fmla="*/ 0 h 152"/>
              <a:gd name="T14" fmla="*/ 183 w 183"/>
              <a:gd name="T15" fmla="*/ 35 h 152"/>
              <a:gd name="T16" fmla="*/ 183 w 183"/>
              <a:gd name="T17" fmla="*/ 117 h 152"/>
              <a:gd name="T18" fmla="*/ 61 w 183"/>
              <a:gd name="T19" fmla="*/ 35 h 152"/>
              <a:gd name="T20" fmla="*/ 61 w 183"/>
              <a:gd name="T21" fmla="*/ 35 h 152"/>
              <a:gd name="T22" fmla="*/ 126 w 183"/>
              <a:gd name="T23" fmla="*/ 72 h 152"/>
              <a:gd name="T24" fmla="*/ 128 w 183"/>
              <a:gd name="T25" fmla="*/ 78 h 152"/>
              <a:gd name="T26" fmla="*/ 126 w 183"/>
              <a:gd name="T27" fmla="*/ 80 h 152"/>
              <a:gd name="T28" fmla="*/ 61 w 183"/>
              <a:gd name="T29" fmla="*/ 118 h 152"/>
              <a:gd name="T30" fmla="*/ 55 w 183"/>
              <a:gd name="T31" fmla="*/ 116 h 152"/>
              <a:gd name="T32" fmla="*/ 54 w 183"/>
              <a:gd name="T33" fmla="*/ 114 h 152"/>
              <a:gd name="T34" fmla="*/ 54 w 183"/>
              <a:gd name="T35" fmla="*/ 114 h 152"/>
              <a:gd name="T36" fmla="*/ 54 w 183"/>
              <a:gd name="T37" fmla="*/ 38 h 152"/>
              <a:gd name="T38" fmla="*/ 59 w 183"/>
              <a:gd name="T39" fmla="*/ 34 h 152"/>
              <a:gd name="T40" fmla="*/ 61 w 183"/>
              <a:gd name="T41" fmla="*/ 35 h 152"/>
              <a:gd name="T42" fmla="*/ 63 w 183"/>
              <a:gd name="T43" fmla="*/ 45 h 152"/>
              <a:gd name="T44" fmla="*/ 63 w 183"/>
              <a:gd name="T45" fmla="*/ 45 h 152"/>
              <a:gd name="T46" fmla="*/ 63 w 183"/>
              <a:gd name="T47" fmla="*/ 107 h 152"/>
              <a:gd name="T48" fmla="*/ 116 w 183"/>
              <a:gd name="T49" fmla="*/ 76 h 152"/>
              <a:gd name="T50" fmla="*/ 63 w 183"/>
              <a:gd name="T51" fmla="*/ 45 h 152"/>
              <a:gd name="T52" fmla="*/ 14 w 183"/>
              <a:gd name="T53" fmla="*/ 117 h 152"/>
              <a:gd name="T54" fmla="*/ 14 w 183"/>
              <a:gd name="T55" fmla="*/ 117 h 152"/>
              <a:gd name="T56" fmla="*/ 35 w 183"/>
              <a:gd name="T57" fmla="*/ 138 h 152"/>
              <a:gd name="T58" fmla="*/ 147 w 183"/>
              <a:gd name="T59" fmla="*/ 138 h 152"/>
              <a:gd name="T60" fmla="*/ 169 w 183"/>
              <a:gd name="T61" fmla="*/ 117 h 152"/>
              <a:gd name="T62" fmla="*/ 169 w 183"/>
              <a:gd name="T63" fmla="*/ 35 h 152"/>
              <a:gd name="T64" fmla="*/ 147 w 183"/>
              <a:gd name="T65" fmla="*/ 14 h 152"/>
              <a:gd name="T66" fmla="*/ 35 w 183"/>
              <a:gd name="T67" fmla="*/ 14 h 152"/>
              <a:gd name="T68" fmla="*/ 14 w 183"/>
              <a:gd name="T69" fmla="*/ 35 h 152"/>
              <a:gd name="T70" fmla="*/ 14 w 183"/>
              <a:gd name="T71" fmla="*/ 117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83" h="152">
                <a:moveTo>
                  <a:pt x="183" y="117"/>
                </a:moveTo>
                <a:cubicBezTo>
                  <a:pt x="183" y="137"/>
                  <a:pt x="167" y="152"/>
                  <a:pt x="147" y="152"/>
                </a:cubicBezTo>
                <a:cubicBezTo>
                  <a:pt x="35" y="152"/>
                  <a:pt x="35" y="152"/>
                  <a:pt x="35" y="152"/>
                </a:cubicBezTo>
                <a:cubicBezTo>
                  <a:pt x="16" y="152"/>
                  <a:pt x="0" y="137"/>
                  <a:pt x="0" y="11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6"/>
                  <a:pt x="16" y="0"/>
                  <a:pt x="35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67" y="0"/>
                  <a:pt x="183" y="16"/>
                  <a:pt x="183" y="35"/>
                </a:cubicBezTo>
                <a:cubicBezTo>
                  <a:pt x="183" y="117"/>
                  <a:pt x="183" y="117"/>
                  <a:pt x="183" y="117"/>
                </a:cubicBezTo>
                <a:close/>
                <a:moveTo>
                  <a:pt x="61" y="35"/>
                </a:moveTo>
                <a:cubicBezTo>
                  <a:pt x="61" y="35"/>
                  <a:pt x="61" y="35"/>
                  <a:pt x="61" y="35"/>
                </a:cubicBezTo>
                <a:cubicBezTo>
                  <a:pt x="83" y="47"/>
                  <a:pt x="104" y="60"/>
                  <a:pt x="126" y="72"/>
                </a:cubicBezTo>
                <a:cubicBezTo>
                  <a:pt x="128" y="74"/>
                  <a:pt x="129" y="76"/>
                  <a:pt x="128" y="78"/>
                </a:cubicBezTo>
                <a:cubicBezTo>
                  <a:pt x="127" y="79"/>
                  <a:pt x="127" y="79"/>
                  <a:pt x="126" y="80"/>
                </a:cubicBezTo>
                <a:cubicBezTo>
                  <a:pt x="104" y="92"/>
                  <a:pt x="83" y="105"/>
                  <a:pt x="61" y="118"/>
                </a:cubicBezTo>
                <a:cubicBezTo>
                  <a:pt x="59" y="119"/>
                  <a:pt x="56" y="118"/>
                  <a:pt x="55" y="116"/>
                </a:cubicBezTo>
                <a:cubicBezTo>
                  <a:pt x="54" y="115"/>
                  <a:pt x="54" y="115"/>
                  <a:pt x="54" y="114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4" y="89"/>
                  <a:pt x="54" y="63"/>
                  <a:pt x="54" y="38"/>
                </a:cubicBezTo>
                <a:cubicBezTo>
                  <a:pt x="54" y="36"/>
                  <a:pt x="56" y="34"/>
                  <a:pt x="59" y="34"/>
                </a:cubicBezTo>
                <a:cubicBezTo>
                  <a:pt x="59" y="34"/>
                  <a:pt x="60" y="34"/>
                  <a:pt x="61" y="35"/>
                </a:cubicBezTo>
                <a:close/>
                <a:moveTo>
                  <a:pt x="63" y="45"/>
                </a:moveTo>
                <a:cubicBezTo>
                  <a:pt x="63" y="45"/>
                  <a:pt x="63" y="45"/>
                  <a:pt x="63" y="45"/>
                </a:cubicBezTo>
                <a:cubicBezTo>
                  <a:pt x="63" y="66"/>
                  <a:pt x="63" y="86"/>
                  <a:pt x="63" y="107"/>
                </a:cubicBezTo>
                <a:cubicBezTo>
                  <a:pt x="81" y="97"/>
                  <a:pt x="98" y="86"/>
                  <a:pt x="116" y="76"/>
                </a:cubicBezTo>
                <a:cubicBezTo>
                  <a:pt x="98" y="66"/>
                  <a:pt x="80" y="56"/>
                  <a:pt x="63" y="45"/>
                </a:cubicBezTo>
                <a:close/>
                <a:moveTo>
                  <a:pt x="14" y="117"/>
                </a:moveTo>
                <a:cubicBezTo>
                  <a:pt x="14" y="117"/>
                  <a:pt x="14" y="117"/>
                  <a:pt x="14" y="117"/>
                </a:cubicBezTo>
                <a:cubicBezTo>
                  <a:pt x="14" y="129"/>
                  <a:pt x="24" y="138"/>
                  <a:pt x="35" y="138"/>
                </a:cubicBezTo>
                <a:cubicBezTo>
                  <a:pt x="147" y="138"/>
                  <a:pt x="147" y="138"/>
                  <a:pt x="147" y="138"/>
                </a:cubicBezTo>
                <a:cubicBezTo>
                  <a:pt x="159" y="138"/>
                  <a:pt x="169" y="129"/>
                  <a:pt x="169" y="117"/>
                </a:cubicBezTo>
                <a:cubicBezTo>
                  <a:pt x="169" y="35"/>
                  <a:pt x="169" y="35"/>
                  <a:pt x="169" y="35"/>
                </a:cubicBezTo>
                <a:cubicBezTo>
                  <a:pt x="169" y="23"/>
                  <a:pt x="159" y="14"/>
                  <a:pt x="147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24" y="14"/>
                  <a:pt x="14" y="23"/>
                  <a:pt x="14" y="35"/>
                </a:cubicBezTo>
                <a:cubicBezTo>
                  <a:pt x="14" y="117"/>
                  <a:pt x="14" y="117"/>
                  <a:pt x="14" y="1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171"/>
          <p:cNvSpPr>
            <a:spLocks noEditPoints="1"/>
          </p:cNvSpPr>
          <p:nvPr/>
        </p:nvSpPr>
        <p:spPr bwMode="auto">
          <a:xfrm>
            <a:off x="4608144" y="2433548"/>
            <a:ext cx="336301" cy="323668"/>
          </a:xfrm>
          <a:custGeom>
            <a:avLst/>
            <a:gdLst>
              <a:gd name="T0" fmla="*/ 7 w 184"/>
              <a:gd name="T1" fmla="*/ 36 h 177"/>
              <a:gd name="T2" fmla="*/ 18 w 184"/>
              <a:gd name="T3" fmla="*/ 8 h 177"/>
              <a:gd name="T4" fmla="*/ 24 w 184"/>
              <a:gd name="T5" fmla="*/ 1 h 177"/>
              <a:gd name="T6" fmla="*/ 85 w 184"/>
              <a:gd name="T7" fmla="*/ 1 h 177"/>
              <a:gd name="T8" fmla="*/ 91 w 184"/>
              <a:gd name="T9" fmla="*/ 8 h 177"/>
              <a:gd name="T10" fmla="*/ 177 w 184"/>
              <a:gd name="T11" fmla="*/ 36 h 177"/>
              <a:gd name="T12" fmla="*/ 184 w 184"/>
              <a:gd name="T13" fmla="*/ 44 h 177"/>
              <a:gd name="T14" fmla="*/ 177 w 184"/>
              <a:gd name="T15" fmla="*/ 177 h 177"/>
              <a:gd name="T16" fmla="*/ 7 w 184"/>
              <a:gd name="T17" fmla="*/ 177 h 177"/>
              <a:gd name="T18" fmla="*/ 0 w 184"/>
              <a:gd name="T19" fmla="*/ 170 h 177"/>
              <a:gd name="T20" fmla="*/ 7 w 184"/>
              <a:gd name="T21" fmla="*/ 36 h 177"/>
              <a:gd name="T22" fmla="*/ 149 w 184"/>
              <a:gd name="T23" fmla="*/ 77 h 177"/>
              <a:gd name="T24" fmla="*/ 149 w 184"/>
              <a:gd name="T25" fmla="*/ 91 h 177"/>
              <a:gd name="T26" fmla="*/ 149 w 184"/>
              <a:gd name="T27" fmla="*/ 77 h 177"/>
              <a:gd name="T28" fmla="*/ 149 w 184"/>
              <a:gd name="T29" fmla="*/ 103 h 177"/>
              <a:gd name="T30" fmla="*/ 149 w 184"/>
              <a:gd name="T31" fmla="*/ 117 h 177"/>
              <a:gd name="T32" fmla="*/ 149 w 184"/>
              <a:gd name="T33" fmla="*/ 103 h 177"/>
              <a:gd name="T34" fmla="*/ 149 w 184"/>
              <a:gd name="T35" fmla="*/ 128 h 177"/>
              <a:gd name="T36" fmla="*/ 162 w 184"/>
              <a:gd name="T37" fmla="*/ 141 h 177"/>
              <a:gd name="T38" fmla="*/ 158 w 184"/>
              <a:gd name="T39" fmla="*/ 150 h 177"/>
              <a:gd name="T40" fmla="*/ 140 w 184"/>
              <a:gd name="T41" fmla="*/ 150 h 177"/>
              <a:gd name="T42" fmla="*/ 136 w 184"/>
              <a:gd name="T43" fmla="*/ 141 h 177"/>
              <a:gd name="T44" fmla="*/ 149 w 184"/>
              <a:gd name="T45" fmla="*/ 128 h 177"/>
              <a:gd name="T46" fmla="*/ 152 w 184"/>
              <a:gd name="T47" fmla="*/ 137 h 177"/>
              <a:gd name="T48" fmla="*/ 146 w 184"/>
              <a:gd name="T49" fmla="*/ 137 h 177"/>
              <a:gd name="T50" fmla="*/ 144 w 184"/>
              <a:gd name="T51" fmla="*/ 141 h 177"/>
              <a:gd name="T52" fmla="*/ 146 w 184"/>
              <a:gd name="T53" fmla="*/ 144 h 177"/>
              <a:gd name="T54" fmla="*/ 152 w 184"/>
              <a:gd name="T55" fmla="*/ 144 h 177"/>
              <a:gd name="T56" fmla="*/ 154 w 184"/>
              <a:gd name="T57" fmla="*/ 141 h 177"/>
              <a:gd name="T58" fmla="*/ 152 w 184"/>
              <a:gd name="T59" fmla="*/ 137 h 177"/>
              <a:gd name="T60" fmla="*/ 37 w 184"/>
              <a:gd name="T61" fmla="*/ 57 h 177"/>
              <a:gd name="T62" fmla="*/ 118 w 184"/>
              <a:gd name="T63" fmla="*/ 57 h 177"/>
              <a:gd name="T64" fmla="*/ 129 w 184"/>
              <a:gd name="T65" fmla="*/ 61 h 177"/>
              <a:gd name="T66" fmla="*/ 129 w 184"/>
              <a:gd name="T67" fmla="*/ 61 h 177"/>
              <a:gd name="T68" fmla="*/ 133 w 184"/>
              <a:gd name="T69" fmla="*/ 142 h 177"/>
              <a:gd name="T70" fmla="*/ 118 w 184"/>
              <a:gd name="T71" fmla="*/ 157 h 177"/>
              <a:gd name="T72" fmla="*/ 27 w 184"/>
              <a:gd name="T73" fmla="*/ 153 h 177"/>
              <a:gd name="T74" fmla="*/ 27 w 184"/>
              <a:gd name="T75" fmla="*/ 153 h 177"/>
              <a:gd name="T76" fmla="*/ 22 w 184"/>
              <a:gd name="T77" fmla="*/ 142 h 177"/>
              <a:gd name="T78" fmla="*/ 27 w 184"/>
              <a:gd name="T79" fmla="*/ 61 h 177"/>
              <a:gd name="T80" fmla="*/ 27 w 184"/>
              <a:gd name="T81" fmla="*/ 61 h 177"/>
              <a:gd name="T82" fmla="*/ 118 w 184"/>
              <a:gd name="T83" fmla="*/ 65 h 177"/>
              <a:gd name="T84" fmla="*/ 37 w 184"/>
              <a:gd name="T85" fmla="*/ 65 h 177"/>
              <a:gd name="T86" fmla="*/ 33 w 184"/>
              <a:gd name="T87" fmla="*/ 67 h 177"/>
              <a:gd name="T88" fmla="*/ 31 w 184"/>
              <a:gd name="T89" fmla="*/ 142 h 177"/>
              <a:gd name="T90" fmla="*/ 33 w 184"/>
              <a:gd name="T91" fmla="*/ 147 h 177"/>
              <a:gd name="T92" fmla="*/ 118 w 184"/>
              <a:gd name="T93" fmla="*/ 149 h 177"/>
              <a:gd name="T94" fmla="*/ 124 w 184"/>
              <a:gd name="T95" fmla="*/ 142 h 177"/>
              <a:gd name="T96" fmla="*/ 123 w 184"/>
              <a:gd name="T97" fmla="*/ 67 h 177"/>
              <a:gd name="T98" fmla="*/ 118 w 184"/>
              <a:gd name="T99" fmla="*/ 65 h 177"/>
              <a:gd name="T100" fmla="*/ 27 w 184"/>
              <a:gd name="T101" fmla="*/ 61 h 177"/>
              <a:gd name="T102" fmla="*/ 27 w 184"/>
              <a:gd name="T103" fmla="*/ 61 h 177"/>
              <a:gd name="T104" fmla="*/ 170 w 184"/>
              <a:gd name="T105" fmla="*/ 50 h 177"/>
              <a:gd name="T106" fmla="*/ 14 w 184"/>
              <a:gd name="T107" fmla="*/ 163 h 177"/>
              <a:gd name="T108" fmla="*/ 170 w 184"/>
              <a:gd name="T109" fmla="*/ 5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4" h="177">
                <a:moveTo>
                  <a:pt x="7" y="36"/>
                </a:moveTo>
                <a:cubicBezTo>
                  <a:pt x="7" y="36"/>
                  <a:pt x="7" y="36"/>
                  <a:pt x="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6"/>
                  <a:pt x="16" y="3"/>
                  <a:pt x="18" y="1"/>
                </a:cubicBezTo>
                <a:cubicBezTo>
                  <a:pt x="19" y="0"/>
                  <a:pt x="22" y="0"/>
                  <a:pt x="24" y="1"/>
                </a:cubicBezTo>
                <a:cubicBezTo>
                  <a:pt x="54" y="32"/>
                  <a:pt x="54" y="32"/>
                  <a:pt x="54" y="32"/>
                </a:cubicBezTo>
                <a:cubicBezTo>
                  <a:pt x="85" y="1"/>
                  <a:pt x="85" y="1"/>
                  <a:pt x="85" y="1"/>
                </a:cubicBezTo>
                <a:cubicBezTo>
                  <a:pt x="86" y="0"/>
                  <a:pt x="89" y="0"/>
                  <a:pt x="91" y="1"/>
                </a:cubicBezTo>
                <a:cubicBezTo>
                  <a:pt x="92" y="3"/>
                  <a:pt x="92" y="6"/>
                  <a:pt x="91" y="8"/>
                </a:cubicBezTo>
                <a:cubicBezTo>
                  <a:pt x="62" y="36"/>
                  <a:pt x="62" y="36"/>
                  <a:pt x="62" y="36"/>
                </a:cubicBezTo>
                <a:cubicBezTo>
                  <a:pt x="177" y="36"/>
                  <a:pt x="177" y="36"/>
                  <a:pt x="177" y="36"/>
                </a:cubicBezTo>
                <a:cubicBezTo>
                  <a:pt x="181" y="36"/>
                  <a:pt x="184" y="39"/>
                  <a:pt x="184" y="43"/>
                </a:cubicBezTo>
                <a:cubicBezTo>
                  <a:pt x="184" y="44"/>
                  <a:pt x="184" y="44"/>
                  <a:pt x="184" y="44"/>
                </a:cubicBezTo>
                <a:cubicBezTo>
                  <a:pt x="184" y="170"/>
                  <a:pt x="184" y="170"/>
                  <a:pt x="184" y="170"/>
                </a:cubicBezTo>
                <a:cubicBezTo>
                  <a:pt x="184" y="174"/>
                  <a:pt x="181" y="177"/>
                  <a:pt x="177" y="177"/>
                </a:cubicBezTo>
                <a:cubicBezTo>
                  <a:pt x="176" y="177"/>
                  <a:pt x="176" y="177"/>
                  <a:pt x="176" y="177"/>
                </a:cubicBezTo>
                <a:cubicBezTo>
                  <a:pt x="7" y="177"/>
                  <a:pt x="7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39"/>
                  <a:pt x="3" y="36"/>
                  <a:pt x="7" y="36"/>
                </a:cubicBezTo>
                <a:close/>
                <a:moveTo>
                  <a:pt x="149" y="77"/>
                </a:moveTo>
                <a:cubicBezTo>
                  <a:pt x="149" y="77"/>
                  <a:pt x="149" y="77"/>
                  <a:pt x="149" y="77"/>
                </a:cubicBezTo>
                <a:cubicBezTo>
                  <a:pt x="153" y="77"/>
                  <a:pt x="156" y="80"/>
                  <a:pt x="156" y="84"/>
                </a:cubicBezTo>
                <a:cubicBezTo>
                  <a:pt x="156" y="88"/>
                  <a:pt x="153" y="91"/>
                  <a:pt x="149" y="91"/>
                </a:cubicBezTo>
                <a:cubicBezTo>
                  <a:pt x="145" y="91"/>
                  <a:pt x="142" y="88"/>
                  <a:pt x="142" y="84"/>
                </a:cubicBezTo>
                <a:cubicBezTo>
                  <a:pt x="142" y="80"/>
                  <a:pt x="145" y="77"/>
                  <a:pt x="149" y="77"/>
                </a:cubicBezTo>
                <a:close/>
                <a:moveTo>
                  <a:pt x="149" y="103"/>
                </a:moveTo>
                <a:cubicBezTo>
                  <a:pt x="149" y="103"/>
                  <a:pt x="149" y="103"/>
                  <a:pt x="149" y="103"/>
                </a:cubicBezTo>
                <a:cubicBezTo>
                  <a:pt x="153" y="103"/>
                  <a:pt x="156" y="106"/>
                  <a:pt x="156" y="110"/>
                </a:cubicBezTo>
                <a:cubicBezTo>
                  <a:pt x="156" y="114"/>
                  <a:pt x="153" y="117"/>
                  <a:pt x="149" y="117"/>
                </a:cubicBezTo>
                <a:cubicBezTo>
                  <a:pt x="145" y="117"/>
                  <a:pt x="142" y="114"/>
                  <a:pt x="142" y="110"/>
                </a:cubicBezTo>
                <a:cubicBezTo>
                  <a:pt x="142" y="106"/>
                  <a:pt x="145" y="103"/>
                  <a:pt x="149" y="103"/>
                </a:cubicBezTo>
                <a:close/>
                <a:moveTo>
                  <a:pt x="149" y="128"/>
                </a:moveTo>
                <a:cubicBezTo>
                  <a:pt x="149" y="128"/>
                  <a:pt x="149" y="128"/>
                  <a:pt x="149" y="128"/>
                </a:cubicBezTo>
                <a:cubicBezTo>
                  <a:pt x="153" y="128"/>
                  <a:pt x="156" y="129"/>
                  <a:pt x="158" y="131"/>
                </a:cubicBezTo>
                <a:cubicBezTo>
                  <a:pt x="161" y="134"/>
                  <a:pt x="162" y="137"/>
                  <a:pt x="162" y="141"/>
                </a:cubicBezTo>
                <a:cubicBezTo>
                  <a:pt x="162" y="144"/>
                  <a:pt x="161" y="148"/>
                  <a:pt x="158" y="150"/>
                </a:cubicBezTo>
                <a:cubicBezTo>
                  <a:pt x="158" y="150"/>
                  <a:pt x="158" y="150"/>
                  <a:pt x="158" y="150"/>
                </a:cubicBezTo>
                <a:cubicBezTo>
                  <a:pt x="156" y="153"/>
                  <a:pt x="153" y="154"/>
                  <a:pt x="149" y="154"/>
                </a:cubicBezTo>
                <a:cubicBezTo>
                  <a:pt x="145" y="154"/>
                  <a:pt x="142" y="152"/>
                  <a:pt x="140" y="150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7" y="147"/>
                  <a:pt x="136" y="144"/>
                  <a:pt x="136" y="141"/>
                </a:cubicBezTo>
                <a:cubicBezTo>
                  <a:pt x="136" y="137"/>
                  <a:pt x="137" y="134"/>
                  <a:pt x="140" y="131"/>
                </a:cubicBezTo>
                <a:cubicBezTo>
                  <a:pt x="142" y="129"/>
                  <a:pt x="145" y="128"/>
                  <a:pt x="149" y="128"/>
                </a:cubicBezTo>
                <a:close/>
                <a:moveTo>
                  <a:pt x="152" y="137"/>
                </a:moveTo>
                <a:cubicBezTo>
                  <a:pt x="152" y="137"/>
                  <a:pt x="152" y="137"/>
                  <a:pt x="152" y="137"/>
                </a:cubicBezTo>
                <a:cubicBezTo>
                  <a:pt x="152" y="137"/>
                  <a:pt x="150" y="136"/>
                  <a:pt x="149" y="136"/>
                </a:cubicBezTo>
                <a:cubicBezTo>
                  <a:pt x="148" y="136"/>
                  <a:pt x="147" y="137"/>
                  <a:pt x="146" y="137"/>
                </a:cubicBezTo>
                <a:cubicBezTo>
                  <a:pt x="146" y="137"/>
                  <a:pt x="146" y="137"/>
                  <a:pt x="146" y="137"/>
                </a:cubicBezTo>
                <a:cubicBezTo>
                  <a:pt x="145" y="138"/>
                  <a:pt x="144" y="140"/>
                  <a:pt x="144" y="141"/>
                </a:cubicBezTo>
                <a:cubicBezTo>
                  <a:pt x="144" y="142"/>
                  <a:pt x="145" y="143"/>
                  <a:pt x="146" y="144"/>
                </a:cubicBezTo>
                <a:cubicBezTo>
                  <a:pt x="146" y="144"/>
                  <a:pt x="146" y="144"/>
                  <a:pt x="146" y="144"/>
                </a:cubicBezTo>
                <a:cubicBezTo>
                  <a:pt x="147" y="145"/>
                  <a:pt x="148" y="146"/>
                  <a:pt x="149" y="146"/>
                </a:cubicBezTo>
                <a:cubicBezTo>
                  <a:pt x="150" y="146"/>
                  <a:pt x="151" y="145"/>
                  <a:pt x="152" y="144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53" y="143"/>
                  <a:pt x="154" y="142"/>
                  <a:pt x="154" y="141"/>
                </a:cubicBezTo>
                <a:cubicBezTo>
                  <a:pt x="154" y="140"/>
                  <a:pt x="153" y="138"/>
                  <a:pt x="152" y="137"/>
                </a:cubicBezTo>
                <a:cubicBezTo>
                  <a:pt x="152" y="137"/>
                  <a:pt x="152" y="137"/>
                  <a:pt x="152" y="137"/>
                </a:cubicBezTo>
                <a:cubicBezTo>
                  <a:pt x="152" y="137"/>
                  <a:pt x="152" y="137"/>
                  <a:pt x="152" y="137"/>
                </a:cubicBezTo>
                <a:close/>
                <a:moveTo>
                  <a:pt x="37" y="57"/>
                </a:moveTo>
                <a:cubicBezTo>
                  <a:pt x="37" y="57"/>
                  <a:pt x="37" y="57"/>
                  <a:pt x="37" y="57"/>
                </a:cubicBezTo>
                <a:cubicBezTo>
                  <a:pt x="118" y="57"/>
                  <a:pt x="118" y="57"/>
                  <a:pt x="118" y="57"/>
                </a:cubicBezTo>
                <a:cubicBezTo>
                  <a:pt x="122" y="57"/>
                  <a:pt x="126" y="58"/>
                  <a:pt x="128" y="61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31" y="64"/>
                  <a:pt x="133" y="67"/>
                  <a:pt x="133" y="72"/>
                </a:cubicBezTo>
                <a:cubicBezTo>
                  <a:pt x="133" y="142"/>
                  <a:pt x="133" y="142"/>
                  <a:pt x="133" y="142"/>
                </a:cubicBezTo>
                <a:cubicBezTo>
                  <a:pt x="133" y="146"/>
                  <a:pt x="131" y="150"/>
                  <a:pt x="129" y="153"/>
                </a:cubicBezTo>
                <a:cubicBezTo>
                  <a:pt x="126" y="155"/>
                  <a:pt x="122" y="157"/>
                  <a:pt x="118" y="157"/>
                </a:cubicBezTo>
                <a:cubicBezTo>
                  <a:pt x="37" y="157"/>
                  <a:pt x="37" y="157"/>
                  <a:pt x="37" y="157"/>
                </a:cubicBezTo>
                <a:cubicBezTo>
                  <a:pt x="33" y="157"/>
                  <a:pt x="30" y="155"/>
                  <a:pt x="27" y="153"/>
                </a:cubicBezTo>
                <a:cubicBezTo>
                  <a:pt x="27" y="153"/>
                  <a:pt x="27" y="153"/>
                  <a:pt x="27" y="153"/>
                </a:cubicBezTo>
                <a:cubicBezTo>
                  <a:pt x="27" y="153"/>
                  <a:pt x="27" y="153"/>
                  <a:pt x="27" y="153"/>
                </a:cubicBezTo>
                <a:cubicBezTo>
                  <a:pt x="27" y="153"/>
                  <a:pt x="27" y="153"/>
                  <a:pt x="27" y="153"/>
                </a:cubicBezTo>
                <a:cubicBezTo>
                  <a:pt x="24" y="150"/>
                  <a:pt x="22" y="146"/>
                  <a:pt x="22" y="142"/>
                </a:cubicBezTo>
                <a:cubicBezTo>
                  <a:pt x="22" y="72"/>
                  <a:pt x="22" y="72"/>
                  <a:pt x="22" y="72"/>
                </a:cubicBezTo>
                <a:cubicBezTo>
                  <a:pt x="22" y="67"/>
                  <a:pt x="24" y="64"/>
                  <a:pt x="27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30" y="58"/>
                  <a:pt x="33" y="57"/>
                  <a:pt x="37" y="57"/>
                </a:cubicBezTo>
                <a:close/>
                <a:moveTo>
                  <a:pt x="118" y="65"/>
                </a:moveTo>
                <a:cubicBezTo>
                  <a:pt x="118" y="65"/>
                  <a:pt x="118" y="65"/>
                  <a:pt x="118" y="65"/>
                </a:cubicBezTo>
                <a:cubicBezTo>
                  <a:pt x="37" y="65"/>
                  <a:pt x="37" y="65"/>
                  <a:pt x="37" y="65"/>
                </a:cubicBezTo>
                <a:cubicBezTo>
                  <a:pt x="36" y="65"/>
                  <a:pt x="34" y="66"/>
                  <a:pt x="33" y="67"/>
                </a:cubicBezTo>
                <a:cubicBezTo>
                  <a:pt x="33" y="67"/>
                  <a:pt x="33" y="67"/>
                  <a:pt x="33" y="67"/>
                </a:cubicBezTo>
                <a:cubicBezTo>
                  <a:pt x="32" y="68"/>
                  <a:pt x="31" y="70"/>
                  <a:pt x="31" y="72"/>
                </a:cubicBezTo>
                <a:cubicBezTo>
                  <a:pt x="31" y="142"/>
                  <a:pt x="31" y="142"/>
                  <a:pt x="31" y="142"/>
                </a:cubicBezTo>
                <a:cubicBezTo>
                  <a:pt x="31" y="144"/>
                  <a:pt x="32" y="146"/>
                  <a:pt x="33" y="147"/>
                </a:cubicBezTo>
                <a:cubicBezTo>
                  <a:pt x="33" y="147"/>
                  <a:pt x="33" y="147"/>
                  <a:pt x="33" y="147"/>
                </a:cubicBezTo>
                <a:cubicBezTo>
                  <a:pt x="34" y="148"/>
                  <a:pt x="36" y="149"/>
                  <a:pt x="37" y="149"/>
                </a:cubicBezTo>
                <a:cubicBezTo>
                  <a:pt x="118" y="149"/>
                  <a:pt x="118" y="149"/>
                  <a:pt x="118" y="149"/>
                </a:cubicBezTo>
                <a:cubicBezTo>
                  <a:pt x="120" y="149"/>
                  <a:pt x="121" y="148"/>
                  <a:pt x="123" y="147"/>
                </a:cubicBezTo>
                <a:cubicBezTo>
                  <a:pt x="124" y="146"/>
                  <a:pt x="124" y="144"/>
                  <a:pt x="124" y="14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4" y="70"/>
                  <a:pt x="124" y="68"/>
                  <a:pt x="123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1" y="66"/>
                  <a:pt x="120" y="65"/>
                  <a:pt x="118" y="65"/>
                </a:cubicBezTo>
                <a:close/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9" y="59"/>
                  <a:pt x="31" y="59"/>
                  <a:pt x="33" y="61"/>
                </a:cubicBezTo>
                <a:cubicBezTo>
                  <a:pt x="27" y="61"/>
                  <a:pt x="27" y="61"/>
                  <a:pt x="27" y="61"/>
                </a:cubicBezTo>
                <a:close/>
                <a:moveTo>
                  <a:pt x="170" y="50"/>
                </a:moveTo>
                <a:cubicBezTo>
                  <a:pt x="170" y="50"/>
                  <a:pt x="170" y="50"/>
                  <a:pt x="170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170" y="163"/>
                  <a:pt x="170" y="163"/>
                  <a:pt x="170" y="163"/>
                </a:cubicBezTo>
                <a:cubicBezTo>
                  <a:pt x="170" y="50"/>
                  <a:pt x="170" y="50"/>
                  <a:pt x="170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0" name="TextBox 2588"/>
          <p:cNvSpPr txBox="1">
            <a:spLocks noChangeArrowheads="1"/>
          </p:cNvSpPr>
          <p:nvPr/>
        </p:nvSpPr>
        <p:spPr bwMode="auto">
          <a:xfrm>
            <a:off x="5508602" y="3917519"/>
            <a:ext cx="11747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添加标题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/>
          <p:nvPr/>
        </p:nvSpPr>
        <p:spPr bwMode="auto">
          <a:xfrm>
            <a:off x="685507" y="2285998"/>
            <a:ext cx="2436948" cy="2735663"/>
          </a:xfrm>
          <a:custGeom>
            <a:avLst/>
            <a:gdLst>
              <a:gd name="T0" fmla="*/ 84 w 1165"/>
              <a:gd name="T1" fmla="*/ 269 h 1308"/>
              <a:gd name="T2" fmla="*/ 498 w 1165"/>
              <a:gd name="T3" fmla="*/ 30 h 1308"/>
              <a:gd name="T4" fmla="*/ 667 w 1165"/>
              <a:gd name="T5" fmla="*/ 30 h 1308"/>
              <a:gd name="T6" fmla="*/ 1080 w 1165"/>
              <a:gd name="T7" fmla="*/ 269 h 1308"/>
              <a:gd name="T8" fmla="*/ 1165 w 1165"/>
              <a:gd name="T9" fmla="*/ 415 h 1308"/>
              <a:gd name="T10" fmla="*/ 1165 w 1165"/>
              <a:gd name="T11" fmla="*/ 892 h 1308"/>
              <a:gd name="T12" fmla="*/ 1080 w 1165"/>
              <a:gd name="T13" fmla="*/ 1039 h 1308"/>
              <a:gd name="T14" fmla="*/ 667 w 1165"/>
              <a:gd name="T15" fmla="*/ 1277 h 1308"/>
              <a:gd name="T16" fmla="*/ 498 w 1165"/>
              <a:gd name="T17" fmla="*/ 1277 h 1308"/>
              <a:gd name="T18" fmla="*/ 84 w 1165"/>
              <a:gd name="T19" fmla="*/ 1039 h 1308"/>
              <a:gd name="T20" fmla="*/ 0 w 1165"/>
              <a:gd name="T21" fmla="*/ 892 h 1308"/>
              <a:gd name="T22" fmla="*/ 0 w 1165"/>
              <a:gd name="T23" fmla="*/ 415 h 1308"/>
              <a:gd name="T24" fmla="*/ 84 w 1165"/>
              <a:gd name="T25" fmla="*/ 269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65" h="1308">
                <a:moveTo>
                  <a:pt x="84" y="269"/>
                </a:moveTo>
                <a:cubicBezTo>
                  <a:pt x="498" y="30"/>
                  <a:pt x="498" y="30"/>
                  <a:pt x="498" y="30"/>
                </a:cubicBezTo>
                <a:cubicBezTo>
                  <a:pt x="550" y="0"/>
                  <a:pt x="614" y="0"/>
                  <a:pt x="667" y="30"/>
                </a:cubicBezTo>
                <a:cubicBezTo>
                  <a:pt x="1080" y="269"/>
                  <a:pt x="1080" y="269"/>
                  <a:pt x="1080" y="269"/>
                </a:cubicBezTo>
                <a:cubicBezTo>
                  <a:pt x="1132" y="299"/>
                  <a:pt x="1165" y="355"/>
                  <a:pt x="1165" y="415"/>
                </a:cubicBezTo>
                <a:cubicBezTo>
                  <a:pt x="1165" y="892"/>
                  <a:pt x="1165" y="892"/>
                  <a:pt x="1165" y="892"/>
                </a:cubicBezTo>
                <a:cubicBezTo>
                  <a:pt x="1165" y="953"/>
                  <a:pt x="1132" y="1008"/>
                  <a:pt x="1080" y="1039"/>
                </a:cubicBezTo>
                <a:cubicBezTo>
                  <a:pt x="667" y="1277"/>
                  <a:pt x="667" y="1277"/>
                  <a:pt x="667" y="1277"/>
                </a:cubicBezTo>
                <a:cubicBezTo>
                  <a:pt x="614" y="1308"/>
                  <a:pt x="550" y="1308"/>
                  <a:pt x="498" y="1277"/>
                </a:cubicBezTo>
                <a:cubicBezTo>
                  <a:pt x="84" y="1039"/>
                  <a:pt x="84" y="1039"/>
                  <a:pt x="84" y="1039"/>
                </a:cubicBezTo>
                <a:cubicBezTo>
                  <a:pt x="32" y="1008"/>
                  <a:pt x="0" y="953"/>
                  <a:pt x="0" y="892"/>
                </a:cubicBezTo>
                <a:cubicBezTo>
                  <a:pt x="0" y="415"/>
                  <a:pt x="0" y="415"/>
                  <a:pt x="0" y="415"/>
                </a:cubicBezTo>
                <a:cubicBezTo>
                  <a:pt x="0" y="355"/>
                  <a:pt x="32" y="299"/>
                  <a:pt x="84" y="269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5"/>
          <p:cNvSpPr/>
          <p:nvPr/>
        </p:nvSpPr>
        <p:spPr bwMode="auto">
          <a:xfrm>
            <a:off x="844403" y="2464372"/>
            <a:ext cx="2119156" cy="2378916"/>
          </a:xfrm>
          <a:custGeom>
            <a:avLst/>
            <a:gdLst>
              <a:gd name="T0" fmla="*/ 84 w 1165"/>
              <a:gd name="T1" fmla="*/ 269 h 1308"/>
              <a:gd name="T2" fmla="*/ 498 w 1165"/>
              <a:gd name="T3" fmla="*/ 30 h 1308"/>
              <a:gd name="T4" fmla="*/ 667 w 1165"/>
              <a:gd name="T5" fmla="*/ 30 h 1308"/>
              <a:gd name="T6" fmla="*/ 1080 w 1165"/>
              <a:gd name="T7" fmla="*/ 269 h 1308"/>
              <a:gd name="T8" fmla="*/ 1165 w 1165"/>
              <a:gd name="T9" fmla="*/ 415 h 1308"/>
              <a:gd name="T10" fmla="*/ 1165 w 1165"/>
              <a:gd name="T11" fmla="*/ 892 h 1308"/>
              <a:gd name="T12" fmla="*/ 1080 w 1165"/>
              <a:gd name="T13" fmla="*/ 1039 h 1308"/>
              <a:gd name="T14" fmla="*/ 667 w 1165"/>
              <a:gd name="T15" fmla="*/ 1277 h 1308"/>
              <a:gd name="T16" fmla="*/ 498 w 1165"/>
              <a:gd name="T17" fmla="*/ 1277 h 1308"/>
              <a:gd name="T18" fmla="*/ 84 w 1165"/>
              <a:gd name="T19" fmla="*/ 1039 h 1308"/>
              <a:gd name="T20" fmla="*/ 0 w 1165"/>
              <a:gd name="T21" fmla="*/ 892 h 1308"/>
              <a:gd name="T22" fmla="*/ 0 w 1165"/>
              <a:gd name="T23" fmla="*/ 415 h 1308"/>
              <a:gd name="T24" fmla="*/ 84 w 1165"/>
              <a:gd name="T25" fmla="*/ 269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65" h="1308">
                <a:moveTo>
                  <a:pt x="84" y="269"/>
                </a:moveTo>
                <a:cubicBezTo>
                  <a:pt x="498" y="30"/>
                  <a:pt x="498" y="30"/>
                  <a:pt x="498" y="30"/>
                </a:cubicBezTo>
                <a:cubicBezTo>
                  <a:pt x="550" y="0"/>
                  <a:pt x="614" y="0"/>
                  <a:pt x="667" y="30"/>
                </a:cubicBezTo>
                <a:cubicBezTo>
                  <a:pt x="1080" y="269"/>
                  <a:pt x="1080" y="269"/>
                  <a:pt x="1080" y="269"/>
                </a:cubicBezTo>
                <a:cubicBezTo>
                  <a:pt x="1132" y="299"/>
                  <a:pt x="1165" y="355"/>
                  <a:pt x="1165" y="415"/>
                </a:cubicBezTo>
                <a:cubicBezTo>
                  <a:pt x="1165" y="892"/>
                  <a:pt x="1165" y="892"/>
                  <a:pt x="1165" y="892"/>
                </a:cubicBezTo>
                <a:cubicBezTo>
                  <a:pt x="1165" y="953"/>
                  <a:pt x="1132" y="1008"/>
                  <a:pt x="1080" y="1039"/>
                </a:cubicBezTo>
                <a:cubicBezTo>
                  <a:pt x="667" y="1277"/>
                  <a:pt x="667" y="1277"/>
                  <a:pt x="667" y="1277"/>
                </a:cubicBezTo>
                <a:cubicBezTo>
                  <a:pt x="614" y="1308"/>
                  <a:pt x="550" y="1308"/>
                  <a:pt x="498" y="1277"/>
                </a:cubicBezTo>
                <a:cubicBezTo>
                  <a:pt x="84" y="1039"/>
                  <a:pt x="84" y="1039"/>
                  <a:pt x="84" y="1039"/>
                </a:cubicBezTo>
                <a:cubicBezTo>
                  <a:pt x="32" y="1008"/>
                  <a:pt x="0" y="953"/>
                  <a:pt x="0" y="892"/>
                </a:cubicBezTo>
                <a:cubicBezTo>
                  <a:pt x="0" y="415"/>
                  <a:pt x="0" y="415"/>
                  <a:pt x="0" y="415"/>
                </a:cubicBezTo>
                <a:cubicBezTo>
                  <a:pt x="0" y="355"/>
                  <a:pt x="32" y="299"/>
                  <a:pt x="84" y="269"/>
                </a:cubicBezTo>
                <a:close/>
              </a:path>
            </a:pathLst>
          </a:custGeom>
          <a:gradFill flip="none" rotWithShape="1">
            <a:gsLst>
              <a:gs pos="13000">
                <a:schemeClr val="bg2"/>
              </a:gs>
              <a:gs pos="78000">
                <a:schemeClr val="tx2"/>
              </a:gs>
            </a:gsLst>
            <a:lin ang="5400000" scaled="1"/>
            <a:tileRect/>
          </a:gradFill>
          <a:ln>
            <a:noFill/>
          </a:ln>
          <a:effectLst>
            <a:outerShdw blurRad="292100" dist="88900" dir="2700000" algn="tl" rotWithShape="0">
              <a:prstClr val="black">
                <a:alpha val="1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任意多边形: 形状 22"/>
          <p:cNvSpPr/>
          <p:nvPr/>
        </p:nvSpPr>
        <p:spPr>
          <a:xfrm>
            <a:off x="1523716" y="3004810"/>
            <a:ext cx="760531" cy="428595"/>
          </a:xfrm>
          <a:custGeom>
            <a:avLst/>
            <a:gdLst>
              <a:gd name="connsiteX0" fmla="*/ 5248 w 819150"/>
              <a:gd name="connsiteY0" fmla="*/ 0 h 461630"/>
              <a:gd name="connsiteX1" fmla="*/ 73400 w 819150"/>
              <a:gd name="connsiteY1" fmla="*/ 0 h 461630"/>
              <a:gd name="connsiteX2" fmla="*/ 98481 w 819150"/>
              <a:gd name="connsiteY2" fmla="*/ 0 h 461630"/>
              <a:gd name="connsiteX3" fmla="*/ 94344 w 819150"/>
              <a:gd name="connsiteY3" fmla="*/ 41032 h 461630"/>
              <a:gd name="connsiteX4" fmla="*/ 409576 w 819150"/>
              <a:gd name="connsiteY4" fmla="*/ 356263 h 461630"/>
              <a:gd name="connsiteX5" fmla="*/ 724808 w 819150"/>
              <a:gd name="connsiteY5" fmla="*/ 41032 h 461630"/>
              <a:gd name="connsiteX6" fmla="*/ 720672 w 819150"/>
              <a:gd name="connsiteY6" fmla="*/ 0 h 461630"/>
              <a:gd name="connsiteX7" fmla="*/ 733952 w 819150"/>
              <a:gd name="connsiteY7" fmla="*/ 0 h 461630"/>
              <a:gd name="connsiteX8" fmla="*/ 813903 w 819150"/>
              <a:gd name="connsiteY8" fmla="*/ 0 h 461630"/>
              <a:gd name="connsiteX9" fmla="*/ 819150 w 819150"/>
              <a:gd name="connsiteY9" fmla="*/ 52055 h 461630"/>
              <a:gd name="connsiteX10" fmla="*/ 409575 w 819150"/>
              <a:gd name="connsiteY10" fmla="*/ 461630 h 461630"/>
              <a:gd name="connsiteX11" fmla="*/ 0 w 819150"/>
              <a:gd name="connsiteY11" fmla="*/ 52055 h 461630"/>
              <a:gd name="connsiteX12" fmla="*/ 5248 w 819150"/>
              <a:gd name="connsiteY12" fmla="*/ 0 h 46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9150" h="461630">
                <a:moveTo>
                  <a:pt x="5248" y="0"/>
                </a:moveTo>
                <a:lnTo>
                  <a:pt x="73400" y="0"/>
                </a:lnTo>
                <a:lnTo>
                  <a:pt x="98481" y="0"/>
                </a:lnTo>
                <a:lnTo>
                  <a:pt x="94344" y="41032"/>
                </a:lnTo>
                <a:cubicBezTo>
                  <a:pt x="94344" y="215129"/>
                  <a:pt x="235478" y="356263"/>
                  <a:pt x="409576" y="356263"/>
                </a:cubicBezTo>
                <a:cubicBezTo>
                  <a:pt x="583673" y="356263"/>
                  <a:pt x="724808" y="215129"/>
                  <a:pt x="724808" y="41032"/>
                </a:cubicBezTo>
                <a:lnTo>
                  <a:pt x="720672" y="0"/>
                </a:lnTo>
                <a:lnTo>
                  <a:pt x="733952" y="0"/>
                </a:lnTo>
                <a:lnTo>
                  <a:pt x="813903" y="0"/>
                </a:lnTo>
                <a:lnTo>
                  <a:pt x="819150" y="52055"/>
                </a:lnTo>
                <a:cubicBezTo>
                  <a:pt x="819150" y="278257"/>
                  <a:pt x="635777" y="461630"/>
                  <a:pt x="409575" y="461630"/>
                </a:cubicBezTo>
                <a:cubicBezTo>
                  <a:pt x="183373" y="461630"/>
                  <a:pt x="0" y="278257"/>
                  <a:pt x="0" y="52055"/>
                </a:cubicBezTo>
                <a:lnTo>
                  <a:pt x="5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25400" dir="16200000" sx="90000" sy="90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/>
          <p:cNvSpPr/>
          <p:nvPr/>
        </p:nvSpPr>
        <p:spPr>
          <a:xfrm>
            <a:off x="904179" y="2990377"/>
            <a:ext cx="1999604" cy="1785349"/>
          </a:xfrm>
          <a:custGeom>
            <a:avLst/>
            <a:gdLst>
              <a:gd name="connsiteX0" fmla="*/ 196238 w 2309266"/>
              <a:gd name="connsiteY0" fmla="*/ 0 h 2061831"/>
              <a:gd name="connsiteX1" fmla="*/ 708931 w 2309266"/>
              <a:gd name="connsiteY1" fmla="*/ 0 h 2061831"/>
              <a:gd name="connsiteX2" fmla="*/ 750306 w 2309266"/>
              <a:gd name="connsiteY2" fmla="*/ 0 h 2061831"/>
              <a:gd name="connsiteX3" fmla="*/ 745058 w 2309266"/>
              <a:gd name="connsiteY3" fmla="*/ 52055 h 2061831"/>
              <a:gd name="connsiteX4" fmla="*/ 1154633 w 2309266"/>
              <a:gd name="connsiteY4" fmla="*/ 461630 h 2061831"/>
              <a:gd name="connsiteX5" fmla="*/ 1564208 w 2309266"/>
              <a:gd name="connsiteY5" fmla="*/ 52055 h 2061831"/>
              <a:gd name="connsiteX6" fmla="*/ 1558961 w 2309266"/>
              <a:gd name="connsiteY6" fmla="*/ 0 h 2061831"/>
              <a:gd name="connsiteX7" fmla="*/ 1621417 w 2309266"/>
              <a:gd name="connsiteY7" fmla="*/ 0 h 2061831"/>
              <a:gd name="connsiteX8" fmla="*/ 2111046 w 2309266"/>
              <a:gd name="connsiteY8" fmla="*/ 0 h 2061831"/>
              <a:gd name="connsiteX9" fmla="*/ 2140779 w 2309266"/>
              <a:gd name="connsiteY9" fmla="*/ 17839 h 2061831"/>
              <a:gd name="connsiteX10" fmla="*/ 2309266 w 2309266"/>
              <a:gd name="connsiteY10" fmla="*/ 307218 h 2061831"/>
              <a:gd name="connsiteX11" fmla="*/ 2309266 w 2309266"/>
              <a:gd name="connsiteY11" fmla="*/ 1252657 h 2061831"/>
              <a:gd name="connsiteX12" fmla="*/ 2140779 w 2309266"/>
              <a:gd name="connsiteY12" fmla="*/ 1544019 h 2061831"/>
              <a:gd name="connsiteX13" fmla="*/ 1322130 w 2309266"/>
              <a:gd name="connsiteY13" fmla="*/ 2015748 h 2061831"/>
              <a:gd name="connsiteX14" fmla="*/ 987137 w 2309266"/>
              <a:gd name="connsiteY14" fmla="*/ 2015748 h 2061831"/>
              <a:gd name="connsiteX15" fmla="*/ 166505 w 2309266"/>
              <a:gd name="connsiteY15" fmla="*/ 1544019 h 2061831"/>
              <a:gd name="connsiteX16" fmla="*/ 0 w 2309266"/>
              <a:gd name="connsiteY16" fmla="*/ 1252657 h 2061831"/>
              <a:gd name="connsiteX17" fmla="*/ 0 w 2309266"/>
              <a:gd name="connsiteY17" fmla="*/ 307218 h 2061831"/>
              <a:gd name="connsiteX18" fmla="*/ 166505 w 2309266"/>
              <a:gd name="connsiteY18" fmla="*/ 17839 h 2061831"/>
              <a:gd name="connsiteX19" fmla="*/ 196238 w 2309266"/>
              <a:gd name="connsiteY19" fmla="*/ 0 h 206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9266" h="2061831">
                <a:moveTo>
                  <a:pt x="196238" y="0"/>
                </a:moveTo>
                <a:cubicBezTo>
                  <a:pt x="196238" y="0"/>
                  <a:pt x="196238" y="0"/>
                  <a:pt x="708931" y="0"/>
                </a:cubicBezTo>
                <a:lnTo>
                  <a:pt x="750306" y="0"/>
                </a:lnTo>
                <a:lnTo>
                  <a:pt x="745058" y="52055"/>
                </a:lnTo>
                <a:cubicBezTo>
                  <a:pt x="745058" y="278257"/>
                  <a:pt x="928431" y="461630"/>
                  <a:pt x="1154633" y="461630"/>
                </a:cubicBezTo>
                <a:cubicBezTo>
                  <a:pt x="1380835" y="461630"/>
                  <a:pt x="1564208" y="278257"/>
                  <a:pt x="1564208" y="52055"/>
                </a:cubicBezTo>
                <a:lnTo>
                  <a:pt x="1558961" y="0"/>
                </a:lnTo>
                <a:lnTo>
                  <a:pt x="1621417" y="0"/>
                </a:lnTo>
                <a:cubicBezTo>
                  <a:pt x="1768849" y="0"/>
                  <a:pt x="1931533" y="0"/>
                  <a:pt x="2111046" y="0"/>
                </a:cubicBezTo>
                <a:cubicBezTo>
                  <a:pt x="2111046" y="0"/>
                  <a:pt x="2111046" y="0"/>
                  <a:pt x="2140779" y="17839"/>
                </a:cubicBezTo>
                <a:cubicBezTo>
                  <a:pt x="2243854" y="77300"/>
                  <a:pt x="2309266" y="188295"/>
                  <a:pt x="2309266" y="307218"/>
                </a:cubicBezTo>
                <a:cubicBezTo>
                  <a:pt x="2309266" y="307218"/>
                  <a:pt x="2309266" y="307218"/>
                  <a:pt x="2309266" y="1252657"/>
                </a:cubicBezTo>
                <a:cubicBezTo>
                  <a:pt x="2309266" y="1373563"/>
                  <a:pt x="2243854" y="1482576"/>
                  <a:pt x="2140779" y="1544019"/>
                </a:cubicBezTo>
                <a:cubicBezTo>
                  <a:pt x="2140779" y="1544019"/>
                  <a:pt x="2140779" y="1544019"/>
                  <a:pt x="1322130" y="2015748"/>
                </a:cubicBezTo>
                <a:cubicBezTo>
                  <a:pt x="1217073" y="2077192"/>
                  <a:pt x="1090212" y="2077192"/>
                  <a:pt x="987137" y="2015748"/>
                </a:cubicBezTo>
                <a:cubicBezTo>
                  <a:pt x="987137" y="2015748"/>
                  <a:pt x="987137" y="2015748"/>
                  <a:pt x="166505" y="1544019"/>
                </a:cubicBezTo>
                <a:cubicBezTo>
                  <a:pt x="63430" y="1482576"/>
                  <a:pt x="0" y="1373563"/>
                  <a:pt x="0" y="1252657"/>
                </a:cubicBezTo>
                <a:cubicBezTo>
                  <a:pt x="0" y="1252657"/>
                  <a:pt x="0" y="1252657"/>
                  <a:pt x="0" y="307218"/>
                </a:cubicBezTo>
                <a:cubicBezTo>
                  <a:pt x="0" y="188295"/>
                  <a:pt x="63430" y="77300"/>
                  <a:pt x="166505" y="17839"/>
                </a:cubicBezTo>
                <a:cubicBezTo>
                  <a:pt x="166505" y="17839"/>
                  <a:pt x="166505" y="17839"/>
                  <a:pt x="1962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101600" dir="16200000" sx="96000" sy="96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257"/>
          <p:cNvSpPr>
            <a:spLocks noEditPoints="1"/>
          </p:cNvSpPr>
          <p:nvPr/>
        </p:nvSpPr>
        <p:spPr bwMode="auto">
          <a:xfrm>
            <a:off x="1731146" y="2813024"/>
            <a:ext cx="345671" cy="345671"/>
          </a:xfrm>
          <a:custGeom>
            <a:avLst/>
            <a:gdLst>
              <a:gd name="T0" fmla="*/ 91 w 183"/>
              <a:gd name="T1" fmla="*/ 0 h 183"/>
              <a:gd name="T2" fmla="*/ 156 w 183"/>
              <a:gd name="T3" fmla="*/ 27 h 183"/>
              <a:gd name="T4" fmla="*/ 157 w 183"/>
              <a:gd name="T5" fmla="*/ 27 h 183"/>
              <a:gd name="T6" fmla="*/ 183 w 183"/>
              <a:gd name="T7" fmla="*/ 92 h 183"/>
              <a:gd name="T8" fmla="*/ 179 w 183"/>
              <a:gd name="T9" fmla="*/ 120 h 183"/>
              <a:gd name="T10" fmla="*/ 167 w 183"/>
              <a:gd name="T11" fmla="*/ 144 h 183"/>
              <a:gd name="T12" fmla="*/ 167 w 183"/>
              <a:gd name="T13" fmla="*/ 176 h 183"/>
              <a:gd name="T14" fmla="*/ 160 w 183"/>
              <a:gd name="T15" fmla="*/ 183 h 183"/>
              <a:gd name="T16" fmla="*/ 160 w 183"/>
              <a:gd name="T17" fmla="*/ 183 h 183"/>
              <a:gd name="T18" fmla="*/ 91 w 183"/>
              <a:gd name="T19" fmla="*/ 183 h 183"/>
              <a:gd name="T20" fmla="*/ 27 w 183"/>
              <a:gd name="T21" fmla="*/ 157 h 183"/>
              <a:gd name="T22" fmla="*/ 27 w 183"/>
              <a:gd name="T23" fmla="*/ 156 h 183"/>
              <a:gd name="T24" fmla="*/ 26 w 183"/>
              <a:gd name="T25" fmla="*/ 157 h 183"/>
              <a:gd name="T26" fmla="*/ 0 w 183"/>
              <a:gd name="T27" fmla="*/ 92 h 183"/>
              <a:gd name="T28" fmla="*/ 27 w 183"/>
              <a:gd name="T29" fmla="*/ 27 h 183"/>
              <a:gd name="T30" fmla="*/ 26 w 183"/>
              <a:gd name="T31" fmla="*/ 27 h 183"/>
              <a:gd name="T32" fmla="*/ 91 w 183"/>
              <a:gd name="T33" fmla="*/ 0 h 183"/>
              <a:gd name="T34" fmla="*/ 46 w 183"/>
              <a:gd name="T35" fmla="*/ 73 h 183"/>
              <a:gd name="T36" fmla="*/ 46 w 183"/>
              <a:gd name="T37" fmla="*/ 73 h 183"/>
              <a:gd name="T38" fmla="*/ 41 w 183"/>
              <a:gd name="T39" fmla="*/ 69 h 183"/>
              <a:gd name="T40" fmla="*/ 46 w 183"/>
              <a:gd name="T41" fmla="*/ 65 h 183"/>
              <a:gd name="T42" fmla="*/ 137 w 183"/>
              <a:gd name="T43" fmla="*/ 65 h 183"/>
              <a:gd name="T44" fmla="*/ 141 w 183"/>
              <a:gd name="T45" fmla="*/ 69 h 183"/>
              <a:gd name="T46" fmla="*/ 137 w 183"/>
              <a:gd name="T47" fmla="*/ 73 h 183"/>
              <a:gd name="T48" fmla="*/ 46 w 183"/>
              <a:gd name="T49" fmla="*/ 73 h 183"/>
              <a:gd name="T50" fmla="*/ 46 w 183"/>
              <a:gd name="T51" fmla="*/ 96 h 183"/>
              <a:gd name="T52" fmla="*/ 46 w 183"/>
              <a:gd name="T53" fmla="*/ 96 h 183"/>
              <a:gd name="T54" fmla="*/ 41 w 183"/>
              <a:gd name="T55" fmla="*/ 92 h 183"/>
              <a:gd name="T56" fmla="*/ 46 w 183"/>
              <a:gd name="T57" fmla="*/ 87 h 183"/>
              <a:gd name="T58" fmla="*/ 137 w 183"/>
              <a:gd name="T59" fmla="*/ 87 h 183"/>
              <a:gd name="T60" fmla="*/ 141 w 183"/>
              <a:gd name="T61" fmla="*/ 92 h 183"/>
              <a:gd name="T62" fmla="*/ 137 w 183"/>
              <a:gd name="T63" fmla="*/ 96 h 183"/>
              <a:gd name="T64" fmla="*/ 46 w 183"/>
              <a:gd name="T65" fmla="*/ 96 h 183"/>
              <a:gd name="T66" fmla="*/ 46 w 183"/>
              <a:gd name="T67" fmla="*/ 118 h 183"/>
              <a:gd name="T68" fmla="*/ 46 w 183"/>
              <a:gd name="T69" fmla="*/ 118 h 183"/>
              <a:gd name="T70" fmla="*/ 41 w 183"/>
              <a:gd name="T71" fmla="*/ 114 h 183"/>
              <a:gd name="T72" fmla="*/ 46 w 183"/>
              <a:gd name="T73" fmla="*/ 110 h 183"/>
              <a:gd name="T74" fmla="*/ 137 w 183"/>
              <a:gd name="T75" fmla="*/ 110 h 183"/>
              <a:gd name="T76" fmla="*/ 141 w 183"/>
              <a:gd name="T77" fmla="*/ 114 h 183"/>
              <a:gd name="T78" fmla="*/ 137 w 183"/>
              <a:gd name="T79" fmla="*/ 118 h 183"/>
              <a:gd name="T80" fmla="*/ 46 w 183"/>
              <a:gd name="T81" fmla="*/ 118 h 183"/>
              <a:gd name="T82" fmla="*/ 146 w 183"/>
              <a:gd name="T83" fmla="*/ 37 h 183"/>
              <a:gd name="T84" fmla="*/ 146 w 183"/>
              <a:gd name="T85" fmla="*/ 37 h 183"/>
              <a:gd name="T86" fmla="*/ 91 w 183"/>
              <a:gd name="T87" fmla="*/ 14 h 183"/>
              <a:gd name="T88" fmla="*/ 36 w 183"/>
              <a:gd name="T89" fmla="*/ 37 h 183"/>
              <a:gd name="T90" fmla="*/ 36 w 183"/>
              <a:gd name="T91" fmla="*/ 37 h 183"/>
              <a:gd name="T92" fmla="*/ 36 w 183"/>
              <a:gd name="T93" fmla="*/ 37 h 183"/>
              <a:gd name="T94" fmla="*/ 14 w 183"/>
              <a:gd name="T95" fmla="*/ 92 h 183"/>
              <a:gd name="T96" fmla="*/ 36 w 183"/>
              <a:gd name="T97" fmla="*/ 146 h 183"/>
              <a:gd name="T98" fmla="*/ 91 w 183"/>
              <a:gd name="T99" fmla="*/ 169 h 183"/>
              <a:gd name="T100" fmla="*/ 153 w 183"/>
              <a:gd name="T101" fmla="*/ 169 h 183"/>
              <a:gd name="T102" fmla="*/ 153 w 183"/>
              <a:gd name="T103" fmla="*/ 141 h 183"/>
              <a:gd name="T104" fmla="*/ 153 w 183"/>
              <a:gd name="T105" fmla="*/ 141 h 183"/>
              <a:gd name="T106" fmla="*/ 154 w 183"/>
              <a:gd name="T107" fmla="*/ 137 h 183"/>
              <a:gd name="T108" fmla="*/ 165 w 183"/>
              <a:gd name="T109" fmla="*/ 116 h 183"/>
              <a:gd name="T110" fmla="*/ 169 w 183"/>
              <a:gd name="T111" fmla="*/ 92 h 183"/>
              <a:gd name="T112" fmla="*/ 147 w 183"/>
              <a:gd name="T113" fmla="*/ 37 h 183"/>
              <a:gd name="T114" fmla="*/ 146 w 183"/>
              <a:gd name="T115" fmla="*/ 3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3" h="183">
                <a:moveTo>
                  <a:pt x="91" y="0"/>
                </a:moveTo>
                <a:cubicBezTo>
                  <a:pt x="117" y="0"/>
                  <a:pt x="140" y="10"/>
                  <a:pt x="156" y="27"/>
                </a:cubicBezTo>
                <a:cubicBezTo>
                  <a:pt x="157" y="27"/>
                  <a:pt x="157" y="27"/>
                  <a:pt x="157" y="27"/>
                </a:cubicBezTo>
                <a:cubicBezTo>
                  <a:pt x="173" y="44"/>
                  <a:pt x="183" y="67"/>
                  <a:pt x="183" y="92"/>
                </a:cubicBezTo>
                <a:cubicBezTo>
                  <a:pt x="183" y="101"/>
                  <a:pt x="182" y="111"/>
                  <a:pt x="179" y="120"/>
                </a:cubicBezTo>
                <a:cubicBezTo>
                  <a:pt x="176" y="129"/>
                  <a:pt x="172" y="136"/>
                  <a:pt x="167" y="144"/>
                </a:cubicBezTo>
                <a:cubicBezTo>
                  <a:pt x="167" y="176"/>
                  <a:pt x="167" y="176"/>
                  <a:pt x="167" y="176"/>
                </a:cubicBezTo>
                <a:cubicBezTo>
                  <a:pt x="167" y="180"/>
                  <a:pt x="164" y="183"/>
                  <a:pt x="160" y="183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91" y="183"/>
                  <a:pt x="91" y="183"/>
                  <a:pt x="91" y="183"/>
                </a:cubicBezTo>
                <a:cubicBezTo>
                  <a:pt x="66" y="183"/>
                  <a:pt x="43" y="173"/>
                  <a:pt x="27" y="157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6" y="157"/>
                  <a:pt x="26" y="157"/>
                  <a:pt x="26" y="157"/>
                </a:cubicBezTo>
                <a:cubicBezTo>
                  <a:pt x="10" y="140"/>
                  <a:pt x="0" y="117"/>
                  <a:pt x="0" y="92"/>
                </a:cubicBezTo>
                <a:cubicBezTo>
                  <a:pt x="0" y="66"/>
                  <a:pt x="10" y="43"/>
                  <a:pt x="27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46" y="73"/>
                </a:moveTo>
                <a:cubicBezTo>
                  <a:pt x="46" y="73"/>
                  <a:pt x="46" y="73"/>
                  <a:pt x="46" y="73"/>
                </a:cubicBezTo>
                <a:cubicBezTo>
                  <a:pt x="43" y="73"/>
                  <a:pt x="41" y="71"/>
                  <a:pt x="41" y="69"/>
                </a:cubicBezTo>
                <a:cubicBezTo>
                  <a:pt x="41" y="67"/>
                  <a:pt x="43" y="65"/>
                  <a:pt x="46" y="65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39" y="65"/>
                  <a:pt x="141" y="67"/>
                  <a:pt x="141" y="69"/>
                </a:cubicBezTo>
                <a:cubicBezTo>
                  <a:pt x="141" y="71"/>
                  <a:pt x="139" y="73"/>
                  <a:pt x="137" y="73"/>
                </a:cubicBezTo>
                <a:cubicBezTo>
                  <a:pt x="46" y="73"/>
                  <a:pt x="46" y="73"/>
                  <a:pt x="46" y="73"/>
                </a:cubicBezTo>
                <a:close/>
                <a:moveTo>
                  <a:pt x="46" y="96"/>
                </a:moveTo>
                <a:cubicBezTo>
                  <a:pt x="46" y="96"/>
                  <a:pt x="46" y="96"/>
                  <a:pt x="46" y="96"/>
                </a:cubicBezTo>
                <a:cubicBezTo>
                  <a:pt x="43" y="96"/>
                  <a:pt x="41" y="94"/>
                  <a:pt x="41" y="92"/>
                </a:cubicBezTo>
                <a:cubicBezTo>
                  <a:pt x="41" y="89"/>
                  <a:pt x="43" y="87"/>
                  <a:pt x="46" y="87"/>
                </a:cubicBezTo>
                <a:cubicBezTo>
                  <a:pt x="137" y="87"/>
                  <a:pt x="137" y="87"/>
                  <a:pt x="137" y="87"/>
                </a:cubicBezTo>
                <a:cubicBezTo>
                  <a:pt x="139" y="87"/>
                  <a:pt x="141" y="89"/>
                  <a:pt x="141" y="92"/>
                </a:cubicBezTo>
                <a:cubicBezTo>
                  <a:pt x="141" y="94"/>
                  <a:pt x="139" y="96"/>
                  <a:pt x="137" y="96"/>
                </a:cubicBezTo>
                <a:cubicBezTo>
                  <a:pt x="46" y="96"/>
                  <a:pt x="46" y="96"/>
                  <a:pt x="46" y="96"/>
                </a:cubicBezTo>
                <a:close/>
                <a:moveTo>
                  <a:pt x="46" y="118"/>
                </a:moveTo>
                <a:cubicBezTo>
                  <a:pt x="46" y="118"/>
                  <a:pt x="46" y="118"/>
                  <a:pt x="46" y="118"/>
                </a:cubicBezTo>
                <a:cubicBezTo>
                  <a:pt x="43" y="118"/>
                  <a:pt x="41" y="117"/>
                  <a:pt x="41" y="114"/>
                </a:cubicBezTo>
                <a:cubicBezTo>
                  <a:pt x="41" y="112"/>
                  <a:pt x="43" y="110"/>
                  <a:pt x="46" y="110"/>
                </a:cubicBezTo>
                <a:cubicBezTo>
                  <a:pt x="137" y="110"/>
                  <a:pt x="137" y="110"/>
                  <a:pt x="137" y="110"/>
                </a:cubicBezTo>
                <a:cubicBezTo>
                  <a:pt x="139" y="110"/>
                  <a:pt x="141" y="112"/>
                  <a:pt x="141" y="114"/>
                </a:cubicBezTo>
                <a:cubicBezTo>
                  <a:pt x="141" y="117"/>
                  <a:pt x="139" y="118"/>
                  <a:pt x="137" y="118"/>
                </a:cubicBezTo>
                <a:cubicBezTo>
                  <a:pt x="46" y="118"/>
                  <a:pt x="46" y="118"/>
                  <a:pt x="46" y="118"/>
                </a:cubicBezTo>
                <a:close/>
                <a:moveTo>
                  <a:pt x="146" y="37"/>
                </a:moveTo>
                <a:cubicBezTo>
                  <a:pt x="146" y="37"/>
                  <a:pt x="146" y="37"/>
                  <a:pt x="146" y="37"/>
                </a:cubicBezTo>
                <a:cubicBezTo>
                  <a:pt x="132" y="23"/>
                  <a:pt x="113" y="14"/>
                  <a:pt x="91" y="14"/>
                </a:cubicBezTo>
                <a:cubicBezTo>
                  <a:pt x="70" y="14"/>
                  <a:pt x="51" y="23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22" y="51"/>
                  <a:pt x="14" y="70"/>
                  <a:pt x="14" y="92"/>
                </a:cubicBezTo>
                <a:cubicBezTo>
                  <a:pt x="14" y="113"/>
                  <a:pt x="22" y="133"/>
                  <a:pt x="36" y="146"/>
                </a:cubicBezTo>
                <a:cubicBezTo>
                  <a:pt x="51" y="160"/>
                  <a:pt x="70" y="169"/>
                  <a:pt x="91" y="169"/>
                </a:cubicBezTo>
                <a:cubicBezTo>
                  <a:pt x="153" y="169"/>
                  <a:pt x="153" y="169"/>
                  <a:pt x="153" y="169"/>
                </a:cubicBezTo>
                <a:cubicBezTo>
                  <a:pt x="153" y="141"/>
                  <a:pt x="153" y="141"/>
                  <a:pt x="153" y="141"/>
                </a:cubicBezTo>
                <a:cubicBezTo>
                  <a:pt x="153" y="141"/>
                  <a:pt x="153" y="141"/>
                  <a:pt x="153" y="141"/>
                </a:cubicBezTo>
                <a:cubicBezTo>
                  <a:pt x="153" y="140"/>
                  <a:pt x="153" y="139"/>
                  <a:pt x="154" y="137"/>
                </a:cubicBezTo>
                <a:cubicBezTo>
                  <a:pt x="159" y="131"/>
                  <a:pt x="163" y="124"/>
                  <a:pt x="165" y="116"/>
                </a:cubicBezTo>
                <a:cubicBezTo>
                  <a:pt x="168" y="108"/>
                  <a:pt x="169" y="100"/>
                  <a:pt x="169" y="92"/>
                </a:cubicBezTo>
                <a:cubicBezTo>
                  <a:pt x="169" y="70"/>
                  <a:pt x="160" y="51"/>
                  <a:pt x="147" y="37"/>
                </a:cubicBezTo>
                <a:cubicBezTo>
                  <a:pt x="146" y="37"/>
                  <a:pt x="146" y="37"/>
                  <a:pt x="146" y="37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TextBox 2588"/>
          <p:cNvSpPr txBox="1">
            <a:spLocks noChangeArrowheads="1"/>
          </p:cNvSpPr>
          <p:nvPr/>
        </p:nvSpPr>
        <p:spPr bwMode="auto">
          <a:xfrm>
            <a:off x="1043618" y="3515439"/>
            <a:ext cx="1720727" cy="307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品牌全案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0" name="TextBox 2589"/>
          <p:cNvSpPr txBox="1"/>
          <p:nvPr/>
        </p:nvSpPr>
        <p:spPr>
          <a:xfrm>
            <a:off x="805689" y="3970436"/>
            <a:ext cx="2196584" cy="50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以上的资深人士组成的核心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创作执行团队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750147" y="3862238"/>
            <a:ext cx="30766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5"/>
          <p:cNvSpPr/>
          <p:nvPr/>
        </p:nvSpPr>
        <p:spPr bwMode="auto">
          <a:xfrm>
            <a:off x="3482735" y="2285998"/>
            <a:ext cx="2436948" cy="2735663"/>
          </a:xfrm>
          <a:custGeom>
            <a:avLst/>
            <a:gdLst>
              <a:gd name="T0" fmla="*/ 84 w 1165"/>
              <a:gd name="T1" fmla="*/ 269 h 1308"/>
              <a:gd name="T2" fmla="*/ 498 w 1165"/>
              <a:gd name="T3" fmla="*/ 30 h 1308"/>
              <a:gd name="T4" fmla="*/ 667 w 1165"/>
              <a:gd name="T5" fmla="*/ 30 h 1308"/>
              <a:gd name="T6" fmla="*/ 1080 w 1165"/>
              <a:gd name="T7" fmla="*/ 269 h 1308"/>
              <a:gd name="T8" fmla="*/ 1165 w 1165"/>
              <a:gd name="T9" fmla="*/ 415 h 1308"/>
              <a:gd name="T10" fmla="*/ 1165 w 1165"/>
              <a:gd name="T11" fmla="*/ 892 h 1308"/>
              <a:gd name="T12" fmla="*/ 1080 w 1165"/>
              <a:gd name="T13" fmla="*/ 1039 h 1308"/>
              <a:gd name="T14" fmla="*/ 667 w 1165"/>
              <a:gd name="T15" fmla="*/ 1277 h 1308"/>
              <a:gd name="T16" fmla="*/ 498 w 1165"/>
              <a:gd name="T17" fmla="*/ 1277 h 1308"/>
              <a:gd name="T18" fmla="*/ 84 w 1165"/>
              <a:gd name="T19" fmla="*/ 1039 h 1308"/>
              <a:gd name="T20" fmla="*/ 0 w 1165"/>
              <a:gd name="T21" fmla="*/ 892 h 1308"/>
              <a:gd name="T22" fmla="*/ 0 w 1165"/>
              <a:gd name="T23" fmla="*/ 415 h 1308"/>
              <a:gd name="T24" fmla="*/ 84 w 1165"/>
              <a:gd name="T25" fmla="*/ 269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65" h="1308">
                <a:moveTo>
                  <a:pt x="84" y="269"/>
                </a:moveTo>
                <a:cubicBezTo>
                  <a:pt x="498" y="30"/>
                  <a:pt x="498" y="30"/>
                  <a:pt x="498" y="30"/>
                </a:cubicBezTo>
                <a:cubicBezTo>
                  <a:pt x="550" y="0"/>
                  <a:pt x="614" y="0"/>
                  <a:pt x="667" y="30"/>
                </a:cubicBezTo>
                <a:cubicBezTo>
                  <a:pt x="1080" y="269"/>
                  <a:pt x="1080" y="269"/>
                  <a:pt x="1080" y="269"/>
                </a:cubicBezTo>
                <a:cubicBezTo>
                  <a:pt x="1132" y="299"/>
                  <a:pt x="1165" y="355"/>
                  <a:pt x="1165" y="415"/>
                </a:cubicBezTo>
                <a:cubicBezTo>
                  <a:pt x="1165" y="892"/>
                  <a:pt x="1165" y="892"/>
                  <a:pt x="1165" y="892"/>
                </a:cubicBezTo>
                <a:cubicBezTo>
                  <a:pt x="1165" y="953"/>
                  <a:pt x="1132" y="1008"/>
                  <a:pt x="1080" y="1039"/>
                </a:cubicBezTo>
                <a:cubicBezTo>
                  <a:pt x="667" y="1277"/>
                  <a:pt x="667" y="1277"/>
                  <a:pt x="667" y="1277"/>
                </a:cubicBezTo>
                <a:cubicBezTo>
                  <a:pt x="614" y="1308"/>
                  <a:pt x="550" y="1308"/>
                  <a:pt x="498" y="1277"/>
                </a:cubicBezTo>
                <a:cubicBezTo>
                  <a:pt x="84" y="1039"/>
                  <a:pt x="84" y="1039"/>
                  <a:pt x="84" y="1039"/>
                </a:cubicBezTo>
                <a:cubicBezTo>
                  <a:pt x="32" y="1008"/>
                  <a:pt x="0" y="953"/>
                  <a:pt x="0" y="892"/>
                </a:cubicBezTo>
                <a:cubicBezTo>
                  <a:pt x="0" y="415"/>
                  <a:pt x="0" y="415"/>
                  <a:pt x="0" y="415"/>
                </a:cubicBezTo>
                <a:cubicBezTo>
                  <a:pt x="0" y="355"/>
                  <a:pt x="32" y="299"/>
                  <a:pt x="84" y="269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0" name="Freeform 5"/>
          <p:cNvSpPr/>
          <p:nvPr/>
        </p:nvSpPr>
        <p:spPr bwMode="auto">
          <a:xfrm>
            <a:off x="3641631" y="2464372"/>
            <a:ext cx="2119156" cy="2378916"/>
          </a:xfrm>
          <a:custGeom>
            <a:avLst/>
            <a:gdLst>
              <a:gd name="T0" fmla="*/ 84 w 1165"/>
              <a:gd name="T1" fmla="*/ 269 h 1308"/>
              <a:gd name="T2" fmla="*/ 498 w 1165"/>
              <a:gd name="T3" fmla="*/ 30 h 1308"/>
              <a:gd name="T4" fmla="*/ 667 w 1165"/>
              <a:gd name="T5" fmla="*/ 30 h 1308"/>
              <a:gd name="T6" fmla="*/ 1080 w 1165"/>
              <a:gd name="T7" fmla="*/ 269 h 1308"/>
              <a:gd name="T8" fmla="*/ 1165 w 1165"/>
              <a:gd name="T9" fmla="*/ 415 h 1308"/>
              <a:gd name="T10" fmla="*/ 1165 w 1165"/>
              <a:gd name="T11" fmla="*/ 892 h 1308"/>
              <a:gd name="T12" fmla="*/ 1080 w 1165"/>
              <a:gd name="T13" fmla="*/ 1039 h 1308"/>
              <a:gd name="T14" fmla="*/ 667 w 1165"/>
              <a:gd name="T15" fmla="*/ 1277 h 1308"/>
              <a:gd name="T16" fmla="*/ 498 w 1165"/>
              <a:gd name="T17" fmla="*/ 1277 h 1308"/>
              <a:gd name="T18" fmla="*/ 84 w 1165"/>
              <a:gd name="T19" fmla="*/ 1039 h 1308"/>
              <a:gd name="T20" fmla="*/ 0 w 1165"/>
              <a:gd name="T21" fmla="*/ 892 h 1308"/>
              <a:gd name="T22" fmla="*/ 0 w 1165"/>
              <a:gd name="T23" fmla="*/ 415 h 1308"/>
              <a:gd name="T24" fmla="*/ 84 w 1165"/>
              <a:gd name="T25" fmla="*/ 269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65" h="1308">
                <a:moveTo>
                  <a:pt x="84" y="269"/>
                </a:moveTo>
                <a:cubicBezTo>
                  <a:pt x="498" y="30"/>
                  <a:pt x="498" y="30"/>
                  <a:pt x="498" y="30"/>
                </a:cubicBezTo>
                <a:cubicBezTo>
                  <a:pt x="550" y="0"/>
                  <a:pt x="614" y="0"/>
                  <a:pt x="667" y="30"/>
                </a:cubicBezTo>
                <a:cubicBezTo>
                  <a:pt x="1080" y="269"/>
                  <a:pt x="1080" y="269"/>
                  <a:pt x="1080" y="269"/>
                </a:cubicBezTo>
                <a:cubicBezTo>
                  <a:pt x="1132" y="299"/>
                  <a:pt x="1165" y="355"/>
                  <a:pt x="1165" y="415"/>
                </a:cubicBezTo>
                <a:cubicBezTo>
                  <a:pt x="1165" y="892"/>
                  <a:pt x="1165" y="892"/>
                  <a:pt x="1165" y="892"/>
                </a:cubicBezTo>
                <a:cubicBezTo>
                  <a:pt x="1165" y="953"/>
                  <a:pt x="1132" y="1008"/>
                  <a:pt x="1080" y="1039"/>
                </a:cubicBezTo>
                <a:cubicBezTo>
                  <a:pt x="667" y="1277"/>
                  <a:pt x="667" y="1277"/>
                  <a:pt x="667" y="1277"/>
                </a:cubicBezTo>
                <a:cubicBezTo>
                  <a:pt x="614" y="1308"/>
                  <a:pt x="550" y="1308"/>
                  <a:pt x="498" y="1277"/>
                </a:cubicBezTo>
                <a:cubicBezTo>
                  <a:pt x="84" y="1039"/>
                  <a:pt x="84" y="1039"/>
                  <a:pt x="84" y="1039"/>
                </a:cubicBezTo>
                <a:cubicBezTo>
                  <a:pt x="32" y="1008"/>
                  <a:pt x="0" y="953"/>
                  <a:pt x="0" y="892"/>
                </a:cubicBezTo>
                <a:cubicBezTo>
                  <a:pt x="0" y="415"/>
                  <a:pt x="0" y="415"/>
                  <a:pt x="0" y="415"/>
                </a:cubicBezTo>
                <a:cubicBezTo>
                  <a:pt x="0" y="355"/>
                  <a:pt x="32" y="299"/>
                  <a:pt x="84" y="269"/>
                </a:cubicBezTo>
                <a:close/>
              </a:path>
            </a:pathLst>
          </a:custGeom>
          <a:gradFill flip="none" rotWithShape="1">
            <a:gsLst>
              <a:gs pos="13000">
                <a:schemeClr val="accent2"/>
              </a:gs>
              <a:gs pos="78000">
                <a:schemeClr val="accent1"/>
              </a:gs>
            </a:gsLst>
            <a:lin ang="5400000" scaled="1"/>
            <a:tileRect/>
          </a:gradFill>
          <a:ln>
            <a:noFill/>
          </a:ln>
          <a:effectLst>
            <a:outerShdw blurRad="292100" dist="88900" dir="2700000" algn="tl" rotWithShape="0">
              <a:prstClr val="black">
                <a:alpha val="1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任意多边形: 形状 50"/>
          <p:cNvSpPr/>
          <p:nvPr/>
        </p:nvSpPr>
        <p:spPr>
          <a:xfrm>
            <a:off x="4320944" y="3004810"/>
            <a:ext cx="760531" cy="428595"/>
          </a:xfrm>
          <a:custGeom>
            <a:avLst/>
            <a:gdLst>
              <a:gd name="connsiteX0" fmla="*/ 5248 w 819150"/>
              <a:gd name="connsiteY0" fmla="*/ 0 h 461630"/>
              <a:gd name="connsiteX1" fmla="*/ 73400 w 819150"/>
              <a:gd name="connsiteY1" fmla="*/ 0 h 461630"/>
              <a:gd name="connsiteX2" fmla="*/ 98481 w 819150"/>
              <a:gd name="connsiteY2" fmla="*/ 0 h 461630"/>
              <a:gd name="connsiteX3" fmla="*/ 94344 w 819150"/>
              <a:gd name="connsiteY3" fmla="*/ 41032 h 461630"/>
              <a:gd name="connsiteX4" fmla="*/ 409576 w 819150"/>
              <a:gd name="connsiteY4" fmla="*/ 356263 h 461630"/>
              <a:gd name="connsiteX5" fmla="*/ 724808 w 819150"/>
              <a:gd name="connsiteY5" fmla="*/ 41032 h 461630"/>
              <a:gd name="connsiteX6" fmla="*/ 720672 w 819150"/>
              <a:gd name="connsiteY6" fmla="*/ 0 h 461630"/>
              <a:gd name="connsiteX7" fmla="*/ 733952 w 819150"/>
              <a:gd name="connsiteY7" fmla="*/ 0 h 461630"/>
              <a:gd name="connsiteX8" fmla="*/ 813903 w 819150"/>
              <a:gd name="connsiteY8" fmla="*/ 0 h 461630"/>
              <a:gd name="connsiteX9" fmla="*/ 819150 w 819150"/>
              <a:gd name="connsiteY9" fmla="*/ 52055 h 461630"/>
              <a:gd name="connsiteX10" fmla="*/ 409575 w 819150"/>
              <a:gd name="connsiteY10" fmla="*/ 461630 h 461630"/>
              <a:gd name="connsiteX11" fmla="*/ 0 w 819150"/>
              <a:gd name="connsiteY11" fmla="*/ 52055 h 461630"/>
              <a:gd name="connsiteX12" fmla="*/ 5248 w 819150"/>
              <a:gd name="connsiteY12" fmla="*/ 0 h 46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9150" h="461630">
                <a:moveTo>
                  <a:pt x="5248" y="0"/>
                </a:moveTo>
                <a:lnTo>
                  <a:pt x="73400" y="0"/>
                </a:lnTo>
                <a:lnTo>
                  <a:pt x="98481" y="0"/>
                </a:lnTo>
                <a:lnTo>
                  <a:pt x="94344" y="41032"/>
                </a:lnTo>
                <a:cubicBezTo>
                  <a:pt x="94344" y="215129"/>
                  <a:pt x="235478" y="356263"/>
                  <a:pt x="409576" y="356263"/>
                </a:cubicBezTo>
                <a:cubicBezTo>
                  <a:pt x="583673" y="356263"/>
                  <a:pt x="724808" y="215129"/>
                  <a:pt x="724808" y="41032"/>
                </a:cubicBezTo>
                <a:lnTo>
                  <a:pt x="720672" y="0"/>
                </a:lnTo>
                <a:lnTo>
                  <a:pt x="733952" y="0"/>
                </a:lnTo>
                <a:lnTo>
                  <a:pt x="813903" y="0"/>
                </a:lnTo>
                <a:lnTo>
                  <a:pt x="819150" y="52055"/>
                </a:lnTo>
                <a:cubicBezTo>
                  <a:pt x="819150" y="278257"/>
                  <a:pt x="635777" y="461630"/>
                  <a:pt x="409575" y="461630"/>
                </a:cubicBezTo>
                <a:cubicBezTo>
                  <a:pt x="183373" y="461630"/>
                  <a:pt x="0" y="278257"/>
                  <a:pt x="0" y="52055"/>
                </a:cubicBezTo>
                <a:lnTo>
                  <a:pt x="5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25400" dir="16200000" sx="90000" sy="90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: 形状 51"/>
          <p:cNvSpPr/>
          <p:nvPr/>
        </p:nvSpPr>
        <p:spPr>
          <a:xfrm>
            <a:off x="3701407" y="2990377"/>
            <a:ext cx="1999604" cy="1785349"/>
          </a:xfrm>
          <a:custGeom>
            <a:avLst/>
            <a:gdLst>
              <a:gd name="connsiteX0" fmla="*/ 196238 w 2309266"/>
              <a:gd name="connsiteY0" fmla="*/ 0 h 2061831"/>
              <a:gd name="connsiteX1" fmla="*/ 708931 w 2309266"/>
              <a:gd name="connsiteY1" fmla="*/ 0 h 2061831"/>
              <a:gd name="connsiteX2" fmla="*/ 750306 w 2309266"/>
              <a:gd name="connsiteY2" fmla="*/ 0 h 2061831"/>
              <a:gd name="connsiteX3" fmla="*/ 745058 w 2309266"/>
              <a:gd name="connsiteY3" fmla="*/ 52055 h 2061831"/>
              <a:gd name="connsiteX4" fmla="*/ 1154633 w 2309266"/>
              <a:gd name="connsiteY4" fmla="*/ 461630 h 2061831"/>
              <a:gd name="connsiteX5" fmla="*/ 1564208 w 2309266"/>
              <a:gd name="connsiteY5" fmla="*/ 52055 h 2061831"/>
              <a:gd name="connsiteX6" fmla="*/ 1558961 w 2309266"/>
              <a:gd name="connsiteY6" fmla="*/ 0 h 2061831"/>
              <a:gd name="connsiteX7" fmla="*/ 1621417 w 2309266"/>
              <a:gd name="connsiteY7" fmla="*/ 0 h 2061831"/>
              <a:gd name="connsiteX8" fmla="*/ 2111046 w 2309266"/>
              <a:gd name="connsiteY8" fmla="*/ 0 h 2061831"/>
              <a:gd name="connsiteX9" fmla="*/ 2140779 w 2309266"/>
              <a:gd name="connsiteY9" fmla="*/ 17839 h 2061831"/>
              <a:gd name="connsiteX10" fmla="*/ 2309266 w 2309266"/>
              <a:gd name="connsiteY10" fmla="*/ 307218 h 2061831"/>
              <a:gd name="connsiteX11" fmla="*/ 2309266 w 2309266"/>
              <a:gd name="connsiteY11" fmla="*/ 1252657 h 2061831"/>
              <a:gd name="connsiteX12" fmla="*/ 2140779 w 2309266"/>
              <a:gd name="connsiteY12" fmla="*/ 1544019 h 2061831"/>
              <a:gd name="connsiteX13" fmla="*/ 1322130 w 2309266"/>
              <a:gd name="connsiteY13" fmla="*/ 2015748 h 2061831"/>
              <a:gd name="connsiteX14" fmla="*/ 987137 w 2309266"/>
              <a:gd name="connsiteY14" fmla="*/ 2015748 h 2061831"/>
              <a:gd name="connsiteX15" fmla="*/ 166505 w 2309266"/>
              <a:gd name="connsiteY15" fmla="*/ 1544019 h 2061831"/>
              <a:gd name="connsiteX16" fmla="*/ 0 w 2309266"/>
              <a:gd name="connsiteY16" fmla="*/ 1252657 h 2061831"/>
              <a:gd name="connsiteX17" fmla="*/ 0 w 2309266"/>
              <a:gd name="connsiteY17" fmla="*/ 307218 h 2061831"/>
              <a:gd name="connsiteX18" fmla="*/ 166505 w 2309266"/>
              <a:gd name="connsiteY18" fmla="*/ 17839 h 2061831"/>
              <a:gd name="connsiteX19" fmla="*/ 196238 w 2309266"/>
              <a:gd name="connsiteY19" fmla="*/ 0 h 206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9266" h="2061831">
                <a:moveTo>
                  <a:pt x="196238" y="0"/>
                </a:moveTo>
                <a:cubicBezTo>
                  <a:pt x="196238" y="0"/>
                  <a:pt x="196238" y="0"/>
                  <a:pt x="708931" y="0"/>
                </a:cubicBezTo>
                <a:lnTo>
                  <a:pt x="750306" y="0"/>
                </a:lnTo>
                <a:lnTo>
                  <a:pt x="745058" y="52055"/>
                </a:lnTo>
                <a:cubicBezTo>
                  <a:pt x="745058" y="278257"/>
                  <a:pt x="928431" y="461630"/>
                  <a:pt x="1154633" y="461630"/>
                </a:cubicBezTo>
                <a:cubicBezTo>
                  <a:pt x="1380835" y="461630"/>
                  <a:pt x="1564208" y="278257"/>
                  <a:pt x="1564208" y="52055"/>
                </a:cubicBezTo>
                <a:lnTo>
                  <a:pt x="1558961" y="0"/>
                </a:lnTo>
                <a:lnTo>
                  <a:pt x="1621417" y="0"/>
                </a:lnTo>
                <a:cubicBezTo>
                  <a:pt x="1768849" y="0"/>
                  <a:pt x="1931533" y="0"/>
                  <a:pt x="2111046" y="0"/>
                </a:cubicBezTo>
                <a:cubicBezTo>
                  <a:pt x="2111046" y="0"/>
                  <a:pt x="2111046" y="0"/>
                  <a:pt x="2140779" y="17839"/>
                </a:cubicBezTo>
                <a:cubicBezTo>
                  <a:pt x="2243854" y="77300"/>
                  <a:pt x="2309266" y="188295"/>
                  <a:pt x="2309266" y="307218"/>
                </a:cubicBezTo>
                <a:cubicBezTo>
                  <a:pt x="2309266" y="307218"/>
                  <a:pt x="2309266" y="307218"/>
                  <a:pt x="2309266" y="1252657"/>
                </a:cubicBezTo>
                <a:cubicBezTo>
                  <a:pt x="2309266" y="1373563"/>
                  <a:pt x="2243854" y="1482576"/>
                  <a:pt x="2140779" y="1544019"/>
                </a:cubicBezTo>
                <a:cubicBezTo>
                  <a:pt x="2140779" y="1544019"/>
                  <a:pt x="2140779" y="1544019"/>
                  <a:pt x="1322130" y="2015748"/>
                </a:cubicBezTo>
                <a:cubicBezTo>
                  <a:pt x="1217073" y="2077192"/>
                  <a:pt x="1090212" y="2077192"/>
                  <a:pt x="987137" y="2015748"/>
                </a:cubicBezTo>
                <a:cubicBezTo>
                  <a:pt x="987137" y="2015748"/>
                  <a:pt x="987137" y="2015748"/>
                  <a:pt x="166505" y="1544019"/>
                </a:cubicBezTo>
                <a:cubicBezTo>
                  <a:pt x="63430" y="1482576"/>
                  <a:pt x="0" y="1373563"/>
                  <a:pt x="0" y="1252657"/>
                </a:cubicBezTo>
                <a:cubicBezTo>
                  <a:pt x="0" y="1252657"/>
                  <a:pt x="0" y="1252657"/>
                  <a:pt x="0" y="307218"/>
                </a:cubicBezTo>
                <a:cubicBezTo>
                  <a:pt x="0" y="188295"/>
                  <a:pt x="63430" y="77300"/>
                  <a:pt x="166505" y="17839"/>
                </a:cubicBezTo>
                <a:cubicBezTo>
                  <a:pt x="166505" y="17839"/>
                  <a:pt x="166505" y="17839"/>
                  <a:pt x="1962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101600" dir="16200000" sx="96000" sy="96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Box 2588"/>
          <p:cNvSpPr txBox="1">
            <a:spLocks noChangeArrowheads="1"/>
          </p:cNvSpPr>
          <p:nvPr/>
        </p:nvSpPr>
        <p:spPr bwMode="auto">
          <a:xfrm>
            <a:off x="3840846" y="3515439"/>
            <a:ext cx="17207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视频动画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8" name="TextBox 2589"/>
          <p:cNvSpPr txBox="1"/>
          <p:nvPr/>
        </p:nvSpPr>
        <p:spPr>
          <a:xfrm>
            <a:off x="3602917" y="3970436"/>
            <a:ext cx="2196584" cy="50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以上的资深人士组成的核心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创作执行团队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4547375" y="3862238"/>
            <a:ext cx="30766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 5"/>
          <p:cNvSpPr/>
          <p:nvPr/>
        </p:nvSpPr>
        <p:spPr bwMode="auto">
          <a:xfrm>
            <a:off x="6279963" y="2285998"/>
            <a:ext cx="2436948" cy="2735663"/>
          </a:xfrm>
          <a:custGeom>
            <a:avLst/>
            <a:gdLst>
              <a:gd name="T0" fmla="*/ 84 w 1165"/>
              <a:gd name="T1" fmla="*/ 269 h 1308"/>
              <a:gd name="T2" fmla="*/ 498 w 1165"/>
              <a:gd name="T3" fmla="*/ 30 h 1308"/>
              <a:gd name="T4" fmla="*/ 667 w 1165"/>
              <a:gd name="T5" fmla="*/ 30 h 1308"/>
              <a:gd name="T6" fmla="*/ 1080 w 1165"/>
              <a:gd name="T7" fmla="*/ 269 h 1308"/>
              <a:gd name="T8" fmla="*/ 1165 w 1165"/>
              <a:gd name="T9" fmla="*/ 415 h 1308"/>
              <a:gd name="T10" fmla="*/ 1165 w 1165"/>
              <a:gd name="T11" fmla="*/ 892 h 1308"/>
              <a:gd name="T12" fmla="*/ 1080 w 1165"/>
              <a:gd name="T13" fmla="*/ 1039 h 1308"/>
              <a:gd name="T14" fmla="*/ 667 w 1165"/>
              <a:gd name="T15" fmla="*/ 1277 h 1308"/>
              <a:gd name="T16" fmla="*/ 498 w 1165"/>
              <a:gd name="T17" fmla="*/ 1277 h 1308"/>
              <a:gd name="T18" fmla="*/ 84 w 1165"/>
              <a:gd name="T19" fmla="*/ 1039 h 1308"/>
              <a:gd name="T20" fmla="*/ 0 w 1165"/>
              <a:gd name="T21" fmla="*/ 892 h 1308"/>
              <a:gd name="T22" fmla="*/ 0 w 1165"/>
              <a:gd name="T23" fmla="*/ 415 h 1308"/>
              <a:gd name="T24" fmla="*/ 84 w 1165"/>
              <a:gd name="T25" fmla="*/ 269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65" h="1308">
                <a:moveTo>
                  <a:pt x="84" y="269"/>
                </a:moveTo>
                <a:cubicBezTo>
                  <a:pt x="498" y="30"/>
                  <a:pt x="498" y="30"/>
                  <a:pt x="498" y="30"/>
                </a:cubicBezTo>
                <a:cubicBezTo>
                  <a:pt x="550" y="0"/>
                  <a:pt x="614" y="0"/>
                  <a:pt x="667" y="30"/>
                </a:cubicBezTo>
                <a:cubicBezTo>
                  <a:pt x="1080" y="269"/>
                  <a:pt x="1080" y="269"/>
                  <a:pt x="1080" y="269"/>
                </a:cubicBezTo>
                <a:cubicBezTo>
                  <a:pt x="1132" y="299"/>
                  <a:pt x="1165" y="355"/>
                  <a:pt x="1165" y="415"/>
                </a:cubicBezTo>
                <a:cubicBezTo>
                  <a:pt x="1165" y="892"/>
                  <a:pt x="1165" y="892"/>
                  <a:pt x="1165" y="892"/>
                </a:cubicBezTo>
                <a:cubicBezTo>
                  <a:pt x="1165" y="953"/>
                  <a:pt x="1132" y="1008"/>
                  <a:pt x="1080" y="1039"/>
                </a:cubicBezTo>
                <a:cubicBezTo>
                  <a:pt x="667" y="1277"/>
                  <a:pt x="667" y="1277"/>
                  <a:pt x="667" y="1277"/>
                </a:cubicBezTo>
                <a:cubicBezTo>
                  <a:pt x="614" y="1308"/>
                  <a:pt x="550" y="1308"/>
                  <a:pt x="498" y="1277"/>
                </a:cubicBezTo>
                <a:cubicBezTo>
                  <a:pt x="84" y="1039"/>
                  <a:pt x="84" y="1039"/>
                  <a:pt x="84" y="1039"/>
                </a:cubicBezTo>
                <a:cubicBezTo>
                  <a:pt x="32" y="1008"/>
                  <a:pt x="0" y="953"/>
                  <a:pt x="0" y="892"/>
                </a:cubicBezTo>
                <a:cubicBezTo>
                  <a:pt x="0" y="415"/>
                  <a:pt x="0" y="415"/>
                  <a:pt x="0" y="415"/>
                </a:cubicBezTo>
                <a:cubicBezTo>
                  <a:pt x="0" y="355"/>
                  <a:pt x="32" y="299"/>
                  <a:pt x="84" y="269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5"/>
          <p:cNvSpPr/>
          <p:nvPr/>
        </p:nvSpPr>
        <p:spPr bwMode="auto">
          <a:xfrm>
            <a:off x="6438859" y="2464372"/>
            <a:ext cx="2119156" cy="2378916"/>
          </a:xfrm>
          <a:custGeom>
            <a:avLst/>
            <a:gdLst>
              <a:gd name="T0" fmla="*/ 84 w 1165"/>
              <a:gd name="T1" fmla="*/ 269 h 1308"/>
              <a:gd name="T2" fmla="*/ 498 w 1165"/>
              <a:gd name="T3" fmla="*/ 30 h 1308"/>
              <a:gd name="T4" fmla="*/ 667 w 1165"/>
              <a:gd name="T5" fmla="*/ 30 h 1308"/>
              <a:gd name="T6" fmla="*/ 1080 w 1165"/>
              <a:gd name="T7" fmla="*/ 269 h 1308"/>
              <a:gd name="T8" fmla="*/ 1165 w 1165"/>
              <a:gd name="T9" fmla="*/ 415 h 1308"/>
              <a:gd name="T10" fmla="*/ 1165 w 1165"/>
              <a:gd name="T11" fmla="*/ 892 h 1308"/>
              <a:gd name="T12" fmla="*/ 1080 w 1165"/>
              <a:gd name="T13" fmla="*/ 1039 h 1308"/>
              <a:gd name="T14" fmla="*/ 667 w 1165"/>
              <a:gd name="T15" fmla="*/ 1277 h 1308"/>
              <a:gd name="T16" fmla="*/ 498 w 1165"/>
              <a:gd name="T17" fmla="*/ 1277 h 1308"/>
              <a:gd name="T18" fmla="*/ 84 w 1165"/>
              <a:gd name="T19" fmla="*/ 1039 h 1308"/>
              <a:gd name="T20" fmla="*/ 0 w 1165"/>
              <a:gd name="T21" fmla="*/ 892 h 1308"/>
              <a:gd name="T22" fmla="*/ 0 w 1165"/>
              <a:gd name="T23" fmla="*/ 415 h 1308"/>
              <a:gd name="T24" fmla="*/ 84 w 1165"/>
              <a:gd name="T25" fmla="*/ 269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65" h="1308">
                <a:moveTo>
                  <a:pt x="84" y="269"/>
                </a:moveTo>
                <a:cubicBezTo>
                  <a:pt x="498" y="30"/>
                  <a:pt x="498" y="30"/>
                  <a:pt x="498" y="30"/>
                </a:cubicBezTo>
                <a:cubicBezTo>
                  <a:pt x="550" y="0"/>
                  <a:pt x="614" y="0"/>
                  <a:pt x="667" y="30"/>
                </a:cubicBezTo>
                <a:cubicBezTo>
                  <a:pt x="1080" y="269"/>
                  <a:pt x="1080" y="269"/>
                  <a:pt x="1080" y="269"/>
                </a:cubicBezTo>
                <a:cubicBezTo>
                  <a:pt x="1132" y="299"/>
                  <a:pt x="1165" y="355"/>
                  <a:pt x="1165" y="415"/>
                </a:cubicBezTo>
                <a:cubicBezTo>
                  <a:pt x="1165" y="892"/>
                  <a:pt x="1165" y="892"/>
                  <a:pt x="1165" y="892"/>
                </a:cubicBezTo>
                <a:cubicBezTo>
                  <a:pt x="1165" y="953"/>
                  <a:pt x="1132" y="1008"/>
                  <a:pt x="1080" y="1039"/>
                </a:cubicBezTo>
                <a:cubicBezTo>
                  <a:pt x="667" y="1277"/>
                  <a:pt x="667" y="1277"/>
                  <a:pt x="667" y="1277"/>
                </a:cubicBezTo>
                <a:cubicBezTo>
                  <a:pt x="614" y="1308"/>
                  <a:pt x="550" y="1308"/>
                  <a:pt x="498" y="1277"/>
                </a:cubicBezTo>
                <a:cubicBezTo>
                  <a:pt x="84" y="1039"/>
                  <a:pt x="84" y="1039"/>
                  <a:pt x="84" y="1039"/>
                </a:cubicBezTo>
                <a:cubicBezTo>
                  <a:pt x="32" y="1008"/>
                  <a:pt x="0" y="953"/>
                  <a:pt x="0" y="892"/>
                </a:cubicBezTo>
                <a:cubicBezTo>
                  <a:pt x="0" y="415"/>
                  <a:pt x="0" y="415"/>
                  <a:pt x="0" y="415"/>
                </a:cubicBezTo>
                <a:cubicBezTo>
                  <a:pt x="0" y="355"/>
                  <a:pt x="32" y="299"/>
                  <a:pt x="84" y="269"/>
                </a:cubicBezTo>
                <a:close/>
              </a:path>
            </a:pathLst>
          </a:custGeom>
          <a:gradFill flip="none" rotWithShape="1">
            <a:gsLst>
              <a:gs pos="13000">
                <a:schemeClr val="accent4"/>
              </a:gs>
              <a:gs pos="78000">
                <a:schemeClr val="accent3"/>
              </a:gs>
            </a:gsLst>
            <a:lin ang="5400000" scaled="1"/>
            <a:tileRect/>
          </a:gradFill>
          <a:ln>
            <a:noFill/>
          </a:ln>
          <a:effectLst>
            <a:outerShdw blurRad="292100" dist="88900" dir="2700000" algn="tl" rotWithShape="0">
              <a:prstClr val="black">
                <a:alpha val="1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任意多边形: 形状 60"/>
          <p:cNvSpPr/>
          <p:nvPr/>
        </p:nvSpPr>
        <p:spPr>
          <a:xfrm>
            <a:off x="7118172" y="3004810"/>
            <a:ext cx="760531" cy="428595"/>
          </a:xfrm>
          <a:custGeom>
            <a:avLst/>
            <a:gdLst>
              <a:gd name="connsiteX0" fmla="*/ 5248 w 819150"/>
              <a:gd name="connsiteY0" fmla="*/ 0 h 461630"/>
              <a:gd name="connsiteX1" fmla="*/ 73400 w 819150"/>
              <a:gd name="connsiteY1" fmla="*/ 0 h 461630"/>
              <a:gd name="connsiteX2" fmla="*/ 98481 w 819150"/>
              <a:gd name="connsiteY2" fmla="*/ 0 h 461630"/>
              <a:gd name="connsiteX3" fmla="*/ 94344 w 819150"/>
              <a:gd name="connsiteY3" fmla="*/ 41032 h 461630"/>
              <a:gd name="connsiteX4" fmla="*/ 409576 w 819150"/>
              <a:gd name="connsiteY4" fmla="*/ 356263 h 461630"/>
              <a:gd name="connsiteX5" fmla="*/ 724808 w 819150"/>
              <a:gd name="connsiteY5" fmla="*/ 41032 h 461630"/>
              <a:gd name="connsiteX6" fmla="*/ 720672 w 819150"/>
              <a:gd name="connsiteY6" fmla="*/ 0 h 461630"/>
              <a:gd name="connsiteX7" fmla="*/ 733952 w 819150"/>
              <a:gd name="connsiteY7" fmla="*/ 0 h 461630"/>
              <a:gd name="connsiteX8" fmla="*/ 813903 w 819150"/>
              <a:gd name="connsiteY8" fmla="*/ 0 h 461630"/>
              <a:gd name="connsiteX9" fmla="*/ 819150 w 819150"/>
              <a:gd name="connsiteY9" fmla="*/ 52055 h 461630"/>
              <a:gd name="connsiteX10" fmla="*/ 409575 w 819150"/>
              <a:gd name="connsiteY10" fmla="*/ 461630 h 461630"/>
              <a:gd name="connsiteX11" fmla="*/ 0 w 819150"/>
              <a:gd name="connsiteY11" fmla="*/ 52055 h 461630"/>
              <a:gd name="connsiteX12" fmla="*/ 5248 w 819150"/>
              <a:gd name="connsiteY12" fmla="*/ 0 h 46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9150" h="461630">
                <a:moveTo>
                  <a:pt x="5248" y="0"/>
                </a:moveTo>
                <a:lnTo>
                  <a:pt x="73400" y="0"/>
                </a:lnTo>
                <a:lnTo>
                  <a:pt x="98481" y="0"/>
                </a:lnTo>
                <a:lnTo>
                  <a:pt x="94344" y="41032"/>
                </a:lnTo>
                <a:cubicBezTo>
                  <a:pt x="94344" y="215129"/>
                  <a:pt x="235478" y="356263"/>
                  <a:pt x="409576" y="356263"/>
                </a:cubicBezTo>
                <a:cubicBezTo>
                  <a:pt x="583673" y="356263"/>
                  <a:pt x="724808" y="215129"/>
                  <a:pt x="724808" y="41032"/>
                </a:cubicBezTo>
                <a:lnTo>
                  <a:pt x="720672" y="0"/>
                </a:lnTo>
                <a:lnTo>
                  <a:pt x="733952" y="0"/>
                </a:lnTo>
                <a:lnTo>
                  <a:pt x="813903" y="0"/>
                </a:lnTo>
                <a:lnTo>
                  <a:pt x="819150" y="52055"/>
                </a:lnTo>
                <a:cubicBezTo>
                  <a:pt x="819150" y="278257"/>
                  <a:pt x="635777" y="461630"/>
                  <a:pt x="409575" y="461630"/>
                </a:cubicBezTo>
                <a:cubicBezTo>
                  <a:pt x="183373" y="461630"/>
                  <a:pt x="0" y="278257"/>
                  <a:pt x="0" y="52055"/>
                </a:cubicBezTo>
                <a:lnTo>
                  <a:pt x="5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25400" dir="16200000" sx="90000" sy="90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: 形状 61"/>
          <p:cNvSpPr/>
          <p:nvPr/>
        </p:nvSpPr>
        <p:spPr>
          <a:xfrm>
            <a:off x="6498635" y="2990377"/>
            <a:ext cx="1999604" cy="1785349"/>
          </a:xfrm>
          <a:custGeom>
            <a:avLst/>
            <a:gdLst>
              <a:gd name="connsiteX0" fmla="*/ 196238 w 2309266"/>
              <a:gd name="connsiteY0" fmla="*/ 0 h 2061831"/>
              <a:gd name="connsiteX1" fmla="*/ 708931 w 2309266"/>
              <a:gd name="connsiteY1" fmla="*/ 0 h 2061831"/>
              <a:gd name="connsiteX2" fmla="*/ 750306 w 2309266"/>
              <a:gd name="connsiteY2" fmla="*/ 0 h 2061831"/>
              <a:gd name="connsiteX3" fmla="*/ 745058 w 2309266"/>
              <a:gd name="connsiteY3" fmla="*/ 52055 h 2061831"/>
              <a:gd name="connsiteX4" fmla="*/ 1154633 w 2309266"/>
              <a:gd name="connsiteY4" fmla="*/ 461630 h 2061831"/>
              <a:gd name="connsiteX5" fmla="*/ 1564208 w 2309266"/>
              <a:gd name="connsiteY5" fmla="*/ 52055 h 2061831"/>
              <a:gd name="connsiteX6" fmla="*/ 1558961 w 2309266"/>
              <a:gd name="connsiteY6" fmla="*/ 0 h 2061831"/>
              <a:gd name="connsiteX7" fmla="*/ 1621417 w 2309266"/>
              <a:gd name="connsiteY7" fmla="*/ 0 h 2061831"/>
              <a:gd name="connsiteX8" fmla="*/ 2111046 w 2309266"/>
              <a:gd name="connsiteY8" fmla="*/ 0 h 2061831"/>
              <a:gd name="connsiteX9" fmla="*/ 2140779 w 2309266"/>
              <a:gd name="connsiteY9" fmla="*/ 17839 h 2061831"/>
              <a:gd name="connsiteX10" fmla="*/ 2309266 w 2309266"/>
              <a:gd name="connsiteY10" fmla="*/ 307218 h 2061831"/>
              <a:gd name="connsiteX11" fmla="*/ 2309266 w 2309266"/>
              <a:gd name="connsiteY11" fmla="*/ 1252657 h 2061831"/>
              <a:gd name="connsiteX12" fmla="*/ 2140779 w 2309266"/>
              <a:gd name="connsiteY12" fmla="*/ 1544019 h 2061831"/>
              <a:gd name="connsiteX13" fmla="*/ 1322130 w 2309266"/>
              <a:gd name="connsiteY13" fmla="*/ 2015748 h 2061831"/>
              <a:gd name="connsiteX14" fmla="*/ 987137 w 2309266"/>
              <a:gd name="connsiteY14" fmla="*/ 2015748 h 2061831"/>
              <a:gd name="connsiteX15" fmla="*/ 166505 w 2309266"/>
              <a:gd name="connsiteY15" fmla="*/ 1544019 h 2061831"/>
              <a:gd name="connsiteX16" fmla="*/ 0 w 2309266"/>
              <a:gd name="connsiteY16" fmla="*/ 1252657 h 2061831"/>
              <a:gd name="connsiteX17" fmla="*/ 0 w 2309266"/>
              <a:gd name="connsiteY17" fmla="*/ 307218 h 2061831"/>
              <a:gd name="connsiteX18" fmla="*/ 166505 w 2309266"/>
              <a:gd name="connsiteY18" fmla="*/ 17839 h 2061831"/>
              <a:gd name="connsiteX19" fmla="*/ 196238 w 2309266"/>
              <a:gd name="connsiteY19" fmla="*/ 0 h 206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9266" h="2061831">
                <a:moveTo>
                  <a:pt x="196238" y="0"/>
                </a:moveTo>
                <a:cubicBezTo>
                  <a:pt x="196238" y="0"/>
                  <a:pt x="196238" y="0"/>
                  <a:pt x="708931" y="0"/>
                </a:cubicBezTo>
                <a:lnTo>
                  <a:pt x="750306" y="0"/>
                </a:lnTo>
                <a:lnTo>
                  <a:pt x="745058" y="52055"/>
                </a:lnTo>
                <a:cubicBezTo>
                  <a:pt x="745058" y="278257"/>
                  <a:pt x="928431" y="461630"/>
                  <a:pt x="1154633" y="461630"/>
                </a:cubicBezTo>
                <a:cubicBezTo>
                  <a:pt x="1380835" y="461630"/>
                  <a:pt x="1564208" y="278257"/>
                  <a:pt x="1564208" y="52055"/>
                </a:cubicBezTo>
                <a:lnTo>
                  <a:pt x="1558961" y="0"/>
                </a:lnTo>
                <a:lnTo>
                  <a:pt x="1621417" y="0"/>
                </a:lnTo>
                <a:cubicBezTo>
                  <a:pt x="1768849" y="0"/>
                  <a:pt x="1931533" y="0"/>
                  <a:pt x="2111046" y="0"/>
                </a:cubicBezTo>
                <a:cubicBezTo>
                  <a:pt x="2111046" y="0"/>
                  <a:pt x="2111046" y="0"/>
                  <a:pt x="2140779" y="17839"/>
                </a:cubicBezTo>
                <a:cubicBezTo>
                  <a:pt x="2243854" y="77300"/>
                  <a:pt x="2309266" y="188295"/>
                  <a:pt x="2309266" y="307218"/>
                </a:cubicBezTo>
                <a:cubicBezTo>
                  <a:pt x="2309266" y="307218"/>
                  <a:pt x="2309266" y="307218"/>
                  <a:pt x="2309266" y="1252657"/>
                </a:cubicBezTo>
                <a:cubicBezTo>
                  <a:pt x="2309266" y="1373563"/>
                  <a:pt x="2243854" y="1482576"/>
                  <a:pt x="2140779" y="1544019"/>
                </a:cubicBezTo>
                <a:cubicBezTo>
                  <a:pt x="2140779" y="1544019"/>
                  <a:pt x="2140779" y="1544019"/>
                  <a:pt x="1322130" y="2015748"/>
                </a:cubicBezTo>
                <a:cubicBezTo>
                  <a:pt x="1217073" y="2077192"/>
                  <a:pt x="1090212" y="2077192"/>
                  <a:pt x="987137" y="2015748"/>
                </a:cubicBezTo>
                <a:cubicBezTo>
                  <a:pt x="987137" y="2015748"/>
                  <a:pt x="987137" y="2015748"/>
                  <a:pt x="166505" y="1544019"/>
                </a:cubicBezTo>
                <a:cubicBezTo>
                  <a:pt x="63430" y="1482576"/>
                  <a:pt x="0" y="1373563"/>
                  <a:pt x="0" y="1252657"/>
                </a:cubicBezTo>
                <a:cubicBezTo>
                  <a:pt x="0" y="1252657"/>
                  <a:pt x="0" y="1252657"/>
                  <a:pt x="0" y="307218"/>
                </a:cubicBezTo>
                <a:cubicBezTo>
                  <a:pt x="0" y="188295"/>
                  <a:pt x="63430" y="77300"/>
                  <a:pt x="166505" y="17839"/>
                </a:cubicBezTo>
                <a:cubicBezTo>
                  <a:pt x="166505" y="17839"/>
                  <a:pt x="166505" y="17839"/>
                  <a:pt x="1962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101600" dir="16200000" sx="96000" sy="96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2588"/>
          <p:cNvSpPr txBox="1">
            <a:spLocks noChangeArrowheads="1"/>
          </p:cNvSpPr>
          <p:nvPr/>
        </p:nvSpPr>
        <p:spPr bwMode="auto">
          <a:xfrm>
            <a:off x="6638074" y="3515439"/>
            <a:ext cx="17207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书籍画册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8" name="TextBox 2589"/>
          <p:cNvSpPr txBox="1"/>
          <p:nvPr/>
        </p:nvSpPr>
        <p:spPr>
          <a:xfrm>
            <a:off x="6400145" y="3970436"/>
            <a:ext cx="2196584" cy="50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以上的资深人士组成的核心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创作执行团队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7344603" y="3862238"/>
            <a:ext cx="30766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reeform 5"/>
          <p:cNvSpPr/>
          <p:nvPr/>
        </p:nvSpPr>
        <p:spPr bwMode="auto">
          <a:xfrm>
            <a:off x="9077190" y="2285998"/>
            <a:ext cx="2436948" cy="2735663"/>
          </a:xfrm>
          <a:custGeom>
            <a:avLst/>
            <a:gdLst>
              <a:gd name="T0" fmla="*/ 84 w 1165"/>
              <a:gd name="T1" fmla="*/ 269 h 1308"/>
              <a:gd name="T2" fmla="*/ 498 w 1165"/>
              <a:gd name="T3" fmla="*/ 30 h 1308"/>
              <a:gd name="T4" fmla="*/ 667 w 1165"/>
              <a:gd name="T5" fmla="*/ 30 h 1308"/>
              <a:gd name="T6" fmla="*/ 1080 w 1165"/>
              <a:gd name="T7" fmla="*/ 269 h 1308"/>
              <a:gd name="T8" fmla="*/ 1165 w 1165"/>
              <a:gd name="T9" fmla="*/ 415 h 1308"/>
              <a:gd name="T10" fmla="*/ 1165 w 1165"/>
              <a:gd name="T11" fmla="*/ 892 h 1308"/>
              <a:gd name="T12" fmla="*/ 1080 w 1165"/>
              <a:gd name="T13" fmla="*/ 1039 h 1308"/>
              <a:gd name="T14" fmla="*/ 667 w 1165"/>
              <a:gd name="T15" fmla="*/ 1277 h 1308"/>
              <a:gd name="T16" fmla="*/ 498 w 1165"/>
              <a:gd name="T17" fmla="*/ 1277 h 1308"/>
              <a:gd name="T18" fmla="*/ 84 w 1165"/>
              <a:gd name="T19" fmla="*/ 1039 h 1308"/>
              <a:gd name="T20" fmla="*/ 0 w 1165"/>
              <a:gd name="T21" fmla="*/ 892 h 1308"/>
              <a:gd name="T22" fmla="*/ 0 w 1165"/>
              <a:gd name="T23" fmla="*/ 415 h 1308"/>
              <a:gd name="T24" fmla="*/ 84 w 1165"/>
              <a:gd name="T25" fmla="*/ 269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65" h="1308">
                <a:moveTo>
                  <a:pt x="84" y="269"/>
                </a:moveTo>
                <a:cubicBezTo>
                  <a:pt x="498" y="30"/>
                  <a:pt x="498" y="30"/>
                  <a:pt x="498" y="30"/>
                </a:cubicBezTo>
                <a:cubicBezTo>
                  <a:pt x="550" y="0"/>
                  <a:pt x="614" y="0"/>
                  <a:pt x="667" y="30"/>
                </a:cubicBezTo>
                <a:cubicBezTo>
                  <a:pt x="1080" y="269"/>
                  <a:pt x="1080" y="269"/>
                  <a:pt x="1080" y="269"/>
                </a:cubicBezTo>
                <a:cubicBezTo>
                  <a:pt x="1132" y="299"/>
                  <a:pt x="1165" y="355"/>
                  <a:pt x="1165" y="415"/>
                </a:cubicBezTo>
                <a:cubicBezTo>
                  <a:pt x="1165" y="892"/>
                  <a:pt x="1165" y="892"/>
                  <a:pt x="1165" y="892"/>
                </a:cubicBezTo>
                <a:cubicBezTo>
                  <a:pt x="1165" y="953"/>
                  <a:pt x="1132" y="1008"/>
                  <a:pt x="1080" y="1039"/>
                </a:cubicBezTo>
                <a:cubicBezTo>
                  <a:pt x="667" y="1277"/>
                  <a:pt x="667" y="1277"/>
                  <a:pt x="667" y="1277"/>
                </a:cubicBezTo>
                <a:cubicBezTo>
                  <a:pt x="614" y="1308"/>
                  <a:pt x="550" y="1308"/>
                  <a:pt x="498" y="1277"/>
                </a:cubicBezTo>
                <a:cubicBezTo>
                  <a:pt x="84" y="1039"/>
                  <a:pt x="84" y="1039"/>
                  <a:pt x="84" y="1039"/>
                </a:cubicBezTo>
                <a:cubicBezTo>
                  <a:pt x="32" y="1008"/>
                  <a:pt x="0" y="953"/>
                  <a:pt x="0" y="892"/>
                </a:cubicBezTo>
                <a:cubicBezTo>
                  <a:pt x="0" y="415"/>
                  <a:pt x="0" y="415"/>
                  <a:pt x="0" y="415"/>
                </a:cubicBezTo>
                <a:cubicBezTo>
                  <a:pt x="0" y="355"/>
                  <a:pt x="32" y="299"/>
                  <a:pt x="84" y="269"/>
                </a:cubicBezTo>
                <a:close/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5"/>
          <p:cNvSpPr/>
          <p:nvPr/>
        </p:nvSpPr>
        <p:spPr bwMode="auto">
          <a:xfrm>
            <a:off x="9236086" y="2464372"/>
            <a:ext cx="2119156" cy="2378916"/>
          </a:xfrm>
          <a:custGeom>
            <a:avLst/>
            <a:gdLst>
              <a:gd name="T0" fmla="*/ 84 w 1165"/>
              <a:gd name="T1" fmla="*/ 269 h 1308"/>
              <a:gd name="T2" fmla="*/ 498 w 1165"/>
              <a:gd name="T3" fmla="*/ 30 h 1308"/>
              <a:gd name="T4" fmla="*/ 667 w 1165"/>
              <a:gd name="T5" fmla="*/ 30 h 1308"/>
              <a:gd name="T6" fmla="*/ 1080 w 1165"/>
              <a:gd name="T7" fmla="*/ 269 h 1308"/>
              <a:gd name="T8" fmla="*/ 1165 w 1165"/>
              <a:gd name="T9" fmla="*/ 415 h 1308"/>
              <a:gd name="T10" fmla="*/ 1165 w 1165"/>
              <a:gd name="T11" fmla="*/ 892 h 1308"/>
              <a:gd name="T12" fmla="*/ 1080 w 1165"/>
              <a:gd name="T13" fmla="*/ 1039 h 1308"/>
              <a:gd name="T14" fmla="*/ 667 w 1165"/>
              <a:gd name="T15" fmla="*/ 1277 h 1308"/>
              <a:gd name="T16" fmla="*/ 498 w 1165"/>
              <a:gd name="T17" fmla="*/ 1277 h 1308"/>
              <a:gd name="T18" fmla="*/ 84 w 1165"/>
              <a:gd name="T19" fmla="*/ 1039 h 1308"/>
              <a:gd name="T20" fmla="*/ 0 w 1165"/>
              <a:gd name="T21" fmla="*/ 892 h 1308"/>
              <a:gd name="T22" fmla="*/ 0 w 1165"/>
              <a:gd name="T23" fmla="*/ 415 h 1308"/>
              <a:gd name="T24" fmla="*/ 84 w 1165"/>
              <a:gd name="T25" fmla="*/ 269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65" h="1308">
                <a:moveTo>
                  <a:pt x="84" y="269"/>
                </a:moveTo>
                <a:cubicBezTo>
                  <a:pt x="498" y="30"/>
                  <a:pt x="498" y="30"/>
                  <a:pt x="498" y="30"/>
                </a:cubicBezTo>
                <a:cubicBezTo>
                  <a:pt x="550" y="0"/>
                  <a:pt x="614" y="0"/>
                  <a:pt x="667" y="30"/>
                </a:cubicBezTo>
                <a:cubicBezTo>
                  <a:pt x="1080" y="269"/>
                  <a:pt x="1080" y="269"/>
                  <a:pt x="1080" y="269"/>
                </a:cubicBezTo>
                <a:cubicBezTo>
                  <a:pt x="1132" y="299"/>
                  <a:pt x="1165" y="355"/>
                  <a:pt x="1165" y="415"/>
                </a:cubicBezTo>
                <a:cubicBezTo>
                  <a:pt x="1165" y="892"/>
                  <a:pt x="1165" y="892"/>
                  <a:pt x="1165" y="892"/>
                </a:cubicBezTo>
                <a:cubicBezTo>
                  <a:pt x="1165" y="953"/>
                  <a:pt x="1132" y="1008"/>
                  <a:pt x="1080" y="1039"/>
                </a:cubicBezTo>
                <a:cubicBezTo>
                  <a:pt x="667" y="1277"/>
                  <a:pt x="667" y="1277"/>
                  <a:pt x="667" y="1277"/>
                </a:cubicBezTo>
                <a:cubicBezTo>
                  <a:pt x="614" y="1308"/>
                  <a:pt x="550" y="1308"/>
                  <a:pt x="498" y="1277"/>
                </a:cubicBezTo>
                <a:cubicBezTo>
                  <a:pt x="84" y="1039"/>
                  <a:pt x="84" y="1039"/>
                  <a:pt x="84" y="1039"/>
                </a:cubicBezTo>
                <a:cubicBezTo>
                  <a:pt x="32" y="1008"/>
                  <a:pt x="0" y="953"/>
                  <a:pt x="0" y="892"/>
                </a:cubicBezTo>
                <a:cubicBezTo>
                  <a:pt x="0" y="415"/>
                  <a:pt x="0" y="415"/>
                  <a:pt x="0" y="415"/>
                </a:cubicBezTo>
                <a:cubicBezTo>
                  <a:pt x="0" y="355"/>
                  <a:pt x="32" y="299"/>
                  <a:pt x="84" y="269"/>
                </a:cubicBezTo>
                <a:close/>
              </a:path>
            </a:pathLst>
          </a:custGeom>
          <a:gradFill flip="none" rotWithShape="1">
            <a:gsLst>
              <a:gs pos="13000">
                <a:schemeClr val="accent6"/>
              </a:gs>
              <a:gs pos="78000">
                <a:schemeClr val="accent5"/>
              </a:gs>
            </a:gsLst>
            <a:lin ang="5400000" scaled="1"/>
            <a:tileRect/>
          </a:gradFill>
          <a:ln>
            <a:noFill/>
          </a:ln>
          <a:effectLst>
            <a:outerShdw blurRad="292100" dist="88900" dir="2700000" algn="tl" rotWithShape="0">
              <a:prstClr val="black">
                <a:alpha val="11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任意多边形: 形状 70"/>
          <p:cNvSpPr/>
          <p:nvPr/>
        </p:nvSpPr>
        <p:spPr>
          <a:xfrm>
            <a:off x="9915399" y="3004810"/>
            <a:ext cx="760531" cy="428595"/>
          </a:xfrm>
          <a:custGeom>
            <a:avLst/>
            <a:gdLst>
              <a:gd name="connsiteX0" fmla="*/ 5248 w 819150"/>
              <a:gd name="connsiteY0" fmla="*/ 0 h 461630"/>
              <a:gd name="connsiteX1" fmla="*/ 73400 w 819150"/>
              <a:gd name="connsiteY1" fmla="*/ 0 h 461630"/>
              <a:gd name="connsiteX2" fmla="*/ 98481 w 819150"/>
              <a:gd name="connsiteY2" fmla="*/ 0 h 461630"/>
              <a:gd name="connsiteX3" fmla="*/ 94344 w 819150"/>
              <a:gd name="connsiteY3" fmla="*/ 41032 h 461630"/>
              <a:gd name="connsiteX4" fmla="*/ 409576 w 819150"/>
              <a:gd name="connsiteY4" fmla="*/ 356263 h 461630"/>
              <a:gd name="connsiteX5" fmla="*/ 724808 w 819150"/>
              <a:gd name="connsiteY5" fmla="*/ 41032 h 461630"/>
              <a:gd name="connsiteX6" fmla="*/ 720672 w 819150"/>
              <a:gd name="connsiteY6" fmla="*/ 0 h 461630"/>
              <a:gd name="connsiteX7" fmla="*/ 733952 w 819150"/>
              <a:gd name="connsiteY7" fmla="*/ 0 h 461630"/>
              <a:gd name="connsiteX8" fmla="*/ 813903 w 819150"/>
              <a:gd name="connsiteY8" fmla="*/ 0 h 461630"/>
              <a:gd name="connsiteX9" fmla="*/ 819150 w 819150"/>
              <a:gd name="connsiteY9" fmla="*/ 52055 h 461630"/>
              <a:gd name="connsiteX10" fmla="*/ 409575 w 819150"/>
              <a:gd name="connsiteY10" fmla="*/ 461630 h 461630"/>
              <a:gd name="connsiteX11" fmla="*/ 0 w 819150"/>
              <a:gd name="connsiteY11" fmla="*/ 52055 h 461630"/>
              <a:gd name="connsiteX12" fmla="*/ 5248 w 819150"/>
              <a:gd name="connsiteY12" fmla="*/ 0 h 46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9150" h="461630">
                <a:moveTo>
                  <a:pt x="5248" y="0"/>
                </a:moveTo>
                <a:lnTo>
                  <a:pt x="73400" y="0"/>
                </a:lnTo>
                <a:lnTo>
                  <a:pt x="98481" y="0"/>
                </a:lnTo>
                <a:lnTo>
                  <a:pt x="94344" y="41032"/>
                </a:lnTo>
                <a:cubicBezTo>
                  <a:pt x="94344" y="215129"/>
                  <a:pt x="235478" y="356263"/>
                  <a:pt x="409576" y="356263"/>
                </a:cubicBezTo>
                <a:cubicBezTo>
                  <a:pt x="583673" y="356263"/>
                  <a:pt x="724808" y="215129"/>
                  <a:pt x="724808" y="41032"/>
                </a:cubicBezTo>
                <a:lnTo>
                  <a:pt x="720672" y="0"/>
                </a:lnTo>
                <a:lnTo>
                  <a:pt x="733952" y="0"/>
                </a:lnTo>
                <a:lnTo>
                  <a:pt x="813903" y="0"/>
                </a:lnTo>
                <a:lnTo>
                  <a:pt x="819150" y="52055"/>
                </a:lnTo>
                <a:cubicBezTo>
                  <a:pt x="819150" y="278257"/>
                  <a:pt x="635777" y="461630"/>
                  <a:pt x="409575" y="461630"/>
                </a:cubicBezTo>
                <a:cubicBezTo>
                  <a:pt x="183373" y="461630"/>
                  <a:pt x="0" y="278257"/>
                  <a:pt x="0" y="52055"/>
                </a:cubicBezTo>
                <a:lnTo>
                  <a:pt x="5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25400" dir="16200000" sx="90000" sy="90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任意多边形: 形状 71"/>
          <p:cNvSpPr/>
          <p:nvPr/>
        </p:nvSpPr>
        <p:spPr>
          <a:xfrm>
            <a:off x="9295862" y="2990377"/>
            <a:ext cx="1999604" cy="1785349"/>
          </a:xfrm>
          <a:custGeom>
            <a:avLst/>
            <a:gdLst>
              <a:gd name="connsiteX0" fmla="*/ 196238 w 2309266"/>
              <a:gd name="connsiteY0" fmla="*/ 0 h 2061831"/>
              <a:gd name="connsiteX1" fmla="*/ 708931 w 2309266"/>
              <a:gd name="connsiteY1" fmla="*/ 0 h 2061831"/>
              <a:gd name="connsiteX2" fmla="*/ 750306 w 2309266"/>
              <a:gd name="connsiteY2" fmla="*/ 0 h 2061831"/>
              <a:gd name="connsiteX3" fmla="*/ 745058 w 2309266"/>
              <a:gd name="connsiteY3" fmla="*/ 52055 h 2061831"/>
              <a:gd name="connsiteX4" fmla="*/ 1154633 w 2309266"/>
              <a:gd name="connsiteY4" fmla="*/ 461630 h 2061831"/>
              <a:gd name="connsiteX5" fmla="*/ 1564208 w 2309266"/>
              <a:gd name="connsiteY5" fmla="*/ 52055 h 2061831"/>
              <a:gd name="connsiteX6" fmla="*/ 1558961 w 2309266"/>
              <a:gd name="connsiteY6" fmla="*/ 0 h 2061831"/>
              <a:gd name="connsiteX7" fmla="*/ 1621417 w 2309266"/>
              <a:gd name="connsiteY7" fmla="*/ 0 h 2061831"/>
              <a:gd name="connsiteX8" fmla="*/ 2111046 w 2309266"/>
              <a:gd name="connsiteY8" fmla="*/ 0 h 2061831"/>
              <a:gd name="connsiteX9" fmla="*/ 2140779 w 2309266"/>
              <a:gd name="connsiteY9" fmla="*/ 17839 h 2061831"/>
              <a:gd name="connsiteX10" fmla="*/ 2309266 w 2309266"/>
              <a:gd name="connsiteY10" fmla="*/ 307218 h 2061831"/>
              <a:gd name="connsiteX11" fmla="*/ 2309266 w 2309266"/>
              <a:gd name="connsiteY11" fmla="*/ 1252657 h 2061831"/>
              <a:gd name="connsiteX12" fmla="*/ 2140779 w 2309266"/>
              <a:gd name="connsiteY12" fmla="*/ 1544019 h 2061831"/>
              <a:gd name="connsiteX13" fmla="*/ 1322130 w 2309266"/>
              <a:gd name="connsiteY13" fmla="*/ 2015748 h 2061831"/>
              <a:gd name="connsiteX14" fmla="*/ 987137 w 2309266"/>
              <a:gd name="connsiteY14" fmla="*/ 2015748 h 2061831"/>
              <a:gd name="connsiteX15" fmla="*/ 166505 w 2309266"/>
              <a:gd name="connsiteY15" fmla="*/ 1544019 h 2061831"/>
              <a:gd name="connsiteX16" fmla="*/ 0 w 2309266"/>
              <a:gd name="connsiteY16" fmla="*/ 1252657 h 2061831"/>
              <a:gd name="connsiteX17" fmla="*/ 0 w 2309266"/>
              <a:gd name="connsiteY17" fmla="*/ 307218 h 2061831"/>
              <a:gd name="connsiteX18" fmla="*/ 166505 w 2309266"/>
              <a:gd name="connsiteY18" fmla="*/ 17839 h 2061831"/>
              <a:gd name="connsiteX19" fmla="*/ 196238 w 2309266"/>
              <a:gd name="connsiteY19" fmla="*/ 0 h 206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09266" h="2061831">
                <a:moveTo>
                  <a:pt x="196238" y="0"/>
                </a:moveTo>
                <a:cubicBezTo>
                  <a:pt x="196238" y="0"/>
                  <a:pt x="196238" y="0"/>
                  <a:pt x="708931" y="0"/>
                </a:cubicBezTo>
                <a:lnTo>
                  <a:pt x="750306" y="0"/>
                </a:lnTo>
                <a:lnTo>
                  <a:pt x="745058" y="52055"/>
                </a:lnTo>
                <a:cubicBezTo>
                  <a:pt x="745058" y="278257"/>
                  <a:pt x="928431" y="461630"/>
                  <a:pt x="1154633" y="461630"/>
                </a:cubicBezTo>
                <a:cubicBezTo>
                  <a:pt x="1380835" y="461630"/>
                  <a:pt x="1564208" y="278257"/>
                  <a:pt x="1564208" y="52055"/>
                </a:cubicBezTo>
                <a:lnTo>
                  <a:pt x="1558961" y="0"/>
                </a:lnTo>
                <a:lnTo>
                  <a:pt x="1621417" y="0"/>
                </a:lnTo>
                <a:cubicBezTo>
                  <a:pt x="1768849" y="0"/>
                  <a:pt x="1931533" y="0"/>
                  <a:pt x="2111046" y="0"/>
                </a:cubicBezTo>
                <a:cubicBezTo>
                  <a:pt x="2111046" y="0"/>
                  <a:pt x="2111046" y="0"/>
                  <a:pt x="2140779" y="17839"/>
                </a:cubicBezTo>
                <a:cubicBezTo>
                  <a:pt x="2243854" y="77300"/>
                  <a:pt x="2309266" y="188295"/>
                  <a:pt x="2309266" y="307218"/>
                </a:cubicBezTo>
                <a:cubicBezTo>
                  <a:pt x="2309266" y="307218"/>
                  <a:pt x="2309266" y="307218"/>
                  <a:pt x="2309266" y="1252657"/>
                </a:cubicBezTo>
                <a:cubicBezTo>
                  <a:pt x="2309266" y="1373563"/>
                  <a:pt x="2243854" y="1482576"/>
                  <a:pt x="2140779" y="1544019"/>
                </a:cubicBezTo>
                <a:cubicBezTo>
                  <a:pt x="2140779" y="1544019"/>
                  <a:pt x="2140779" y="1544019"/>
                  <a:pt x="1322130" y="2015748"/>
                </a:cubicBezTo>
                <a:cubicBezTo>
                  <a:pt x="1217073" y="2077192"/>
                  <a:pt x="1090212" y="2077192"/>
                  <a:pt x="987137" y="2015748"/>
                </a:cubicBezTo>
                <a:cubicBezTo>
                  <a:pt x="987137" y="2015748"/>
                  <a:pt x="987137" y="2015748"/>
                  <a:pt x="166505" y="1544019"/>
                </a:cubicBezTo>
                <a:cubicBezTo>
                  <a:pt x="63430" y="1482576"/>
                  <a:pt x="0" y="1373563"/>
                  <a:pt x="0" y="1252657"/>
                </a:cubicBezTo>
                <a:cubicBezTo>
                  <a:pt x="0" y="1252657"/>
                  <a:pt x="0" y="1252657"/>
                  <a:pt x="0" y="307218"/>
                </a:cubicBezTo>
                <a:cubicBezTo>
                  <a:pt x="0" y="188295"/>
                  <a:pt x="63430" y="77300"/>
                  <a:pt x="166505" y="17839"/>
                </a:cubicBezTo>
                <a:cubicBezTo>
                  <a:pt x="166505" y="17839"/>
                  <a:pt x="166505" y="17839"/>
                  <a:pt x="1962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dist="101600" dir="16200000" sx="96000" sy="96000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TextBox 2588"/>
          <p:cNvSpPr txBox="1">
            <a:spLocks noChangeArrowheads="1"/>
          </p:cNvSpPr>
          <p:nvPr/>
        </p:nvSpPr>
        <p:spPr bwMode="auto">
          <a:xfrm>
            <a:off x="9435301" y="3515439"/>
            <a:ext cx="17207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VI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企业形象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8" name="TextBox 2589"/>
          <p:cNvSpPr txBox="1"/>
          <p:nvPr/>
        </p:nvSpPr>
        <p:spPr>
          <a:xfrm>
            <a:off x="9197372" y="3970436"/>
            <a:ext cx="2196584" cy="50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以上的资深人士组成的核心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创作执行团队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10141830" y="3862238"/>
            <a:ext cx="30766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83"/>
          <p:cNvSpPr>
            <a:spLocks noEditPoints="1"/>
          </p:cNvSpPr>
          <p:nvPr/>
        </p:nvSpPr>
        <p:spPr bwMode="auto">
          <a:xfrm>
            <a:off x="7308077" y="2813024"/>
            <a:ext cx="397320" cy="397320"/>
          </a:xfrm>
          <a:custGeom>
            <a:avLst/>
            <a:gdLst>
              <a:gd name="T0" fmla="*/ 200 w 200"/>
              <a:gd name="T1" fmla="*/ 101 h 201"/>
              <a:gd name="T2" fmla="*/ 0 w 200"/>
              <a:gd name="T3" fmla="*/ 101 h 201"/>
              <a:gd name="T4" fmla="*/ 71 w 200"/>
              <a:gd name="T5" fmla="*/ 77 h 201"/>
              <a:gd name="T6" fmla="*/ 71 w 200"/>
              <a:gd name="T7" fmla="*/ 83 h 201"/>
              <a:gd name="T8" fmla="*/ 51 w 200"/>
              <a:gd name="T9" fmla="*/ 69 h 201"/>
              <a:gd name="T10" fmla="*/ 57 w 200"/>
              <a:gd name="T11" fmla="*/ 63 h 201"/>
              <a:gd name="T12" fmla="*/ 54 w 200"/>
              <a:gd name="T13" fmla="*/ 109 h 201"/>
              <a:gd name="T14" fmla="*/ 58 w 200"/>
              <a:gd name="T15" fmla="*/ 113 h 201"/>
              <a:gd name="T16" fmla="*/ 34 w 200"/>
              <a:gd name="T17" fmla="*/ 118 h 201"/>
              <a:gd name="T18" fmla="*/ 34 w 200"/>
              <a:gd name="T19" fmla="*/ 109 h 201"/>
              <a:gd name="T20" fmla="*/ 148 w 200"/>
              <a:gd name="T21" fmla="*/ 118 h 201"/>
              <a:gd name="T22" fmla="*/ 144 w 200"/>
              <a:gd name="T23" fmla="*/ 113 h 201"/>
              <a:gd name="T24" fmla="*/ 168 w 200"/>
              <a:gd name="T25" fmla="*/ 109 h 201"/>
              <a:gd name="T26" fmla="*/ 168 w 200"/>
              <a:gd name="T27" fmla="*/ 118 h 201"/>
              <a:gd name="T28" fmla="*/ 137 w 200"/>
              <a:gd name="T29" fmla="*/ 83 h 201"/>
              <a:gd name="T30" fmla="*/ 131 w 200"/>
              <a:gd name="T31" fmla="*/ 83 h 201"/>
              <a:gd name="T32" fmla="*/ 146 w 200"/>
              <a:gd name="T33" fmla="*/ 63 h 201"/>
              <a:gd name="T34" fmla="*/ 152 w 200"/>
              <a:gd name="T35" fmla="*/ 69 h 201"/>
              <a:gd name="T36" fmla="*/ 105 w 200"/>
              <a:gd name="T37" fmla="*/ 66 h 201"/>
              <a:gd name="T38" fmla="*/ 101 w 200"/>
              <a:gd name="T39" fmla="*/ 71 h 201"/>
              <a:gd name="T40" fmla="*/ 97 w 200"/>
              <a:gd name="T41" fmla="*/ 46 h 201"/>
              <a:gd name="T42" fmla="*/ 105 w 200"/>
              <a:gd name="T43" fmla="*/ 46 h 201"/>
              <a:gd name="T44" fmla="*/ 104 w 200"/>
              <a:gd name="T45" fmla="*/ 79 h 201"/>
              <a:gd name="T46" fmla="*/ 138 w 200"/>
              <a:gd name="T47" fmla="*/ 112 h 201"/>
              <a:gd name="T48" fmla="*/ 135 w 200"/>
              <a:gd name="T49" fmla="*/ 119 h 201"/>
              <a:gd name="T50" fmla="*/ 123 w 200"/>
              <a:gd name="T51" fmla="*/ 151 h 201"/>
              <a:gd name="T52" fmla="*/ 119 w 200"/>
              <a:gd name="T53" fmla="*/ 155 h 201"/>
              <a:gd name="T54" fmla="*/ 79 w 200"/>
              <a:gd name="T55" fmla="*/ 151 h 201"/>
              <a:gd name="T56" fmla="*/ 79 w 200"/>
              <a:gd name="T57" fmla="*/ 119 h 201"/>
              <a:gd name="T58" fmla="*/ 64 w 200"/>
              <a:gd name="T59" fmla="*/ 115 h 201"/>
              <a:gd name="T60" fmla="*/ 65 w 200"/>
              <a:gd name="T61" fmla="*/ 112 h 201"/>
              <a:gd name="T62" fmla="*/ 104 w 200"/>
              <a:gd name="T63" fmla="*/ 79 h 201"/>
              <a:gd name="T64" fmla="*/ 124 w 200"/>
              <a:gd name="T65" fmla="*/ 111 h 201"/>
              <a:gd name="T66" fmla="*/ 78 w 200"/>
              <a:gd name="T67" fmla="*/ 111 h 201"/>
              <a:gd name="T68" fmla="*/ 84 w 200"/>
              <a:gd name="T69" fmla="*/ 111 h 201"/>
              <a:gd name="T70" fmla="*/ 88 w 200"/>
              <a:gd name="T71" fmla="*/ 147 h 201"/>
              <a:gd name="T72" fmla="*/ 114 w 200"/>
              <a:gd name="T73" fmla="*/ 115 h 201"/>
              <a:gd name="T74" fmla="*/ 119 w 200"/>
              <a:gd name="T75" fmla="*/ 111 h 201"/>
              <a:gd name="T76" fmla="*/ 100 w 200"/>
              <a:gd name="T77" fmla="*/ 14 h 201"/>
              <a:gd name="T78" fmla="*/ 14 w 200"/>
              <a:gd name="T79" fmla="*/ 101 h 201"/>
              <a:gd name="T80" fmla="*/ 186 w 200"/>
              <a:gd name="T81" fmla="*/ 1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1">
                <a:moveTo>
                  <a:pt x="100" y="0"/>
                </a:moveTo>
                <a:cubicBezTo>
                  <a:pt x="155" y="0"/>
                  <a:pt x="200" y="45"/>
                  <a:pt x="200" y="101"/>
                </a:cubicBezTo>
                <a:cubicBezTo>
                  <a:pt x="200" y="156"/>
                  <a:pt x="155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lose/>
                <a:moveTo>
                  <a:pt x="71" y="77"/>
                </a:moveTo>
                <a:cubicBezTo>
                  <a:pt x="71" y="77"/>
                  <a:pt x="71" y="77"/>
                  <a:pt x="71" y="77"/>
                </a:cubicBezTo>
                <a:cubicBezTo>
                  <a:pt x="73" y="79"/>
                  <a:pt x="73" y="81"/>
                  <a:pt x="71" y="83"/>
                </a:cubicBezTo>
                <a:cubicBezTo>
                  <a:pt x="69" y="85"/>
                  <a:pt x="67" y="85"/>
                  <a:pt x="65" y="83"/>
                </a:cubicBezTo>
                <a:cubicBezTo>
                  <a:pt x="51" y="69"/>
                  <a:pt x="51" y="69"/>
                  <a:pt x="51" y="69"/>
                </a:cubicBezTo>
                <a:cubicBezTo>
                  <a:pt x="49" y="67"/>
                  <a:pt x="49" y="65"/>
                  <a:pt x="51" y="63"/>
                </a:cubicBezTo>
                <a:cubicBezTo>
                  <a:pt x="52" y="61"/>
                  <a:pt x="55" y="61"/>
                  <a:pt x="57" y="63"/>
                </a:cubicBezTo>
                <a:cubicBezTo>
                  <a:pt x="71" y="77"/>
                  <a:pt x="71" y="77"/>
                  <a:pt x="71" y="77"/>
                </a:cubicBezTo>
                <a:close/>
                <a:moveTo>
                  <a:pt x="54" y="109"/>
                </a:moveTo>
                <a:cubicBezTo>
                  <a:pt x="54" y="109"/>
                  <a:pt x="54" y="109"/>
                  <a:pt x="54" y="109"/>
                </a:cubicBezTo>
                <a:cubicBezTo>
                  <a:pt x="57" y="109"/>
                  <a:pt x="58" y="111"/>
                  <a:pt x="58" y="113"/>
                </a:cubicBezTo>
                <a:cubicBezTo>
                  <a:pt x="58" y="116"/>
                  <a:pt x="57" y="118"/>
                  <a:pt x="54" y="118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2" y="118"/>
                  <a:pt x="30" y="116"/>
                  <a:pt x="30" y="113"/>
                </a:cubicBezTo>
                <a:cubicBezTo>
                  <a:pt x="30" y="111"/>
                  <a:pt x="32" y="109"/>
                  <a:pt x="34" y="109"/>
                </a:cubicBezTo>
                <a:cubicBezTo>
                  <a:pt x="54" y="109"/>
                  <a:pt x="54" y="109"/>
                  <a:pt x="54" y="109"/>
                </a:cubicBezTo>
                <a:close/>
                <a:moveTo>
                  <a:pt x="148" y="118"/>
                </a:moveTo>
                <a:cubicBezTo>
                  <a:pt x="148" y="118"/>
                  <a:pt x="148" y="118"/>
                  <a:pt x="148" y="118"/>
                </a:cubicBezTo>
                <a:cubicBezTo>
                  <a:pt x="146" y="118"/>
                  <a:pt x="144" y="116"/>
                  <a:pt x="144" y="113"/>
                </a:cubicBezTo>
                <a:cubicBezTo>
                  <a:pt x="144" y="111"/>
                  <a:pt x="146" y="109"/>
                  <a:pt x="14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71" y="109"/>
                  <a:pt x="173" y="111"/>
                  <a:pt x="173" y="113"/>
                </a:cubicBezTo>
                <a:cubicBezTo>
                  <a:pt x="173" y="116"/>
                  <a:pt x="171" y="118"/>
                  <a:pt x="168" y="118"/>
                </a:cubicBezTo>
                <a:cubicBezTo>
                  <a:pt x="148" y="118"/>
                  <a:pt x="148" y="118"/>
                  <a:pt x="148" y="118"/>
                </a:cubicBezTo>
                <a:close/>
                <a:moveTo>
                  <a:pt x="137" y="83"/>
                </a:moveTo>
                <a:cubicBezTo>
                  <a:pt x="137" y="83"/>
                  <a:pt x="137" y="83"/>
                  <a:pt x="137" y="83"/>
                </a:cubicBezTo>
                <a:cubicBezTo>
                  <a:pt x="136" y="85"/>
                  <a:pt x="133" y="85"/>
                  <a:pt x="131" y="83"/>
                </a:cubicBezTo>
                <a:cubicBezTo>
                  <a:pt x="130" y="81"/>
                  <a:pt x="130" y="79"/>
                  <a:pt x="131" y="77"/>
                </a:cubicBezTo>
                <a:cubicBezTo>
                  <a:pt x="146" y="63"/>
                  <a:pt x="146" y="63"/>
                  <a:pt x="146" y="63"/>
                </a:cubicBezTo>
                <a:cubicBezTo>
                  <a:pt x="147" y="61"/>
                  <a:pt x="150" y="61"/>
                  <a:pt x="152" y="63"/>
                </a:cubicBezTo>
                <a:cubicBezTo>
                  <a:pt x="153" y="65"/>
                  <a:pt x="153" y="67"/>
                  <a:pt x="152" y="69"/>
                </a:cubicBezTo>
                <a:cubicBezTo>
                  <a:pt x="137" y="83"/>
                  <a:pt x="137" y="83"/>
                  <a:pt x="137" y="83"/>
                </a:cubicBezTo>
                <a:close/>
                <a:moveTo>
                  <a:pt x="105" y="66"/>
                </a:moveTo>
                <a:cubicBezTo>
                  <a:pt x="105" y="66"/>
                  <a:pt x="105" y="66"/>
                  <a:pt x="105" y="66"/>
                </a:cubicBezTo>
                <a:cubicBezTo>
                  <a:pt x="105" y="69"/>
                  <a:pt x="103" y="71"/>
                  <a:pt x="101" y="71"/>
                </a:cubicBezTo>
                <a:cubicBezTo>
                  <a:pt x="99" y="71"/>
                  <a:pt x="97" y="69"/>
                  <a:pt x="97" y="66"/>
                </a:cubicBezTo>
                <a:cubicBezTo>
                  <a:pt x="97" y="46"/>
                  <a:pt x="97" y="46"/>
                  <a:pt x="97" y="46"/>
                </a:cubicBezTo>
                <a:cubicBezTo>
                  <a:pt x="97" y="44"/>
                  <a:pt x="99" y="42"/>
                  <a:pt x="101" y="42"/>
                </a:cubicBezTo>
                <a:cubicBezTo>
                  <a:pt x="103" y="42"/>
                  <a:pt x="105" y="44"/>
                  <a:pt x="105" y="46"/>
                </a:cubicBezTo>
                <a:cubicBezTo>
                  <a:pt x="105" y="66"/>
                  <a:pt x="105" y="66"/>
                  <a:pt x="105" y="66"/>
                </a:cubicBezTo>
                <a:close/>
                <a:moveTo>
                  <a:pt x="104" y="79"/>
                </a:moveTo>
                <a:cubicBezTo>
                  <a:pt x="104" y="79"/>
                  <a:pt x="104" y="79"/>
                  <a:pt x="104" y="79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39" y="114"/>
                  <a:pt x="139" y="116"/>
                  <a:pt x="138" y="118"/>
                </a:cubicBezTo>
                <a:cubicBezTo>
                  <a:pt x="137" y="119"/>
                  <a:pt x="136" y="119"/>
                  <a:pt x="135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3" y="151"/>
                  <a:pt x="123" y="151"/>
                  <a:pt x="123" y="151"/>
                </a:cubicBezTo>
                <a:cubicBezTo>
                  <a:pt x="123" y="154"/>
                  <a:pt x="121" y="155"/>
                  <a:pt x="119" y="155"/>
                </a:cubicBezTo>
                <a:cubicBezTo>
                  <a:pt x="119" y="155"/>
                  <a:pt x="119" y="155"/>
                  <a:pt x="119" y="155"/>
                </a:cubicBezTo>
                <a:cubicBezTo>
                  <a:pt x="84" y="155"/>
                  <a:pt x="84" y="155"/>
                  <a:pt x="84" y="155"/>
                </a:cubicBezTo>
                <a:cubicBezTo>
                  <a:pt x="81" y="155"/>
                  <a:pt x="79" y="154"/>
                  <a:pt x="79" y="151"/>
                </a:cubicBezTo>
                <a:cubicBezTo>
                  <a:pt x="79" y="151"/>
                  <a:pt x="79" y="151"/>
                  <a:pt x="79" y="151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65" y="119"/>
                  <a:pt x="64" y="117"/>
                  <a:pt x="64" y="115"/>
                </a:cubicBezTo>
                <a:cubicBezTo>
                  <a:pt x="64" y="114"/>
                  <a:pt x="64" y="113"/>
                  <a:pt x="65" y="112"/>
                </a:cubicBezTo>
                <a:cubicBezTo>
                  <a:pt x="65" y="112"/>
                  <a:pt x="65" y="112"/>
                  <a:pt x="65" y="112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77"/>
                  <a:pt x="103" y="77"/>
                  <a:pt x="104" y="79"/>
                </a:cubicBezTo>
                <a:close/>
                <a:moveTo>
                  <a:pt x="124" y="111"/>
                </a:moveTo>
                <a:cubicBezTo>
                  <a:pt x="124" y="111"/>
                  <a:pt x="124" y="111"/>
                  <a:pt x="124" y="111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78" y="111"/>
                  <a:pt x="78" y="111"/>
                  <a:pt x="78" y="111"/>
                </a:cubicBezTo>
                <a:cubicBezTo>
                  <a:pt x="84" y="111"/>
                  <a:pt x="84" y="111"/>
                  <a:pt x="84" y="111"/>
                </a:cubicBezTo>
                <a:cubicBezTo>
                  <a:pt x="84" y="111"/>
                  <a:pt x="84" y="111"/>
                  <a:pt x="84" y="111"/>
                </a:cubicBezTo>
                <a:cubicBezTo>
                  <a:pt x="86" y="111"/>
                  <a:pt x="88" y="113"/>
                  <a:pt x="88" y="115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14" y="113"/>
                  <a:pt x="116" y="111"/>
                  <a:pt x="119" y="111"/>
                </a:cubicBezTo>
                <a:cubicBezTo>
                  <a:pt x="124" y="111"/>
                  <a:pt x="124" y="111"/>
                  <a:pt x="124" y="111"/>
                </a:cubicBezTo>
                <a:close/>
                <a:moveTo>
                  <a:pt x="100" y="14"/>
                </a:moveTo>
                <a:cubicBezTo>
                  <a:pt x="100" y="14"/>
                  <a:pt x="100" y="14"/>
                  <a:pt x="100" y="14"/>
                </a:cubicBezTo>
                <a:cubicBezTo>
                  <a:pt x="53" y="14"/>
                  <a:pt x="14" y="53"/>
                  <a:pt x="14" y="101"/>
                </a:cubicBezTo>
                <a:cubicBezTo>
                  <a:pt x="14" y="148"/>
                  <a:pt x="53" y="187"/>
                  <a:pt x="100" y="187"/>
                </a:cubicBezTo>
                <a:cubicBezTo>
                  <a:pt x="147" y="187"/>
                  <a:pt x="186" y="148"/>
                  <a:pt x="186" y="101"/>
                </a:cubicBezTo>
                <a:cubicBezTo>
                  <a:pt x="186" y="53"/>
                  <a:pt x="147" y="14"/>
                  <a:pt x="100" y="14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58"/>
          <p:cNvSpPr>
            <a:spLocks noEditPoints="1"/>
          </p:cNvSpPr>
          <p:nvPr/>
        </p:nvSpPr>
        <p:spPr bwMode="auto">
          <a:xfrm>
            <a:off x="10118239" y="2813024"/>
            <a:ext cx="362653" cy="362653"/>
          </a:xfrm>
          <a:custGeom>
            <a:avLst/>
            <a:gdLst>
              <a:gd name="T0" fmla="*/ 183 w 183"/>
              <a:gd name="T1" fmla="*/ 92 h 183"/>
              <a:gd name="T2" fmla="*/ 160 w 183"/>
              <a:gd name="T3" fmla="*/ 183 h 183"/>
              <a:gd name="T4" fmla="*/ 27 w 183"/>
              <a:gd name="T5" fmla="*/ 156 h 183"/>
              <a:gd name="T6" fmla="*/ 27 w 183"/>
              <a:gd name="T7" fmla="*/ 27 h 183"/>
              <a:gd name="T8" fmla="*/ 95 w 183"/>
              <a:gd name="T9" fmla="*/ 94 h 183"/>
              <a:gd name="T10" fmla="*/ 94 w 183"/>
              <a:gd name="T11" fmla="*/ 94 h 183"/>
              <a:gd name="T12" fmla="*/ 93 w 183"/>
              <a:gd name="T13" fmla="*/ 95 h 183"/>
              <a:gd name="T14" fmla="*/ 92 w 183"/>
              <a:gd name="T15" fmla="*/ 95 h 183"/>
              <a:gd name="T16" fmla="*/ 90 w 183"/>
              <a:gd name="T17" fmla="*/ 95 h 183"/>
              <a:gd name="T18" fmla="*/ 89 w 183"/>
              <a:gd name="T19" fmla="*/ 94 h 183"/>
              <a:gd name="T20" fmla="*/ 82 w 183"/>
              <a:gd name="T21" fmla="*/ 85 h 183"/>
              <a:gd name="T22" fmla="*/ 73 w 183"/>
              <a:gd name="T23" fmla="*/ 74 h 183"/>
              <a:gd name="T24" fmla="*/ 78 w 183"/>
              <a:gd name="T25" fmla="*/ 69 h 183"/>
              <a:gd name="T26" fmla="*/ 81 w 183"/>
              <a:gd name="T27" fmla="*/ 71 h 183"/>
              <a:gd name="T28" fmla="*/ 103 w 183"/>
              <a:gd name="T29" fmla="*/ 71 h 183"/>
              <a:gd name="T30" fmla="*/ 106 w 183"/>
              <a:gd name="T31" fmla="*/ 69 h 183"/>
              <a:gd name="T32" fmla="*/ 110 w 183"/>
              <a:gd name="T33" fmla="*/ 74 h 183"/>
              <a:gd name="T34" fmla="*/ 102 w 183"/>
              <a:gd name="T35" fmla="*/ 85 h 183"/>
              <a:gd name="T36" fmla="*/ 144 w 183"/>
              <a:gd name="T37" fmla="*/ 83 h 183"/>
              <a:gd name="T38" fmla="*/ 132 w 183"/>
              <a:gd name="T39" fmla="*/ 78 h 183"/>
              <a:gd name="T40" fmla="*/ 126 w 183"/>
              <a:gd name="T41" fmla="*/ 81 h 183"/>
              <a:gd name="T42" fmla="*/ 126 w 183"/>
              <a:gd name="T43" fmla="*/ 87 h 183"/>
              <a:gd name="T44" fmla="*/ 132 w 183"/>
              <a:gd name="T45" fmla="*/ 87 h 183"/>
              <a:gd name="T46" fmla="*/ 148 w 183"/>
              <a:gd name="T47" fmla="*/ 97 h 183"/>
              <a:gd name="T48" fmla="*/ 145 w 183"/>
              <a:gd name="T49" fmla="*/ 111 h 183"/>
              <a:gd name="T50" fmla="*/ 126 w 183"/>
              <a:gd name="T51" fmla="*/ 114 h 183"/>
              <a:gd name="T52" fmla="*/ 126 w 183"/>
              <a:gd name="T53" fmla="*/ 105 h 183"/>
              <a:gd name="T54" fmla="*/ 139 w 183"/>
              <a:gd name="T55" fmla="*/ 105 h 183"/>
              <a:gd name="T56" fmla="*/ 139 w 183"/>
              <a:gd name="T57" fmla="*/ 102 h 183"/>
              <a:gd name="T58" fmla="*/ 139 w 183"/>
              <a:gd name="T59" fmla="*/ 96 h 183"/>
              <a:gd name="T60" fmla="*/ 120 w 183"/>
              <a:gd name="T61" fmla="*/ 93 h 183"/>
              <a:gd name="T62" fmla="*/ 117 w 183"/>
              <a:gd name="T63" fmla="*/ 84 h 183"/>
              <a:gd name="T64" fmla="*/ 120 w 183"/>
              <a:gd name="T65" fmla="*/ 72 h 183"/>
              <a:gd name="T66" fmla="*/ 139 w 183"/>
              <a:gd name="T67" fmla="*/ 69 h 183"/>
              <a:gd name="T68" fmla="*/ 66 w 183"/>
              <a:gd name="T69" fmla="*/ 79 h 183"/>
              <a:gd name="T70" fmla="*/ 57 w 183"/>
              <a:gd name="T71" fmla="*/ 78 h 183"/>
              <a:gd name="T72" fmla="*/ 44 w 183"/>
              <a:gd name="T73" fmla="*/ 79 h 183"/>
              <a:gd name="T74" fmla="*/ 44 w 183"/>
              <a:gd name="T75" fmla="*/ 84 h 183"/>
              <a:gd name="T76" fmla="*/ 45 w 183"/>
              <a:gd name="T77" fmla="*/ 87 h 183"/>
              <a:gd name="T78" fmla="*/ 64 w 183"/>
              <a:gd name="T79" fmla="*/ 90 h 183"/>
              <a:gd name="T80" fmla="*/ 66 w 183"/>
              <a:gd name="T81" fmla="*/ 99 h 183"/>
              <a:gd name="T82" fmla="*/ 57 w 183"/>
              <a:gd name="T83" fmla="*/ 114 h 183"/>
              <a:gd name="T84" fmla="*/ 36 w 183"/>
              <a:gd name="T85" fmla="*/ 105 h 183"/>
              <a:gd name="T86" fmla="*/ 45 w 183"/>
              <a:gd name="T87" fmla="*/ 105 h 183"/>
              <a:gd name="T88" fmla="*/ 58 w 183"/>
              <a:gd name="T89" fmla="*/ 105 h 183"/>
              <a:gd name="T90" fmla="*/ 58 w 183"/>
              <a:gd name="T91" fmla="*/ 96 h 183"/>
              <a:gd name="T92" fmla="*/ 45 w 183"/>
              <a:gd name="T93" fmla="*/ 96 h 183"/>
              <a:gd name="T94" fmla="*/ 36 w 183"/>
              <a:gd name="T95" fmla="*/ 87 h 183"/>
              <a:gd name="T96" fmla="*/ 36 w 183"/>
              <a:gd name="T97" fmla="*/ 81 h 183"/>
              <a:gd name="T98" fmla="*/ 51 w 183"/>
              <a:gd name="T99" fmla="*/ 69 h 183"/>
              <a:gd name="T100" fmla="*/ 147 w 183"/>
              <a:gd name="T101" fmla="*/ 37 h 183"/>
              <a:gd name="T102" fmla="*/ 37 w 183"/>
              <a:gd name="T103" fmla="*/ 37 h 183"/>
              <a:gd name="T104" fmla="*/ 92 w 183"/>
              <a:gd name="T105" fmla="*/ 169 h 183"/>
              <a:gd name="T106" fmla="*/ 154 w 183"/>
              <a:gd name="T107" fmla="*/ 137 h 183"/>
              <a:gd name="T108" fmla="*/ 147 w 183"/>
              <a:gd name="T109" fmla="*/ 3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3" h="183">
                <a:moveTo>
                  <a:pt x="92" y="0"/>
                </a:moveTo>
                <a:cubicBezTo>
                  <a:pt x="117" y="0"/>
                  <a:pt x="140" y="10"/>
                  <a:pt x="157" y="27"/>
                </a:cubicBezTo>
                <a:cubicBezTo>
                  <a:pt x="157" y="27"/>
                  <a:pt x="157" y="27"/>
                  <a:pt x="157" y="27"/>
                </a:cubicBezTo>
                <a:cubicBezTo>
                  <a:pt x="173" y="44"/>
                  <a:pt x="183" y="67"/>
                  <a:pt x="183" y="92"/>
                </a:cubicBezTo>
                <a:cubicBezTo>
                  <a:pt x="183" y="101"/>
                  <a:pt x="182" y="111"/>
                  <a:pt x="179" y="120"/>
                </a:cubicBezTo>
                <a:cubicBezTo>
                  <a:pt x="176" y="129"/>
                  <a:pt x="172" y="136"/>
                  <a:pt x="167" y="144"/>
                </a:cubicBezTo>
                <a:cubicBezTo>
                  <a:pt x="167" y="176"/>
                  <a:pt x="167" y="176"/>
                  <a:pt x="167" y="176"/>
                </a:cubicBezTo>
                <a:cubicBezTo>
                  <a:pt x="167" y="180"/>
                  <a:pt x="164" y="183"/>
                  <a:pt x="160" y="183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92" y="183"/>
                  <a:pt x="92" y="183"/>
                  <a:pt x="92" y="183"/>
                </a:cubicBezTo>
                <a:cubicBezTo>
                  <a:pt x="66" y="183"/>
                  <a:pt x="44" y="173"/>
                  <a:pt x="27" y="157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7" y="157"/>
                  <a:pt x="27" y="157"/>
                  <a:pt x="27" y="157"/>
                </a:cubicBezTo>
                <a:cubicBezTo>
                  <a:pt x="10" y="140"/>
                  <a:pt x="0" y="117"/>
                  <a:pt x="0" y="92"/>
                </a:cubicBezTo>
                <a:cubicBezTo>
                  <a:pt x="0" y="66"/>
                  <a:pt x="10" y="43"/>
                  <a:pt x="27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43" y="10"/>
                  <a:pt x="66" y="0"/>
                  <a:pt x="92" y="0"/>
                </a:cubicBezTo>
                <a:close/>
                <a:moveTo>
                  <a:pt x="95" y="93"/>
                </a:moveTo>
                <a:cubicBezTo>
                  <a:pt x="95" y="93"/>
                  <a:pt x="95" y="93"/>
                  <a:pt x="95" y="93"/>
                </a:cubicBezTo>
                <a:cubicBezTo>
                  <a:pt x="95" y="94"/>
                  <a:pt x="95" y="94"/>
                  <a:pt x="95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93" y="95"/>
                  <a:pt x="93" y="95"/>
                  <a:pt x="93" y="95"/>
                </a:cubicBezTo>
                <a:cubicBezTo>
                  <a:pt x="93" y="95"/>
                  <a:pt x="93" y="95"/>
                  <a:pt x="93" y="95"/>
                </a:cubicBezTo>
                <a:cubicBezTo>
                  <a:pt x="93" y="95"/>
                  <a:pt x="93" y="95"/>
                  <a:pt x="93" y="95"/>
                </a:cubicBezTo>
                <a:cubicBezTo>
                  <a:pt x="92" y="95"/>
                  <a:pt x="92" y="95"/>
                  <a:pt x="92" y="95"/>
                </a:cubicBezTo>
                <a:cubicBezTo>
                  <a:pt x="92" y="95"/>
                  <a:pt x="92" y="95"/>
                  <a:pt x="92" y="95"/>
                </a:cubicBezTo>
                <a:cubicBezTo>
                  <a:pt x="92" y="95"/>
                  <a:pt x="92" y="95"/>
                  <a:pt x="92" y="95"/>
                </a:cubicBezTo>
                <a:cubicBezTo>
                  <a:pt x="92" y="95"/>
                  <a:pt x="92" y="95"/>
                  <a:pt x="92" y="95"/>
                </a:cubicBezTo>
                <a:cubicBezTo>
                  <a:pt x="92" y="95"/>
                  <a:pt x="92" y="95"/>
                  <a:pt x="92" y="95"/>
                </a:cubicBezTo>
                <a:cubicBezTo>
                  <a:pt x="91" y="95"/>
                  <a:pt x="91" y="95"/>
                  <a:pt x="91" y="95"/>
                </a:cubicBezTo>
                <a:cubicBezTo>
                  <a:pt x="91" y="95"/>
                  <a:pt x="91" y="95"/>
                  <a:pt x="91" y="95"/>
                </a:cubicBezTo>
                <a:cubicBezTo>
                  <a:pt x="90" y="95"/>
                  <a:pt x="90" y="95"/>
                  <a:pt x="90" y="95"/>
                </a:cubicBezTo>
                <a:cubicBezTo>
                  <a:pt x="90" y="94"/>
                  <a:pt x="90" y="94"/>
                  <a:pt x="90" y="94"/>
                </a:cubicBezTo>
                <a:cubicBezTo>
                  <a:pt x="89" y="94"/>
                  <a:pt x="89" y="94"/>
                  <a:pt x="89" y="94"/>
                </a:cubicBezTo>
                <a:cubicBezTo>
                  <a:pt x="89" y="94"/>
                  <a:pt x="89" y="94"/>
                  <a:pt x="89" y="94"/>
                </a:cubicBezTo>
                <a:cubicBezTo>
                  <a:pt x="89" y="94"/>
                  <a:pt x="89" y="94"/>
                  <a:pt x="89" y="94"/>
                </a:cubicBezTo>
                <a:cubicBezTo>
                  <a:pt x="89" y="94"/>
                  <a:pt x="89" y="94"/>
                  <a:pt x="89" y="94"/>
                </a:cubicBezTo>
                <a:cubicBezTo>
                  <a:pt x="89" y="94"/>
                  <a:pt x="89" y="94"/>
                  <a:pt x="89" y="94"/>
                </a:cubicBezTo>
                <a:cubicBezTo>
                  <a:pt x="88" y="93"/>
                  <a:pt x="88" y="93"/>
                  <a:pt x="88" y="93"/>
                </a:cubicBezTo>
                <a:cubicBezTo>
                  <a:pt x="82" y="85"/>
                  <a:pt x="82" y="85"/>
                  <a:pt x="82" y="85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2" y="112"/>
                  <a:pt x="80" y="114"/>
                  <a:pt x="78" y="114"/>
                </a:cubicBezTo>
                <a:cubicBezTo>
                  <a:pt x="75" y="114"/>
                  <a:pt x="73" y="112"/>
                  <a:pt x="73" y="110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3"/>
                  <a:pt x="74" y="72"/>
                  <a:pt x="74" y="71"/>
                </a:cubicBezTo>
                <a:cubicBezTo>
                  <a:pt x="74" y="71"/>
                  <a:pt x="74" y="71"/>
                  <a:pt x="74" y="71"/>
                </a:cubicBezTo>
                <a:cubicBezTo>
                  <a:pt x="74" y="71"/>
                  <a:pt x="74" y="71"/>
                  <a:pt x="75" y="71"/>
                </a:cubicBezTo>
                <a:cubicBezTo>
                  <a:pt x="75" y="70"/>
                  <a:pt x="76" y="69"/>
                  <a:pt x="78" y="69"/>
                </a:cubicBezTo>
                <a:cubicBezTo>
                  <a:pt x="78" y="69"/>
                  <a:pt x="79" y="70"/>
                  <a:pt x="80" y="70"/>
                </a:cubicBezTo>
                <a:cubicBezTo>
                  <a:pt x="80" y="70"/>
                  <a:pt x="80" y="70"/>
                  <a:pt x="80" y="70"/>
                </a:cubicBezTo>
                <a:cubicBezTo>
                  <a:pt x="80" y="70"/>
                  <a:pt x="80" y="70"/>
                  <a:pt x="81" y="71"/>
                </a:cubicBezTo>
                <a:cubicBezTo>
                  <a:pt x="81" y="71"/>
                  <a:pt x="81" y="71"/>
                  <a:pt x="81" y="71"/>
                </a:cubicBezTo>
                <a:cubicBezTo>
                  <a:pt x="81" y="71"/>
                  <a:pt x="81" y="71"/>
                  <a:pt x="81" y="71"/>
                </a:cubicBezTo>
                <a:cubicBezTo>
                  <a:pt x="92" y="84"/>
                  <a:pt x="92" y="84"/>
                  <a:pt x="92" y="84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103" y="71"/>
                  <a:pt x="103" y="71"/>
                  <a:pt x="103" y="71"/>
                </a:cubicBezTo>
                <a:cubicBezTo>
                  <a:pt x="103" y="70"/>
                  <a:pt x="103" y="70"/>
                  <a:pt x="104" y="70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104" y="70"/>
                  <a:pt x="105" y="69"/>
                  <a:pt x="106" y="69"/>
                </a:cubicBezTo>
                <a:cubicBezTo>
                  <a:pt x="107" y="69"/>
                  <a:pt x="108" y="70"/>
                  <a:pt x="109" y="71"/>
                </a:cubicBezTo>
                <a:cubicBezTo>
                  <a:pt x="109" y="71"/>
                  <a:pt x="109" y="71"/>
                  <a:pt x="109" y="71"/>
                </a:cubicBezTo>
                <a:cubicBezTo>
                  <a:pt x="110" y="71"/>
                  <a:pt x="110" y="71"/>
                  <a:pt x="110" y="71"/>
                </a:cubicBezTo>
                <a:cubicBezTo>
                  <a:pt x="110" y="72"/>
                  <a:pt x="110" y="73"/>
                  <a:pt x="110" y="74"/>
                </a:cubicBezTo>
                <a:cubicBezTo>
                  <a:pt x="110" y="110"/>
                  <a:pt x="110" y="110"/>
                  <a:pt x="110" y="110"/>
                </a:cubicBezTo>
                <a:cubicBezTo>
                  <a:pt x="110" y="112"/>
                  <a:pt x="108" y="114"/>
                  <a:pt x="106" y="114"/>
                </a:cubicBezTo>
                <a:cubicBezTo>
                  <a:pt x="104" y="114"/>
                  <a:pt x="102" y="112"/>
                  <a:pt x="102" y="110"/>
                </a:cubicBezTo>
                <a:cubicBezTo>
                  <a:pt x="102" y="85"/>
                  <a:pt x="102" y="85"/>
                  <a:pt x="102" y="85"/>
                </a:cubicBezTo>
                <a:cubicBezTo>
                  <a:pt x="95" y="93"/>
                  <a:pt x="95" y="93"/>
                  <a:pt x="95" y="93"/>
                </a:cubicBezTo>
                <a:close/>
                <a:moveTo>
                  <a:pt x="148" y="79"/>
                </a:moveTo>
                <a:cubicBezTo>
                  <a:pt x="148" y="79"/>
                  <a:pt x="148" y="79"/>
                  <a:pt x="148" y="79"/>
                </a:cubicBezTo>
                <a:cubicBezTo>
                  <a:pt x="148" y="81"/>
                  <a:pt x="146" y="83"/>
                  <a:pt x="144" y="83"/>
                </a:cubicBezTo>
                <a:cubicBezTo>
                  <a:pt x="141" y="83"/>
                  <a:pt x="139" y="81"/>
                  <a:pt x="139" y="79"/>
                </a:cubicBezTo>
                <a:cubicBezTo>
                  <a:pt x="139" y="78"/>
                  <a:pt x="139" y="78"/>
                  <a:pt x="139" y="78"/>
                </a:cubicBezTo>
                <a:cubicBezTo>
                  <a:pt x="139" y="78"/>
                  <a:pt x="139" y="78"/>
                  <a:pt x="139" y="78"/>
                </a:cubicBezTo>
                <a:cubicBezTo>
                  <a:pt x="132" y="78"/>
                  <a:pt x="132" y="78"/>
                  <a:pt x="132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78"/>
                  <a:pt x="126" y="78"/>
                  <a:pt x="126" y="79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4"/>
                  <a:pt x="126" y="84"/>
                  <a:pt x="126" y="84"/>
                </a:cubicBezTo>
                <a:cubicBezTo>
                  <a:pt x="126" y="84"/>
                  <a:pt x="126" y="84"/>
                  <a:pt x="126" y="84"/>
                </a:cubicBezTo>
                <a:cubicBezTo>
                  <a:pt x="126" y="87"/>
                  <a:pt x="126" y="87"/>
                  <a:pt x="126" y="87"/>
                </a:cubicBezTo>
                <a:cubicBezTo>
                  <a:pt x="126" y="87"/>
                  <a:pt x="126" y="87"/>
                  <a:pt x="126" y="87"/>
                </a:cubicBezTo>
                <a:cubicBezTo>
                  <a:pt x="126" y="87"/>
                  <a:pt x="126" y="87"/>
                  <a:pt x="126" y="87"/>
                </a:cubicBezTo>
                <a:cubicBezTo>
                  <a:pt x="126" y="87"/>
                  <a:pt x="126" y="87"/>
                  <a:pt x="126" y="87"/>
                </a:cubicBezTo>
                <a:cubicBezTo>
                  <a:pt x="132" y="87"/>
                  <a:pt x="132" y="87"/>
                  <a:pt x="132" y="87"/>
                </a:cubicBezTo>
                <a:cubicBezTo>
                  <a:pt x="139" y="87"/>
                  <a:pt x="139" y="87"/>
                  <a:pt x="139" y="87"/>
                </a:cubicBezTo>
                <a:cubicBezTo>
                  <a:pt x="139" y="87"/>
                  <a:pt x="139" y="87"/>
                  <a:pt x="139" y="87"/>
                </a:cubicBezTo>
                <a:cubicBezTo>
                  <a:pt x="141" y="87"/>
                  <a:pt x="144" y="89"/>
                  <a:pt x="145" y="90"/>
                </a:cubicBezTo>
                <a:cubicBezTo>
                  <a:pt x="147" y="92"/>
                  <a:pt x="148" y="94"/>
                  <a:pt x="148" y="97"/>
                </a:cubicBezTo>
                <a:cubicBezTo>
                  <a:pt x="148" y="99"/>
                  <a:pt x="148" y="99"/>
                  <a:pt x="148" y="99"/>
                </a:cubicBezTo>
                <a:cubicBezTo>
                  <a:pt x="148" y="99"/>
                  <a:pt x="148" y="99"/>
                  <a:pt x="148" y="99"/>
                </a:cubicBezTo>
                <a:cubicBezTo>
                  <a:pt x="148" y="105"/>
                  <a:pt x="148" y="105"/>
                  <a:pt x="148" y="105"/>
                </a:cubicBezTo>
                <a:cubicBezTo>
                  <a:pt x="148" y="107"/>
                  <a:pt x="147" y="110"/>
                  <a:pt x="145" y="111"/>
                </a:cubicBezTo>
                <a:cubicBezTo>
                  <a:pt x="145" y="111"/>
                  <a:pt x="145" y="111"/>
                  <a:pt x="145" y="111"/>
                </a:cubicBezTo>
                <a:cubicBezTo>
                  <a:pt x="144" y="113"/>
                  <a:pt x="141" y="114"/>
                  <a:pt x="139" y="114"/>
                </a:cubicBezTo>
                <a:cubicBezTo>
                  <a:pt x="133" y="114"/>
                  <a:pt x="133" y="114"/>
                  <a:pt x="133" y="114"/>
                </a:cubicBezTo>
                <a:cubicBezTo>
                  <a:pt x="126" y="114"/>
                  <a:pt x="126" y="114"/>
                  <a:pt x="126" y="114"/>
                </a:cubicBezTo>
                <a:cubicBezTo>
                  <a:pt x="124" y="114"/>
                  <a:pt x="122" y="113"/>
                  <a:pt x="120" y="111"/>
                </a:cubicBezTo>
                <a:cubicBezTo>
                  <a:pt x="118" y="110"/>
                  <a:pt x="117" y="107"/>
                  <a:pt x="117" y="105"/>
                </a:cubicBezTo>
                <a:cubicBezTo>
                  <a:pt x="117" y="102"/>
                  <a:pt x="119" y="100"/>
                  <a:pt x="121" y="100"/>
                </a:cubicBezTo>
                <a:cubicBezTo>
                  <a:pt x="124" y="100"/>
                  <a:pt x="126" y="102"/>
                  <a:pt x="126" y="105"/>
                </a:cubicBezTo>
                <a:cubicBezTo>
                  <a:pt x="126" y="105"/>
                  <a:pt x="126" y="105"/>
                  <a:pt x="126" y="105"/>
                </a:cubicBezTo>
                <a:cubicBezTo>
                  <a:pt x="126" y="105"/>
                  <a:pt x="126" y="105"/>
                  <a:pt x="126" y="105"/>
                </a:cubicBezTo>
                <a:cubicBezTo>
                  <a:pt x="133" y="105"/>
                  <a:pt x="133" y="105"/>
                  <a:pt x="133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102"/>
                  <a:pt x="139" y="102"/>
                  <a:pt x="139" y="102"/>
                </a:cubicBezTo>
                <a:cubicBezTo>
                  <a:pt x="139" y="97"/>
                  <a:pt x="139" y="97"/>
                  <a:pt x="139" y="97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9" y="96"/>
                  <a:pt x="139" y="96"/>
                  <a:pt x="139" y="96"/>
                </a:cubicBezTo>
                <a:cubicBezTo>
                  <a:pt x="132" y="96"/>
                  <a:pt x="132" y="96"/>
                  <a:pt x="132" y="96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6" y="96"/>
                  <a:pt x="126" y="96"/>
                  <a:pt x="126" y="96"/>
                </a:cubicBezTo>
                <a:cubicBezTo>
                  <a:pt x="124" y="96"/>
                  <a:pt x="121" y="95"/>
                  <a:pt x="120" y="93"/>
                </a:cubicBezTo>
                <a:cubicBezTo>
                  <a:pt x="120" y="93"/>
                  <a:pt x="120" y="93"/>
                  <a:pt x="120" y="93"/>
                </a:cubicBezTo>
                <a:cubicBezTo>
                  <a:pt x="118" y="91"/>
                  <a:pt x="117" y="89"/>
                  <a:pt x="117" y="87"/>
                </a:cubicBezTo>
                <a:cubicBezTo>
                  <a:pt x="117" y="84"/>
                  <a:pt x="117" y="84"/>
                  <a:pt x="117" y="84"/>
                </a:cubicBezTo>
                <a:cubicBezTo>
                  <a:pt x="117" y="84"/>
                  <a:pt x="117" y="84"/>
                  <a:pt x="117" y="84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17" y="79"/>
                  <a:pt x="117" y="79"/>
                  <a:pt x="117" y="79"/>
                </a:cubicBezTo>
                <a:cubicBezTo>
                  <a:pt x="117" y="76"/>
                  <a:pt x="118" y="74"/>
                  <a:pt x="120" y="72"/>
                </a:cubicBezTo>
                <a:cubicBezTo>
                  <a:pt x="120" y="72"/>
                  <a:pt x="120" y="72"/>
                  <a:pt x="120" y="72"/>
                </a:cubicBezTo>
                <a:cubicBezTo>
                  <a:pt x="122" y="70"/>
                  <a:pt x="124" y="69"/>
                  <a:pt x="126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39" y="69"/>
                  <a:pt x="139" y="69"/>
                  <a:pt x="139" y="69"/>
                </a:cubicBezTo>
                <a:cubicBezTo>
                  <a:pt x="141" y="69"/>
                  <a:pt x="144" y="70"/>
                  <a:pt x="145" y="72"/>
                </a:cubicBezTo>
                <a:cubicBezTo>
                  <a:pt x="147" y="74"/>
                  <a:pt x="148" y="76"/>
                  <a:pt x="148" y="79"/>
                </a:cubicBezTo>
                <a:close/>
                <a:moveTo>
                  <a:pt x="66" y="79"/>
                </a:moveTo>
                <a:cubicBezTo>
                  <a:pt x="66" y="79"/>
                  <a:pt x="66" y="79"/>
                  <a:pt x="66" y="79"/>
                </a:cubicBezTo>
                <a:cubicBezTo>
                  <a:pt x="66" y="81"/>
                  <a:pt x="65" y="83"/>
                  <a:pt x="62" y="83"/>
                </a:cubicBezTo>
                <a:cubicBezTo>
                  <a:pt x="60" y="83"/>
                  <a:pt x="58" y="81"/>
                  <a:pt x="58" y="79"/>
                </a:cubicBezTo>
                <a:cubicBezTo>
                  <a:pt x="58" y="78"/>
                  <a:pt x="58" y="78"/>
                  <a:pt x="58" y="78"/>
                </a:cubicBezTo>
                <a:cubicBezTo>
                  <a:pt x="58" y="78"/>
                  <a:pt x="57" y="78"/>
                  <a:pt x="57" y="78"/>
                </a:cubicBezTo>
                <a:cubicBezTo>
                  <a:pt x="51" y="78"/>
                  <a:pt x="51" y="78"/>
                  <a:pt x="51" y="78"/>
                </a:cubicBezTo>
                <a:cubicBezTo>
                  <a:pt x="45" y="78"/>
                  <a:pt x="45" y="78"/>
                  <a:pt x="45" y="78"/>
                </a:cubicBezTo>
                <a:cubicBezTo>
                  <a:pt x="45" y="78"/>
                  <a:pt x="44" y="78"/>
                  <a:pt x="44" y="78"/>
                </a:cubicBezTo>
                <a:cubicBezTo>
                  <a:pt x="44" y="78"/>
                  <a:pt x="44" y="78"/>
                  <a:pt x="44" y="79"/>
                </a:cubicBezTo>
                <a:cubicBezTo>
                  <a:pt x="44" y="81"/>
                  <a:pt x="44" y="81"/>
                  <a:pt x="44" y="81"/>
                </a:cubicBezTo>
                <a:cubicBezTo>
                  <a:pt x="44" y="81"/>
                  <a:pt x="44" y="81"/>
                  <a:pt x="44" y="81"/>
                </a:cubicBezTo>
                <a:cubicBezTo>
                  <a:pt x="44" y="84"/>
                  <a:pt x="44" y="84"/>
                  <a:pt x="4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4" y="87"/>
                  <a:pt x="44" y="87"/>
                  <a:pt x="44" y="87"/>
                </a:cubicBezTo>
                <a:cubicBezTo>
                  <a:pt x="44" y="87"/>
                  <a:pt x="44" y="87"/>
                  <a:pt x="44" y="87"/>
                </a:cubicBezTo>
                <a:cubicBezTo>
                  <a:pt x="44" y="87"/>
                  <a:pt x="44" y="87"/>
                  <a:pt x="44" y="87"/>
                </a:cubicBezTo>
                <a:cubicBezTo>
                  <a:pt x="44" y="87"/>
                  <a:pt x="45" y="87"/>
                  <a:pt x="45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60" y="87"/>
                  <a:pt x="62" y="89"/>
                  <a:pt x="64" y="90"/>
                </a:cubicBezTo>
                <a:cubicBezTo>
                  <a:pt x="64" y="90"/>
                  <a:pt x="64" y="90"/>
                  <a:pt x="64" y="90"/>
                </a:cubicBezTo>
                <a:cubicBezTo>
                  <a:pt x="65" y="92"/>
                  <a:pt x="66" y="94"/>
                  <a:pt x="66" y="97"/>
                </a:cubicBezTo>
                <a:cubicBezTo>
                  <a:pt x="66" y="99"/>
                  <a:pt x="66" y="99"/>
                  <a:pt x="66" y="99"/>
                </a:cubicBezTo>
                <a:cubicBezTo>
                  <a:pt x="66" y="99"/>
                  <a:pt x="66" y="99"/>
                  <a:pt x="66" y="99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6" y="107"/>
                  <a:pt x="65" y="110"/>
                  <a:pt x="64" y="111"/>
                </a:cubicBezTo>
                <a:cubicBezTo>
                  <a:pt x="64" y="111"/>
                  <a:pt x="64" y="111"/>
                  <a:pt x="64" y="111"/>
                </a:cubicBezTo>
                <a:cubicBezTo>
                  <a:pt x="62" y="113"/>
                  <a:pt x="60" y="114"/>
                  <a:pt x="57" y="114"/>
                </a:cubicBezTo>
                <a:cubicBezTo>
                  <a:pt x="51" y="114"/>
                  <a:pt x="51" y="114"/>
                  <a:pt x="51" y="114"/>
                </a:cubicBezTo>
                <a:cubicBezTo>
                  <a:pt x="45" y="114"/>
                  <a:pt x="45" y="114"/>
                  <a:pt x="45" y="114"/>
                </a:cubicBezTo>
                <a:cubicBezTo>
                  <a:pt x="42" y="114"/>
                  <a:pt x="40" y="113"/>
                  <a:pt x="38" y="111"/>
                </a:cubicBezTo>
                <a:cubicBezTo>
                  <a:pt x="37" y="110"/>
                  <a:pt x="36" y="107"/>
                  <a:pt x="36" y="105"/>
                </a:cubicBezTo>
                <a:cubicBezTo>
                  <a:pt x="36" y="102"/>
                  <a:pt x="38" y="100"/>
                  <a:pt x="40" y="100"/>
                </a:cubicBezTo>
                <a:cubicBezTo>
                  <a:pt x="42" y="100"/>
                  <a:pt x="44" y="102"/>
                  <a:pt x="44" y="105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44" y="105"/>
                  <a:pt x="45" y="105"/>
                  <a:pt x="45" y="105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7" y="105"/>
                  <a:pt x="57" y="105"/>
                  <a:pt x="57" y="105"/>
                </a:cubicBezTo>
                <a:cubicBezTo>
                  <a:pt x="57" y="105"/>
                  <a:pt x="58" y="105"/>
                  <a:pt x="58" y="105"/>
                </a:cubicBezTo>
                <a:cubicBezTo>
                  <a:pt x="58" y="105"/>
                  <a:pt x="58" y="105"/>
                  <a:pt x="58" y="105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8" y="97"/>
                  <a:pt x="58" y="97"/>
                  <a:pt x="58" y="97"/>
                </a:cubicBezTo>
                <a:cubicBezTo>
                  <a:pt x="58" y="96"/>
                  <a:pt x="58" y="96"/>
                  <a:pt x="58" y="96"/>
                </a:cubicBezTo>
                <a:cubicBezTo>
                  <a:pt x="58" y="96"/>
                  <a:pt x="58" y="96"/>
                  <a:pt x="58" y="96"/>
                </a:cubicBezTo>
                <a:cubicBezTo>
                  <a:pt x="58" y="96"/>
                  <a:pt x="57" y="96"/>
                  <a:pt x="57" y="96"/>
                </a:cubicBezTo>
                <a:cubicBezTo>
                  <a:pt x="51" y="96"/>
                  <a:pt x="51" y="96"/>
                  <a:pt x="51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2" y="96"/>
                  <a:pt x="40" y="95"/>
                  <a:pt x="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1"/>
                  <a:pt x="36" y="89"/>
                  <a:pt x="36" y="87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84"/>
                  <a:pt x="36" y="84"/>
                  <a:pt x="36" y="84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81"/>
                  <a:pt x="36" y="81"/>
                  <a:pt x="36" y="81"/>
                </a:cubicBezTo>
                <a:cubicBezTo>
                  <a:pt x="36" y="79"/>
                  <a:pt x="36" y="79"/>
                  <a:pt x="36" y="79"/>
                </a:cubicBezTo>
                <a:cubicBezTo>
                  <a:pt x="36" y="76"/>
                  <a:pt x="37" y="74"/>
                  <a:pt x="38" y="72"/>
                </a:cubicBezTo>
                <a:cubicBezTo>
                  <a:pt x="40" y="70"/>
                  <a:pt x="42" y="69"/>
                  <a:pt x="45" y="69"/>
                </a:cubicBezTo>
                <a:cubicBezTo>
                  <a:pt x="51" y="69"/>
                  <a:pt x="51" y="69"/>
                  <a:pt x="51" y="69"/>
                </a:cubicBezTo>
                <a:cubicBezTo>
                  <a:pt x="57" y="69"/>
                  <a:pt x="57" y="69"/>
                  <a:pt x="57" y="69"/>
                </a:cubicBezTo>
                <a:cubicBezTo>
                  <a:pt x="60" y="69"/>
                  <a:pt x="62" y="70"/>
                  <a:pt x="64" y="72"/>
                </a:cubicBezTo>
                <a:cubicBezTo>
                  <a:pt x="65" y="74"/>
                  <a:pt x="66" y="76"/>
                  <a:pt x="66" y="79"/>
                </a:cubicBezTo>
                <a:close/>
                <a:moveTo>
                  <a:pt x="147" y="37"/>
                </a:moveTo>
                <a:cubicBezTo>
                  <a:pt x="147" y="37"/>
                  <a:pt x="147" y="37"/>
                  <a:pt x="147" y="37"/>
                </a:cubicBezTo>
                <a:cubicBezTo>
                  <a:pt x="133" y="23"/>
                  <a:pt x="113" y="14"/>
                  <a:pt x="92" y="14"/>
                </a:cubicBezTo>
                <a:cubicBezTo>
                  <a:pt x="70" y="14"/>
                  <a:pt x="51" y="23"/>
                  <a:pt x="37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23" y="51"/>
                  <a:pt x="14" y="70"/>
                  <a:pt x="14" y="92"/>
                </a:cubicBezTo>
                <a:cubicBezTo>
                  <a:pt x="14" y="113"/>
                  <a:pt x="23" y="133"/>
                  <a:pt x="37" y="146"/>
                </a:cubicBezTo>
                <a:cubicBezTo>
                  <a:pt x="51" y="160"/>
                  <a:pt x="70" y="169"/>
                  <a:pt x="92" y="169"/>
                </a:cubicBezTo>
                <a:cubicBezTo>
                  <a:pt x="153" y="169"/>
                  <a:pt x="153" y="169"/>
                  <a:pt x="153" y="169"/>
                </a:cubicBezTo>
                <a:cubicBezTo>
                  <a:pt x="153" y="141"/>
                  <a:pt x="153" y="141"/>
                  <a:pt x="153" y="141"/>
                </a:cubicBezTo>
                <a:cubicBezTo>
                  <a:pt x="153" y="141"/>
                  <a:pt x="153" y="141"/>
                  <a:pt x="153" y="141"/>
                </a:cubicBezTo>
                <a:cubicBezTo>
                  <a:pt x="153" y="140"/>
                  <a:pt x="154" y="139"/>
                  <a:pt x="154" y="137"/>
                </a:cubicBezTo>
                <a:cubicBezTo>
                  <a:pt x="159" y="131"/>
                  <a:pt x="163" y="124"/>
                  <a:pt x="166" y="116"/>
                </a:cubicBezTo>
                <a:cubicBezTo>
                  <a:pt x="168" y="108"/>
                  <a:pt x="169" y="100"/>
                  <a:pt x="169" y="92"/>
                </a:cubicBezTo>
                <a:cubicBezTo>
                  <a:pt x="169" y="70"/>
                  <a:pt x="161" y="51"/>
                  <a:pt x="147" y="37"/>
                </a:cubicBezTo>
                <a:cubicBezTo>
                  <a:pt x="147" y="37"/>
                  <a:pt x="147" y="37"/>
                  <a:pt x="147" y="37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93"/>
          <p:cNvSpPr>
            <a:spLocks noEditPoints="1"/>
          </p:cNvSpPr>
          <p:nvPr/>
        </p:nvSpPr>
        <p:spPr bwMode="auto">
          <a:xfrm>
            <a:off x="4537164" y="2813024"/>
            <a:ext cx="362653" cy="378652"/>
          </a:xfrm>
          <a:custGeom>
            <a:avLst/>
            <a:gdLst>
              <a:gd name="T0" fmla="*/ 157 w 184"/>
              <a:gd name="T1" fmla="*/ 27 h 192"/>
              <a:gd name="T2" fmla="*/ 162 w 184"/>
              <a:gd name="T3" fmla="*/ 151 h 192"/>
              <a:gd name="T4" fmla="*/ 170 w 184"/>
              <a:gd name="T5" fmla="*/ 96 h 192"/>
              <a:gd name="T6" fmla="*/ 138 w 184"/>
              <a:gd name="T7" fmla="*/ 129 h 192"/>
              <a:gd name="T8" fmla="*/ 134 w 184"/>
              <a:gd name="T9" fmla="*/ 96 h 192"/>
              <a:gd name="T10" fmla="*/ 54 w 184"/>
              <a:gd name="T11" fmla="*/ 127 h 192"/>
              <a:gd name="T12" fmla="*/ 41 w 184"/>
              <a:gd name="T13" fmla="*/ 96 h 192"/>
              <a:gd name="T14" fmla="*/ 33 w 184"/>
              <a:gd name="T15" fmla="*/ 142 h 192"/>
              <a:gd name="T16" fmla="*/ 0 w 184"/>
              <a:gd name="T17" fmla="*/ 92 h 192"/>
              <a:gd name="T18" fmla="*/ 92 w 184"/>
              <a:gd name="T19" fmla="*/ 0 h 192"/>
              <a:gd name="T20" fmla="*/ 120 w 184"/>
              <a:gd name="T21" fmla="*/ 166 h 192"/>
              <a:gd name="T22" fmla="*/ 113 w 184"/>
              <a:gd name="T23" fmla="*/ 192 h 192"/>
              <a:gd name="T24" fmla="*/ 71 w 184"/>
              <a:gd name="T25" fmla="*/ 192 h 192"/>
              <a:gd name="T26" fmla="*/ 64 w 184"/>
              <a:gd name="T27" fmla="*/ 185 h 192"/>
              <a:gd name="T28" fmla="*/ 43 w 184"/>
              <a:gd name="T29" fmla="*/ 166 h 192"/>
              <a:gd name="T30" fmla="*/ 38 w 184"/>
              <a:gd name="T31" fmla="*/ 154 h 192"/>
              <a:gd name="T32" fmla="*/ 97 w 184"/>
              <a:gd name="T33" fmla="*/ 105 h 192"/>
              <a:gd name="T34" fmla="*/ 146 w 184"/>
              <a:gd name="T35" fmla="*/ 154 h 192"/>
              <a:gd name="T36" fmla="*/ 141 w 184"/>
              <a:gd name="T37" fmla="*/ 166 h 192"/>
              <a:gd name="T38" fmla="*/ 120 w 184"/>
              <a:gd name="T39" fmla="*/ 166 h 192"/>
              <a:gd name="T40" fmla="*/ 106 w 184"/>
              <a:gd name="T41" fmla="*/ 178 h 192"/>
              <a:gd name="T42" fmla="*/ 106 w 184"/>
              <a:gd name="T43" fmla="*/ 159 h 192"/>
              <a:gd name="T44" fmla="*/ 124 w 184"/>
              <a:gd name="T45" fmla="*/ 152 h 192"/>
              <a:gd name="T46" fmla="*/ 60 w 184"/>
              <a:gd name="T47" fmla="*/ 152 h 192"/>
              <a:gd name="T48" fmla="*/ 71 w 184"/>
              <a:gd name="T49" fmla="*/ 152 h 192"/>
              <a:gd name="T50" fmla="*/ 78 w 184"/>
              <a:gd name="T51" fmla="*/ 178 h 192"/>
              <a:gd name="T52" fmla="*/ 147 w 184"/>
              <a:gd name="T53" fmla="*/ 37 h 192"/>
              <a:gd name="T54" fmla="*/ 145 w 184"/>
              <a:gd name="T55" fmla="*/ 35 h 192"/>
              <a:gd name="T56" fmla="*/ 143 w 184"/>
              <a:gd name="T57" fmla="*/ 88 h 192"/>
              <a:gd name="T58" fmla="*/ 147 w 184"/>
              <a:gd name="T59" fmla="*/ 37 h 192"/>
              <a:gd name="T60" fmla="*/ 138 w 184"/>
              <a:gd name="T61" fmla="*/ 30 h 192"/>
              <a:gd name="T62" fmla="*/ 129 w 184"/>
              <a:gd name="T63" fmla="*/ 30 h 192"/>
              <a:gd name="T64" fmla="*/ 138 w 184"/>
              <a:gd name="T65" fmla="*/ 30 h 192"/>
              <a:gd name="T66" fmla="*/ 105 w 184"/>
              <a:gd name="T67" fmla="*/ 15 h 192"/>
              <a:gd name="T68" fmla="*/ 96 w 184"/>
              <a:gd name="T69" fmla="*/ 44 h 192"/>
              <a:gd name="T70" fmla="*/ 123 w 184"/>
              <a:gd name="T71" fmla="*/ 38 h 192"/>
              <a:gd name="T72" fmla="*/ 105 w 184"/>
              <a:gd name="T73" fmla="*/ 15 h 192"/>
              <a:gd name="T74" fmla="*/ 88 w 184"/>
              <a:gd name="T75" fmla="*/ 14 h 192"/>
              <a:gd name="T76" fmla="*/ 63 w 184"/>
              <a:gd name="T77" fmla="*/ 34 h 192"/>
              <a:gd name="T78" fmla="*/ 64 w 184"/>
              <a:gd name="T79" fmla="*/ 39 h 192"/>
              <a:gd name="T80" fmla="*/ 88 w 184"/>
              <a:gd name="T81" fmla="*/ 14 h 192"/>
              <a:gd name="T82" fmla="*/ 62 w 184"/>
              <a:gd name="T83" fmla="*/ 20 h 192"/>
              <a:gd name="T84" fmla="*/ 53 w 184"/>
              <a:gd name="T85" fmla="*/ 34 h 192"/>
              <a:gd name="T86" fmla="*/ 62 w 184"/>
              <a:gd name="T87" fmla="*/ 20 h 192"/>
              <a:gd name="T88" fmla="*/ 39 w 184"/>
              <a:gd name="T89" fmla="*/ 35 h 192"/>
              <a:gd name="T90" fmla="*/ 15 w 184"/>
              <a:gd name="T91" fmla="*/ 88 h 192"/>
              <a:gd name="T92" fmla="*/ 50 w 184"/>
              <a:gd name="T93" fmla="*/ 42 h 192"/>
              <a:gd name="T94" fmla="*/ 127 w 184"/>
              <a:gd name="T95" fmla="*/ 46 h 192"/>
              <a:gd name="T96" fmla="*/ 123 w 184"/>
              <a:gd name="T97" fmla="*/ 47 h 192"/>
              <a:gd name="T98" fmla="*/ 96 w 184"/>
              <a:gd name="T99" fmla="*/ 88 h 192"/>
              <a:gd name="T100" fmla="*/ 127 w 184"/>
              <a:gd name="T101" fmla="*/ 46 h 192"/>
              <a:gd name="T102" fmla="*/ 88 w 184"/>
              <a:gd name="T103" fmla="*/ 53 h 192"/>
              <a:gd name="T104" fmla="*/ 58 w 184"/>
              <a:gd name="T105" fmla="*/ 46 h 192"/>
              <a:gd name="T106" fmla="*/ 88 w 184"/>
              <a:gd name="T107" fmla="*/ 8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4" h="192">
                <a:moveTo>
                  <a:pt x="92" y="0"/>
                </a:moveTo>
                <a:cubicBezTo>
                  <a:pt x="117" y="0"/>
                  <a:pt x="140" y="10"/>
                  <a:pt x="157" y="27"/>
                </a:cubicBezTo>
                <a:cubicBezTo>
                  <a:pt x="174" y="44"/>
                  <a:pt x="184" y="67"/>
                  <a:pt x="184" y="92"/>
                </a:cubicBezTo>
                <a:cubicBezTo>
                  <a:pt x="184" y="114"/>
                  <a:pt x="176" y="135"/>
                  <a:pt x="162" y="151"/>
                </a:cubicBezTo>
                <a:cubicBezTo>
                  <a:pt x="156" y="158"/>
                  <a:pt x="145" y="149"/>
                  <a:pt x="151" y="142"/>
                </a:cubicBezTo>
                <a:cubicBezTo>
                  <a:pt x="162" y="129"/>
                  <a:pt x="169" y="113"/>
                  <a:pt x="170" y="9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108"/>
                  <a:pt x="141" y="119"/>
                  <a:pt x="138" y="129"/>
                </a:cubicBezTo>
                <a:cubicBezTo>
                  <a:pt x="137" y="135"/>
                  <a:pt x="129" y="133"/>
                  <a:pt x="130" y="127"/>
                </a:cubicBezTo>
                <a:cubicBezTo>
                  <a:pt x="133" y="118"/>
                  <a:pt x="134" y="107"/>
                  <a:pt x="134" y="96"/>
                </a:cubicBezTo>
                <a:cubicBezTo>
                  <a:pt x="100" y="96"/>
                  <a:pt x="85" y="96"/>
                  <a:pt x="50" y="96"/>
                </a:cubicBezTo>
                <a:cubicBezTo>
                  <a:pt x="50" y="107"/>
                  <a:pt x="52" y="118"/>
                  <a:pt x="54" y="127"/>
                </a:cubicBezTo>
                <a:cubicBezTo>
                  <a:pt x="56" y="133"/>
                  <a:pt x="47" y="135"/>
                  <a:pt x="46" y="128"/>
                </a:cubicBezTo>
                <a:cubicBezTo>
                  <a:pt x="43" y="118"/>
                  <a:pt x="42" y="107"/>
                  <a:pt x="41" y="96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113"/>
                  <a:pt x="22" y="130"/>
                  <a:pt x="33" y="142"/>
                </a:cubicBezTo>
                <a:cubicBezTo>
                  <a:pt x="39" y="149"/>
                  <a:pt x="28" y="158"/>
                  <a:pt x="22" y="151"/>
                </a:cubicBezTo>
                <a:cubicBezTo>
                  <a:pt x="9" y="135"/>
                  <a:pt x="0" y="114"/>
                  <a:pt x="0" y="92"/>
                </a:cubicBezTo>
                <a:cubicBezTo>
                  <a:pt x="0" y="67"/>
                  <a:pt x="11" y="44"/>
                  <a:pt x="27" y="27"/>
                </a:cubicBezTo>
                <a:cubicBezTo>
                  <a:pt x="44" y="10"/>
                  <a:pt x="67" y="0"/>
                  <a:pt x="92" y="0"/>
                </a:cubicBezTo>
                <a:close/>
                <a:moveTo>
                  <a:pt x="120" y="166"/>
                </a:moveTo>
                <a:cubicBezTo>
                  <a:pt x="120" y="166"/>
                  <a:pt x="120" y="166"/>
                  <a:pt x="120" y="166"/>
                </a:cubicBezTo>
                <a:cubicBezTo>
                  <a:pt x="120" y="185"/>
                  <a:pt x="120" y="185"/>
                  <a:pt x="120" y="185"/>
                </a:cubicBezTo>
                <a:cubicBezTo>
                  <a:pt x="120" y="189"/>
                  <a:pt x="117" y="192"/>
                  <a:pt x="113" y="192"/>
                </a:cubicBezTo>
                <a:cubicBezTo>
                  <a:pt x="113" y="192"/>
                  <a:pt x="113" y="192"/>
                  <a:pt x="113" y="192"/>
                </a:cubicBezTo>
                <a:cubicBezTo>
                  <a:pt x="71" y="192"/>
                  <a:pt x="71" y="192"/>
                  <a:pt x="71" y="192"/>
                </a:cubicBezTo>
                <a:cubicBezTo>
                  <a:pt x="67" y="192"/>
                  <a:pt x="64" y="189"/>
                  <a:pt x="64" y="185"/>
                </a:cubicBezTo>
                <a:cubicBezTo>
                  <a:pt x="64" y="185"/>
                  <a:pt x="64" y="185"/>
                  <a:pt x="64" y="185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43" y="166"/>
                  <a:pt x="43" y="166"/>
                  <a:pt x="43" y="166"/>
                </a:cubicBezTo>
                <a:cubicBezTo>
                  <a:pt x="39" y="166"/>
                  <a:pt x="36" y="163"/>
                  <a:pt x="36" y="159"/>
                </a:cubicBezTo>
                <a:cubicBezTo>
                  <a:pt x="36" y="157"/>
                  <a:pt x="37" y="155"/>
                  <a:pt x="38" y="15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90" y="102"/>
                  <a:pt x="94" y="102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9" y="157"/>
                  <a:pt x="149" y="161"/>
                  <a:pt x="146" y="164"/>
                </a:cubicBezTo>
                <a:cubicBezTo>
                  <a:pt x="145" y="166"/>
                  <a:pt x="143" y="166"/>
                  <a:pt x="141" y="166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20" y="166"/>
                  <a:pt x="120" y="166"/>
                  <a:pt x="120" y="166"/>
                </a:cubicBezTo>
                <a:close/>
                <a:moveTo>
                  <a:pt x="106" y="178"/>
                </a:moveTo>
                <a:cubicBezTo>
                  <a:pt x="106" y="178"/>
                  <a:pt x="106" y="178"/>
                  <a:pt x="106" y="178"/>
                </a:cubicBezTo>
                <a:cubicBezTo>
                  <a:pt x="106" y="159"/>
                  <a:pt x="106" y="159"/>
                  <a:pt x="106" y="159"/>
                </a:cubicBezTo>
                <a:cubicBezTo>
                  <a:pt x="106" y="159"/>
                  <a:pt x="106" y="159"/>
                  <a:pt x="106" y="159"/>
                </a:cubicBezTo>
                <a:cubicBezTo>
                  <a:pt x="106" y="155"/>
                  <a:pt x="109" y="152"/>
                  <a:pt x="113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5" y="152"/>
                  <a:pt x="78" y="155"/>
                  <a:pt x="78" y="159"/>
                </a:cubicBezTo>
                <a:cubicBezTo>
                  <a:pt x="78" y="178"/>
                  <a:pt x="78" y="178"/>
                  <a:pt x="78" y="178"/>
                </a:cubicBezTo>
                <a:cubicBezTo>
                  <a:pt x="106" y="178"/>
                  <a:pt x="106" y="178"/>
                  <a:pt x="106" y="178"/>
                </a:cubicBezTo>
                <a:close/>
                <a:moveTo>
                  <a:pt x="147" y="37"/>
                </a:moveTo>
                <a:cubicBezTo>
                  <a:pt x="147" y="37"/>
                  <a:pt x="147" y="37"/>
                  <a:pt x="147" y="37"/>
                </a:cubicBezTo>
                <a:cubicBezTo>
                  <a:pt x="146" y="36"/>
                  <a:pt x="146" y="36"/>
                  <a:pt x="145" y="35"/>
                </a:cubicBezTo>
                <a:cubicBezTo>
                  <a:pt x="142" y="38"/>
                  <a:pt x="138" y="40"/>
                  <a:pt x="134" y="42"/>
                </a:cubicBezTo>
                <a:cubicBezTo>
                  <a:pt x="139" y="55"/>
                  <a:pt x="142" y="71"/>
                  <a:pt x="143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69" y="68"/>
                  <a:pt x="160" y="50"/>
                  <a:pt x="147" y="37"/>
                </a:cubicBezTo>
                <a:close/>
                <a:moveTo>
                  <a:pt x="138" y="30"/>
                </a:moveTo>
                <a:cubicBezTo>
                  <a:pt x="138" y="30"/>
                  <a:pt x="138" y="30"/>
                  <a:pt x="138" y="30"/>
                </a:cubicBezTo>
                <a:cubicBezTo>
                  <a:pt x="134" y="26"/>
                  <a:pt x="128" y="23"/>
                  <a:pt x="123" y="20"/>
                </a:cubicBezTo>
                <a:cubicBezTo>
                  <a:pt x="125" y="23"/>
                  <a:pt x="127" y="26"/>
                  <a:pt x="129" y="30"/>
                </a:cubicBezTo>
                <a:cubicBezTo>
                  <a:pt x="129" y="31"/>
                  <a:pt x="130" y="33"/>
                  <a:pt x="131" y="34"/>
                </a:cubicBezTo>
                <a:cubicBezTo>
                  <a:pt x="133" y="33"/>
                  <a:pt x="136" y="31"/>
                  <a:pt x="138" y="30"/>
                </a:cubicBezTo>
                <a:close/>
                <a:moveTo>
                  <a:pt x="105" y="15"/>
                </a:moveTo>
                <a:cubicBezTo>
                  <a:pt x="105" y="15"/>
                  <a:pt x="105" y="15"/>
                  <a:pt x="105" y="15"/>
                </a:cubicBezTo>
                <a:cubicBezTo>
                  <a:pt x="102" y="15"/>
                  <a:pt x="99" y="14"/>
                  <a:pt x="96" y="14"/>
                </a:cubicBezTo>
                <a:cubicBezTo>
                  <a:pt x="96" y="44"/>
                  <a:pt x="96" y="44"/>
                  <a:pt x="96" y="44"/>
                </a:cubicBezTo>
                <a:cubicBezTo>
                  <a:pt x="105" y="44"/>
                  <a:pt x="113" y="42"/>
                  <a:pt x="120" y="39"/>
                </a:cubicBezTo>
                <a:cubicBezTo>
                  <a:pt x="121" y="39"/>
                  <a:pt x="122" y="38"/>
                  <a:pt x="123" y="38"/>
                </a:cubicBezTo>
                <a:cubicBezTo>
                  <a:pt x="123" y="37"/>
                  <a:pt x="122" y="35"/>
                  <a:pt x="121" y="34"/>
                </a:cubicBezTo>
                <a:cubicBezTo>
                  <a:pt x="117" y="26"/>
                  <a:pt x="111" y="19"/>
                  <a:pt x="105" y="15"/>
                </a:cubicBezTo>
                <a:close/>
                <a:moveTo>
                  <a:pt x="88" y="14"/>
                </a:moveTo>
                <a:cubicBezTo>
                  <a:pt x="88" y="14"/>
                  <a:pt x="88" y="14"/>
                  <a:pt x="88" y="14"/>
                </a:cubicBezTo>
                <a:cubicBezTo>
                  <a:pt x="85" y="14"/>
                  <a:pt x="82" y="15"/>
                  <a:pt x="79" y="15"/>
                </a:cubicBezTo>
                <a:cubicBezTo>
                  <a:pt x="73" y="19"/>
                  <a:pt x="68" y="26"/>
                  <a:pt x="63" y="34"/>
                </a:cubicBezTo>
                <a:cubicBezTo>
                  <a:pt x="62" y="35"/>
                  <a:pt x="62" y="37"/>
                  <a:pt x="61" y="38"/>
                </a:cubicBezTo>
                <a:cubicBezTo>
                  <a:pt x="62" y="38"/>
                  <a:pt x="63" y="39"/>
                  <a:pt x="64" y="39"/>
                </a:cubicBezTo>
                <a:cubicBezTo>
                  <a:pt x="71" y="42"/>
                  <a:pt x="80" y="44"/>
                  <a:pt x="88" y="44"/>
                </a:cubicBezTo>
                <a:cubicBezTo>
                  <a:pt x="88" y="14"/>
                  <a:pt x="88" y="14"/>
                  <a:pt x="88" y="14"/>
                </a:cubicBezTo>
                <a:close/>
                <a:moveTo>
                  <a:pt x="62" y="20"/>
                </a:moveTo>
                <a:cubicBezTo>
                  <a:pt x="62" y="20"/>
                  <a:pt x="62" y="20"/>
                  <a:pt x="62" y="20"/>
                </a:cubicBezTo>
                <a:cubicBezTo>
                  <a:pt x="56" y="23"/>
                  <a:pt x="51" y="26"/>
                  <a:pt x="46" y="30"/>
                </a:cubicBezTo>
                <a:cubicBezTo>
                  <a:pt x="48" y="31"/>
                  <a:pt x="51" y="33"/>
                  <a:pt x="53" y="34"/>
                </a:cubicBezTo>
                <a:cubicBezTo>
                  <a:pt x="54" y="33"/>
                  <a:pt x="55" y="31"/>
                  <a:pt x="56" y="30"/>
                </a:cubicBezTo>
                <a:cubicBezTo>
                  <a:pt x="57" y="26"/>
                  <a:pt x="59" y="23"/>
                  <a:pt x="62" y="20"/>
                </a:cubicBezTo>
                <a:close/>
                <a:moveTo>
                  <a:pt x="39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38" y="36"/>
                  <a:pt x="38" y="36"/>
                  <a:pt x="37" y="37"/>
                </a:cubicBezTo>
                <a:cubicBezTo>
                  <a:pt x="24" y="50"/>
                  <a:pt x="16" y="68"/>
                  <a:pt x="15" y="88"/>
                </a:cubicBezTo>
                <a:cubicBezTo>
                  <a:pt x="41" y="88"/>
                  <a:pt x="41" y="88"/>
                  <a:pt x="41" y="88"/>
                </a:cubicBezTo>
                <a:cubicBezTo>
                  <a:pt x="42" y="71"/>
                  <a:pt x="45" y="55"/>
                  <a:pt x="50" y="42"/>
                </a:cubicBezTo>
                <a:cubicBezTo>
                  <a:pt x="46" y="40"/>
                  <a:pt x="43" y="38"/>
                  <a:pt x="39" y="35"/>
                </a:cubicBezTo>
                <a:close/>
                <a:moveTo>
                  <a:pt x="127" y="46"/>
                </a:moveTo>
                <a:cubicBezTo>
                  <a:pt x="127" y="46"/>
                  <a:pt x="127" y="46"/>
                  <a:pt x="127" y="46"/>
                </a:cubicBezTo>
                <a:cubicBezTo>
                  <a:pt x="125" y="46"/>
                  <a:pt x="124" y="47"/>
                  <a:pt x="123" y="47"/>
                </a:cubicBezTo>
                <a:cubicBezTo>
                  <a:pt x="115" y="50"/>
                  <a:pt x="106" y="52"/>
                  <a:pt x="96" y="53"/>
                </a:cubicBezTo>
                <a:cubicBezTo>
                  <a:pt x="96" y="88"/>
                  <a:pt x="96" y="88"/>
                  <a:pt x="96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72"/>
                  <a:pt x="131" y="58"/>
                  <a:pt x="127" y="46"/>
                </a:cubicBezTo>
                <a:close/>
                <a:moveTo>
                  <a:pt x="88" y="53"/>
                </a:moveTo>
                <a:cubicBezTo>
                  <a:pt x="88" y="53"/>
                  <a:pt x="88" y="53"/>
                  <a:pt x="88" y="53"/>
                </a:cubicBezTo>
                <a:cubicBezTo>
                  <a:pt x="78" y="52"/>
                  <a:pt x="70" y="50"/>
                  <a:pt x="61" y="47"/>
                </a:cubicBezTo>
                <a:cubicBezTo>
                  <a:pt x="60" y="47"/>
                  <a:pt x="59" y="46"/>
                  <a:pt x="58" y="46"/>
                </a:cubicBezTo>
                <a:cubicBezTo>
                  <a:pt x="53" y="58"/>
                  <a:pt x="50" y="72"/>
                  <a:pt x="50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53"/>
                  <a:pt x="88" y="53"/>
                  <a:pt x="88" y="53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9"/>
          <p:cNvSpPr/>
          <p:nvPr/>
        </p:nvSpPr>
        <p:spPr bwMode="auto">
          <a:xfrm flipH="1">
            <a:off x="1416268" y="2655318"/>
            <a:ext cx="2338595" cy="3963035"/>
          </a:xfrm>
          <a:custGeom>
            <a:avLst/>
            <a:gdLst>
              <a:gd name="T0" fmla="*/ 478 w 665"/>
              <a:gd name="T1" fmla="*/ 0 h 1127"/>
              <a:gd name="T2" fmla="*/ 0 w 665"/>
              <a:gd name="T3" fmla="*/ 478 h 1127"/>
              <a:gd name="T4" fmla="*/ 0 w 665"/>
              <a:gd name="T5" fmla="*/ 1127 h 1127"/>
              <a:gd name="T6" fmla="*/ 1 w 665"/>
              <a:gd name="T7" fmla="*/ 1127 h 1127"/>
              <a:gd name="T8" fmla="*/ 665 w 665"/>
              <a:gd name="T9" fmla="*/ 462 h 1127"/>
              <a:gd name="T10" fmla="*/ 478 w 665"/>
              <a:gd name="T11" fmla="*/ 0 h 11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5" h="1127">
                <a:moveTo>
                  <a:pt x="478" y="0"/>
                </a:moveTo>
                <a:cubicBezTo>
                  <a:pt x="0" y="478"/>
                  <a:pt x="0" y="478"/>
                  <a:pt x="0" y="478"/>
                </a:cubicBezTo>
                <a:cubicBezTo>
                  <a:pt x="0" y="1127"/>
                  <a:pt x="0" y="1127"/>
                  <a:pt x="0" y="1127"/>
                </a:cubicBezTo>
                <a:cubicBezTo>
                  <a:pt x="0" y="1127"/>
                  <a:pt x="0" y="1127"/>
                  <a:pt x="1" y="1127"/>
                </a:cubicBezTo>
                <a:cubicBezTo>
                  <a:pt x="368" y="1127"/>
                  <a:pt x="665" y="830"/>
                  <a:pt x="665" y="462"/>
                </a:cubicBezTo>
                <a:cubicBezTo>
                  <a:pt x="665" y="283"/>
                  <a:pt x="594" y="120"/>
                  <a:pt x="478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/>
            </a:solidFill>
            <a:round/>
          </a:ln>
        </p:spPr>
        <p:txBody>
          <a:bodyPr/>
          <a:lstStyle/>
          <a:p>
            <a:endParaRPr lang="id-ID" sz="1000"/>
          </a:p>
        </p:txBody>
      </p:sp>
      <p:sp>
        <p:nvSpPr>
          <p:cNvPr id="21" name="Freeform 49"/>
          <p:cNvSpPr/>
          <p:nvPr/>
        </p:nvSpPr>
        <p:spPr bwMode="auto">
          <a:xfrm flipH="1" flipV="1">
            <a:off x="1416268" y="1870458"/>
            <a:ext cx="2338595" cy="3963035"/>
          </a:xfrm>
          <a:custGeom>
            <a:avLst/>
            <a:gdLst>
              <a:gd name="T0" fmla="*/ 478 w 665"/>
              <a:gd name="T1" fmla="*/ 0 h 1127"/>
              <a:gd name="T2" fmla="*/ 0 w 665"/>
              <a:gd name="T3" fmla="*/ 478 h 1127"/>
              <a:gd name="T4" fmla="*/ 0 w 665"/>
              <a:gd name="T5" fmla="*/ 1127 h 1127"/>
              <a:gd name="T6" fmla="*/ 1 w 665"/>
              <a:gd name="T7" fmla="*/ 1127 h 1127"/>
              <a:gd name="T8" fmla="*/ 665 w 665"/>
              <a:gd name="T9" fmla="*/ 462 h 1127"/>
              <a:gd name="T10" fmla="*/ 478 w 665"/>
              <a:gd name="T11" fmla="*/ 0 h 11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65" h="1127">
                <a:moveTo>
                  <a:pt x="478" y="0"/>
                </a:moveTo>
                <a:cubicBezTo>
                  <a:pt x="0" y="478"/>
                  <a:pt x="0" y="478"/>
                  <a:pt x="0" y="478"/>
                </a:cubicBezTo>
                <a:cubicBezTo>
                  <a:pt x="0" y="1127"/>
                  <a:pt x="0" y="1127"/>
                  <a:pt x="0" y="1127"/>
                </a:cubicBezTo>
                <a:cubicBezTo>
                  <a:pt x="0" y="1127"/>
                  <a:pt x="0" y="1127"/>
                  <a:pt x="1" y="1127"/>
                </a:cubicBezTo>
                <a:cubicBezTo>
                  <a:pt x="368" y="1127"/>
                  <a:pt x="665" y="830"/>
                  <a:pt x="665" y="462"/>
                </a:cubicBezTo>
                <a:cubicBezTo>
                  <a:pt x="665" y="283"/>
                  <a:pt x="594" y="120"/>
                  <a:pt x="478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tx2"/>
            </a:solidFill>
            <a:round/>
          </a:ln>
        </p:spPr>
        <p:txBody>
          <a:bodyPr/>
          <a:lstStyle/>
          <a:p>
            <a:endParaRPr lang="id-ID" sz="1000"/>
          </a:p>
        </p:txBody>
      </p:sp>
      <p:sp>
        <p:nvSpPr>
          <p:cNvPr id="5" name="Freeform 39"/>
          <p:cNvSpPr/>
          <p:nvPr/>
        </p:nvSpPr>
        <p:spPr bwMode="auto">
          <a:xfrm flipH="1">
            <a:off x="1658676" y="2155260"/>
            <a:ext cx="3516875" cy="3516875"/>
          </a:xfrm>
          <a:custGeom>
            <a:avLst/>
            <a:gdLst/>
            <a:ahLst/>
            <a:cxnLst>
              <a:cxn ang="0">
                <a:pos x="783" y="1000"/>
              </a:cxn>
              <a:cxn ang="0">
                <a:pos x="783" y="217"/>
              </a:cxn>
              <a:cxn ang="0">
                <a:pos x="0" y="217"/>
              </a:cxn>
              <a:cxn ang="0">
                <a:pos x="0" y="217"/>
              </a:cxn>
              <a:cxn ang="0">
                <a:pos x="783" y="1000"/>
              </a:cxn>
              <a:cxn ang="0">
                <a:pos x="783" y="1000"/>
              </a:cxn>
            </a:cxnLst>
            <a:rect l="0" t="0" r="r" b="b"/>
            <a:pathLst>
              <a:path w="1000" h="1000">
                <a:moveTo>
                  <a:pt x="783" y="1000"/>
                </a:moveTo>
                <a:cubicBezTo>
                  <a:pt x="1000" y="783"/>
                  <a:pt x="1000" y="433"/>
                  <a:pt x="783" y="217"/>
                </a:cubicBezTo>
                <a:cubicBezTo>
                  <a:pt x="567" y="0"/>
                  <a:pt x="217" y="0"/>
                  <a:pt x="0" y="217"/>
                </a:cubicBezTo>
                <a:cubicBezTo>
                  <a:pt x="0" y="217"/>
                  <a:pt x="0" y="217"/>
                  <a:pt x="0" y="217"/>
                </a:cubicBezTo>
                <a:cubicBezTo>
                  <a:pt x="783" y="1000"/>
                  <a:pt x="783" y="1000"/>
                  <a:pt x="783" y="1000"/>
                </a:cubicBezTo>
                <a:cubicBezTo>
                  <a:pt x="783" y="1000"/>
                  <a:pt x="783" y="1000"/>
                  <a:pt x="783" y="1000"/>
                </a:cubicBezTo>
                <a:close/>
              </a:path>
            </a:pathLst>
          </a:custGeom>
          <a:solidFill>
            <a:schemeClr val="bg1"/>
          </a:solidFill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/>
          <a:p>
            <a:pPr algn="ctr" defTabSz="814070">
              <a:lnSpc>
                <a:spcPct val="90000"/>
              </a:lnSpc>
              <a:defRPr/>
            </a:pPr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6" name="Freeform 40"/>
          <p:cNvSpPr/>
          <p:nvPr/>
        </p:nvSpPr>
        <p:spPr bwMode="auto">
          <a:xfrm flipH="1">
            <a:off x="2235091" y="2715205"/>
            <a:ext cx="3115632" cy="1567547"/>
          </a:xfrm>
          <a:custGeom>
            <a:avLst/>
            <a:gdLst/>
            <a:ahLst/>
            <a:cxnLst>
              <a:cxn ang="0">
                <a:pos x="886" y="445"/>
              </a:cxn>
              <a:cxn ang="0">
                <a:pos x="444" y="1"/>
              </a:cxn>
              <a:cxn ang="0">
                <a:pos x="0" y="443"/>
              </a:cxn>
              <a:cxn ang="0">
                <a:pos x="0" y="444"/>
              </a:cxn>
              <a:cxn ang="0">
                <a:pos x="886" y="446"/>
              </a:cxn>
              <a:cxn ang="0">
                <a:pos x="886" y="445"/>
              </a:cxn>
            </a:cxnLst>
            <a:rect l="0" t="0" r="r" b="b"/>
            <a:pathLst>
              <a:path w="886" h="446">
                <a:moveTo>
                  <a:pt x="886" y="445"/>
                </a:moveTo>
                <a:cubicBezTo>
                  <a:pt x="886" y="201"/>
                  <a:pt x="689" y="2"/>
                  <a:pt x="444" y="1"/>
                </a:cubicBezTo>
                <a:cubicBezTo>
                  <a:pt x="199" y="0"/>
                  <a:pt x="0" y="198"/>
                  <a:pt x="0" y="443"/>
                </a:cubicBezTo>
                <a:cubicBezTo>
                  <a:pt x="0" y="443"/>
                  <a:pt x="0" y="443"/>
                  <a:pt x="0" y="444"/>
                </a:cubicBezTo>
                <a:cubicBezTo>
                  <a:pt x="886" y="446"/>
                  <a:pt x="886" y="446"/>
                  <a:pt x="886" y="446"/>
                </a:cubicBezTo>
                <a:cubicBezTo>
                  <a:pt x="886" y="446"/>
                  <a:pt x="886" y="446"/>
                  <a:pt x="886" y="445"/>
                </a:cubicBezTo>
                <a:close/>
              </a:path>
            </a:pathLst>
          </a:custGeom>
          <a:solidFill>
            <a:schemeClr val="bg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/>
          <a:p>
            <a:pPr algn="ctr" defTabSz="814070">
              <a:lnSpc>
                <a:spcPct val="90000"/>
              </a:lnSpc>
              <a:defRPr/>
            </a:pPr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7" name="Freeform 46"/>
          <p:cNvSpPr/>
          <p:nvPr/>
        </p:nvSpPr>
        <p:spPr bwMode="auto">
          <a:xfrm flipH="1">
            <a:off x="2956731" y="3041590"/>
            <a:ext cx="2109527" cy="2111024"/>
          </a:xfrm>
          <a:custGeom>
            <a:avLst/>
            <a:gdLst/>
            <a:ahLst/>
            <a:cxnLst>
              <a:cxn ang="0">
                <a:pos x="600" y="130"/>
              </a:cxn>
              <a:cxn ang="0">
                <a:pos x="130" y="130"/>
              </a:cxn>
              <a:cxn ang="0">
                <a:pos x="130" y="600"/>
              </a:cxn>
              <a:cxn ang="0">
                <a:pos x="130" y="600"/>
              </a:cxn>
              <a:cxn ang="0">
                <a:pos x="600" y="130"/>
              </a:cxn>
              <a:cxn ang="0">
                <a:pos x="600" y="130"/>
              </a:cxn>
            </a:cxnLst>
            <a:rect l="0" t="0" r="r" b="b"/>
            <a:pathLst>
              <a:path w="600" h="600">
                <a:moveTo>
                  <a:pt x="600" y="130"/>
                </a:moveTo>
                <a:cubicBezTo>
                  <a:pt x="470" y="0"/>
                  <a:pt x="260" y="0"/>
                  <a:pt x="130" y="130"/>
                </a:cubicBezTo>
                <a:cubicBezTo>
                  <a:pt x="0" y="259"/>
                  <a:pt x="0" y="470"/>
                  <a:pt x="130" y="600"/>
                </a:cubicBezTo>
                <a:cubicBezTo>
                  <a:pt x="130" y="600"/>
                  <a:pt x="130" y="600"/>
                  <a:pt x="130" y="600"/>
                </a:cubicBezTo>
                <a:cubicBezTo>
                  <a:pt x="600" y="130"/>
                  <a:pt x="600" y="130"/>
                  <a:pt x="600" y="130"/>
                </a:cubicBezTo>
                <a:cubicBezTo>
                  <a:pt x="600" y="130"/>
                  <a:pt x="600" y="130"/>
                  <a:pt x="600" y="130"/>
                </a:cubicBezTo>
                <a:close/>
              </a:path>
            </a:pathLst>
          </a:custGeom>
          <a:solidFill>
            <a:schemeClr val="bg1"/>
          </a:solidFill>
          <a:ln w="762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/>
          <a:p>
            <a:pPr algn="ctr" defTabSz="814070">
              <a:lnSpc>
                <a:spcPct val="90000"/>
              </a:lnSpc>
              <a:defRPr/>
            </a:pPr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8" name="Freeform 42"/>
          <p:cNvSpPr/>
          <p:nvPr/>
        </p:nvSpPr>
        <p:spPr bwMode="auto">
          <a:xfrm flipH="1">
            <a:off x="3765208" y="3526677"/>
            <a:ext cx="777037" cy="1558564"/>
          </a:xfrm>
          <a:custGeom>
            <a:avLst/>
            <a:gdLst/>
            <a:ahLst/>
            <a:cxnLst>
              <a:cxn ang="0">
                <a:pos x="221" y="0"/>
              </a:cxn>
              <a:cxn ang="0">
                <a:pos x="0" y="222"/>
              </a:cxn>
              <a:cxn ang="0">
                <a:pos x="221" y="443"/>
              </a:cxn>
              <a:cxn ang="0">
                <a:pos x="221" y="443"/>
              </a:cxn>
              <a:cxn ang="0">
                <a:pos x="221" y="0"/>
              </a:cxn>
              <a:cxn ang="0">
                <a:pos x="221" y="0"/>
              </a:cxn>
            </a:cxnLst>
            <a:rect l="0" t="0" r="r" b="b"/>
            <a:pathLst>
              <a:path w="221" h="443">
                <a:moveTo>
                  <a:pt x="221" y="0"/>
                </a:moveTo>
                <a:cubicBezTo>
                  <a:pt x="99" y="0"/>
                  <a:pt x="0" y="99"/>
                  <a:pt x="0" y="222"/>
                </a:cubicBezTo>
                <a:cubicBezTo>
                  <a:pt x="0" y="344"/>
                  <a:pt x="99" y="443"/>
                  <a:pt x="221" y="443"/>
                </a:cubicBezTo>
                <a:cubicBezTo>
                  <a:pt x="221" y="443"/>
                  <a:pt x="221" y="443"/>
                  <a:pt x="221" y="443"/>
                </a:cubicBezTo>
                <a:cubicBezTo>
                  <a:pt x="221" y="0"/>
                  <a:pt x="221" y="0"/>
                  <a:pt x="221" y="0"/>
                </a:cubicBezTo>
                <a:cubicBezTo>
                  <a:pt x="221" y="0"/>
                  <a:pt x="221" y="0"/>
                  <a:pt x="221" y="0"/>
                </a:cubicBezTo>
                <a:close/>
              </a:path>
            </a:pathLst>
          </a:custGeom>
          <a:solidFill>
            <a:schemeClr val="bg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124" tIns="41061" rIns="82124" bIns="41061" anchor="ctr"/>
          <a:lstStyle/>
          <a:p>
            <a:pPr algn="ctr" defTabSz="814070">
              <a:lnSpc>
                <a:spcPct val="90000"/>
              </a:lnSpc>
              <a:defRPr/>
            </a:pPr>
            <a:endParaRPr lang="en-US" sz="1100" dirty="0">
              <a:latin typeface="Arial" panose="020B0604020202020204" pitchFamily="34" charset="0"/>
            </a:endParaRPr>
          </a:p>
        </p:txBody>
      </p:sp>
      <p:sp>
        <p:nvSpPr>
          <p:cNvPr id="9" name="Oval 43"/>
          <p:cNvSpPr>
            <a:spLocks noChangeArrowheads="1"/>
          </p:cNvSpPr>
          <p:nvPr/>
        </p:nvSpPr>
        <p:spPr bwMode="auto">
          <a:xfrm flipH="1">
            <a:off x="3398809" y="3941805"/>
            <a:ext cx="732798" cy="73279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01600" algn="l" rotWithShape="0">
              <a:prstClr val="black">
                <a:alpha val="29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10" name="Straight Connector 17"/>
          <p:cNvCxnSpPr/>
          <p:nvPr/>
        </p:nvCxnSpPr>
        <p:spPr>
          <a:xfrm>
            <a:off x="3764827" y="2155260"/>
            <a:ext cx="2455707" cy="0"/>
          </a:xfrm>
          <a:prstGeom prst="line">
            <a:avLst/>
          </a:prstGeom>
          <a:ln>
            <a:solidFill>
              <a:schemeClr val="tx2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9"/>
          <p:cNvCxnSpPr/>
          <p:nvPr/>
        </p:nvCxnSpPr>
        <p:spPr>
          <a:xfrm>
            <a:off x="4952617" y="3145989"/>
            <a:ext cx="1286389" cy="0"/>
          </a:xfrm>
          <a:prstGeom prst="line">
            <a:avLst/>
          </a:prstGeom>
          <a:ln>
            <a:solidFill>
              <a:schemeClr val="accent2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0"/>
          <p:cNvCxnSpPr/>
          <p:nvPr/>
        </p:nvCxnSpPr>
        <p:spPr>
          <a:xfrm>
            <a:off x="5338754" y="4136718"/>
            <a:ext cx="900252" cy="0"/>
          </a:xfrm>
          <a:prstGeom prst="line">
            <a:avLst/>
          </a:prstGeom>
          <a:ln>
            <a:solidFill>
              <a:schemeClr val="accent4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2"/>
          <p:cNvCxnSpPr/>
          <p:nvPr/>
        </p:nvCxnSpPr>
        <p:spPr>
          <a:xfrm>
            <a:off x="4604614" y="5127448"/>
            <a:ext cx="1634392" cy="0"/>
          </a:xfrm>
          <a:prstGeom prst="line">
            <a:avLst/>
          </a:prstGeom>
          <a:ln>
            <a:solidFill>
              <a:schemeClr val="accent6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341814" y="2957703"/>
            <a:ext cx="3064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u="none" strike="noStrike" dirty="0">
                <a:solidFill>
                  <a:schemeClr val="accent2"/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品牌</a:t>
            </a:r>
            <a:r>
              <a:rPr lang="zh-CN" altLang="en-US" sz="2000" u="none" strike="noStrike">
                <a:solidFill>
                  <a:schemeClr val="accent2"/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全案</a:t>
            </a:r>
            <a:endParaRPr lang="zh-CN" altLang="en-US" sz="2000" u="none" strike="noStrike" dirty="0">
              <a:solidFill>
                <a:schemeClr val="accent2"/>
              </a:solidFill>
              <a:effectLst/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341814" y="3324634"/>
            <a:ext cx="4445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</a:t>
            </a:r>
            <a:r>
              <a:rPr lang="zh-CN" altLang="en-US" sz="100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定位、应用等</a:t>
            </a:r>
            <a:r>
              <a: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一整套品牌表述到设计执行，以专业的品牌全案整合流程打造行业内标杆型品牌</a:t>
            </a:r>
            <a:endParaRPr lang="zh-CN" altLang="en-US" sz="100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312785" y="1965720"/>
            <a:ext cx="3064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bg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视频动画</a:t>
            </a:r>
            <a:endParaRPr lang="zh-CN" altLang="en-US" sz="2000">
              <a:solidFill>
                <a:schemeClr val="bg2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12785" y="2332651"/>
            <a:ext cx="4490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</a:t>
            </a:r>
            <a:r>
              <a:rPr lang="zh-CN" altLang="en-US" sz="100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从定位、</a:t>
            </a:r>
            <a:r>
              <a: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应用等一整套品牌表述到设计执行，以专业的品牌全案整合流程打造行业内标杆型品牌</a:t>
            </a:r>
            <a:endParaRPr lang="zh-CN" altLang="en-US" sz="100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341814" y="3949686"/>
            <a:ext cx="3064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chemeClr val="accent4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PPT</a:t>
            </a:r>
            <a:r>
              <a:rPr lang="zh-CN" altLang="en-US" sz="2000">
                <a:solidFill>
                  <a:schemeClr val="accent4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培训</a:t>
            </a:r>
            <a:endParaRPr lang="zh-CN" altLang="en-US" sz="2000">
              <a:solidFill>
                <a:schemeClr val="accent4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341814" y="4316617"/>
            <a:ext cx="4475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</a:t>
            </a:r>
            <a:r>
              <a:rPr lang="zh-CN" altLang="en-US" sz="100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从定位、应用</a:t>
            </a:r>
            <a:r>
              <a: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等一整套品牌表述到设计执行，以专业的品牌全案整合流程打造行业内标杆型品牌</a:t>
            </a:r>
            <a:endParaRPr lang="zh-CN" altLang="en-US" sz="100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333576" y="4929989"/>
            <a:ext cx="30641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chemeClr val="accent6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PPT</a:t>
            </a:r>
            <a:r>
              <a:rPr lang="zh-CN" altLang="en-US" sz="2000">
                <a:solidFill>
                  <a:schemeClr val="accent6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培训</a:t>
            </a:r>
            <a:endParaRPr lang="zh-CN" altLang="en-US" sz="2000">
              <a:solidFill>
                <a:schemeClr val="accent6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333576" y="5296920"/>
            <a:ext cx="44755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</a:t>
            </a:r>
            <a:r>
              <a:rPr lang="zh-CN" altLang="en-US" sz="100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从定位、应用</a:t>
            </a:r>
            <a:r>
              <a: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等一整套品牌表述到设计执行，以专业的品牌全案整合流程打造行业内标杆型品牌</a:t>
            </a:r>
            <a:endParaRPr lang="zh-CN" altLang="en-US" sz="100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5"/>
          <p:cNvSpPr/>
          <p:nvPr/>
        </p:nvSpPr>
        <p:spPr>
          <a:xfrm>
            <a:off x="8580120" y="2280677"/>
            <a:ext cx="2321514" cy="370061"/>
          </a:xfrm>
          <a:custGeom>
            <a:avLst/>
            <a:gdLst>
              <a:gd name="connsiteX0" fmla="*/ 0 w 2335546"/>
              <a:gd name="connsiteY0" fmla="*/ 0 h 370061"/>
              <a:gd name="connsiteX1" fmla="*/ 2335546 w 2335546"/>
              <a:gd name="connsiteY1" fmla="*/ 0 h 370061"/>
              <a:gd name="connsiteX2" fmla="*/ 2141431 w 2335546"/>
              <a:gd name="connsiteY2" fmla="*/ 370061 h 370061"/>
              <a:gd name="connsiteX3" fmla="*/ 370061 w 2335546"/>
              <a:gd name="connsiteY3" fmla="*/ 370061 h 37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546" h="370061">
                <a:moveTo>
                  <a:pt x="0" y="0"/>
                </a:moveTo>
                <a:lnTo>
                  <a:pt x="2335546" y="0"/>
                </a:lnTo>
                <a:lnTo>
                  <a:pt x="2141431" y="370061"/>
                </a:lnTo>
                <a:lnTo>
                  <a:pt x="370061" y="3700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7"/>
          <p:cNvSpPr txBox="1"/>
          <p:nvPr/>
        </p:nvSpPr>
        <p:spPr>
          <a:xfrm>
            <a:off x="8203858" y="1112604"/>
            <a:ext cx="1563581" cy="120244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04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5" name="Freeform 143"/>
          <p:cNvSpPr/>
          <p:nvPr/>
        </p:nvSpPr>
        <p:spPr>
          <a:xfrm>
            <a:off x="6019800" y="2756197"/>
            <a:ext cx="2262227" cy="370061"/>
          </a:xfrm>
          <a:custGeom>
            <a:avLst/>
            <a:gdLst>
              <a:gd name="connsiteX0" fmla="*/ 0 w 2270850"/>
              <a:gd name="connsiteY0" fmla="*/ 0 h 370061"/>
              <a:gd name="connsiteX1" fmla="*/ 2270850 w 2270850"/>
              <a:gd name="connsiteY1" fmla="*/ 0 h 370061"/>
              <a:gd name="connsiteX2" fmla="*/ 2033193 w 2270850"/>
              <a:gd name="connsiteY2" fmla="*/ 370061 h 370061"/>
              <a:gd name="connsiteX3" fmla="*/ 370061 w 2270850"/>
              <a:gd name="connsiteY3" fmla="*/ 370061 h 37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0850" h="370061">
                <a:moveTo>
                  <a:pt x="0" y="0"/>
                </a:moveTo>
                <a:lnTo>
                  <a:pt x="2270850" y="0"/>
                </a:lnTo>
                <a:lnTo>
                  <a:pt x="2033193" y="370061"/>
                </a:lnTo>
                <a:lnTo>
                  <a:pt x="370061" y="37006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 Placeholder 7"/>
          <p:cNvSpPr txBox="1"/>
          <p:nvPr/>
        </p:nvSpPr>
        <p:spPr>
          <a:xfrm>
            <a:off x="5556654" y="1588124"/>
            <a:ext cx="1563581" cy="120244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03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Freeform 141"/>
          <p:cNvSpPr/>
          <p:nvPr/>
        </p:nvSpPr>
        <p:spPr>
          <a:xfrm>
            <a:off x="3518084" y="3231717"/>
            <a:ext cx="2309555" cy="370061"/>
          </a:xfrm>
          <a:custGeom>
            <a:avLst/>
            <a:gdLst>
              <a:gd name="connsiteX0" fmla="*/ 11896 w 2309555"/>
              <a:gd name="connsiteY0" fmla="*/ 0 h 370061"/>
              <a:gd name="connsiteX1" fmla="*/ 2309555 w 2309555"/>
              <a:gd name="connsiteY1" fmla="*/ 0 h 370061"/>
              <a:gd name="connsiteX2" fmla="*/ 2071898 w 2309555"/>
              <a:gd name="connsiteY2" fmla="*/ 370061 h 370061"/>
              <a:gd name="connsiteX3" fmla="*/ 351536 w 2309555"/>
              <a:gd name="connsiteY3" fmla="*/ 370061 h 370061"/>
              <a:gd name="connsiteX4" fmla="*/ 0 w 2309555"/>
              <a:gd name="connsiteY4" fmla="*/ 18525 h 37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9555" h="370061">
                <a:moveTo>
                  <a:pt x="11896" y="0"/>
                </a:moveTo>
                <a:lnTo>
                  <a:pt x="2309555" y="0"/>
                </a:lnTo>
                <a:lnTo>
                  <a:pt x="2071898" y="370061"/>
                </a:lnTo>
                <a:lnTo>
                  <a:pt x="351536" y="370061"/>
                </a:lnTo>
                <a:lnTo>
                  <a:pt x="0" y="185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 Placeholder 7"/>
          <p:cNvSpPr txBox="1"/>
          <p:nvPr/>
        </p:nvSpPr>
        <p:spPr>
          <a:xfrm>
            <a:off x="3119410" y="2063644"/>
            <a:ext cx="1563581" cy="120244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Freeform 139"/>
          <p:cNvSpPr/>
          <p:nvPr/>
        </p:nvSpPr>
        <p:spPr>
          <a:xfrm>
            <a:off x="1242593" y="3707233"/>
            <a:ext cx="2279981" cy="370061"/>
          </a:xfrm>
          <a:custGeom>
            <a:avLst/>
            <a:gdLst>
              <a:gd name="connsiteX0" fmla="*/ 0 w 2279981"/>
              <a:gd name="connsiteY0" fmla="*/ 0 h 370061"/>
              <a:gd name="connsiteX1" fmla="*/ 2279981 w 2279981"/>
              <a:gd name="connsiteY1" fmla="*/ 0 h 370061"/>
              <a:gd name="connsiteX2" fmla="*/ 2042324 w 2279981"/>
              <a:gd name="connsiteY2" fmla="*/ 370061 h 370061"/>
              <a:gd name="connsiteX3" fmla="*/ 370061 w 2279981"/>
              <a:gd name="connsiteY3" fmla="*/ 370061 h 37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9981" h="370061">
                <a:moveTo>
                  <a:pt x="0" y="0"/>
                </a:moveTo>
                <a:lnTo>
                  <a:pt x="2279981" y="0"/>
                </a:lnTo>
                <a:lnTo>
                  <a:pt x="2042324" y="370061"/>
                </a:lnTo>
                <a:lnTo>
                  <a:pt x="370061" y="37006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 Placeholder 7"/>
          <p:cNvSpPr txBox="1"/>
          <p:nvPr/>
        </p:nvSpPr>
        <p:spPr>
          <a:xfrm>
            <a:off x="811174" y="2539164"/>
            <a:ext cx="1563581" cy="120244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>
            <a:defPPr>
              <a:defRPr lang="en-US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8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en-US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15" name="Straight Connector 3"/>
          <p:cNvCxnSpPr/>
          <p:nvPr/>
        </p:nvCxnSpPr>
        <p:spPr>
          <a:xfrm>
            <a:off x="1087958" y="3534020"/>
            <a:ext cx="1261313" cy="131374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6"/>
          <p:cNvCxnSpPr/>
          <p:nvPr/>
        </p:nvCxnSpPr>
        <p:spPr>
          <a:xfrm>
            <a:off x="3340225" y="3055000"/>
            <a:ext cx="1696233" cy="176675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47"/>
          <p:cNvCxnSpPr/>
          <p:nvPr/>
        </p:nvCxnSpPr>
        <p:spPr>
          <a:xfrm>
            <a:off x="5866012" y="2588053"/>
            <a:ext cx="2145875" cy="223508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48"/>
          <p:cNvCxnSpPr/>
          <p:nvPr/>
        </p:nvCxnSpPr>
        <p:spPr>
          <a:xfrm>
            <a:off x="8391465" y="2069741"/>
            <a:ext cx="2667147" cy="277802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"/>
          <p:cNvCxnSpPr/>
          <p:nvPr/>
        </p:nvCxnSpPr>
        <p:spPr>
          <a:xfrm>
            <a:off x="486230" y="4818741"/>
            <a:ext cx="11219543" cy="0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176"/>
          <p:cNvSpPr/>
          <p:nvPr/>
        </p:nvSpPr>
        <p:spPr>
          <a:xfrm>
            <a:off x="4923838" y="4729525"/>
            <a:ext cx="217548" cy="2175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177"/>
          <p:cNvSpPr/>
          <p:nvPr/>
        </p:nvSpPr>
        <p:spPr>
          <a:xfrm>
            <a:off x="7897949" y="4729525"/>
            <a:ext cx="217548" cy="2175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178"/>
          <p:cNvSpPr/>
          <p:nvPr/>
        </p:nvSpPr>
        <p:spPr>
          <a:xfrm>
            <a:off x="10916447" y="4729525"/>
            <a:ext cx="217548" cy="2175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2588"/>
          <p:cNvSpPr txBox="1">
            <a:spLocks noChangeArrowheads="1"/>
          </p:cNvSpPr>
          <p:nvPr/>
        </p:nvSpPr>
        <p:spPr bwMode="auto">
          <a:xfrm>
            <a:off x="1607106" y="3729154"/>
            <a:ext cx="15636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品牌全案</a:t>
            </a:r>
            <a:endParaRPr lang="zh-CN" altLang="en-US" sz="16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8" name="TextBox 2589"/>
          <p:cNvSpPr txBox="1"/>
          <p:nvPr/>
        </p:nvSpPr>
        <p:spPr>
          <a:xfrm>
            <a:off x="395416" y="5074339"/>
            <a:ext cx="167791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r"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组成的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r">
              <a:defRPr/>
            </a:pP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核心创作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执行团队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0" name="TextBox 2588"/>
          <p:cNvSpPr txBox="1">
            <a:spLocks noChangeArrowheads="1"/>
          </p:cNvSpPr>
          <p:nvPr/>
        </p:nvSpPr>
        <p:spPr bwMode="auto">
          <a:xfrm>
            <a:off x="3900559" y="3244343"/>
            <a:ext cx="15636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视频动画</a:t>
            </a:r>
            <a:endParaRPr lang="zh-CN" altLang="en-US" sz="16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51" name="TextBox 2589"/>
          <p:cNvSpPr txBox="1"/>
          <p:nvPr/>
        </p:nvSpPr>
        <p:spPr>
          <a:xfrm>
            <a:off x="3131642" y="5074339"/>
            <a:ext cx="165034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r"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的核心创作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执行团队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3" name="TextBox 2588"/>
          <p:cNvSpPr txBox="1">
            <a:spLocks noChangeArrowheads="1"/>
          </p:cNvSpPr>
          <p:nvPr/>
        </p:nvSpPr>
        <p:spPr bwMode="auto">
          <a:xfrm>
            <a:off x="6357154" y="2768823"/>
            <a:ext cx="15636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VI</a:t>
            </a:r>
            <a:r>
              <a:rPr lang="zh-CN" altLang="en-US" sz="16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企业形象</a:t>
            </a:r>
            <a:endParaRPr lang="zh-CN" altLang="en-US" sz="16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54" name="TextBox 2589"/>
          <p:cNvSpPr txBox="1"/>
          <p:nvPr/>
        </p:nvSpPr>
        <p:spPr>
          <a:xfrm>
            <a:off x="5988669" y="5074339"/>
            <a:ext cx="177099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r"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组成的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r">
              <a:defRPr/>
            </a:pP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核心创作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执行团队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6" name="TextBox 2588"/>
          <p:cNvSpPr txBox="1">
            <a:spLocks noChangeArrowheads="1"/>
          </p:cNvSpPr>
          <p:nvPr/>
        </p:nvSpPr>
        <p:spPr bwMode="auto">
          <a:xfrm>
            <a:off x="8972010" y="2296430"/>
            <a:ext cx="15636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书籍画册</a:t>
            </a:r>
            <a:endParaRPr lang="zh-CN" altLang="en-US" sz="16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57" name="TextBox 2589"/>
          <p:cNvSpPr txBox="1"/>
          <p:nvPr/>
        </p:nvSpPr>
        <p:spPr>
          <a:xfrm>
            <a:off x="9143470" y="5074339"/>
            <a:ext cx="160797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r">
              <a:defRPr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的核心创作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执行团队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9" name="Oval 32"/>
          <p:cNvSpPr/>
          <p:nvPr/>
        </p:nvSpPr>
        <p:spPr>
          <a:xfrm>
            <a:off x="2237754" y="4729525"/>
            <a:ext cx="217548" cy="21754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椭圆 57"/>
          <p:cNvSpPr/>
          <p:nvPr/>
        </p:nvSpPr>
        <p:spPr>
          <a:xfrm>
            <a:off x="2299658" y="4791429"/>
            <a:ext cx="93740" cy="937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4985742" y="4791429"/>
            <a:ext cx="93740" cy="937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7959853" y="4791429"/>
            <a:ext cx="93740" cy="937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10978351" y="4791429"/>
            <a:ext cx="93740" cy="937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Freeform 260"/>
          <p:cNvSpPr>
            <a:spLocks noEditPoints="1"/>
          </p:cNvSpPr>
          <p:nvPr/>
        </p:nvSpPr>
        <p:spPr bwMode="auto">
          <a:xfrm>
            <a:off x="2159831" y="5135838"/>
            <a:ext cx="373393" cy="323972"/>
          </a:xfrm>
          <a:custGeom>
            <a:avLst/>
            <a:gdLst>
              <a:gd name="T0" fmla="*/ 125 w 184"/>
              <a:gd name="T1" fmla="*/ 52 h 159"/>
              <a:gd name="T2" fmla="*/ 124 w 184"/>
              <a:gd name="T3" fmla="*/ 50 h 159"/>
              <a:gd name="T4" fmla="*/ 122 w 184"/>
              <a:gd name="T5" fmla="*/ 49 h 159"/>
              <a:gd name="T6" fmla="*/ 78 w 184"/>
              <a:gd name="T7" fmla="*/ 84 h 159"/>
              <a:gd name="T8" fmla="*/ 75 w 184"/>
              <a:gd name="T9" fmla="*/ 87 h 159"/>
              <a:gd name="T10" fmla="*/ 70 w 184"/>
              <a:gd name="T11" fmla="*/ 95 h 159"/>
              <a:gd name="T12" fmla="*/ 69 w 184"/>
              <a:gd name="T13" fmla="*/ 102 h 159"/>
              <a:gd name="T14" fmla="*/ 69 w 184"/>
              <a:gd name="T15" fmla="*/ 109 h 159"/>
              <a:gd name="T16" fmla="*/ 74 w 184"/>
              <a:gd name="T17" fmla="*/ 117 h 159"/>
              <a:gd name="T18" fmla="*/ 77 w 184"/>
              <a:gd name="T19" fmla="*/ 121 h 159"/>
              <a:gd name="T20" fmla="*/ 85 w 184"/>
              <a:gd name="T21" fmla="*/ 126 h 159"/>
              <a:gd name="T22" fmla="*/ 92 w 184"/>
              <a:gd name="T23" fmla="*/ 127 h 159"/>
              <a:gd name="T24" fmla="*/ 99 w 184"/>
              <a:gd name="T25" fmla="*/ 126 h 159"/>
              <a:gd name="T26" fmla="*/ 107 w 184"/>
              <a:gd name="T27" fmla="*/ 122 h 159"/>
              <a:gd name="T28" fmla="*/ 111 w 184"/>
              <a:gd name="T29" fmla="*/ 119 h 159"/>
              <a:gd name="T30" fmla="*/ 115 w 184"/>
              <a:gd name="T31" fmla="*/ 110 h 159"/>
              <a:gd name="T32" fmla="*/ 116 w 184"/>
              <a:gd name="T33" fmla="*/ 106 h 159"/>
              <a:gd name="T34" fmla="*/ 27 w 184"/>
              <a:gd name="T35" fmla="*/ 157 h 159"/>
              <a:gd name="T36" fmla="*/ 27 w 184"/>
              <a:gd name="T37" fmla="*/ 27 h 159"/>
              <a:gd name="T38" fmla="*/ 177 w 184"/>
              <a:gd name="T39" fmla="*/ 57 h 159"/>
              <a:gd name="T40" fmla="*/ 157 w 184"/>
              <a:gd name="T41" fmla="*/ 157 h 159"/>
              <a:gd name="T42" fmla="*/ 170 w 184"/>
              <a:gd name="T43" fmla="*/ 92 h 159"/>
              <a:gd name="T44" fmla="*/ 122 w 184"/>
              <a:gd name="T45" fmla="*/ 20 h 159"/>
              <a:gd name="T46" fmla="*/ 15 w 184"/>
              <a:gd name="T47" fmla="*/ 92 h 159"/>
              <a:gd name="T48" fmla="*/ 100 w 184"/>
              <a:gd name="T49" fmla="*/ 89 h 159"/>
              <a:gd name="T50" fmla="*/ 97 w 184"/>
              <a:gd name="T51" fmla="*/ 118 h 159"/>
              <a:gd name="T52" fmla="*/ 78 w 184"/>
              <a:gd name="T53" fmla="*/ 107 h 159"/>
              <a:gd name="T54" fmla="*/ 100 w 184"/>
              <a:gd name="T55" fmla="*/ 89 h 159"/>
              <a:gd name="T56" fmla="*/ 91 w 184"/>
              <a:gd name="T57" fmla="*/ 96 h 159"/>
              <a:gd name="T58" fmla="*/ 86 w 184"/>
              <a:gd name="T59" fmla="*/ 105 h 159"/>
              <a:gd name="T60" fmla="*/ 99 w 184"/>
              <a:gd name="T61" fmla="*/ 106 h 159"/>
              <a:gd name="T62" fmla="*/ 125 w 184"/>
              <a:gd name="T63" fmla="*/ 107 h 159"/>
              <a:gd name="T64" fmla="*/ 123 w 184"/>
              <a:gd name="T65" fmla="*/ 113 h 159"/>
              <a:gd name="T66" fmla="*/ 117 w 184"/>
              <a:gd name="T67" fmla="*/ 124 h 159"/>
              <a:gd name="T68" fmla="*/ 112 w 184"/>
              <a:gd name="T69" fmla="*/ 129 h 159"/>
              <a:gd name="T70" fmla="*/ 110 w 184"/>
              <a:gd name="T71" fmla="*/ 131 h 159"/>
              <a:gd name="T72" fmla="*/ 98 w 184"/>
              <a:gd name="T73" fmla="*/ 135 h 159"/>
              <a:gd name="T74" fmla="*/ 89 w 184"/>
              <a:gd name="T75" fmla="*/ 135 h 159"/>
              <a:gd name="T76" fmla="*/ 79 w 184"/>
              <a:gd name="T77" fmla="*/ 132 h 159"/>
              <a:gd name="T78" fmla="*/ 71 w 184"/>
              <a:gd name="T79" fmla="*/ 127 h 159"/>
              <a:gd name="T80" fmla="*/ 65 w 184"/>
              <a:gd name="T81" fmla="*/ 120 h 159"/>
              <a:gd name="T82" fmla="*/ 61 w 184"/>
              <a:gd name="T83" fmla="*/ 108 h 159"/>
              <a:gd name="T84" fmla="*/ 60 w 184"/>
              <a:gd name="T85" fmla="*/ 99 h 159"/>
              <a:gd name="T86" fmla="*/ 63 w 184"/>
              <a:gd name="T87" fmla="*/ 90 h 159"/>
              <a:gd name="T88" fmla="*/ 70 w 184"/>
              <a:gd name="T89" fmla="*/ 79 h 159"/>
              <a:gd name="T90" fmla="*/ 115 w 184"/>
              <a:gd name="T91" fmla="*/ 43 h 159"/>
              <a:gd name="T92" fmla="*/ 118 w 184"/>
              <a:gd name="T93" fmla="*/ 41 h 159"/>
              <a:gd name="T94" fmla="*/ 122 w 184"/>
              <a:gd name="T95" fmla="*/ 41 h 159"/>
              <a:gd name="T96" fmla="*/ 126 w 184"/>
              <a:gd name="T97" fmla="*/ 41 h 159"/>
              <a:gd name="T98" fmla="*/ 130 w 184"/>
              <a:gd name="T99" fmla="*/ 44 h 159"/>
              <a:gd name="T100" fmla="*/ 132 w 184"/>
              <a:gd name="T101" fmla="*/ 47 h 159"/>
              <a:gd name="T102" fmla="*/ 133 w 184"/>
              <a:gd name="T103" fmla="*/ 51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4" h="159">
                <a:moveTo>
                  <a:pt x="116" y="106"/>
                </a:moveTo>
                <a:cubicBezTo>
                  <a:pt x="116" y="106"/>
                  <a:pt x="116" y="106"/>
                  <a:pt x="116" y="106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25" y="51"/>
                  <a:pt x="125" y="51"/>
                  <a:pt x="125" y="51"/>
                </a:cubicBezTo>
                <a:cubicBezTo>
                  <a:pt x="125" y="51"/>
                  <a:pt x="125" y="51"/>
                  <a:pt x="125" y="51"/>
                </a:cubicBezTo>
                <a:cubicBezTo>
                  <a:pt x="124" y="50"/>
                  <a:pt x="124" y="50"/>
                  <a:pt x="124" y="50"/>
                </a:cubicBezTo>
                <a:cubicBezTo>
                  <a:pt x="124" y="50"/>
                  <a:pt x="124" y="50"/>
                  <a:pt x="124" y="50"/>
                </a:cubicBezTo>
                <a:cubicBezTo>
                  <a:pt x="124" y="49"/>
                  <a:pt x="124" y="49"/>
                  <a:pt x="124" y="49"/>
                </a:cubicBezTo>
                <a:cubicBezTo>
                  <a:pt x="123" y="49"/>
                  <a:pt x="123" y="49"/>
                  <a:pt x="123" y="49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20" y="50"/>
                  <a:pt x="120" y="50"/>
                  <a:pt x="120" y="50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4"/>
                  <a:pt x="77" y="85"/>
                  <a:pt x="76" y="85"/>
                </a:cubicBezTo>
                <a:cubicBezTo>
                  <a:pt x="76" y="85"/>
                  <a:pt x="76" y="85"/>
                  <a:pt x="76" y="85"/>
                </a:cubicBezTo>
                <a:cubicBezTo>
                  <a:pt x="76" y="86"/>
                  <a:pt x="75" y="86"/>
                  <a:pt x="75" y="87"/>
                </a:cubicBezTo>
                <a:cubicBezTo>
                  <a:pt x="74" y="88"/>
                  <a:pt x="74" y="88"/>
                  <a:pt x="73" y="89"/>
                </a:cubicBezTo>
                <a:cubicBezTo>
                  <a:pt x="73" y="89"/>
                  <a:pt x="72" y="90"/>
                  <a:pt x="72" y="91"/>
                </a:cubicBezTo>
                <a:cubicBezTo>
                  <a:pt x="71" y="92"/>
                  <a:pt x="71" y="92"/>
                  <a:pt x="71" y="93"/>
                </a:cubicBezTo>
                <a:cubicBezTo>
                  <a:pt x="70" y="94"/>
                  <a:pt x="70" y="95"/>
                  <a:pt x="70" y="95"/>
                </a:cubicBezTo>
                <a:cubicBezTo>
                  <a:pt x="70" y="96"/>
                  <a:pt x="69" y="97"/>
                  <a:pt x="69" y="98"/>
                </a:cubicBezTo>
                <a:cubicBezTo>
                  <a:pt x="69" y="98"/>
                  <a:pt x="69" y="99"/>
                  <a:pt x="69" y="100"/>
                </a:cubicBezTo>
                <a:cubicBezTo>
                  <a:pt x="69" y="100"/>
                  <a:pt x="69" y="100"/>
                  <a:pt x="69" y="100"/>
                </a:cubicBezTo>
                <a:cubicBezTo>
                  <a:pt x="69" y="101"/>
                  <a:pt x="69" y="101"/>
                  <a:pt x="69" y="102"/>
                </a:cubicBezTo>
                <a:cubicBezTo>
                  <a:pt x="69" y="102"/>
                  <a:pt x="69" y="102"/>
                  <a:pt x="69" y="102"/>
                </a:cubicBezTo>
                <a:cubicBezTo>
                  <a:pt x="69" y="103"/>
                  <a:pt x="69" y="104"/>
                  <a:pt x="69" y="104"/>
                </a:cubicBezTo>
                <a:cubicBezTo>
                  <a:pt x="69" y="105"/>
                  <a:pt x="69" y="106"/>
                  <a:pt x="69" y="107"/>
                </a:cubicBezTo>
                <a:cubicBezTo>
                  <a:pt x="69" y="107"/>
                  <a:pt x="69" y="108"/>
                  <a:pt x="69" y="109"/>
                </a:cubicBezTo>
                <a:cubicBezTo>
                  <a:pt x="70" y="110"/>
                  <a:pt x="70" y="111"/>
                  <a:pt x="70" y="111"/>
                </a:cubicBezTo>
                <a:cubicBezTo>
                  <a:pt x="70" y="112"/>
                  <a:pt x="71" y="113"/>
                  <a:pt x="71" y="113"/>
                </a:cubicBezTo>
                <a:cubicBezTo>
                  <a:pt x="71" y="114"/>
                  <a:pt x="72" y="115"/>
                  <a:pt x="72" y="115"/>
                </a:cubicBezTo>
                <a:cubicBezTo>
                  <a:pt x="73" y="116"/>
                  <a:pt x="73" y="117"/>
                  <a:pt x="74" y="117"/>
                </a:cubicBezTo>
                <a:cubicBezTo>
                  <a:pt x="74" y="118"/>
                  <a:pt x="74" y="119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6" y="120"/>
                  <a:pt x="76" y="120"/>
                  <a:pt x="77" y="121"/>
                </a:cubicBezTo>
                <a:cubicBezTo>
                  <a:pt x="77" y="121"/>
                  <a:pt x="77" y="121"/>
                  <a:pt x="77" y="121"/>
                </a:cubicBezTo>
                <a:cubicBezTo>
                  <a:pt x="77" y="121"/>
                  <a:pt x="78" y="122"/>
                  <a:pt x="79" y="122"/>
                </a:cubicBezTo>
                <a:cubicBezTo>
                  <a:pt x="79" y="123"/>
                  <a:pt x="80" y="123"/>
                  <a:pt x="81" y="124"/>
                </a:cubicBezTo>
                <a:cubicBezTo>
                  <a:pt x="81" y="124"/>
                  <a:pt x="82" y="124"/>
                  <a:pt x="83" y="125"/>
                </a:cubicBezTo>
                <a:cubicBezTo>
                  <a:pt x="84" y="125"/>
                  <a:pt x="84" y="125"/>
                  <a:pt x="85" y="126"/>
                </a:cubicBezTo>
                <a:cubicBezTo>
                  <a:pt x="86" y="126"/>
                  <a:pt x="87" y="126"/>
                  <a:pt x="87" y="126"/>
                </a:cubicBezTo>
                <a:cubicBezTo>
                  <a:pt x="88" y="126"/>
                  <a:pt x="89" y="127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91" y="127"/>
                  <a:pt x="91" y="127"/>
                  <a:pt x="92" y="127"/>
                </a:cubicBezTo>
                <a:cubicBezTo>
                  <a:pt x="92" y="127"/>
                  <a:pt x="92" y="127"/>
                  <a:pt x="92" y="127"/>
                </a:cubicBezTo>
                <a:cubicBezTo>
                  <a:pt x="93" y="127"/>
                  <a:pt x="94" y="127"/>
                  <a:pt x="94" y="127"/>
                </a:cubicBezTo>
                <a:cubicBezTo>
                  <a:pt x="95" y="127"/>
                  <a:pt x="96" y="127"/>
                  <a:pt x="97" y="127"/>
                </a:cubicBezTo>
                <a:cubicBezTo>
                  <a:pt x="97" y="126"/>
                  <a:pt x="98" y="126"/>
                  <a:pt x="99" y="126"/>
                </a:cubicBezTo>
                <a:cubicBezTo>
                  <a:pt x="100" y="126"/>
                  <a:pt x="100" y="126"/>
                  <a:pt x="101" y="125"/>
                </a:cubicBezTo>
                <a:cubicBezTo>
                  <a:pt x="102" y="125"/>
                  <a:pt x="102" y="125"/>
                  <a:pt x="103" y="124"/>
                </a:cubicBezTo>
                <a:cubicBezTo>
                  <a:pt x="104" y="124"/>
                  <a:pt x="105" y="124"/>
                  <a:pt x="105" y="123"/>
                </a:cubicBezTo>
                <a:cubicBezTo>
                  <a:pt x="106" y="123"/>
                  <a:pt x="107" y="122"/>
                  <a:pt x="107" y="122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8" y="121"/>
                  <a:pt x="108" y="121"/>
                  <a:pt x="109" y="120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110" y="120"/>
                  <a:pt x="110" y="119"/>
                  <a:pt x="111" y="119"/>
                </a:cubicBezTo>
                <a:cubicBezTo>
                  <a:pt x="111" y="118"/>
                  <a:pt x="112" y="118"/>
                  <a:pt x="112" y="117"/>
                </a:cubicBezTo>
                <a:cubicBezTo>
                  <a:pt x="113" y="116"/>
                  <a:pt x="113" y="116"/>
                  <a:pt x="113" y="115"/>
                </a:cubicBezTo>
                <a:cubicBezTo>
                  <a:pt x="114" y="114"/>
                  <a:pt x="114" y="113"/>
                  <a:pt x="115" y="113"/>
                </a:cubicBezTo>
                <a:cubicBezTo>
                  <a:pt x="115" y="112"/>
                  <a:pt x="115" y="111"/>
                  <a:pt x="115" y="110"/>
                </a:cubicBezTo>
                <a:cubicBezTo>
                  <a:pt x="116" y="110"/>
                  <a:pt x="116" y="109"/>
                  <a:pt x="116" y="108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16" y="107"/>
                  <a:pt x="116" y="107"/>
                  <a:pt x="116" y="106"/>
                </a:cubicBezTo>
                <a:cubicBezTo>
                  <a:pt x="116" y="106"/>
                  <a:pt x="116" y="106"/>
                  <a:pt x="116" y="106"/>
                </a:cubicBezTo>
                <a:close/>
                <a:moveTo>
                  <a:pt x="37" y="147"/>
                </a:moveTo>
                <a:cubicBezTo>
                  <a:pt x="37" y="147"/>
                  <a:pt x="37" y="147"/>
                  <a:pt x="37" y="147"/>
                </a:cubicBezTo>
                <a:cubicBezTo>
                  <a:pt x="40" y="149"/>
                  <a:pt x="40" y="154"/>
                  <a:pt x="37" y="157"/>
                </a:cubicBezTo>
                <a:cubicBezTo>
                  <a:pt x="35" y="159"/>
                  <a:pt x="30" y="159"/>
                  <a:pt x="27" y="157"/>
                </a:cubicBezTo>
                <a:cubicBezTo>
                  <a:pt x="19" y="148"/>
                  <a:pt x="12" y="138"/>
                  <a:pt x="7" y="127"/>
                </a:cubicBezTo>
                <a:cubicBezTo>
                  <a:pt x="3" y="116"/>
                  <a:pt x="0" y="104"/>
                  <a:pt x="0" y="92"/>
                </a:cubicBezTo>
                <a:cubicBezTo>
                  <a:pt x="0" y="79"/>
                  <a:pt x="3" y="68"/>
                  <a:pt x="7" y="57"/>
                </a:cubicBezTo>
                <a:cubicBezTo>
                  <a:pt x="12" y="45"/>
                  <a:pt x="19" y="35"/>
                  <a:pt x="27" y="27"/>
                </a:cubicBezTo>
                <a:cubicBezTo>
                  <a:pt x="44" y="10"/>
                  <a:pt x="67" y="0"/>
                  <a:pt x="92" y="0"/>
                </a:cubicBezTo>
                <a:cubicBezTo>
                  <a:pt x="105" y="0"/>
                  <a:pt x="116" y="3"/>
                  <a:pt x="127" y="7"/>
                </a:cubicBezTo>
                <a:cubicBezTo>
                  <a:pt x="139" y="12"/>
                  <a:pt x="149" y="19"/>
                  <a:pt x="157" y="27"/>
                </a:cubicBezTo>
                <a:cubicBezTo>
                  <a:pt x="166" y="35"/>
                  <a:pt x="172" y="45"/>
                  <a:pt x="177" y="57"/>
                </a:cubicBezTo>
                <a:cubicBezTo>
                  <a:pt x="177" y="57"/>
                  <a:pt x="177" y="57"/>
                  <a:pt x="177" y="57"/>
                </a:cubicBezTo>
                <a:cubicBezTo>
                  <a:pt x="182" y="68"/>
                  <a:pt x="184" y="80"/>
                  <a:pt x="184" y="92"/>
                </a:cubicBezTo>
                <a:cubicBezTo>
                  <a:pt x="184" y="104"/>
                  <a:pt x="181" y="116"/>
                  <a:pt x="177" y="127"/>
                </a:cubicBezTo>
                <a:cubicBezTo>
                  <a:pt x="172" y="138"/>
                  <a:pt x="166" y="148"/>
                  <a:pt x="157" y="157"/>
                </a:cubicBezTo>
                <a:cubicBezTo>
                  <a:pt x="154" y="159"/>
                  <a:pt x="150" y="159"/>
                  <a:pt x="147" y="157"/>
                </a:cubicBezTo>
                <a:cubicBezTo>
                  <a:pt x="144" y="154"/>
                  <a:pt x="144" y="149"/>
                  <a:pt x="147" y="147"/>
                </a:cubicBezTo>
                <a:cubicBezTo>
                  <a:pt x="154" y="140"/>
                  <a:pt x="160" y="131"/>
                  <a:pt x="164" y="122"/>
                </a:cubicBezTo>
                <a:cubicBezTo>
                  <a:pt x="168" y="112"/>
                  <a:pt x="170" y="102"/>
                  <a:pt x="170" y="92"/>
                </a:cubicBezTo>
                <a:cubicBezTo>
                  <a:pt x="170" y="81"/>
                  <a:pt x="168" y="71"/>
                  <a:pt x="164" y="62"/>
                </a:cubicBezTo>
                <a:cubicBezTo>
                  <a:pt x="164" y="62"/>
                  <a:pt x="164" y="62"/>
                  <a:pt x="164" y="62"/>
                </a:cubicBezTo>
                <a:cubicBezTo>
                  <a:pt x="160" y="53"/>
                  <a:pt x="154" y="44"/>
                  <a:pt x="147" y="37"/>
                </a:cubicBezTo>
                <a:cubicBezTo>
                  <a:pt x="140" y="30"/>
                  <a:pt x="131" y="24"/>
                  <a:pt x="122" y="20"/>
                </a:cubicBezTo>
                <a:cubicBezTo>
                  <a:pt x="113" y="16"/>
                  <a:pt x="103" y="14"/>
                  <a:pt x="92" y="14"/>
                </a:cubicBezTo>
                <a:cubicBezTo>
                  <a:pt x="71" y="14"/>
                  <a:pt x="51" y="23"/>
                  <a:pt x="37" y="37"/>
                </a:cubicBezTo>
                <a:cubicBezTo>
                  <a:pt x="30" y="44"/>
                  <a:pt x="24" y="53"/>
                  <a:pt x="20" y="62"/>
                </a:cubicBezTo>
                <a:cubicBezTo>
                  <a:pt x="17" y="71"/>
                  <a:pt x="15" y="81"/>
                  <a:pt x="15" y="92"/>
                </a:cubicBezTo>
                <a:cubicBezTo>
                  <a:pt x="15" y="102"/>
                  <a:pt x="17" y="112"/>
                  <a:pt x="20" y="122"/>
                </a:cubicBezTo>
                <a:cubicBezTo>
                  <a:pt x="24" y="131"/>
                  <a:pt x="30" y="140"/>
                  <a:pt x="37" y="147"/>
                </a:cubicBezTo>
                <a:close/>
                <a:moveTo>
                  <a:pt x="100" y="89"/>
                </a:moveTo>
                <a:cubicBezTo>
                  <a:pt x="100" y="89"/>
                  <a:pt x="100" y="89"/>
                  <a:pt x="100" y="89"/>
                </a:cubicBezTo>
                <a:cubicBezTo>
                  <a:pt x="104" y="92"/>
                  <a:pt x="107" y="95"/>
                  <a:pt x="108" y="99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09" y="103"/>
                  <a:pt x="108" y="107"/>
                  <a:pt x="106" y="111"/>
                </a:cubicBezTo>
                <a:cubicBezTo>
                  <a:pt x="104" y="114"/>
                  <a:pt x="100" y="117"/>
                  <a:pt x="97" y="118"/>
                </a:cubicBezTo>
                <a:cubicBezTo>
                  <a:pt x="97" y="118"/>
                  <a:pt x="97" y="118"/>
                  <a:pt x="97" y="118"/>
                </a:cubicBezTo>
                <a:cubicBezTo>
                  <a:pt x="93" y="119"/>
                  <a:pt x="89" y="118"/>
                  <a:pt x="85" y="116"/>
                </a:cubicBezTo>
                <a:cubicBezTo>
                  <a:pt x="81" y="114"/>
                  <a:pt x="79" y="111"/>
                  <a:pt x="78" y="107"/>
                </a:cubicBezTo>
                <a:cubicBezTo>
                  <a:pt x="78" y="107"/>
                  <a:pt x="78" y="107"/>
                  <a:pt x="78" y="107"/>
                </a:cubicBezTo>
                <a:cubicBezTo>
                  <a:pt x="77" y="103"/>
                  <a:pt x="77" y="99"/>
                  <a:pt x="79" y="95"/>
                </a:cubicBezTo>
                <a:cubicBezTo>
                  <a:pt x="81" y="91"/>
                  <a:pt x="85" y="89"/>
                  <a:pt x="89" y="88"/>
                </a:cubicBezTo>
                <a:cubicBezTo>
                  <a:pt x="89" y="88"/>
                  <a:pt x="89" y="88"/>
                  <a:pt x="89" y="88"/>
                </a:cubicBezTo>
                <a:cubicBezTo>
                  <a:pt x="92" y="87"/>
                  <a:pt x="97" y="87"/>
                  <a:pt x="100" y="89"/>
                </a:cubicBezTo>
                <a:close/>
                <a:moveTo>
                  <a:pt x="99" y="101"/>
                </a:moveTo>
                <a:cubicBezTo>
                  <a:pt x="99" y="101"/>
                  <a:pt x="99" y="101"/>
                  <a:pt x="99" y="101"/>
                </a:cubicBezTo>
                <a:cubicBezTo>
                  <a:pt x="99" y="99"/>
                  <a:pt x="98" y="98"/>
                  <a:pt x="96" y="97"/>
                </a:cubicBezTo>
                <a:cubicBezTo>
                  <a:pt x="94" y="96"/>
                  <a:pt x="93" y="96"/>
                  <a:pt x="91" y="96"/>
                </a:cubicBezTo>
                <a:cubicBezTo>
                  <a:pt x="91" y="96"/>
                  <a:pt x="91" y="96"/>
                  <a:pt x="91" y="96"/>
                </a:cubicBezTo>
                <a:cubicBezTo>
                  <a:pt x="89" y="96"/>
                  <a:pt x="88" y="98"/>
                  <a:pt x="87" y="99"/>
                </a:cubicBezTo>
                <a:cubicBezTo>
                  <a:pt x="86" y="101"/>
                  <a:pt x="85" y="103"/>
                  <a:pt x="86" y="105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6"/>
                  <a:pt x="87" y="108"/>
                  <a:pt x="89" y="109"/>
                </a:cubicBezTo>
                <a:cubicBezTo>
                  <a:pt x="91" y="110"/>
                  <a:pt x="93" y="110"/>
                  <a:pt x="94" y="110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6" y="109"/>
                  <a:pt x="98" y="108"/>
                  <a:pt x="99" y="106"/>
                </a:cubicBezTo>
                <a:cubicBezTo>
                  <a:pt x="100" y="105"/>
                  <a:pt x="100" y="103"/>
                  <a:pt x="99" y="101"/>
                </a:cubicBezTo>
                <a:close/>
                <a:moveTo>
                  <a:pt x="133" y="53"/>
                </a:moveTo>
                <a:cubicBezTo>
                  <a:pt x="133" y="53"/>
                  <a:pt x="133" y="53"/>
                  <a:pt x="133" y="53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5" y="108"/>
                  <a:pt x="125" y="109"/>
                  <a:pt x="124" y="110"/>
                </a:cubicBezTo>
                <a:cubicBezTo>
                  <a:pt x="124" y="110"/>
                  <a:pt x="124" y="110"/>
                  <a:pt x="124" y="110"/>
                </a:cubicBezTo>
                <a:cubicBezTo>
                  <a:pt x="124" y="110"/>
                  <a:pt x="124" y="110"/>
                  <a:pt x="124" y="110"/>
                </a:cubicBezTo>
                <a:cubicBezTo>
                  <a:pt x="124" y="111"/>
                  <a:pt x="124" y="112"/>
                  <a:pt x="123" y="113"/>
                </a:cubicBezTo>
                <a:cubicBezTo>
                  <a:pt x="123" y="114"/>
                  <a:pt x="123" y="115"/>
                  <a:pt x="122" y="116"/>
                </a:cubicBezTo>
                <a:cubicBezTo>
                  <a:pt x="122" y="117"/>
                  <a:pt x="121" y="118"/>
                  <a:pt x="121" y="119"/>
                </a:cubicBezTo>
                <a:cubicBezTo>
                  <a:pt x="120" y="120"/>
                  <a:pt x="120" y="121"/>
                  <a:pt x="119" y="122"/>
                </a:cubicBezTo>
                <a:cubicBezTo>
                  <a:pt x="118" y="123"/>
                  <a:pt x="118" y="124"/>
                  <a:pt x="117" y="124"/>
                </a:cubicBezTo>
                <a:cubicBezTo>
                  <a:pt x="116" y="125"/>
                  <a:pt x="115" y="126"/>
                  <a:pt x="115" y="127"/>
                </a:cubicBezTo>
                <a:cubicBezTo>
                  <a:pt x="115" y="127"/>
                  <a:pt x="115" y="127"/>
                  <a:pt x="115" y="127"/>
                </a:cubicBezTo>
                <a:cubicBezTo>
                  <a:pt x="114" y="127"/>
                  <a:pt x="113" y="128"/>
                  <a:pt x="112" y="129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1" y="129"/>
                  <a:pt x="110" y="130"/>
                  <a:pt x="110" y="131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109" y="131"/>
                  <a:pt x="108" y="132"/>
                  <a:pt x="107" y="132"/>
                </a:cubicBezTo>
                <a:cubicBezTo>
                  <a:pt x="106" y="132"/>
                  <a:pt x="105" y="133"/>
                  <a:pt x="104" y="133"/>
                </a:cubicBezTo>
                <a:cubicBezTo>
                  <a:pt x="103" y="134"/>
                  <a:pt x="102" y="134"/>
                  <a:pt x="101" y="134"/>
                </a:cubicBezTo>
                <a:cubicBezTo>
                  <a:pt x="100" y="134"/>
                  <a:pt x="99" y="135"/>
                  <a:pt x="98" y="135"/>
                </a:cubicBezTo>
                <a:cubicBezTo>
                  <a:pt x="97" y="135"/>
                  <a:pt x="96" y="135"/>
                  <a:pt x="95" y="135"/>
                </a:cubicBezTo>
                <a:cubicBezTo>
                  <a:pt x="94" y="135"/>
                  <a:pt x="93" y="135"/>
                  <a:pt x="92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1" y="135"/>
                  <a:pt x="90" y="135"/>
                  <a:pt x="89" y="135"/>
                </a:cubicBezTo>
                <a:cubicBezTo>
                  <a:pt x="89" y="135"/>
                  <a:pt x="89" y="135"/>
                  <a:pt x="89" y="135"/>
                </a:cubicBezTo>
                <a:cubicBezTo>
                  <a:pt x="88" y="135"/>
                  <a:pt x="87" y="135"/>
                  <a:pt x="85" y="135"/>
                </a:cubicBezTo>
                <a:cubicBezTo>
                  <a:pt x="85" y="134"/>
                  <a:pt x="83" y="134"/>
                  <a:pt x="82" y="134"/>
                </a:cubicBezTo>
                <a:cubicBezTo>
                  <a:pt x="81" y="133"/>
                  <a:pt x="80" y="133"/>
                  <a:pt x="79" y="132"/>
                </a:cubicBezTo>
                <a:cubicBezTo>
                  <a:pt x="78" y="132"/>
                  <a:pt x="77" y="131"/>
                  <a:pt x="76" y="131"/>
                </a:cubicBezTo>
                <a:cubicBezTo>
                  <a:pt x="76" y="130"/>
                  <a:pt x="75" y="130"/>
                  <a:pt x="74" y="129"/>
                </a:cubicBezTo>
                <a:cubicBezTo>
                  <a:pt x="73" y="129"/>
                  <a:pt x="72" y="128"/>
                  <a:pt x="71" y="127"/>
                </a:cubicBezTo>
                <a:cubicBezTo>
                  <a:pt x="71" y="127"/>
                  <a:pt x="71" y="127"/>
                  <a:pt x="71" y="127"/>
                </a:cubicBezTo>
                <a:cubicBezTo>
                  <a:pt x="70" y="126"/>
                  <a:pt x="70" y="126"/>
                  <a:pt x="69" y="125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68" y="124"/>
                  <a:pt x="67" y="123"/>
                  <a:pt x="67" y="122"/>
                </a:cubicBezTo>
                <a:cubicBezTo>
                  <a:pt x="66" y="122"/>
                  <a:pt x="66" y="121"/>
                  <a:pt x="65" y="120"/>
                </a:cubicBezTo>
                <a:cubicBezTo>
                  <a:pt x="64" y="119"/>
                  <a:pt x="64" y="118"/>
                  <a:pt x="63" y="117"/>
                </a:cubicBezTo>
                <a:cubicBezTo>
                  <a:pt x="63" y="116"/>
                  <a:pt x="63" y="115"/>
                  <a:pt x="62" y="114"/>
                </a:cubicBezTo>
                <a:cubicBezTo>
                  <a:pt x="62" y="113"/>
                  <a:pt x="62" y="112"/>
                  <a:pt x="61" y="111"/>
                </a:cubicBezTo>
                <a:cubicBezTo>
                  <a:pt x="61" y="110"/>
                  <a:pt x="61" y="109"/>
                  <a:pt x="61" y="108"/>
                </a:cubicBezTo>
                <a:cubicBezTo>
                  <a:pt x="60" y="107"/>
                  <a:pt x="60" y="106"/>
                  <a:pt x="60" y="105"/>
                </a:cubicBezTo>
                <a:cubicBezTo>
                  <a:pt x="60" y="104"/>
                  <a:pt x="60" y="103"/>
                  <a:pt x="60" y="102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60" y="101"/>
                  <a:pt x="60" y="100"/>
                  <a:pt x="60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1" y="98"/>
                  <a:pt x="61" y="97"/>
                  <a:pt x="61" y="96"/>
                </a:cubicBezTo>
                <a:cubicBezTo>
                  <a:pt x="61" y="95"/>
                  <a:pt x="62" y="94"/>
                  <a:pt x="62" y="93"/>
                </a:cubicBezTo>
                <a:cubicBezTo>
                  <a:pt x="62" y="92"/>
                  <a:pt x="63" y="91"/>
                  <a:pt x="63" y="90"/>
                </a:cubicBezTo>
                <a:cubicBezTo>
                  <a:pt x="64" y="89"/>
                  <a:pt x="64" y="88"/>
                  <a:pt x="65" y="87"/>
                </a:cubicBezTo>
                <a:cubicBezTo>
                  <a:pt x="65" y="86"/>
                  <a:pt x="66" y="85"/>
                  <a:pt x="66" y="84"/>
                </a:cubicBezTo>
                <a:cubicBezTo>
                  <a:pt x="67" y="83"/>
                  <a:pt x="68" y="82"/>
                  <a:pt x="68" y="81"/>
                </a:cubicBezTo>
                <a:cubicBezTo>
                  <a:pt x="69" y="81"/>
                  <a:pt x="70" y="80"/>
                  <a:pt x="70" y="79"/>
                </a:cubicBezTo>
                <a:cubicBezTo>
                  <a:pt x="71" y="79"/>
                  <a:pt x="71" y="79"/>
                  <a:pt x="71" y="79"/>
                </a:cubicBezTo>
                <a:cubicBezTo>
                  <a:pt x="71" y="78"/>
                  <a:pt x="72" y="78"/>
                  <a:pt x="73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15" y="43"/>
                  <a:pt x="115" y="43"/>
                  <a:pt x="116" y="43"/>
                </a:cubicBezTo>
                <a:cubicBezTo>
                  <a:pt x="117" y="42"/>
                  <a:pt x="117" y="42"/>
                  <a:pt x="117" y="42"/>
                </a:cubicBezTo>
                <a:cubicBezTo>
                  <a:pt x="117" y="42"/>
                  <a:pt x="117" y="42"/>
                  <a:pt x="117" y="42"/>
                </a:cubicBezTo>
                <a:cubicBezTo>
                  <a:pt x="117" y="42"/>
                  <a:pt x="117" y="42"/>
                  <a:pt x="118" y="41"/>
                </a:cubicBezTo>
                <a:cubicBezTo>
                  <a:pt x="119" y="41"/>
                  <a:pt x="119" y="41"/>
                  <a:pt x="119" y="41"/>
                </a:cubicBezTo>
                <a:cubicBezTo>
                  <a:pt x="119" y="41"/>
                  <a:pt x="119" y="41"/>
                  <a:pt x="120" y="41"/>
                </a:cubicBezTo>
                <a:cubicBezTo>
                  <a:pt x="121" y="41"/>
                  <a:pt x="121" y="41"/>
                  <a:pt x="121" y="41"/>
                </a:cubicBezTo>
                <a:cubicBezTo>
                  <a:pt x="121" y="41"/>
                  <a:pt x="121" y="41"/>
                  <a:pt x="122" y="41"/>
                </a:cubicBezTo>
                <a:cubicBezTo>
                  <a:pt x="123" y="41"/>
                  <a:pt x="123" y="41"/>
                  <a:pt x="123" y="41"/>
                </a:cubicBezTo>
                <a:cubicBezTo>
                  <a:pt x="123" y="41"/>
                  <a:pt x="124" y="41"/>
                  <a:pt x="124" y="41"/>
                </a:cubicBezTo>
                <a:cubicBezTo>
                  <a:pt x="125" y="41"/>
                  <a:pt x="125" y="41"/>
                  <a:pt x="125" y="41"/>
                </a:cubicBezTo>
                <a:cubicBezTo>
                  <a:pt x="126" y="41"/>
                  <a:pt x="126" y="41"/>
                  <a:pt x="126" y="41"/>
                </a:cubicBezTo>
                <a:cubicBezTo>
                  <a:pt x="127" y="42"/>
                  <a:pt x="127" y="42"/>
                  <a:pt x="127" y="42"/>
                </a:cubicBezTo>
                <a:cubicBezTo>
                  <a:pt x="128" y="42"/>
                  <a:pt x="128" y="42"/>
                  <a:pt x="128" y="42"/>
                </a:cubicBezTo>
                <a:cubicBezTo>
                  <a:pt x="129" y="43"/>
                  <a:pt x="129" y="43"/>
                  <a:pt x="129" y="43"/>
                </a:cubicBezTo>
                <a:cubicBezTo>
                  <a:pt x="129" y="43"/>
                  <a:pt x="130" y="43"/>
                  <a:pt x="130" y="44"/>
                </a:cubicBezTo>
                <a:cubicBezTo>
                  <a:pt x="131" y="45"/>
                  <a:pt x="131" y="45"/>
                  <a:pt x="131" y="45"/>
                </a:cubicBezTo>
                <a:cubicBezTo>
                  <a:pt x="131" y="45"/>
                  <a:pt x="131" y="45"/>
                  <a:pt x="131" y="45"/>
                </a:cubicBezTo>
                <a:cubicBezTo>
                  <a:pt x="132" y="46"/>
                  <a:pt x="132" y="46"/>
                  <a:pt x="132" y="46"/>
                </a:cubicBezTo>
                <a:cubicBezTo>
                  <a:pt x="132" y="47"/>
                  <a:pt x="132" y="47"/>
                  <a:pt x="132" y="47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133" y="53"/>
                  <a:pt x="133" y="53"/>
                  <a:pt x="133" y="5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283"/>
          <p:cNvSpPr>
            <a:spLocks noEditPoints="1"/>
          </p:cNvSpPr>
          <p:nvPr/>
        </p:nvSpPr>
        <p:spPr bwMode="auto">
          <a:xfrm>
            <a:off x="10820678" y="5050724"/>
            <a:ext cx="409086" cy="409086"/>
          </a:xfrm>
          <a:custGeom>
            <a:avLst/>
            <a:gdLst>
              <a:gd name="T0" fmla="*/ 200 w 200"/>
              <a:gd name="T1" fmla="*/ 101 h 201"/>
              <a:gd name="T2" fmla="*/ 0 w 200"/>
              <a:gd name="T3" fmla="*/ 101 h 201"/>
              <a:gd name="T4" fmla="*/ 71 w 200"/>
              <a:gd name="T5" fmla="*/ 77 h 201"/>
              <a:gd name="T6" fmla="*/ 71 w 200"/>
              <a:gd name="T7" fmla="*/ 83 h 201"/>
              <a:gd name="T8" fmla="*/ 51 w 200"/>
              <a:gd name="T9" fmla="*/ 69 h 201"/>
              <a:gd name="T10" fmla="*/ 57 w 200"/>
              <a:gd name="T11" fmla="*/ 63 h 201"/>
              <a:gd name="T12" fmla="*/ 54 w 200"/>
              <a:gd name="T13" fmla="*/ 109 h 201"/>
              <a:gd name="T14" fmla="*/ 58 w 200"/>
              <a:gd name="T15" fmla="*/ 113 h 201"/>
              <a:gd name="T16" fmla="*/ 34 w 200"/>
              <a:gd name="T17" fmla="*/ 118 h 201"/>
              <a:gd name="T18" fmla="*/ 34 w 200"/>
              <a:gd name="T19" fmla="*/ 109 h 201"/>
              <a:gd name="T20" fmla="*/ 148 w 200"/>
              <a:gd name="T21" fmla="*/ 118 h 201"/>
              <a:gd name="T22" fmla="*/ 144 w 200"/>
              <a:gd name="T23" fmla="*/ 113 h 201"/>
              <a:gd name="T24" fmla="*/ 168 w 200"/>
              <a:gd name="T25" fmla="*/ 109 h 201"/>
              <a:gd name="T26" fmla="*/ 168 w 200"/>
              <a:gd name="T27" fmla="*/ 118 h 201"/>
              <a:gd name="T28" fmla="*/ 137 w 200"/>
              <a:gd name="T29" fmla="*/ 83 h 201"/>
              <a:gd name="T30" fmla="*/ 131 w 200"/>
              <a:gd name="T31" fmla="*/ 83 h 201"/>
              <a:gd name="T32" fmla="*/ 146 w 200"/>
              <a:gd name="T33" fmla="*/ 63 h 201"/>
              <a:gd name="T34" fmla="*/ 152 w 200"/>
              <a:gd name="T35" fmla="*/ 69 h 201"/>
              <a:gd name="T36" fmla="*/ 105 w 200"/>
              <a:gd name="T37" fmla="*/ 66 h 201"/>
              <a:gd name="T38" fmla="*/ 101 w 200"/>
              <a:gd name="T39" fmla="*/ 71 h 201"/>
              <a:gd name="T40" fmla="*/ 97 w 200"/>
              <a:gd name="T41" fmla="*/ 46 h 201"/>
              <a:gd name="T42" fmla="*/ 105 w 200"/>
              <a:gd name="T43" fmla="*/ 46 h 201"/>
              <a:gd name="T44" fmla="*/ 104 w 200"/>
              <a:gd name="T45" fmla="*/ 79 h 201"/>
              <a:gd name="T46" fmla="*/ 138 w 200"/>
              <a:gd name="T47" fmla="*/ 112 h 201"/>
              <a:gd name="T48" fmla="*/ 135 w 200"/>
              <a:gd name="T49" fmla="*/ 119 h 201"/>
              <a:gd name="T50" fmla="*/ 123 w 200"/>
              <a:gd name="T51" fmla="*/ 151 h 201"/>
              <a:gd name="T52" fmla="*/ 119 w 200"/>
              <a:gd name="T53" fmla="*/ 155 h 201"/>
              <a:gd name="T54" fmla="*/ 79 w 200"/>
              <a:gd name="T55" fmla="*/ 151 h 201"/>
              <a:gd name="T56" fmla="*/ 79 w 200"/>
              <a:gd name="T57" fmla="*/ 119 h 201"/>
              <a:gd name="T58" fmla="*/ 64 w 200"/>
              <a:gd name="T59" fmla="*/ 115 h 201"/>
              <a:gd name="T60" fmla="*/ 65 w 200"/>
              <a:gd name="T61" fmla="*/ 112 h 201"/>
              <a:gd name="T62" fmla="*/ 104 w 200"/>
              <a:gd name="T63" fmla="*/ 79 h 201"/>
              <a:gd name="T64" fmla="*/ 124 w 200"/>
              <a:gd name="T65" fmla="*/ 111 h 201"/>
              <a:gd name="T66" fmla="*/ 78 w 200"/>
              <a:gd name="T67" fmla="*/ 111 h 201"/>
              <a:gd name="T68" fmla="*/ 84 w 200"/>
              <a:gd name="T69" fmla="*/ 111 h 201"/>
              <a:gd name="T70" fmla="*/ 88 w 200"/>
              <a:gd name="T71" fmla="*/ 147 h 201"/>
              <a:gd name="T72" fmla="*/ 114 w 200"/>
              <a:gd name="T73" fmla="*/ 115 h 201"/>
              <a:gd name="T74" fmla="*/ 119 w 200"/>
              <a:gd name="T75" fmla="*/ 111 h 201"/>
              <a:gd name="T76" fmla="*/ 100 w 200"/>
              <a:gd name="T77" fmla="*/ 14 h 201"/>
              <a:gd name="T78" fmla="*/ 14 w 200"/>
              <a:gd name="T79" fmla="*/ 101 h 201"/>
              <a:gd name="T80" fmla="*/ 186 w 200"/>
              <a:gd name="T81" fmla="*/ 1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1">
                <a:moveTo>
                  <a:pt x="100" y="0"/>
                </a:moveTo>
                <a:cubicBezTo>
                  <a:pt x="155" y="0"/>
                  <a:pt x="200" y="45"/>
                  <a:pt x="200" y="101"/>
                </a:cubicBezTo>
                <a:cubicBezTo>
                  <a:pt x="200" y="156"/>
                  <a:pt x="155" y="201"/>
                  <a:pt x="100" y="201"/>
                </a:cubicBezTo>
                <a:cubicBezTo>
                  <a:pt x="45" y="201"/>
                  <a:pt x="0" y="156"/>
                  <a:pt x="0" y="101"/>
                </a:cubicBezTo>
                <a:cubicBezTo>
                  <a:pt x="0" y="45"/>
                  <a:pt x="45" y="0"/>
                  <a:pt x="100" y="0"/>
                </a:cubicBezTo>
                <a:close/>
                <a:moveTo>
                  <a:pt x="71" y="77"/>
                </a:moveTo>
                <a:cubicBezTo>
                  <a:pt x="71" y="77"/>
                  <a:pt x="71" y="77"/>
                  <a:pt x="71" y="77"/>
                </a:cubicBezTo>
                <a:cubicBezTo>
                  <a:pt x="73" y="79"/>
                  <a:pt x="73" y="81"/>
                  <a:pt x="71" y="83"/>
                </a:cubicBezTo>
                <a:cubicBezTo>
                  <a:pt x="69" y="85"/>
                  <a:pt x="67" y="85"/>
                  <a:pt x="65" y="83"/>
                </a:cubicBezTo>
                <a:cubicBezTo>
                  <a:pt x="51" y="69"/>
                  <a:pt x="51" y="69"/>
                  <a:pt x="51" y="69"/>
                </a:cubicBezTo>
                <a:cubicBezTo>
                  <a:pt x="49" y="67"/>
                  <a:pt x="49" y="65"/>
                  <a:pt x="51" y="63"/>
                </a:cubicBezTo>
                <a:cubicBezTo>
                  <a:pt x="52" y="61"/>
                  <a:pt x="55" y="61"/>
                  <a:pt x="57" y="63"/>
                </a:cubicBezTo>
                <a:cubicBezTo>
                  <a:pt x="71" y="77"/>
                  <a:pt x="71" y="77"/>
                  <a:pt x="71" y="77"/>
                </a:cubicBezTo>
                <a:close/>
                <a:moveTo>
                  <a:pt x="54" y="109"/>
                </a:moveTo>
                <a:cubicBezTo>
                  <a:pt x="54" y="109"/>
                  <a:pt x="54" y="109"/>
                  <a:pt x="54" y="109"/>
                </a:cubicBezTo>
                <a:cubicBezTo>
                  <a:pt x="57" y="109"/>
                  <a:pt x="58" y="111"/>
                  <a:pt x="58" y="113"/>
                </a:cubicBezTo>
                <a:cubicBezTo>
                  <a:pt x="58" y="116"/>
                  <a:pt x="57" y="118"/>
                  <a:pt x="54" y="118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2" y="118"/>
                  <a:pt x="30" y="116"/>
                  <a:pt x="30" y="113"/>
                </a:cubicBezTo>
                <a:cubicBezTo>
                  <a:pt x="30" y="111"/>
                  <a:pt x="32" y="109"/>
                  <a:pt x="34" y="109"/>
                </a:cubicBezTo>
                <a:cubicBezTo>
                  <a:pt x="54" y="109"/>
                  <a:pt x="54" y="109"/>
                  <a:pt x="54" y="109"/>
                </a:cubicBezTo>
                <a:close/>
                <a:moveTo>
                  <a:pt x="148" y="118"/>
                </a:moveTo>
                <a:cubicBezTo>
                  <a:pt x="148" y="118"/>
                  <a:pt x="148" y="118"/>
                  <a:pt x="148" y="118"/>
                </a:cubicBezTo>
                <a:cubicBezTo>
                  <a:pt x="146" y="118"/>
                  <a:pt x="144" y="116"/>
                  <a:pt x="144" y="113"/>
                </a:cubicBezTo>
                <a:cubicBezTo>
                  <a:pt x="144" y="111"/>
                  <a:pt x="146" y="109"/>
                  <a:pt x="148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71" y="109"/>
                  <a:pt x="173" y="111"/>
                  <a:pt x="173" y="113"/>
                </a:cubicBezTo>
                <a:cubicBezTo>
                  <a:pt x="173" y="116"/>
                  <a:pt x="171" y="118"/>
                  <a:pt x="168" y="118"/>
                </a:cubicBezTo>
                <a:cubicBezTo>
                  <a:pt x="148" y="118"/>
                  <a:pt x="148" y="118"/>
                  <a:pt x="148" y="118"/>
                </a:cubicBezTo>
                <a:close/>
                <a:moveTo>
                  <a:pt x="137" y="83"/>
                </a:moveTo>
                <a:cubicBezTo>
                  <a:pt x="137" y="83"/>
                  <a:pt x="137" y="83"/>
                  <a:pt x="137" y="83"/>
                </a:cubicBezTo>
                <a:cubicBezTo>
                  <a:pt x="136" y="85"/>
                  <a:pt x="133" y="85"/>
                  <a:pt x="131" y="83"/>
                </a:cubicBezTo>
                <a:cubicBezTo>
                  <a:pt x="130" y="81"/>
                  <a:pt x="130" y="79"/>
                  <a:pt x="131" y="77"/>
                </a:cubicBezTo>
                <a:cubicBezTo>
                  <a:pt x="146" y="63"/>
                  <a:pt x="146" y="63"/>
                  <a:pt x="146" y="63"/>
                </a:cubicBezTo>
                <a:cubicBezTo>
                  <a:pt x="147" y="61"/>
                  <a:pt x="150" y="61"/>
                  <a:pt x="152" y="63"/>
                </a:cubicBezTo>
                <a:cubicBezTo>
                  <a:pt x="153" y="65"/>
                  <a:pt x="153" y="67"/>
                  <a:pt x="152" y="69"/>
                </a:cubicBezTo>
                <a:cubicBezTo>
                  <a:pt x="137" y="83"/>
                  <a:pt x="137" y="83"/>
                  <a:pt x="137" y="83"/>
                </a:cubicBezTo>
                <a:close/>
                <a:moveTo>
                  <a:pt x="105" y="66"/>
                </a:moveTo>
                <a:cubicBezTo>
                  <a:pt x="105" y="66"/>
                  <a:pt x="105" y="66"/>
                  <a:pt x="105" y="66"/>
                </a:cubicBezTo>
                <a:cubicBezTo>
                  <a:pt x="105" y="69"/>
                  <a:pt x="103" y="71"/>
                  <a:pt x="101" y="71"/>
                </a:cubicBezTo>
                <a:cubicBezTo>
                  <a:pt x="99" y="71"/>
                  <a:pt x="97" y="69"/>
                  <a:pt x="97" y="66"/>
                </a:cubicBezTo>
                <a:cubicBezTo>
                  <a:pt x="97" y="46"/>
                  <a:pt x="97" y="46"/>
                  <a:pt x="97" y="46"/>
                </a:cubicBezTo>
                <a:cubicBezTo>
                  <a:pt x="97" y="44"/>
                  <a:pt x="99" y="42"/>
                  <a:pt x="101" y="42"/>
                </a:cubicBezTo>
                <a:cubicBezTo>
                  <a:pt x="103" y="42"/>
                  <a:pt x="105" y="44"/>
                  <a:pt x="105" y="46"/>
                </a:cubicBezTo>
                <a:cubicBezTo>
                  <a:pt x="105" y="66"/>
                  <a:pt x="105" y="66"/>
                  <a:pt x="105" y="66"/>
                </a:cubicBezTo>
                <a:close/>
                <a:moveTo>
                  <a:pt x="104" y="79"/>
                </a:moveTo>
                <a:cubicBezTo>
                  <a:pt x="104" y="79"/>
                  <a:pt x="104" y="79"/>
                  <a:pt x="104" y="79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39" y="114"/>
                  <a:pt x="139" y="116"/>
                  <a:pt x="138" y="118"/>
                </a:cubicBezTo>
                <a:cubicBezTo>
                  <a:pt x="137" y="119"/>
                  <a:pt x="136" y="119"/>
                  <a:pt x="135" y="119"/>
                </a:cubicBezTo>
                <a:cubicBezTo>
                  <a:pt x="123" y="119"/>
                  <a:pt x="123" y="119"/>
                  <a:pt x="123" y="119"/>
                </a:cubicBezTo>
                <a:cubicBezTo>
                  <a:pt x="123" y="151"/>
                  <a:pt x="123" y="151"/>
                  <a:pt x="123" y="151"/>
                </a:cubicBezTo>
                <a:cubicBezTo>
                  <a:pt x="123" y="154"/>
                  <a:pt x="121" y="155"/>
                  <a:pt x="119" y="155"/>
                </a:cubicBezTo>
                <a:cubicBezTo>
                  <a:pt x="119" y="155"/>
                  <a:pt x="119" y="155"/>
                  <a:pt x="119" y="155"/>
                </a:cubicBezTo>
                <a:cubicBezTo>
                  <a:pt x="84" y="155"/>
                  <a:pt x="84" y="155"/>
                  <a:pt x="84" y="155"/>
                </a:cubicBezTo>
                <a:cubicBezTo>
                  <a:pt x="81" y="155"/>
                  <a:pt x="79" y="154"/>
                  <a:pt x="79" y="151"/>
                </a:cubicBezTo>
                <a:cubicBezTo>
                  <a:pt x="79" y="151"/>
                  <a:pt x="79" y="151"/>
                  <a:pt x="79" y="151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68" y="119"/>
                  <a:pt x="68" y="119"/>
                  <a:pt x="68" y="119"/>
                </a:cubicBezTo>
                <a:cubicBezTo>
                  <a:pt x="65" y="119"/>
                  <a:pt x="64" y="117"/>
                  <a:pt x="64" y="115"/>
                </a:cubicBezTo>
                <a:cubicBezTo>
                  <a:pt x="64" y="114"/>
                  <a:pt x="64" y="113"/>
                  <a:pt x="65" y="112"/>
                </a:cubicBezTo>
                <a:cubicBezTo>
                  <a:pt x="65" y="112"/>
                  <a:pt x="65" y="112"/>
                  <a:pt x="65" y="112"/>
                </a:cubicBezTo>
                <a:cubicBezTo>
                  <a:pt x="98" y="79"/>
                  <a:pt x="98" y="79"/>
                  <a:pt x="98" y="79"/>
                </a:cubicBezTo>
                <a:cubicBezTo>
                  <a:pt x="100" y="77"/>
                  <a:pt x="103" y="77"/>
                  <a:pt x="104" y="79"/>
                </a:cubicBezTo>
                <a:close/>
                <a:moveTo>
                  <a:pt x="124" y="111"/>
                </a:moveTo>
                <a:cubicBezTo>
                  <a:pt x="124" y="111"/>
                  <a:pt x="124" y="111"/>
                  <a:pt x="124" y="111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78" y="111"/>
                  <a:pt x="78" y="111"/>
                  <a:pt x="78" y="111"/>
                </a:cubicBezTo>
                <a:cubicBezTo>
                  <a:pt x="84" y="111"/>
                  <a:pt x="84" y="111"/>
                  <a:pt x="84" y="111"/>
                </a:cubicBezTo>
                <a:cubicBezTo>
                  <a:pt x="84" y="111"/>
                  <a:pt x="84" y="111"/>
                  <a:pt x="84" y="111"/>
                </a:cubicBezTo>
                <a:cubicBezTo>
                  <a:pt x="86" y="111"/>
                  <a:pt x="88" y="113"/>
                  <a:pt x="88" y="115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114" y="147"/>
                  <a:pt x="114" y="147"/>
                  <a:pt x="114" y="147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114" y="113"/>
                  <a:pt x="116" y="111"/>
                  <a:pt x="119" y="111"/>
                </a:cubicBezTo>
                <a:cubicBezTo>
                  <a:pt x="124" y="111"/>
                  <a:pt x="124" y="111"/>
                  <a:pt x="124" y="111"/>
                </a:cubicBezTo>
                <a:close/>
                <a:moveTo>
                  <a:pt x="100" y="14"/>
                </a:moveTo>
                <a:cubicBezTo>
                  <a:pt x="100" y="14"/>
                  <a:pt x="100" y="14"/>
                  <a:pt x="100" y="14"/>
                </a:cubicBezTo>
                <a:cubicBezTo>
                  <a:pt x="53" y="14"/>
                  <a:pt x="14" y="53"/>
                  <a:pt x="14" y="101"/>
                </a:cubicBezTo>
                <a:cubicBezTo>
                  <a:pt x="14" y="148"/>
                  <a:pt x="53" y="187"/>
                  <a:pt x="100" y="187"/>
                </a:cubicBezTo>
                <a:cubicBezTo>
                  <a:pt x="147" y="187"/>
                  <a:pt x="186" y="148"/>
                  <a:pt x="186" y="101"/>
                </a:cubicBezTo>
                <a:cubicBezTo>
                  <a:pt x="186" y="53"/>
                  <a:pt x="147" y="14"/>
                  <a:pt x="100" y="1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299"/>
          <p:cNvSpPr>
            <a:spLocks noEditPoints="1"/>
          </p:cNvSpPr>
          <p:nvPr/>
        </p:nvSpPr>
        <p:spPr bwMode="auto">
          <a:xfrm>
            <a:off x="4845915" y="5086417"/>
            <a:ext cx="373393" cy="373393"/>
          </a:xfrm>
          <a:custGeom>
            <a:avLst/>
            <a:gdLst>
              <a:gd name="T0" fmla="*/ 156 w 183"/>
              <a:gd name="T1" fmla="*/ 27 h 184"/>
              <a:gd name="T2" fmla="*/ 183 w 183"/>
              <a:gd name="T3" fmla="*/ 92 h 184"/>
              <a:gd name="T4" fmla="*/ 156 w 183"/>
              <a:gd name="T5" fmla="*/ 157 h 184"/>
              <a:gd name="T6" fmla="*/ 27 w 183"/>
              <a:gd name="T7" fmla="*/ 157 h 184"/>
              <a:gd name="T8" fmla="*/ 0 w 183"/>
              <a:gd name="T9" fmla="*/ 92 h 184"/>
              <a:gd name="T10" fmla="*/ 27 w 183"/>
              <a:gd name="T11" fmla="*/ 27 h 184"/>
              <a:gd name="T12" fmla="*/ 79 w 183"/>
              <a:gd name="T13" fmla="*/ 15 h 184"/>
              <a:gd name="T14" fmla="*/ 78 w 183"/>
              <a:gd name="T15" fmla="*/ 20 h 184"/>
              <a:gd name="T16" fmla="*/ 55 w 183"/>
              <a:gd name="T17" fmla="*/ 58 h 184"/>
              <a:gd name="T18" fmla="*/ 68 w 183"/>
              <a:gd name="T19" fmla="*/ 58 h 184"/>
              <a:gd name="T20" fmla="*/ 96 w 183"/>
              <a:gd name="T21" fmla="*/ 72 h 184"/>
              <a:gd name="T22" fmla="*/ 93 w 183"/>
              <a:gd name="T23" fmla="*/ 96 h 184"/>
              <a:gd name="T24" fmla="*/ 84 w 183"/>
              <a:gd name="T25" fmla="*/ 124 h 184"/>
              <a:gd name="T26" fmla="*/ 85 w 183"/>
              <a:gd name="T27" fmla="*/ 144 h 184"/>
              <a:gd name="T28" fmla="*/ 58 w 183"/>
              <a:gd name="T29" fmla="*/ 144 h 184"/>
              <a:gd name="T30" fmla="*/ 36 w 183"/>
              <a:gd name="T31" fmla="*/ 117 h 184"/>
              <a:gd name="T32" fmla="*/ 24 w 183"/>
              <a:gd name="T33" fmla="*/ 81 h 184"/>
              <a:gd name="T34" fmla="*/ 19 w 183"/>
              <a:gd name="T35" fmla="*/ 79 h 184"/>
              <a:gd name="T36" fmla="*/ 14 w 183"/>
              <a:gd name="T37" fmla="*/ 92 h 184"/>
              <a:gd name="T38" fmla="*/ 66 w 183"/>
              <a:gd name="T39" fmla="*/ 165 h 184"/>
              <a:gd name="T40" fmla="*/ 129 w 183"/>
              <a:gd name="T41" fmla="*/ 160 h 184"/>
              <a:gd name="T42" fmla="*/ 146 w 183"/>
              <a:gd name="T43" fmla="*/ 147 h 184"/>
              <a:gd name="T44" fmla="*/ 148 w 183"/>
              <a:gd name="T45" fmla="*/ 140 h 184"/>
              <a:gd name="T46" fmla="*/ 137 w 183"/>
              <a:gd name="T47" fmla="*/ 139 h 184"/>
              <a:gd name="T48" fmla="*/ 136 w 183"/>
              <a:gd name="T49" fmla="*/ 112 h 184"/>
              <a:gd name="T50" fmla="*/ 124 w 183"/>
              <a:gd name="T51" fmla="*/ 83 h 184"/>
              <a:gd name="T52" fmla="*/ 117 w 183"/>
              <a:gd name="T53" fmla="*/ 48 h 184"/>
              <a:gd name="T54" fmla="*/ 103 w 183"/>
              <a:gd name="T55" fmla="*/ 36 h 184"/>
              <a:gd name="T56" fmla="*/ 102 w 183"/>
              <a:gd name="T57" fmla="*/ 31 h 184"/>
              <a:gd name="T58" fmla="*/ 91 w 183"/>
              <a:gd name="T59" fmla="*/ 14 h 184"/>
              <a:gd name="T60" fmla="*/ 17 w 183"/>
              <a:gd name="T61" fmla="*/ 71 h 184"/>
              <a:gd name="T62" fmla="*/ 17 w 183"/>
              <a:gd name="T63" fmla="*/ 71 h 184"/>
              <a:gd name="T64" fmla="*/ 32 w 183"/>
              <a:gd name="T65" fmla="*/ 84 h 184"/>
              <a:gd name="T66" fmla="*/ 40 w 183"/>
              <a:gd name="T67" fmla="*/ 110 h 184"/>
              <a:gd name="T68" fmla="*/ 64 w 183"/>
              <a:gd name="T69" fmla="*/ 138 h 184"/>
              <a:gd name="T70" fmla="*/ 76 w 183"/>
              <a:gd name="T71" fmla="*/ 131 h 184"/>
              <a:gd name="T72" fmla="*/ 75 w 183"/>
              <a:gd name="T73" fmla="*/ 115 h 184"/>
              <a:gd name="T74" fmla="*/ 90 w 183"/>
              <a:gd name="T75" fmla="*/ 84 h 184"/>
              <a:gd name="T76" fmla="*/ 81 w 183"/>
              <a:gd name="T77" fmla="*/ 70 h 184"/>
              <a:gd name="T78" fmla="*/ 68 w 183"/>
              <a:gd name="T79" fmla="*/ 67 h 184"/>
              <a:gd name="T80" fmla="*/ 63 w 183"/>
              <a:gd name="T81" fmla="*/ 39 h 184"/>
              <a:gd name="T82" fmla="*/ 70 w 183"/>
              <a:gd name="T83" fmla="*/ 17 h 184"/>
              <a:gd name="T84" fmla="*/ 36 w 183"/>
              <a:gd name="T85" fmla="*/ 37 h 184"/>
              <a:gd name="T86" fmla="*/ 116 w 183"/>
              <a:gd name="T87" fmla="*/ 166 h 184"/>
              <a:gd name="T88" fmla="*/ 87 w 183"/>
              <a:gd name="T89" fmla="*/ 168 h 184"/>
              <a:gd name="T90" fmla="*/ 91 w 183"/>
              <a:gd name="T91" fmla="*/ 170 h 184"/>
              <a:gd name="T92" fmla="*/ 166 w 183"/>
              <a:gd name="T93" fmla="*/ 108 h 184"/>
              <a:gd name="T94" fmla="*/ 168 w 183"/>
              <a:gd name="T95" fmla="*/ 107 h 184"/>
              <a:gd name="T96" fmla="*/ 146 w 183"/>
              <a:gd name="T97" fmla="*/ 37 h 184"/>
              <a:gd name="T98" fmla="*/ 146 w 183"/>
              <a:gd name="T99" fmla="*/ 37 h 184"/>
              <a:gd name="T100" fmla="*/ 111 w 183"/>
              <a:gd name="T101" fmla="*/ 30 h 184"/>
              <a:gd name="T102" fmla="*/ 111 w 183"/>
              <a:gd name="T103" fmla="*/ 33 h 184"/>
              <a:gd name="T104" fmla="*/ 119 w 183"/>
              <a:gd name="T105" fmla="*/ 36 h 184"/>
              <a:gd name="T106" fmla="*/ 123 w 183"/>
              <a:gd name="T107" fmla="*/ 53 h 184"/>
              <a:gd name="T108" fmla="*/ 128 w 183"/>
              <a:gd name="T109" fmla="*/ 76 h 184"/>
              <a:gd name="T110" fmla="*/ 145 w 183"/>
              <a:gd name="T111" fmla="*/ 114 h 184"/>
              <a:gd name="T112" fmla="*/ 144 w 183"/>
              <a:gd name="T113" fmla="*/ 132 h 184"/>
              <a:gd name="T114" fmla="*/ 166 w 183"/>
              <a:gd name="T115" fmla="*/ 108 h 184"/>
              <a:gd name="T116" fmla="*/ 120 w 183"/>
              <a:gd name="T117" fmla="*/ 44 h 184"/>
              <a:gd name="T118" fmla="*/ 120 w 183"/>
              <a:gd name="T119" fmla="*/ 4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3" h="184">
                <a:moveTo>
                  <a:pt x="91" y="0"/>
                </a:moveTo>
                <a:cubicBezTo>
                  <a:pt x="117" y="0"/>
                  <a:pt x="140" y="11"/>
                  <a:pt x="156" y="27"/>
                </a:cubicBezTo>
                <a:cubicBezTo>
                  <a:pt x="156" y="27"/>
                  <a:pt x="156" y="27"/>
                  <a:pt x="156" y="27"/>
                </a:cubicBezTo>
                <a:cubicBezTo>
                  <a:pt x="173" y="44"/>
                  <a:pt x="183" y="67"/>
                  <a:pt x="183" y="92"/>
                </a:cubicBezTo>
                <a:cubicBezTo>
                  <a:pt x="183" y="117"/>
                  <a:pt x="173" y="140"/>
                  <a:pt x="156" y="157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39" y="174"/>
                  <a:pt x="117" y="184"/>
                  <a:pt x="91" y="184"/>
                </a:cubicBezTo>
                <a:cubicBezTo>
                  <a:pt x="66" y="184"/>
                  <a:pt x="43" y="173"/>
                  <a:pt x="27" y="157"/>
                </a:cubicBezTo>
                <a:cubicBezTo>
                  <a:pt x="26" y="157"/>
                  <a:pt x="26" y="157"/>
                  <a:pt x="26" y="157"/>
                </a:cubicBezTo>
                <a:cubicBezTo>
                  <a:pt x="10" y="140"/>
                  <a:pt x="0" y="117"/>
                  <a:pt x="0" y="92"/>
                </a:cubicBezTo>
                <a:cubicBezTo>
                  <a:pt x="0" y="67"/>
                  <a:pt x="10" y="44"/>
                  <a:pt x="26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79" y="15"/>
                </a:moveTo>
                <a:cubicBezTo>
                  <a:pt x="79" y="15"/>
                  <a:pt x="79" y="15"/>
                  <a:pt x="79" y="15"/>
                </a:cubicBezTo>
                <a:cubicBezTo>
                  <a:pt x="79" y="17"/>
                  <a:pt x="78" y="18"/>
                  <a:pt x="78" y="20"/>
                </a:cubicBezTo>
                <a:cubicBezTo>
                  <a:pt x="76" y="29"/>
                  <a:pt x="74" y="40"/>
                  <a:pt x="69" y="45"/>
                </a:cubicBezTo>
                <a:cubicBezTo>
                  <a:pt x="67" y="47"/>
                  <a:pt x="55" y="55"/>
                  <a:pt x="55" y="58"/>
                </a:cubicBezTo>
                <a:cubicBezTo>
                  <a:pt x="55" y="58"/>
                  <a:pt x="58" y="58"/>
                  <a:pt x="68" y="58"/>
                </a:cubicBezTo>
                <a:cubicBezTo>
                  <a:pt x="68" y="58"/>
                  <a:pt x="68" y="58"/>
                  <a:pt x="68" y="58"/>
                </a:cubicBezTo>
                <a:cubicBezTo>
                  <a:pt x="73" y="58"/>
                  <a:pt x="80" y="60"/>
                  <a:pt x="86" y="63"/>
                </a:cubicBezTo>
                <a:cubicBezTo>
                  <a:pt x="90" y="65"/>
                  <a:pt x="93" y="68"/>
                  <a:pt x="96" y="72"/>
                </a:cubicBezTo>
                <a:cubicBezTo>
                  <a:pt x="99" y="76"/>
                  <a:pt x="100" y="81"/>
                  <a:pt x="99" y="86"/>
                </a:cubicBezTo>
                <a:cubicBezTo>
                  <a:pt x="98" y="89"/>
                  <a:pt x="96" y="92"/>
                  <a:pt x="93" y="96"/>
                </a:cubicBezTo>
                <a:cubicBezTo>
                  <a:pt x="83" y="107"/>
                  <a:pt x="83" y="108"/>
                  <a:pt x="84" y="114"/>
                </a:cubicBezTo>
                <a:cubicBezTo>
                  <a:pt x="84" y="117"/>
                  <a:pt x="84" y="120"/>
                  <a:pt x="84" y="124"/>
                </a:cubicBezTo>
                <a:cubicBezTo>
                  <a:pt x="85" y="127"/>
                  <a:pt x="85" y="129"/>
                  <a:pt x="85" y="131"/>
                </a:cubicBezTo>
                <a:cubicBezTo>
                  <a:pt x="85" y="137"/>
                  <a:pt x="85" y="141"/>
                  <a:pt x="85" y="144"/>
                </a:cubicBezTo>
                <a:cubicBezTo>
                  <a:pt x="85" y="145"/>
                  <a:pt x="85" y="145"/>
                  <a:pt x="85" y="145"/>
                </a:cubicBezTo>
                <a:cubicBezTo>
                  <a:pt x="82" y="165"/>
                  <a:pt x="64" y="151"/>
                  <a:pt x="58" y="144"/>
                </a:cubicBezTo>
                <a:cubicBezTo>
                  <a:pt x="51" y="136"/>
                  <a:pt x="44" y="126"/>
                  <a:pt x="43" y="122"/>
                </a:cubicBezTo>
                <a:cubicBezTo>
                  <a:pt x="42" y="120"/>
                  <a:pt x="39" y="119"/>
                  <a:pt x="36" y="117"/>
                </a:cubicBezTo>
                <a:cubicBezTo>
                  <a:pt x="30" y="114"/>
                  <a:pt x="22" y="110"/>
                  <a:pt x="22" y="99"/>
                </a:cubicBezTo>
                <a:cubicBezTo>
                  <a:pt x="22" y="91"/>
                  <a:pt x="23" y="85"/>
                  <a:pt x="24" y="81"/>
                </a:cubicBezTo>
                <a:cubicBezTo>
                  <a:pt x="25" y="79"/>
                  <a:pt x="26" y="79"/>
                  <a:pt x="26" y="79"/>
                </a:cubicBezTo>
                <a:cubicBezTo>
                  <a:pt x="24" y="78"/>
                  <a:pt x="22" y="79"/>
                  <a:pt x="19" y="79"/>
                </a:cubicBezTo>
                <a:cubicBezTo>
                  <a:pt x="18" y="80"/>
                  <a:pt x="16" y="80"/>
                  <a:pt x="15" y="80"/>
                </a:cubicBezTo>
                <a:cubicBezTo>
                  <a:pt x="14" y="84"/>
                  <a:pt x="14" y="88"/>
                  <a:pt x="14" y="92"/>
                </a:cubicBezTo>
                <a:cubicBezTo>
                  <a:pt x="14" y="113"/>
                  <a:pt x="22" y="133"/>
                  <a:pt x="36" y="147"/>
                </a:cubicBezTo>
                <a:cubicBezTo>
                  <a:pt x="45" y="155"/>
                  <a:pt x="55" y="162"/>
                  <a:pt x="66" y="165"/>
                </a:cubicBezTo>
                <a:cubicBezTo>
                  <a:pt x="73" y="164"/>
                  <a:pt x="79" y="161"/>
                  <a:pt x="86" y="160"/>
                </a:cubicBezTo>
                <a:cubicBezTo>
                  <a:pt x="100" y="157"/>
                  <a:pt x="114" y="155"/>
                  <a:pt x="129" y="160"/>
                </a:cubicBezTo>
                <a:cubicBezTo>
                  <a:pt x="135" y="156"/>
                  <a:pt x="141" y="152"/>
                  <a:pt x="146" y="147"/>
                </a:cubicBezTo>
                <a:cubicBezTo>
                  <a:pt x="146" y="147"/>
                  <a:pt x="146" y="147"/>
                  <a:pt x="146" y="147"/>
                </a:cubicBezTo>
                <a:cubicBezTo>
                  <a:pt x="150" y="143"/>
                  <a:pt x="154" y="139"/>
                  <a:pt x="157" y="134"/>
                </a:cubicBezTo>
                <a:cubicBezTo>
                  <a:pt x="153" y="137"/>
                  <a:pt x="150" y="139"/>
                  <a:pt x="148" y="140"/>
                </a:cubicBezTo>
                <a:cubicBezTo>
                  <a:pt x="144" y="142"/>
                  <a:pt x="141" y="142"/>
                  <a:pt x="138" y="140"/>
                </a:cubicBezTo>
                <a:cubicBezTo>
                  <a:pt x="138" y="140"/>
                  <a:pt x="137" y="140"/>
                  <a:pt x="137" y="139"/>
                </a:cubicBezTo>
                <a:cubicBezTo>
                  <a:pt x="136" y="139"/>
                  <a:pt x="136" y="139"/>
                  <a:pt x="136" y="139"/>
                </a:cubicBezTo>
                <a:cubicBezTo>
                  <a:pt x="130" y="132"/>
                  <a:pt x="133" y="122"/>
                  <a:pt x="136" y="112"/>
                </a:cubicBezTo>
                <a:cubicBezTo>
                  <a:pt x="140" y="101"/>
                  <a:pt x="144" y="90"/>
                  <a:pt x="130" y="86"/>
                </a:cubicBezTo>
                <a:cubicBezTo>
                  <a:pt x="128" y="85"/>
                  <a:pt x="126" y="84"/>
                  <a:pt x="124" y="83"/>
                </a:cubicBezTo>
                <a:cubicBezTo>
                  <a:pt x="119" y="80"/>
                  <a:pt x="114" y="76"/>
                  <a:pt x="112" y="72"/>
                </a:cubicBezTo>
                <a:cubicBezTo>
                  <a:pt x="105" y="61"/>
                  <a:pt x="110" y="55"/>
                  <a:pt x="117" y="48"/>
                </a:cubicBezTo>
                <a:cubicBezTo>
                  <a:pt x="118" y="46"/>
                  <a:pt x="119" y="45"/>
                  <a:pt x="120" y="44"/>
                </a:cubicBezTo>
                <a:cubicBezTo>
                  <a:pt x="114" y="45"/>
                  <a:pt x="107" y="45"/>
                  <a:pt x="103" y="36"/>
                </a:cubicBezTo>
                <a:cubicBezTo>
                  <a:pt x="103" y="34"/>
                  <a:pt x="103" y="33"/>
                  <a:pt x="102" y="31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102" y="23"/>
                  <a:pt x="97" y="20"/>
                  <a:pt x="92" y="14"/>
                </a:cubicBezTo>
                <a:cubicBezTo>
                  <a:pt x="91" y="14"/>
                  <a:pt x="91" y="14"/>
                  <a:pt x="91" y="14"/>
                </a:cubicBezTo>
                <a:cubicBezTo>
                  <a:pt x="87" y="14"/>
                  <a:pt x="83" y="15"/>
                  <a:pt x="79" y="15"/>
                </a:cubicBezTo>
                <a:close/>
                <a:moveTo>
                  <a:pt x="17" y="71"/>
                </a:move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21" y="70"/>
                  <a:pt x="25" y="69"/>
                  <a:pt x="28" y="71"/>
                </a:cubicBezTo>
                <a:cubicBezTo>
                  <a:pt x="35" y="73"/>
                  <a:pt x="34" y="77"/>
                  <a:pt x="32" y="84"/>
                </a:cubicBezTo>
                <a:cubicBezTo>
                  <a:pt x="31" y="87"/>
                  <a:pt x="30" y="92"/>
                  <a:pt x="30" y="98"/>
                </a:cubicBezTo>
                <a:cubicBezTo>
                  <a:pt x="30" y="105"/>
                  <a:pt x="36" y="108"/>
                  <a:pt x="40" y="110"/>
                </a:cubicBezTo>
                <a:cubicBezTo>
                  <a:pt x="45" y="112"/>
                  <a:pt x="48" y="114"/>
                  <a:pt x="50" y="118"/>
                </a:cubicBezTo>
                <a:cubicBezTo>
                  <a:pt x="52" y="122"/>
                  <a:pt x="58" y="131"/>
                  <a:pt x="64" y="138"/>
                </a:cubicBezTo>
                <a:cubicBezTo>
                  <a:pt x="66" y="140"/>
                  <a:pt x="75" y="152"/>
                  <a:pt x="76" y="144"/>
                </a:cubicBezTo>
                <a:cubicBezTo>
                  <a:pt x="77" y="140"/>
                  <a:pt x="76" y="135"/>
                  <a:pt x="76" y="131"/>
                </a:cubicBezTo>
                <a:cubicBezTo>
                  <a:pt x="76" y="129"/>
                  <a:pt x="76" y="127"/>
                  <a:pt x="76" y="124"/>
                </a:cubicBezTo>
                <a:cubicBezTo>
                  <a:pt x="76" y="120"/>
                  <a:pt x="76" y="117"/>
                  <a:pt x="75" y="115"/>
                </a:cubicBezTo>
                <a:cubicBezTo>
                  <a:pt x="74" y="106"/>
                  <a:pt x="74" y="105"/>
                  <a:pt x="87" y="90"/>
                </a:cubicBezTo>
                <a:cubicBezTo>
                  <a:pt x="89" y="88"/>
                  <a:pt x="90" y="86"/>
                  <a:pt x="90" y="84"/>
                </a:cubicBezTo>
                <a:cubicBezTo>
                  <a:pt x="91" y="81"/>
                  <a:pt x="90" y="79"/>
                  <a:pt x="89" y="77"/>
                </a:cubicBezTo>
                <a:cubicBezTo>
                  <a:pt x="87" y="74"/>
                  <a:pt x="84" y="72"/>
                  <a:pt x="81" y="70"/>
                </a:cubicBezTo>
                <a:cubicBezTo>
                  <a:pt x="77" y="68"/>
                  <a:pt x="72" y="67"/>
                  <a:pt x="68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52" y="67"/>
                  <a:pt x="47" y="67"/>
                  <a:pt x="47" y="58"/>
                </a:cubicBezTo>
                <a:cubicBezTo>
                  <a:pt x="47" y="50"/>
                  <a:pt x="58" y="44"/>
                  <a:pt x="63" y="39"/>
                </a:cubicBezTo>
                <a:cubicBezTo>
                  <a:pt x="67" y="35"/>
                  <a:pt x="68" y="26"/>
                  <a:pt x="70" y="18"/>
                </a:cubicBezTo>
                <a:cubicBezTo>
                  <a:pt x="70" y="17"/>
                  <a:pt x="70" y="17"/>
                  <a:pt x="70" y="17"/>
                </a:cubicBezTo>
                <a:cubicBezTo>
                  <a:pt x="57" y="21"/>
                  <a:pt x="46" y="28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27" y="46"/>
                  <a:pt x="20" y="58"/>
                  <a:pt x="17" y="71"/>
                </a:cubicBezTo>
                <a:close/>
                <a:moveTo>
                  <a:pt x="116" y="166"/>
                </a:moveTo>
                <a:cubicBezTo>
                  <a:pt x="116" y="166"/>
                  <a:pt x="116" y="166"/>
                  <a:pt x="116" y="166"/>
                </a:cubicBezTo>
                <a:cubicBezTo>
                  <a:pt x="106" y="165"/>
                  <a:pt x="97" y="166"/>
                  <a:pt x="87" y="168"/>
                </a:cubicBezTo>
                <a:cubicBezTo>
                  <a:pt x="86" y="168"/>
                  <a:pt x="85" y="169"/>
                  <a:pt x="83" y="169"/>
                </a:cubicBezTo>
                <a:cubicBezTo>
                  <a:pt x="86" y="169"/>
                  <a:pt x="89" y="170"/>
                  <a:pt x="91" y="170"/>
                </a:cubicBezTo>
                <a:cubicBezTo>
                  <a:pt x="100" y="170"/>
                  <a:pt x="108" y="168"/>
                  <a:pt x="116" y="166"/>
                </a:cubicBezTo>
                <a:close/>
                <a:moveTo>
                  <a:pt x="166" y="108"/>
                </a:moveTo>
                <a:cubicBezTo>
                  <a:pt x="166" y="108"/>
                  <a:pt x="166" y="108"/>
                  <a:pt x="166" y="108"/>
                </a:cubicBezTo>
                <a:cubicBezTo>
                  <a:pt x="167" y="108"/>
                  <a:pt x="167" y="108"/>
                  <a:pt x="168" y="107"/>
                </a:cubicBezTo>
                <a:cubicBezTo>
                  <a:pt x="169" y="102"/>
                  <a:pt x="169" y="97"/>
                  <a:pt x="169" y="92"/>
                </a:cubicBezTo>
                <a:cubicBezTo>
                  <a:pt x="169" y="71"/>
                  <a:pt x="160" y="51"/>
                  <a:pt x="146" y="37"/>
                </a:cubicBezTo>
                <a:cubicBezTo>
                  <a:pt x="146" y="37"/>
                  <a:pt x="146" y="37"/>
                  <a:pt x="146" y="37"/>
                </a:cubicBezTo>
                <a:cubicBezTo>
                  <a:pt x="146" y="37"/>
                  <a:pt x="146" y="37"/>
                  <a:pt x="146" y="37"/>
                </a:cubicBezTo>
                <a:cubicBezTo>
                  <a:pt x="135" y="26"/>
                  <a:pt x="120" y="18"/>
                  <a:pt x="104" y="15"/>
                </a:cubicBezTo>
                <a:cubicBezTo>
                  <a:pt x="107" y="20"/>
                  <a:pt x="110" y="24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1"/>
                  <a:pt x="111" y="32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3" y="36"/>
                  <a:pt x="116" y="36"/>
                  <a:pt x="119" y="36"/>
                </a:cubicBezTo>
                <a:cubicBezTo>
                  <a:pt x="124" y="36"/>
                  <a:pt x="128" y="35"/>
                  <a:pt x="129" y="40"/>
                </a:cubicBezTo>
                <a:cubicBezTo>
                  <a:pt x="130" y="45"/>
                  <a:pt x="127" y="49"/>
                  <a:pt x="123" y="53"/>
                </a:cubicBezTo>
                <a:cubicBezTo>
                  <a:pt x="118" y="58"/>
                  <a:pt x="115" y="61"/>
                  <a:pt x="119" y="68"/>
                </a:cubicBezTo>
                <a:cubicBezTo>
                  <a:pt x="121" y="71"/>
                  <a:pt x="124" y="74"/>
                  <a:pt x="128" y="76"/>
                </a:cubicBezTo>
                <a:cubicBezTo>
                  <a:pt x="129" y="77"/>
                  <a:pt x="131" y="77"/>
                  <a:pt x="133" y="78"/>
                </a:cubicBezTo>
                <a:cubicBezTo>
                  <a:pt x="154" y="84"/>
                  <a:pt x="149" y="100"/>
                  <a:pt x="145" y="114"/>
                </a:cubicBezTo>
                <a:cubicBezTo>
                  <a:pt x="142" y="122"/>
                  <a:pt x="140" y="129"/>
                  <a:pt x="142" y="133"/>
                </a:cubicBezTo>
                <a:cubicBezTo>
                  <a:pt x="144" y="132"/>
                  <a:pt x="144" y="132"/>
                  <a:pt x="144" y="132"/>
                </a:cubicBezTo>
                <a:cubicBezTo>
                  <a:pt x="147" y="131"/>
                  <a:pt x="149" y="129"/>
                  <a:pt x="152" y="127"/>
                </a:cubicBezTo>
                <a:cubicBezTo>
                  <a:pt x="157" y="122"/>
                  <a:pt x="162" y="116"/>
                  <a:pt x="166" y="108"/>
                </a:cubicBezTo>
                <a:close/>
                <a:moveTo>
                  <a:pt x="120" y="44"/>
                </a:moveTo>
                <a:cubicBezTo>
                  <a:pt x="120" y="44"/>
                  <a:pt x="120" y="44"/>
                  <a:pt x="120" y="44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20" y="42"/>
                  <a:pt x="120" y="43"/>
                  <a:pt x="120" y="4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293"/>
          <p:cNvSpPr>
            <a:spLocks noEditPoints="1"/>
          </p:cNvSpPr>
          <p:nvPr/>
        </p:nvSpPr>
        <p:spPr bwMode="auto">
          <a:xfrm>
            <a:off x="7820026" y="5069944"/>
            <a:ext cx="373393" cy="389866"/>
          </a:xfrm>
          <a:custGeom>
            <a:avLst/>
            <a:gdLst>
              <a:gd name="T0" fmla="*/ 157 w 184"/>
              <a:gd name="T1" fmla="*/ 27 h 192"/>
              <a:gd name="T2" fmla="*/ 162 w 184"/>
              <a:gd name="T3" fmla="*/ 151 h 192"/>
              <a:gd name="T4" fmla="*/ 170 w 184"/>
              <a:gd name="T5" fmla="*/ 96 h 192"/>
              <a:gd name="T6" fmla="*/ 138 w 184"/>
              <a:gd name="T7" fmla="*/ 129 h 192"/>
              <a:gd name="T8" fmla="*/ 134 w 184"/>
              <a:gd name="T9" fmla="*/ 96 h 192"/>
              <a:gd name="T10" fmla="*/ 54 w 184"/>
              <a:gd name="T11" fmla="*/ 127 h 192"/>
              <a:gd name="T12" fmla="*/ 41 w 184"/>
              <a:gd name="T13" fmla="*/ 96 h 192"/>
              <a:gd name="T14" fmla="*/ 33 w 184"/>
              <a:gd name="T15" fmla="*/ 142 h 192"/>
              <a:gd name="T16" fmla="*/ 0 w 184"/>
              <a:gd name="T17" fmla="*/ 92 h 192"/>
              <a:gd name="T18" fmla="*/ 92 w 184"/>
              <a:gd name="T19" fmla="*/ 0 h 192"/>
              <a:gd name="T20" fmla="*/ 120 w 184"/>
              <a:gd name="T21" fmla="*/ 166 h 192"/>
              <a:gd name="T22" fmla="*/ 113 w 184"/>
              <a:gd name="T23" fmla="*/ 192 h 192"/>
              <a:gd name="T24" fmla="*/ 71 w 184"/>
              <a:gd name="T25" fmla="*/ 192 h 192"/>
              <a:gd name="T26" fmla="*/ 64 w 184"/>
              <a:gd name="T27" fmla="*/ 185 h 192"/>
              <a:gd name="T28" fmla="*/ 43 w 184"/>
              <a:gd name="T29" fmla="*/ 166 h 192"/>
              <a:gd name="T30" fmla="*/ 38 w 184"/>
              <a:gd name="T31" fmla="*/ 154 h 192"/>
              <a:gd name="T32" fmla="*/ 97 w 184"/>
              <a:gd name="T33" fmla="*/ 105 h 192"/>
              <a:gd name="T34" fmla="*/ 146 w 184"/>
              <a:gd name="T35" fmla="*/ 154 h 192"/>
              <a:gd name="T36" fmla="*/ 141 w 184"/>
              <a:gd name="T37" fmla="*/ 166 h 192"/>
              <a:gd name="T38" fmla="*/ 120 w 184"/>
              <a:gd name="T39" fmla="*/ 166 h 192"/>
              <a:gd name="T40" fmla="*/ 106 w 184"/>
              <a:gd name="T41" fmla="*/ 178 h 192"/>
              <a:gd name="T42" fmla="*/ 106 w 184"/>
              <a:gd name="T43" fmla="*/ 159 h 192"/>
              <a:gd name="T44" fmla="*/ 124 w 184"/>
              <a:gd name="T45" fmla="*/ 152 h 192"/>
              <a:gd name="T46" fmla="*/ 60 w 184"/>
              <a:gd name="T47" fmla="*/ 152 h 192"/>
              <a:gd name="T48" fmla="*/ 71 w 184"/>
              <a:gd name="T49" fmla="*/ 152 h 192"/>
              <a:gd name="T50" fmla="*/ 78 w 184"/>
              <a:gd name="T51" fmla="*/ 178 h 192"/>
              <a:gd name="T52" fmla="*/ 147 w 184"/>
              <a:gd name="T53" fmla="*/ 37 h 192"/>
              <a:gd name="T54" fmla="*/ 145 w 184"/>
              <a:gd name="T55" fmla="*/ 35 h 192"/>
              <a:gd name="T56" fmla="*/ 143 w 184"/>
              <a:gd name="T57" fmla="*/ 88 h 192"/>
              <a:gd name="T58" fmla="*/ 147 w 184"/>
              <a:gd name="T59" fmla="*/ 37 h 192"/>
              <a:gd name="T60" fmla="*/ 138 w 184"/>
              <a:gd name="T61" fmla="*/ 30 h 192"/>
              <a:gd name="T62" fmla="*/ 129 w 184"/>
              <a:gd name="T63" fmla="*/ 30 h 192"/>
              <a:gd name="T64" fmla="*/ 138 w 184"/>
              <a:gd name="T65" fmla="*/ 30 h 192"/>
              <a:gd name="T66" fmla="*/ 105 w 184"/>
              <a:gd name="T67" fmla="*/ 15 h 192"/>
              <a:gd name="T68" fmla="*/ 96 w 184"/>
              <a:gd name="T69" fmla="*/ 44 h 192"/>
              <a:gd name="T70" fmla="*/ 123 w 184"/>
              <a:gd name="T71" fmla="*/ 38 h 192"/>
              <a:gd name="T72" fmla="*/ 105 w 184"/>
              <a:gd name="T73" fmla="*/ 15 h 192"/>
              <a:gd name="T74" fmla="*/ 88 w 184"/>
              <a:gd name="T75" fmla="*/ 14 h 192"/>
              <a:gd name="T76" fmla="*/ 63 w 184"/>
              <a:gd name="T77" fmla="*/ 34 h 192"/>
              <a:gd name="T78" fmla="*/ 64 w 184"/>
              <a:gd name="T79" fmla="*/ 39 h 192"/>
              <a:gd name="T80" fmla="*/ 88 w 184"/>
              <a:gd name="T81" fmla="*/ 14 h 192"/>
              <a:gd name="T82" fmla="*/ 62 w 184"/>
              <a:gd name="T83" fmla="*/ 20 h 192"/>
              <a:gd name="T84" fmla="*/ 53 w 184"/>
              <a:gd name="T85" fmla="*/ 34 h 192"/>
              <a:gd name="T86" fmla="*/ 62 w 184"/>
              <a:gd name="T87" fmla="*/ 20 h 192"/>
              <a:gd name="T88" fmla="*/ 39 w 184"/>
              <a:gd name="T89" fmla="*/ 35 h 192"/>
              <a:gd name="T90" fmla="*/ 15 w 184"/>
              <a:gd name="T91" fmla="*/ 88 h 192"/>
              <a:gd name="T92" fmla="*/ 50 w 184"/>
              <a:gd name="T93" fmla="*/ 42 h 192"/>
              <a:gd name="T94" fmla="*/ 127 w 184"/>
              <a:gd name="T95" fmla="*/ 46 h 192"/>
              <a:gd name="T96" fmla="*/ 123 w 184"/>
              <a:gd name="T97" fmla="*/ 47 h 192"/>
              <a:gd name="T98" fmla="*/ 96 w 184"/>
              <a:gd name="T99" fmla="*/ 88 h 192"/>
              <a:gd name="T100" fmla="*/ 127 w 184"/>
              <a:gd name="T101" fmla="*/ 46 h 192"/>
              <a:gd name="T102" fmla="*/ 88 w 184"/>
              <a:gd name="T103" fmla="*/ 53 h 192"/>
              <a:gd name="T104" fmla="*/ 58 w 184"/>
              <a:gd name="T105" fmla="*/ 46 h 192"/>
              <a:gd name="T106" fmla="*/ 88 w 184"/>
              <a:gd name="T107" fmla="*/ 8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4" h="192">
                <a:moveTo>
                  <a:pt x="92" y="0"/>
                </a:moveTo>
                <a:cubicBezTo>
                  <a:pt x="117" y="0"/>
                  <a:pt x="140" y="10"/>
                  <a:pt x="157" y="27"/>
                </a:cubicBezTo>
                <a:cubicBezTo>
                  <a:pt x="174" y="44"/>
                  <a:pt x="184" y="67"/>
                  <a:pt x="184" y="92"/>
                </a:cubicBezTo>
                <a:cubicBezTo>
                  <a:pt x="184" y="114"/>
                  <a:pt x="176" y="135"/>
                  <a:pt x="162" y="151"/>
                </a:cubicBezTo>
                <a:cubicBezTo>
                  <a:pt x="156" y="158"/>
                  <a:pt x="145" y="149"/>
                  <a:pt x="151" y="142"/>
                </a:cubicBezTo>
                <a:cubicBezTo>
                  <a:pt x="162" y="129"/>
                  <a:pt x="169" y="113"/>
                  <a:pt x="170" y="9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108"/>
                  <a:pt x="141" y="119"/>
                  <a:pt x="138" y="129"/>
                </a:cubicBezTo>
                <a:cubicBezTo>
                  <a:pt x="137" y="135"/>
                  <a:pt x="129" y="133"/>
                  <a:pt x="130" y="127"/>
                </a:cubicBezTo>
                <a:cubicBezTo>
                  <a:pt x="133" y="118"/>
                  <a:pt x="134" y="107"/>
                  <a:pt x="134" y="96"/>
                </a:cubicBezTo>
                <a:cubicBezTo>
                  <a:pt x="100" y="96"/>
                  <a:pt x="85" y="96"/>
                  <a:pt x="50" y="96"/>
                </a:cubicBezTo>
                <a:cubicBezTo>
                  <a:pt x="50" y="107"/>
                  <a:pt x="52" y="118"/>
                  <a:pt x="54" y="127"/>
                </a:cubicBezTo>
                <a:cubicBezTo>
                  <a:pt x="56" y="133"/>
                  <a:pt x="47" y="135"/>
                  <a:pt x="46" y="128"/>
                </a:cubicBezTo>
                <a:cubicBezTo>
                  <a:pt x="43" y="118"/>
                  <a:pt x="42" y="107"/>
                  <a:pt x="41" y="96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113"/>
                  <a:pt x="22" y="130"/>
                  <a:pt x="33" y="142"/>
                </a:cubicBezTo>
                <a:cubicBezTo>
                  <a:pt x="39" y="149"/>
                  <a:pt x="28" y="158"/>
                  <a:pt x="22" y="151"/>
                </a:cubicBezTo>
                <a:cubicBezTo>
                  <a:pt x="9" y="135"/>
                  <a:pt x="0" y="114"/>
                  <a:pt x="0" y="92"/>
                </a:cubicBezTo>
                <a:cubicBezTo>
                  <a:pt x="0" y="67"/>
                  <a:pt x="11" y="44"/>
                  <a:pt x="27" y="27"/>
                </a:cubicBezTo>
                <a:cubicBezTo>
                  <a:pt x="44" y="10"/>
                  <a:pt x="67" y="0"/>
                  <a:pt x="92" y="0"/>
                </a:cubicBezTo>
                <a:close/>
                <a:moveTo>
                  <a:pt x="120" y="166"/>
                </a:moveTo>
                <a:cubicBezTo>
                  <a:pt x="120" y="166"/>
                  <a:pt x="120" y="166"/>
                  <a:pt x="120" y="166"/>
                </a:cubicBezTo>
                <a:cubicBezTo>
                  <a:pt x="120" y="185"/>
                  <a:pt x="120" y="185"/>
                  <a:pt x="120" y="185"/>
                </a:cubicBezTo>
                <a:cubicBezTo>
                  <a:pt x="120" y="189"/>
                  <a:pt x="117" y="192"/>
                  <a:pt x="113" y="192"/>
                </a:cubicBezTo>
                <a:cubicBezTo>
                  <a:pt x="113" y="192"/>
                  <a:pt x="113" y="192"/>
                  <a:pt x="113" y="192"/>
                </a:cubicBezTo>
                <a:cubicBezTo>
                  <a:pt x="71" y="192"/>
                  <a:pt x="71" y="192"/>
                  <a:pt x="71" y="192"/>
                </a:cubicBezTo>
                <a:cubicBezTo>
                  <a:pt x="67" y="192"/>
                  <a:pt x="64" y="189"/>
                  <a:pt x="64" y="185"/>
                </a:cubicBezTo>
                <a:cubicBezTo>
                  <a:pt x="64" y="185"/>
                  <a:pt x="64" y="185"/>
                  <a:pt x="64" y="185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43" y="166"/>
                  <a:pt x="43" y="166"/>
                  <a:pt x="43" y="166"/>
                </a:cubicBezTo>
                <a:cubicBezTo>
                  <a:pt x="39" y="166"/>
                  <a:pt x="36" y="163"/>
                  <a:pt x="36" y="159"/>
                </a:cubicBezTo>
                <a:cubicBezTo>
                  <a:pt x="36" y="157"/>
                  <a:pt x="37" y="155"/>
                  <a:pt x="38" y="15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90" y="102"/>
                  <a:pt x="94" y="102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9" y="157"/>
                  <a:pt x="149" y="161"/>
                  <a:pt x="146" y="164"/>
                </a:cubicBezTo>
                <a:cubicBezTo>
                  <a:pt x="145" y="166"/>
                  <a:pt x="143" y="166"/>
                  <a:pt x="141" y="166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20" y="166"/>
                  <a:pt x="120" y="166"/>
                  <a:pt x="120" y="166"/>
                </a:cubicBezTo>
                <a:close/>
                <a:moveTo>
                  <a:pt x="106" y="178"/>
                </a:moveTo>
                <a:cubicBezTo>
                  <a:pt x="106" y="178"/>
                  <a:pt x="106" y="178"/>
                  <a:pt x="106" y="178"/>
                </a:cubicBezTo>
                <a:cubicBezTo>
                  <a:pt x="106" y="159"/>
                  <a:pt x="106" y="159"/>
                  <a:pt x="106" y="159"/>
                </a:cubicBezTo>
                <a:cubicBezTo>
                  <a:pt x="106" y="159"/>
                  <a:pt x="106" y="159"/>
                  <a:pt x="106" y="159"/>
                </a:cubicBezTo>
                <a:cubicBezTo>
                  <a:pt x="106" y="155"/>
                  <a:pt x="109" y="152"/>
                  <a:pt x="113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5" y="152"/>
                  <a:pt x="78" y="155"/>
                  <a:pt x="78" y="159"/>
                </a:cubicBezTo>
                <a:cubicBezTo>
                  <a:pt x="78" y="178"/>
                  <a:pt x="78" y="178"/>
                  <a:pt x="78" y="178"/>
                </a:cubicBezTo>
                <a:cubicBezTo>
                  <a:pt x="106" y="178"/>
                  <a:pt x="106" y="178"/>
                  <a:pt x="106" y="178"/>
                </a:cubicBezTo>
                <a:close/>
                <a:moveTo>
                  <a:pt x="147" y="37"/>
                </a:moveTo>
                <a:cubicBezTo>
                  <a:pt x="147" y="37"/>
                  <a:pt x="147" y="37"/>
                  <a:pt x="147" y="37"/>
                </a:cubicBezTo>
                <a:cubicBezTo>
                  <a:pt x="146" y="36"/>
                  <a:pt x="146" y="36"/>
                  <a:pt x="145" y="35"/>
                </a:cubicBezTo>
                <a:cubicBezTo>
                  <a:pt x="142" y="38"/>
                  <a:pt x="138" y="40"/>
                  <a:pt x="134" y="42"/>
                </a:cubicBezTo>
                <a:cubicBezTo>
                  <a:pt x="139" y="55"/>
                  <a:pt x="142" y="71"/>
                  <a:pt x="143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69" y="68"/>
                  <a:pt x="160" y="50"/>
                  <a:pt x="147" y="37"/>
                </a:cubicBezTo>
                <a:close/>
                <a:moveTo>
                  <a:pt x="138" y="30"/>
                </a:moveTo>
                <a:cubicBezTo>
                  <a:pt x="138" y="30"/>
                  <a:pt x="138" y="30"/>
                  <a:pt x="138" y="30"/>
                </a:cubicBezTo>
                <a:cubicBezTo>
                  <a:pt x="134" y="26"/>
                  <a:pt x="128" y="23"/>
                  <a:pt x="123" y="20"/>
                </a:cubicBezTo>
                <a:cubicBezTo>
                  <a:pt x="125" y="23"/>
                  <a:pt x="127" y="26"/>
                  <a:pt x="129" y="30"/>
                </a:cubicBezTo>
                <a:cubicBezTo>
                  <a:pt x="129" y="31"/>
                  <a:pt x="130" y="33"/>
                  <a:pt x="131" y="34"/>
                </a:cubicBezTo>
                <a:cubicBezTo>
                  <a:pt x="133" y="33"/>
                  <a:pt x="136" y="31"/>
                  <a:pt x="138" y="30"/>
                </a:cubicBezTo>
                <a:close/>
                <a:moveTo>
                  <a:pt x="105" y="15"/>
                </a:moveTo>
                <a:cubicBezTo>
                  <a:pt x="105" y="15"/>
                  <a:pt x="105" y="15"/>
                  <a:pt x="105" y="15"/>
                </a:cubicBezTo>
                <a:cubicBezTo>
                  <a:pt x="102" y="15"/>
                  <a:pt x="99" y="14"/>
                  <a:pt x="96" y="14"/>
                </a:cubicBezTo>
                <a:cubicBezTo>
                  <a:pt x="96" y="44"/>
                  <a:pt x="96" y="44"/>
                  <a:pt x="96" y="44"/>
                </a:cubicBezTo>
                <a:cubicBezTo>
                  <a:pt x="105" y="44"/>
                  <a:pt x="113" y="42"/>
                  <a:pt x="120" y="39"/>
                </a:cubicBezTo>
                <a:cubicBezTo>
                  <a:pt x="121" y="39"/>
                  <a:pt x="122" y="38"/>
                  <a:pt x="123" y="38"/>
                </a:cubicBezTo>
                <a:cubicBezTo>
                  <a:pt x="123" y="37"/>
                  <a:pt x="122" y="35"/>
                  <a:pt x="121" y="34"/>
                </a:cubicBezTo>
                <a:cubicBezTo>
                  <a:pt x="117" y="26"/>
                  <a:pt x="111" y="19"/>
                  <a:pt x="105" y="15"/>
                </a:cubicBezTo>
                <a:close/>
                <a:moveTo>
                  <a:pt x="88" y="14"/>
                </a:moveTo>
                <a:cubicBezTo>
                  <a:pt x="88" y="14"/>
                  <a:pt x="88" y="14"/>
                  <a:pt x="88" y="14"/>
                </a:cubicBezTo>
                <a:cubicBezTo>
                  <a:pt x="85" y="14"/>
                  <a:pt x="82" y="15"/>
                  <a:pt x="79" y="15"/>
                </a:cubicBezTo>
                <a:cubicBezTo>
                  <a:pt x="73" y="19"/>
                  <a:pt x="68" y="26"/>
                  <a:pt x="63" y="34"/>
                </a:cubicBezTo>
                <a:cubicBezTo>
                  <a:pt x="62" y="35"/>
                  <a:pt x="62" y="37"/>
                  <a:pt x="61" y="38"/>
                </a:cubicBezTo>
                <a:cubicBezTo>
                  <a:pt x="62" y="38"/>
                  <a:pt x="63" y="39"/>
                  <a:pt x="64" y="39"/>
                </a:cubicBezTo>
                <a:cubicBezTo>
                  <a:pt x="71" y="42"/>
                  <a:pt x="80" y="44"/>
                  <a:pt x="88" y="44"/>
                </a:cubicBezTo>
                <a:cubicBezTo>
                  <a:pt x="88" y="14"/>
                  <a:pt x="88" y="14"/>
                  <a:pt x="88" y="14"/>
                </a:cubicBezTo>
                <a:close/>
                <a:moveTo>
                  <a:pt x="62" y="20"/>
                </a:moveTo>
                <a:cubicBezTo>
                  <a:pt x="62" y="20"/>
                  <a:pt x="62" y="20"/>
                  <a:pt x="62" y="20"/>
                </a:cubicBezTo>
                <a:cubicBezTo>
                  <a:pt x="56" y="23"/>
                  <a:pt x="51" y="26"/>
                  <a:pt x="46" y="30"/>
                </a:cubicBezTo>
                <a:cubicBezTo>
                  <a:pt x="48" y="31"/>
                  <a:pt x="51" y="33"/>
                  <a:pt x="53" y="34"/>
                </a:cubicBezTo>
                <a:cubicBezTo>
                  <a:pt x="54" y="33"/>
                  <a:pt x="55" y="31"/>
                  <a:pt x="56" y="30"/>
                </a:cubicBezTo>
                <a:cubicBezTo>
                  <a:pt x="57" y="26"/>
                  <a:pt x="59" y="23"/>
                  <a:pt x="62" y="20"/>
                </a:cubicBezTo>
                <a:close/>
                <a:moveTo>
                  <a:pt x="39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38" y="36"/>
                  <a:pt x="38" y="36"/>
                  <a:pt x="37" y="37"/>
                </a:cubicBezTo>
                <a:cubicBezTo>
                  <a:pt x="24" y="50"/>
                  <a:pt x="16" y="68"/>
                  <a:pt x="15" y="88"/>
                </a:cubicBezTo>
                <a:cubicBezTo>
                  <a:pt x="41" y="88"/>
                  <a:pt x="41" y="88"/>
                  <a:pt x="41" y="88"/>
                </a:cubicBezTo>
                <a:cubicBezTo>
                  <a:pt x="42" y="71"/>
                  <a:pt x="45" y="55"/>
                  <a:pt x="50" y="42"/>
                </a:cubicBezTo>
                <a:cubicBezTo>
                  <a:pt x="46" y="40"/>
                  <a:pt x="43" y="38"/>
                  <a:pt x="39" y="35"/>
                </a:cubicBezTo>
                <a:close/>
                <a:moveTo>
                  <a:pt x="127" y="46"/>
                </a:moveTo>
                <a:cubicBezTo>
                  <a:pt x="127" y="46"/>
                  <a:pt x="127" y="46"/>
                  <a:pt x="127" y="46"/>
                </a:cubicBezTo>
                <a:cubicBezTo>
                  <a:pt x="125" y="46"/>
                  <a:pt x="124" y="47"/>
                  <a:pt x="123" y="47"/>
                </a:cubicBezTo>
                <a:cubicBezTo>
                  <a:pt x="115" y="50"/>
                  <a:pt x="106" y="52"/>
                  <a:pt x="96" y="53"/>
                </a:cubicBezTo>
                <a:cubicBezTo>
                  <a:pt x="96" y="88"/>
                  <a:pt x="96" y="88"/>
                  <a:pt x="96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72"/>
                  <a:pt x="131" y="58"/>
                  <a:pt x="127" y="46"/>
                </a:cubicBezTo>
                <a:close/>
                <a:moveTo>
                  <a:pt x="88" y="53"/>
                </a:moveTo>
                <a:cubicBezTo>
                  <a:pt x="88" y="53"/>
                  <a:pt x="88" y="53"/>
                  <a:pt x="88" y="53"/>
                </a:cubicBezTo>
                <a:cubicBezTo>
                  <a:pt x="78" y="52"/>
                  <a:pt x="70" y="50"/>
                  <a:pt x="61" y="47"/>
                </a:cubicBezTo>
                <a:cubicBezTo>
                  <a:pt x="60" y="47"/>
                  <a:pt x="59" y="46"/>
                  <a:pt x="58" y="46"/>
                </a:cubicBezTo>
                <a:cubicBezTo>
                  <a:pt x="53" y="58"/>
                  <a:pt x="50" y="72"/>
                  <a:pt x="50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53"/>
                  <a:pt x="88" y="53"/>
                  <a:pt x="88" y="5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2276"/>
          <p:cNvSpPr/>
          <p:nvPr/>
        </p:nvSpPr>
        <p:spPr>
          <a:xfrm>
            <a:off x="5612085" y="3969308"/>
            <a:ext cx="651953" cy="593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21389" y="1637"/>
                </a:moveTo>
                <a:cubicBezTo>
                  <a:pt x="21255" y="1497"/>
                  <a:pt x="21072" y="1418"/>
                  <a:pt x="20880" y="1418"/>
                </a:cubicBezTo>
                <a:lnTo>
                  <a:pt x="18204" y="1418"/>
                </a:lnTo>
                <a:lnTo>
                  <a:pt x="18204" y="2889"/>
                </a:lnTo>
                <a:lnTo>
                  <a:pt x="20112" y="2889"/>
                </a:lnTo>
                <a:cubicBezTo>
                  <a:pt x="20024" y="3728"/>
                  <a:pt x="19794" y="5170"/>
                  <a:pt x="19194" y="6650"/>
                </a:cubicBezTo>
                <a:cubicBezTo>
                  <a:pt x="18271" y="8924"/>
                  <a:pt x="16837" y="10471"/>
                  <a:pt x="14918" y="11270"/>
                </a:cubicBezTo>
                <a:cubicBezTo>
                  <a:pt x="16470" y="8757"/>
                  <a:pt x="17023" y="5413"/>
                  <a:pt x="17108" y="1145"/>
                </a:cubicBezTo>
                <a:cubicBezTo>
                  <a:pt x="17110" y="1071"/>
                  <a:pt x="17113" y="997"/>
                  <a:pt x="17114" y="923"/>
                </a:cubicBezTo>
                <a:cubicBezTo>
                  <a:pt x="17116" y="675"/>
                  <a:pt x="17092" y="405"/>
                  <a:pt x="16913" y="219"/>
                </a:cubicBezTo>
                <a:cubicBezTo>
                  <a:pt x="16779" y="79"/>
                  <a:pt x="16595" y="0"/>
                  <a:pt x="16404" y="0"/>
                </a:cubicBezTo>
                <a:lnTo>
                  <a:pt x="14328" y="0"/>
                </a:lnTo>
                <a:cubicBezTo>
                  <a:pt x="14328" y="0"/>
                  <a:pt x="11527" y="0"/>
                  <a:pt x="10867" y="0"/>
                </a:cubicBezTo>
                <a:cubicBezTo>
                  <a:pt x="10867" y="0"/>
                  <a:pt x="10817" y="0"/>
                  <a:pt x="10729" y="0"/>
                </a:cubicBezTo>
                <a:cubicBezTo>
                  <a:pt x="10069" y="0"/>
                  <a:pt x="7268" y="0"/>
                  <a:pt x="7268" y="0"/>
                </a:cubicBezTo>
                <a:lnTo>
                  <a:pt x="5192" y="0"/>
                </a:lnTo>
                <a:cubicBezTo>
                  <a:pt x="5001" y="0"/>
                  <a:pt x="4817" y="79"/>
                  <a:pt x="4683" y="219"/>
                </a:cubicBezTo>
                <a:cubicBezTo>
                  <a:pt x="4504" y="405"/>
                  <a:pt x="4480" y="675"/>
                  <a:pt x="4482" y="923"/>
                </a:cubicBezTo>
                <a:cubicBezTo>
                  <a:pt x="4483" y="997"/>
                  <a:pt x="4486" y="1071"/>
                  <a:pt x="4488" y="1145"/>
                </a:cubicBezTo>
                <a:cubicBezTo>
                  <a:pt x="4573" y="5413"/>
                  <a:pt x="5126" y="8757"/>
                  <a:pt x="6678" y="11270"/>
                </a:cubicBezTo>
                <a:cubicBezTo>
                  <a:pt x="4759" y="10471"/>
                  <a:pt x="3325" y="8924"/>
                  <a:pt x="2402" y="6650"/>
                </a:cubicBezTo>
                <a:cubicBezTo>
                  <a:pt x="1802" y="5170"/>
                  <a:pt x="1572" y="3728"/>
                  <a:pt x="1484" y="2889"/>
                </a:cubicBezTo>
                <a:lnTo>
                  <a:pt x="3392" y="2889"/>
                </a:lnTo>
                <a:lnTo>
                  <a:pt x="3392" y="1418"/>
                </a:lnTo>
                <a:lnTo>
                  <a:pt x="716" y="1418"/>
                </a:lnTo>
                <a:cubicBezTo>
                  <a:pt x="524" y="1418"/>
                  <a:pt x="341" y="1497"/>
                  <a:pt x="207" y="1637"/>
                </a:cubicBezTo>
                <a:cubicBezTo>
                  <a:pt x="72" y="1777"/>
                  <a:pt x="-2" y="1966"/>
                  <a:pt x="0" y="2163"/>
                </a:cubicBezTo>
                <a:cubicBezTo>
                  <a:pt x="2" y="2262"/>
                  <a:pt x="43" y="4627"/>
                  <a:pt x="1064" y="7171"/>
                </a:cubicBezTo>
                <a:cubicBezTo>
                  <a:pt x="2423" y="10558"/>
                  <a:pt x="4876" y="12643"/>
                  <a:pt x="8162" y="13214"/>
                </a:cubicBezTo>
                <a:cubicBezTo>
                  <a:pt x="8476" y="13546"/>
                  <a:pt x="8804" y="13850"/>
                  <a:pt x="9144" y="14125"/>
                </a:cubicBezTo>
                <a:cubicBezTo>
                  <a:pt x="9540" y="14446"/>
                  <a:pt x="9759" y="14995"/>
                  <a:pt x="9759" y="15505"/>
                </a:cubicBezTo>
                <a:cubicBezTo>
                  <a:pt x="9759" y="15505"/>
                  <a:pt x="9759" y="15637"/>
                  <a:pt x="9759" y="15861"/>
                </a:cubicBezTo>
                <a:cubicBezTo>
                  <a:pt x="9644" y="18825"/>
                  <a:pt x="9136" y="18778"/>
                  <a:pt x="7798" y="19987"/>
                </a:cubicBezTo>
                <a:cubicBezTo>
                  <a:pt x="6862" y="20834"/>
                  <a:pt x="7157" y="21285"/>
                  <a:pt x="7419" y="21480"/>
                </a:cubicBezTo>
                <a:cubicBezTo>
                  <a:pt x="7572" y="21595"/>
                  <a:pt x="7720" y="21600"/>
                  <a:pt x="7902" y="21600"/>
                </a:cubicBezTo>
                <a:lnTo>
                  <a:pt x="9390" y="21600"/>
                </a:lnTo>
                <a:lnTo>
                  <a:pt x="9759" y="21600"/>
                </a:lnTo>
                <a:lnTo>
                  <a:pt x="10105" y="21600"/>
                </a:lnTo>
                <a:lnTo>
                  <a:pt x="10729" y="21600"/>
                </a:lnTo>
                <a:lnTo>
                  <a:pt x="10866" y="21600"/>
                </a:lnTo>
                <a:lnTo>
                  <a:pt x="11491" y="21600"/>
                </a:lnTo>
                <a:lnTo>
                  <a:pt x="11837" y="21600"/>
                </a:lnTo>
                <a:lnTo>
                  <a:pt x="12206" y="21600"/>
                </a:lnTo>
                <a:lnTo>
                  <a:pt x="13694" y="21600"/>
                </a:lnTo>
                <a:cubicBezTo>
                  <a:pt x="13876" y="21600"/>
                  <a:pt x="14024" y="21595"/>
                  <a:pt x="14178" y="21480"/>
                </a:cubicBezTo>
                <a:cubicBezTo>
                  <a:pt x="14439" y="21285"/>
                  <a:pt x="14734" y="20834"/>
                  <a:pt x="13798" y="19987"/>
                </a:cubicBezTo>
                <a:cubicBezTo>
                  <a:pt x="12460" y="18778"/>
                  <a:pt x="11952" y="18825"/>
                  <a:pt x="11837" y="15861"/>
                </a:cubicBezTo>
                <a:cubicBezTo>
                  <a:pt x="11837" y="15637"/>
                  <a:pt x="11837" y="15505"/>
                  <a:pt x="11837" y="15505"/>
                </a:cubicBezTo>
                <a:cubicBezTo>
                  <a:pt x="11837" y="14995"/>
                  <a:pt x="12056" y="14446"/>
                  <a:pt x="12452" y="14125"/>
                </a:cubicBezTo>
                <a:cubicBezTo>
                  <a:pt x="12792" y="13850"/>
                  <a:pt x="13120" y="13546"/>
                  <a:pt x="13434" y="13214"/>
                </a:cubicBezTo>
                <a:cubicBezTo>
                  <a:pt x="16720" y="12643"/>
                  <a:pt x="19173" y="10558"/>
                  <a:pt x="20532" y="7171"/>
                </a:cubicBezTo>
                <a:cubicBezTo>
                  <a:pt x="21553" y="4627"/>
                  <a:pt x="21594" y="2262"/>
                  <a:pt x="21595" y="2163"/>
                </a:cubicBezTo>
                <a:cubicBezTo>
                  <a:pt x="21598" y="1966"/>
                  <a:pt x="21524" y="1777"/>
                  <a:pt x="21389" y="1637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endParaRPr sz="1050"/>
          </a:p>
        </p:txBody>
      </p:sp>
      <p:grpSp>
        <p:nvGrpSpPr>
          <p:cNvPr id="30" name="Group 22279"/>
          <p:cNvGrpSpPr/>
          <p:nvPr/>
        </p:nvGrpSpPr>
        <p:grpSpPr>
          <a:xfrm>
            <a:off x="4380245" y="4578971"/>
            <a:ext cx="1213318" cy="1211747"/>
            <a:chOff x="0" y="0"/>
            <a:chExt cx="2122138" cy="2119389"/>
          </a:xfrm>
        </p:grpSpPr>
        <p:sp>
          <p:nvSpPr>
            <p:cNvPr id="32" name="Shape 22277"/>
            <p:cNvSpPr/>
            <p:nvPr/>
          </p:nvSpPr>
          <p:spPr>
            <a:xfrm>
              <a:off x="0" y="73"/>
              <a:ext cx="2122139" cy="2119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48" y="0"/>
                  </a:moveTo>
                  <a:lnTo>
                    <a:pt x="0" y="10101"/>
                  </a:lnTo>
                  <a:cubicBezTo>
                    <a:pt x="1416" y="12480"/>
                    <a:pt x="3128" y="14662"/>
                    <a:pt x="5086" y="16596"/>
                  </a:cubicBezTo>
                  <a:cubicBezTo>
                    <a:pt x="7043" y="18529"/>
                    <a:pt x="9246" y="20214"/>
                    <a:pt x="11644" y="21600"/>
                  </a:cubicBezTo>
                  <a:lnTo>
                    <a:pt x="21600" y="11394"/>
                  </a:lnTo>
                  <a:cubicBezTo>
                    <a:pt x="18943" y="10476"/>
                    <a:pt x="16557" y="8979"/>
                    <a:pt x="14591" y="7054"/>
                  </a:cubicBezTo>
                  <a:cubicBezTo>
                    <a:pt x="12588" y="5094"/>
                    <a:pt x="11021" y="2689"/>
                    <a:pt x="10048" y="0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33" name="Shape 22278"/>
            <p:cNvSpPr/>
            <p:nvPr/>
          </p:nvSpPr>
          <p:spPr>
            <a:xfrm>
              <a:off x="986411" y="0"/>
              <a:ext cx="1130215" cy="1132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4" y="191"/>
                  </a:moveTo>
                  <a:cubicBezTo>
                    <a:pt x="1835" y="5169"/>
                    <a:pt x="4761" y="9548"/>
                    <a:pt x="8476" y="13159"/>
                  </a:cubicBezTo>
                  <a:cubicBezTo>
                    <a:pt x="10349" y="14980"/>
                    <a:pt x="12423" y="16605"/>
                    <a:pt x="14642" y="18026"/>
                  </a:cubicBezTo>
                  <a:cubicBezTo>
                    <a:pt x="16817" y="19419"/>
                    <a:pt x="19132" y="20617"/>
                    <a:pt x="21549" y="21600"/>
                  </a:cubicBezTo>
                  <a:lnTo>
                    <a:pt x="21600" y="0"/>
                  </a:lnTo>
                  <a:lnTo>
                    <a:pt x="0" y="13"/>
                  </a:lnTo>
                  <a:lnTo>
                    <a:pt x="64" y="191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endParaRPr sz="1050"/>
            </a:p>
          </p:txBody>
        </p:sp>
      </p:grpSp>
      <p:sp>
        <p:nvSpPr>
          <p:cNvPr id="28" name="Shape 22282"/>
          <p:cNvSpPr/>
          <p:nvPr/>
        </p:nvSpPr>
        <p:spPr>
          <a:xfrm>
            <a:off x="4122778" y="3352984"/>
            <a:ext cx="795938" cy="17284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18" y="10767"/>
                </a:moveTo>
                <a:cubicBezTo>
                  <a:pt x="20518" y="9545"/>
                  <a:pt x="20879" y="8362"/>
                  <a:pt x="21553" y="7238"/>
                </a:cubicBezTo>
                <a:lnTo>
                  <a:pt x="5895" y="0"/>
                </a:lnTo>
                <a:cubicBezTo>
                  <a:pt x="2135" y="3203"/>
                  <a:pt x="0" y="6870"/>
                  <a:pt x="0" y="10767"/>
                </a:cubicBezTo>
                <a:cubicBezTo>
                  <a:pt x="0" y="14690"/>
                  <a:pt x="2165" y="18381"/>
                  <a:pt x="5973" y="21600"/>
                </a:cubicBezTo>
                <a:lnTo>
                  <a:pt x="21600" y="14376"/>
                </a:lnTo>
                <a:cubicBezTo>
                  <a:pt x="20895" y="13229"/>
                  <a:pt x="20518" y="12018"/>
                  <a:pt x="20518" y="10767"/>
                </a:cubicBez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90000"/>
              </a:lnSpc>
              <a:defRPr sz="4000">
                <a:solidFill>
                  <a:srgbClr val="FFFFFF"/>
                </a:solidFill>
              </a:defRPr>
            </a:pPr>
            <a:endParaRPr sz="2000"/>
          </a:p>
        </p:txBody>
      </p:sp>
      <p:grpSp>
        <p:nvGrpSpPr>
          <p:cNvPr id="24" name="Group 22287"/>
          <p:cNvGrpSpPr/>
          <p:nvPr/>
        </p:nvGrpSpPr>
        <p:grpSpPr>
          <a:xfrm>
            <a:off x="4374115" y="2648018"/>
            <a:ext cx="1218271" cy="1226386"/>
            <a:chOff x="0" y="0"/>
            <a:chExt cx="2130802" cy="2144994"/>
          </a:xfrm>
        </p:grpSpPr>
        <p:sp>
          <p:nvSpPr>
            <p:cNvPr id="26" name="Shape 22285"/>
            <p:cNvSpPr/>
            <p:nvPr/>
          </p:nvSpPr>
          <p:spPr>
            <a:xfrm>
              <a:off x="0" y="0"/>
              <a:ext cx="2130803" cy="2142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024"/>
                  </a:moveTo>
                  <a:lnTo>
                    <a:pt x="11559" y="0"/>
                  </a:lnTo>
                  <a:cubicBezTo>
                    <a:pt x="9176" y="1378"/>
                    <a:pt x="6988" y="3052"/>
                    <a:pt x="5045" y="4970"/>
                  </a:cubicBezTo>
                  <a:cubicBezTo>
                    <a:pt x="3101" y="6889"/>
                    <a:pt x="1403" y="9053"/>
                    <a:pt x="0" y="11411"/>
                  </a:cubicBezTo>
                  <a:lnTo>
                    <a:pt x="10157" y="21600"/>
                  </a:lnTo>
                  <a:cubicBezTo>
                    <a:pt x="11017" y="18867"/>
                    <a:pt x="12523" y="16410"/>
                    <a:pt x="14506" y="14412"/>
                  </a:cubicBezTo>
                  <a:cubicBezTo>
                    <a:pt x="16469" y="12436"/>
                    <a:pt x="18892" y="10917"/>
                    <a:pt x="21600" y="10024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27" name="Shape 22286"/>
            <p:cNvSpPr/>
            <p:nvPr/>
          </p:nvSpPr>
          <p:spPr>
            <a:xfrm>
              <a:off x="995059" y="994452"/>
              <a:ext cx="1134288" cy="1150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94" y="3202"/>
                  </a:moveTo>
                  <a:cubicBezTo>
                    <a:pt x="16564" y="1825"/>
                    <a:pt x="19012" y="745"/>
                    <a:pt x="21583" y="0"/>
                  </a:cubicBezTo>
                  <a:lnTo>
                    <a:pt x="21600" y="21587"/>
                  </a:lnTo>
                  <a:lnTo>
                    <a:pt x="0" y="21600"/>
                  </a:lnTo>
                  <a:cubicBezTo>
                    <a:pt x="820" y="19058"/>
                    <a:pt x="1937" y="16613"/>
                    <a:pt x="3317" y="14324"/>
                  </a:cubicBezTo>
                  <a:cubicBezTo>
                    <a:pt x="6042" y="9804"/>
                    <a:pt x="9768" y="5950"/>
                    <a:pt x="14294" y="3202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endParaRPr sz="1050"/>
            </a:p>
          </p:txBody>
        </p:sp>
      </p:grpSp>
      <p:sp>
        <p:nvSpPr>
          <p:cNvPr id="22" name="Shape 22290"/>
          <p:cNvSpPr/>
          <p:nvPr/>
        </p:nvSpPr>
        <p:spPr>
          <a:xfrm>
            <a:off x="5085211" y="2402811"/>
            <a:ext cx="1710134" cy="794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730" y="20546"/>
                </a:moveTo>
                <a:cubicBezTo>
                  <a:pt x="11976" y="20546"/>
                  <a:pt x="13182" y="20914"/>
                  <a:pt x="14327" y="21600"/>
                </a:cubicBezTo>
                <a:lnTo>
                  <a:pt x="21600" y="5890"/>
                </a:lnTo>
                <a:cubicBezTo>
                  <a:pt x="18365" y="2133"/>
                  <a:pt x="14663" y="0"/>
                  <a:pt x="10730" y="0"/>
                </a:cubicBezTo>
                <a:cubicBezTo>
                  <a:pt x="6853" y="0"/>
                  <a:pt x="3201" y="2074"/>
                  <a:pt x="0" y="5730"/>
                </a:cubicBezTo>
                <a:lnTo>
                  <a:pt x="7302" y="21502"/>
                </a:lnTo>
                <a:cubicBezTo>
                  <a:pt x="8396" y="20879"/>
                  <a:pt x="9545" y="20546"/>
                  <a:pt x="10730" y="20546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lnSpc>
                <a:spcPct val="90000"/>
              </a:lnSpc>
              <a:defRPr sz="4000">
                <a:solidFill>
                  <a:srgbClr val="FFFFFF"/>
                </a:solidFill>
              </a:defRPr>
            </a:pPr>
            <a:endParaRPr sz="2000"/>
          </a:p>
        </p:txBody>
      </p:sp>
      <p:sp>
        <p:nvSpPr>
          <p:cNvPr id="20" name="Shape 22293"/>
          <p:cNvSpPr/>
          <p:nvPr/>
        </p:nvSpPr>
        <p:spPr>
          <a:xfrm>
            <a:off x="6961034" y="3365245"/>
            <a:ext cx="792310" cy="17061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838" y="0"/>
                </a:moveTo>
                <a:lnTo>
                  <a:pt x="47" y="7361"/>
                </a:lnTo>
                <a:cubicBezTo>
                  <a:pt x="661" y="8449"/>
                  <a:pt x="989" y="9590"/>
                  <a:pt x="989" y="10766"/>
                </a:cubicBezTo>
                <a:cubicBezTo>
                  <a:pt x="989" y="11972"/>
                  <a:pt x="643" y="13141"/>
                  <a:pt x="0" y="14252"/>
                </a:cubicBezTo>
                <a:lnTo>
                  <a:pt x="15761" y="21600"/>
                </a:lnTo>
                <a:cubicBezTo>
                  <a:pt x="19486" y="18372"/>
                  <a:pt x="21600" y="14684"/>
                  <a:pt x="21600" y="10766"/>
                </a:cubicBezTo>
                <a:cubicBezTo>
                  <a:pt x="21600" y="6876"/>
                  <a:pt x="19514" y="3212"/>
                  <a:pt x="15838" y="0"/>
                </a:cubicBez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lnSpc>
                <a:spcPct val="90000"/>
              </a:lnSpc>
              <a:defRPr sz="4000">
                <a:solidFill>
                  <a:srgbClr val="FFFFFF"/>
                </a:solidFill>
              </a:defRPr>
            </a:pPr>
            <a:endParaRPr sz="2000"/>
          </a:p>
        </p:txBody>
      </p:sp>
      <p:grpSp>
        <p:nvGrpSpPr>
          <p:cNvPr id="16" name="Group 22298"/>
          <p:cNvGrpSpPr/>
          <p:nvPr/>
        </p:nvGrpSpPr>
        <p:grpSpPr>
          <a:xfrm>
            <a:off x="6293106" y="4579665"/>
            <a:ext cx="1208627" cy="1205066"/>
            <a:chOff x="0" y="0"/>
            <a:chExt cx="2113933" cy="2107704"/>
          </a:xfrm>
        </p:grpSpPr>
        <p:sp>
          <p:nvSpPr>
            <p:cNvPr id="18" name="Shape 22296"/>
            <p:cNvSpPr/>
            <p:nvPr/>
          </p:nvSpPr>
          <p:spPr>
            <a:xfrm>
              <a:off x="785" y="157"/>
              <a:ext cx="2113149" cy="2107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426"/>
                  </a:moveTo>
                  <a:lnTo>
                    <a:pt x="9985" y="21600"/>
                  </a:lnTo>
                  <a:cubicBezTo>
                    <a:pt x="12382" y="20191"/>
                    <a:pt x="14583" y="18482"/>
                    <a:pt x="16536" y="16524"/>
                  </a:cubicBezTo>
                  <a:cubicBezTo>
                    <a:pt x="18489" y="14567"/>
                    <a:pt x="20194" y="12361"/>
                    <a:pt x="21600" y="9958"/>
                  </a:cubicBezTo>
                  <a:lnTo>
                    <a:pt x="11516" y="0"/>
                  </a:lnTo>
                  <a:cubicBezTo>
                    <a:pt x="10504" y="2626"/>
                    <a:pt x="8952" y="4977"/>
                    <a:pt x="7000" y="6920"/>
                  </a:cubicBezTo>
                  <a:cubicBezTo>
                    <a:pt x="5031" y="8881"/>
                    <a:pt x="2652" y="10430"/>
                    <a:pt x="0" y="11426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19" name="Shape 22297"/>
            <p:cNvSpPr/>
            <p:nvPr/>
          </p:nvSpPr>
          <p:spPr>
            <a:xfrm>
              <a:off x="0" y="0"/>
              <a:ext cx="1129513" cy="1115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44" y="13110"/>
                  </a:moveTo>
                  <a:cubicBezTo>
                    <a:pt x="9442" y="16800"/>
                    <a:pt x="4938" y="19748"/>
                    <a:pt x="16" y="21600"/>
                  </a:cubicBezTo>
                  <a:lnTo>
                    <a:pt x="0" y="0"/>
                  </a:lnTo>
                  <a:lnTo>
                    <a:pt x="21600" y="16"/>
                  </a:lnTo>
                  <a:cubicBezTo>
                    <a:pt x="19724" y="4936"/>
                    <a:pt x="16821" y="9444"/>
                    <a:pt x="13144" y="13110"/>
                  </a:cubicBez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endParaRPr sz="1050"/>
            </a:p>
          </p:txBody>
        </p:sp>
      </p:grpSp>
      <p:grpSp>
        <p:nvGrpSpPr>
          <p:cNvPr id="12" name="Group 22303"/>
          <p:cNvGrpSpPr/>
          <p:nvPr/>
        </p:nvGrpSpPr>
        <p:grpSpPr>
          <a:xfrm>
            <a:off x="6292848" y="2654147"/>
            <a:ext cx="1212021" cy="1220998"/>
            <a:chOff x="0" y="0"/>
            <a:chExt cx="2119870" cy="2135571"/>
          </a:xfrm>
        </p:grpSpPr>
        <p:sp>
          <p:nvSpPr>
            <p:cNvPr id="14" name="Shape 22301"/>
            <p:cNvSpPr/>
            <p:nvPr/>
          </p:nvSpPr>
          <p:spPr>
            <a:xfrm>
              <a:off x="0" y="0"/>
              <a:ext cx="2119871" cy="213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92" y="21600"/>
                  </a:moveTo>
                  <a:lnTo>
                    <a:pt x="21600" y="11527"/>
                  </a:lnTo>
                  <a:cubicBezTo>
                    <a:pt x="18812" y="6773"/>
                    <a:pt x="14828" y="2797"/>
                    <a:pt x="10059" y="0"/>
                  </a:cubicBezTo>
                  <a:lnTo>
                    <a:pt x="0" y="10024"/>
                  </a:lnTo>
                  <a:cubicBezTo>
                    <a:pt x="5386" y="11940"/>
                    <a:pt x="9639" y="16217"/>
                    <a:pt x="11492" y="21600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pPr>
              <a:endParaRPr sz="2000"/>
            </a:p>
          </p:txBody>
        </p:sp>
        <p:sp>
          <p:nvSpPr>
            <p:cNvPr id="15" name="Shape 22302"/>
            <p:cNvSpPr/>
            <p:nvPr/>
          </p:nvSpPr>
          <p:spPr>
            <a:xfrm>
              <a:off x="0" y="986411"/>
              <a:ext cx="1127806" cy="114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7" y="21424"/>
                  </a:moveTo>
                  <a:cubicBezTo>
                    <a:pt x="19794" y="16481"/>
                    <a:pt x="16956" y="12042"/>
                    <a:pt x="13309" y="8391"/>
                  </a:cubicBezTo>
                  <a:cubicBezTo>
                    <a:pt x="9605" y="4683"/>
                    <a:pt x="5019" y="1778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537" y="21424"/>
                  </a:lnTo>
                  <a:close/>
                </a:path>
              </a:pathLst>
            </a:custGeom>
            <a:solidFill>
              <a:srgbClr val="999999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endParaRPr sz="1050"/>
            </a:p>
          </p:txBody>
        </p:sp>
      </p:grpSp>
      <p:sp>
        <p:nvSpPr>
          <p:cNvPr id="34" name="Freeform 241"/>
          <p:cNvSpPr>
            <a:spLocks noEditPoints="1"/>
          </p:cNvSpPr>
          <p:nvPr/>
        </p:nvSpPr>
        <p:spPr bwMode="auto">
          <a:xfrm>
            <a:off x="7220770" y="4132059"/>
            <a:ext cx="272839" cy="172564"/>
          </a:xfrm>
          <a:custGeom>
            <a:avLst/>
            <a:gdLst>
              <a:gd name="T0" fmla="*/ 147 w 180"/>
              <a:gd name="T1" fmla="*/ 83 h 114"/>
              <a:gd name="T2" fmla="*/ 50 w 180"/>
              <a:gd name="T3" fmla="*/ 114 h 114"/>
              <a:gd name="T4" fmla="*/ 50 w 180"/>
              <a:gd name="T5" fmla="*/ 12 h 114"/>
              <a:gd name="T6" fmla="*/ 90 w 180"/>
              <a:gd name="T7" fmla="*/ 28 h 114"/>
              <a:gd name="T8" fmla="*/ 125 w 180"/>
              <a:gd name="T9" fmla="*/ 21 h 114"/>
              <a:gd name="T10" fmla="*/ 141 w 180"/>
              <a:gd name="T11" fmla="*/ 24 h 114"/>
              <a:gd name="T12" fmla="*/ 150 w 180"/>
              <a:gd name="T13" fmla="*/ 19 h 114"/>
              <a:gd name="T14" fmla="*/ 150 w 180"/>
              <a:gd name="T15" fmla="*/ 18 h 114"/>
              <a:gd name="T16" fmla="*/ 149 w 180"/>
              <a:gd name="T17" fmla="*/ 9 h 114"/>
              <a:gd name="T18" fmla="*/ 155 w 180"/>
              <a:gd name="T19" fmla="*/ 2 h 114"/>
              <a:gd name="T20" fmla="*/ 171 w 180"/>
              <a:gd name="T21" fmla="*/ 6 h 114"/>
              <a:gd name="T22" fmla="*/ 178 w 180"/>
              <a:gd name="T23" fmla="*/ 20 h 114"/>
              <a:gd name="T24" fmla="*/ 180 w 180"/>
              <a:gd name="T25" fmla="*/ 28 h 114"/>
              <a:gd name="T26" fmla="*/ 174 w 180"/>
              <a:gd name="T27" fmla="*/ 36 h 114"/>
              <a:gd name="T28" fmla="*/ 165 w 180"/>
              <a:gd name="T29" fmla="*/ 37 h 114"/>
              <a:gd name="T30" fmla="*/ 158 w 180"/>
              <a:gd name="T31" fmla="*/ 31 h 114"/>
              <a:gd name="T32" fmla="*/ 149 w 180"/>
              <a:gd name="T33" fmla="*/ 36 h 114"/>
              <a:gd name="T34" fmla="*/ 144 w 180"/>
              <a:gd name="T35" fmla="*/ 53 h 114"/>
              <a:gd name="T36" fmla="*/ 164 w 180"/>
              <a:gd name="T37" fmla="*/ 13 h 114"/>
              <a:gd name="T38" fmla="*/ 163 w 180"/>
              <a:gd name="T39" fmla="*/ 10 h 114"/>
              <a:gd name="T40" fmla="*/ 159 w 180"/>
              <a:gd name="T41" fmla="*/ 9 h 114"/>
              <a:gd name="T42" fmla="*/ 157 w 180"/>
              <a:gd name="T43" fmla="*/ 11 h 114"/>
              <a:gd name="T44" fmla="*/ 159 w 180"/>
              <a:gd name="T45" fmla="*/ 15 h 114"/>
              <a:gd name="T46" fmla="*/ 169 w 180"/>
              <a:gd name="T47" fmla="*/ 22 h 114"/>
              <a:gd name="T48" fmla="*/ 166 w 180"/>
              <a:gd name="T49" fmla="*/ 22 h 114"/>
              <a:gd name="T50" fmla="*/ 166 w 180"/>
              <a:gd name="T51" fmla="*/ 22 h 114"/>
              <a:gd name="T52" fmla="*/ 166 w 180"/>
              <a:gd name="T53" fmla="*/ 22 h 114"/>
              <a:gd name="T54" fmla="*/ 166 w 180"/>
              <a:gd name="T55" fmla="*/ 22 h 114"/>
              <a:gd name="T56" fmla="*/ 166 w 180"/>
              <a:gd name="T57" fmla="*/ 23 h 114"/>
              <a:gd name="T58" fmla="*/ 165 w 180"/>
              <a:gd name="T59" fmla="*/ 25 h 114"/>
              <a:gd name="T60" fmla="*/ 170 w 180"/>
              <a:gd name="T61" fmla="*/ 28 h 114"/>
              <a:gd name="T62" fmla="*/ 171 w 180"/>
              <a:gd name="T63" fmla="*/ 26 h 114"/>
              <a:gd name="T64" fmla="*/ 171 w 180"/>
              <a:gd name="T65" fmla="*/ 24 h 114"/>
              <a:gd name="T66" fmla="*/ 75 w 180"/>
              <a:gd name="T67" fmla="*/ 35 h 114"/>
              <a:gd name="T68" fmla="*/ 72 w 180"/>
              <a:gd name="T69" fmla="*/ 33 h 114"/>
              <a:gd name="T70" fmla="*/ 72 w 180"/>
              <a:gd name="T71" fmla="*/ 33 h 114"/>
              <a:gd name="T72" fmla="*/ 14 w 180"/>
              <a:gd name="T73" fmla="*/ 63 h 114"/>
              <a:gd name="T74" fmla="*/ 116 w 180"/>
              <a:gd name="T75" fmla="*/ 100 h 114"/>
              <a:gd name="T76" fmla="*/ 127 w 180"/>
              <a:gd name="T77" fmla="*/ 70 h 114"/>
              <a:gd name="T78" fmla="*/ 72 w 180"/>
              <a:gd name="T79" fmla="*/ 81 h 114"/>
              <a:gd name="T80" fmla="*/ 72 w 180"/>
              <a:gd name="T81" fmla="*/ 81 h 114"/>
              <a:gd name="T82" fmla="*/ 75 w 180"/>
              <a:gd name="T83" fmla="*/ 35 h 114"/>
              <a:gd name="T84" fmla="*/ 127 w 180"/>
              <a:gd name="T85" fmla="*/ 29 h 114"/>
              <a:gd name="T86" fmla="*/ 90 w 180"/>
              <a:gd name="T87" fmla="*/ 37 h 114"/>
              <a:gd name="T88" fmla="*/ 78 w 180"/>
              <a:gd name="T89" fmla="*/ 43 h 114"/>
              <a:gd name="T90" fmla="*/ 78 w 180"/>
              <a:gd name="T91" fmla="*/ 75 h 114"/>
              <a:gd name="T92" fmla="*/ 138 w 180"/>
              <a:gd name="T93" fmla="*/ 47 h 114"/>
              <a:gd name="T94" fmla="*/ 139 w 180"/>
              <a:gd name="T95" fmla="*/ 34 h 114"/>
              <a:gd name="T96" fmla="*/ 138 w 180"/>
              <a:gd name="T97" fmla="*/ 32 h 114"/>
              <a:gd name="T98" fmla="*/ 128 w 180"/>
              <a:gd name="T99" fmla="*/ 29 h 114"/>
              <a:gd name="T100" fmla="*/ 127 w 180"/>
              <a:gd name="T101" fmla="*/ 2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0" h="114">
                <a:moveTo>
                  <a:pt x="137" y="60"/>
                </a:moveTo>
                <a:cubicBezTo>
                  <a:pt x="144" y="66"/>
                  <a:pt x="147" y="74"/>
                  <a:pt x="147" y="83"/>
                </a:cubicBezTo>
                <a:cubicBezTo>
                  <a:pt x="147" y="100"/>
                  <a:pt x="133" y="114"/>
                  <a:pt x="116" y="114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22" y="114"/>
                  <a:pt x="0" y="91"/>
                  <a:pt x="0" y="63"/>
                </a:cubicBezTo>
                <a:cubicBezTo>
                  <a:pt x="0" y="35"/>
                  <a:pt x="22" y="12"/>
                  <a:pt x="50" y="12"/>
                </a:cubicBezTo>
                <a:cubicBezTo>
                  <a:pt x="61" y="12"/>
                  <a:pt x="71" y="16"/>
                  <a:pt x="80" y="22"/>
                </a:cubicBezTo>
                <a:cubicBezTo>
                  <a:pt x="90" y="28"/>
                  <a:pt x="90" y="28"/>
                  <a:pt x="90" y="28"/>
                </a:cubicBezTo>
                <a:cubicBezTo>
                  <a:pt x="90" y="28"/>
                  <a:pt x="90" y="28"/>
                  <a:pt x="90" y="28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29" y="20"/>
                  <a:pt x="132" y="20"/>
                  <a:pt x="135" y="21"/>
                </a:cubicBezTo>
                <a:cubicBezTo>
                  <a:pt x="137" y="22"/>
                  <a:pt x="139" y="23"/>
                  <a:pt x="141" y="24"/>
                </a:cubicBezTo>
                <a:cubicBezTo>
                  <a:pt x="141" y="24"/>
                  <a:pt x="142" y="24"/>
                  <a:pt x="142" y="23"/>
                </a:cubicBezTo>
                <a:cubicBezTo>
                  <a:pt x="142" y="23"/>
                  <a:pt x="147" y="21"/>
                  <a:pt x="150" y="19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48" y="15"/>
                  <a:pt x="148" y="12"/>
                  <a:pt x="149" y="9"/>
                </a:cubicBezTo>
                <a:cubicBezTo>
                  <a:pt x="149" y="9"/>
                  <a:pt x="149" y="9"/>
                  <a:pt x="149" y="9"/>
                </a:cubicBezTo>
                <a:cubicBezTo>
                  <a:pt x="150" y="6"/>
                  <a:pt x="152" y="3"/>
                  <a:pt x="154" y="2"/>
                </a:cubicBezTo>
                <a:cubicBezTo>
                  <a:pt x="155" y="2"/>
                  <a:pt x="155" y="2"/>
                  <a:pt x="155" y="2"/>
                </a:cubicBezTo>
                <a:cubicBezTo>
                  <a:pt x="157" y="0"/>
                  <a:pt x="161" y="0"/>
                  <a:pt x="163" y="1"/>
                </a:cubicBezTo>
                <a:cubicBezTo>
                  <a:pt x="166" y="1"/>
                  <a:pt x="169" y="3"/>
                  <a:pt x="171" y="6"/>
                </a:cubicBezTo>
                <a:cubicBezTo>
                  <a:pt x="172" y="9"/>
                  <a:pt x="173" y="11"/>
                  <a:pt x="172" y="14"/>
                </a:cubicBezTo>
                <a:cubicBezTo>
                  <a:pt x="175" y="15"/>
                  <a:pt x="177" y="17"/>
                  <a:pt x="178" y="20"/>
                </a:cubicBezTo>
                <a:cubicBezTo>
                  <a:pt x="180" y="22"/>
                  <a:pt x="180" y="26"/>
                  <a:pt x="180" y="28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79" y="31"/>
                  <a:pt x="177" y="34"/>
                  <a:pt x="174" y="36"/>
                </a:cubicBezTo>
                <a:cubicBezTo>
                  <a:pt x="174" y="36"/>
                  <a:pt x="174" y="36"/>
                  <a:pt x="174" y="36"/>
                </a:cubicBezTo>
                <a:cubicBezTo>
                  <a:pt x="171" y="37"/>
                  <a:pt x="168" y="38"/>
                  <a:pt x="165" y="37"/>
                </a:cubicBezTo>
                <a:cubicBezTo>
                  <a:pt x="162" y="36"/>
                  <a:pt x="160" y="34"/>
                  <a:pt x="158" y="32"/>
                </a:cubicBezTo>
                <a:cubicBezTo>
                  <a:pt x="158" y="32"/>
                  <a:pt x="158" y="31"/>
                  <a:pt x="158" y="31"/>
                </a:cubicBezTo>
                <a:cubicBezTo>
                  <a:pt x="157" y="31"/>
                  <a:pt x="157" y="31"/>
                  <a:pt x="157" y="31"/>
                </a:cubicBezTo>
                <a:cubicBezTo>
                  <a:pt x="149" y="36"/>
                  <a:pt x="149" y="36"/>
                  <a:pt x="149" y="36"/>
                </a:cubicBezTo>
                <a:cubicBezTo>
                  <a:pt x="149" y="37"/>
                  <a:pt x="150" y="38"/>
                  <a:pt x="150" y="40"/>
                </a:cubicBezTo>
                <a:cubicBezTo>
                  <a:pt x="150" y="45"/>
                  <a:pt x="148" y="49"/>
                  <a:pt x="144" y="53"/>
                </a:cubicBezTo>
                <a:cubicBezTo>
                  <a:pt x="137" y="60"/>
                  <a:pt x="137" y="60"/>
                  <a:pt x="137" y="60"/>
                </a:cubicBezTo>
                <a:close/>
                <a:moveTo>
                  <a:pt x="164" y="13"/>
                </a:moveTo>
                <a:cubicBezTo>
                  <a:pt x="164" y="13"/>
                  <a:pt x="164" y="13"/>
                  <a:pt x="164" y="13"/>
                </a:cubicBezTo>
                <a:cubicBezTo>
                  <a:pt x="164" y="12"/>
                  <a:pt x="164" y="11"/>
                  <a:pt x="163" y="10"/>
                </a:cubicBezTo>
                <a:cubicBezTo>
                  <a:pt x="163" y="9"/>
                  <a:pt x="162" y="9"/>
                  <a:pt x="161" y="9"/>
                </a:cubicBezTo>
                <a:cubicBezTo>
                  <a:pt x="160" y="9"/>
                  <a:pt x="160" y="9"/>
                  <a:pt x="159" y="9"/>
                </a:cubicBezTo>
                <a:cubicBezTo>
                  <a:pt x="158" y="9"/>
                  <a:pt x="158" y="9"/>
                  <a:pt x="158" y="9"/>
                </a:cubicBezTo>
                <a:cubicBezTo>
                  <a:pt x="158" y="10"/>
                  <a:pt x="157" y="10"/>
                  <a:pt x="157" y="11"/>
                </a:cubicBezTo>
                <a:cubicBezTo>
                  <a:pt x="157" y="11"/>
                  <a:pt x="157" y="11"/>
                  <a:pt x="157" y="11"/>
                </a:cubicBezTo>
                <a:cubicBezTo>
                  <a:pt x="156" y="13"/>
                  <a:pt x="158" y="15"/>
                  <a:pt x="159" y="15"/>
                </a:cubicBezTo>
                <a:cubicBezTo>
                  <a:pt x="161" y="16"/>
                  <a:pt x="163" y="15"/>
                  <a:pt x="164" y="13"/>
                </a:cubicBezTo>
                <a:close/>
                <a:moveTo>
                  <a:pt x="169" y="22"/>
                </a:moveTo>
                <a:cubicBezTo>
                  <a:pt x="169" y="22"/>
                  <a:pt x="169" y="22"/>
                  <a:pt x="169" y="22"/>
                </a:cubicBezTo>
                <a:cubicBezTo>
                  <a:pt x="168" y="22"/>
                  <a:pt x="167" y="22"/>
                  <a:pt x="166" y="22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66" y="22"/>
                  <a:pt x="166" y="22"/>
                  <a:pt x="166" y="22"/>
                </a:cubicBezTo>
                <a:cubicBezTo>
                  <a:pt x="166" y="23"/>
                  <a:pt x="166" y="23"/>
                  <a:pt x="166" y="23"/>
                </a:cubicBezTo>
                <a:cubicBezTo>
                  <a:pt x="165" y="23"/>
                  <a:pt x="165" y="24"/>
                  <a:pt x="165" y="24"/>
                </a:cubicBezTo>
                <a:cubicBezTo>
                  <a:pt x="165" y="25"/>
                  <a:pt x="165" y="25"/>
                  <a:pt x="165" y="25"/>
                </a:cubicBezTo>
                <a:cubicBezTo>
                  <a:pt x="164" y="26"/>
                  <a:pt x="165" y="28"/>
                  <a:pt x="167" y="29"/>
                </a:cubicBezTo>
                <a:cubicBezTo>
                  <a:pt x="168" y="29"/>
                  <a:pt x="169" y="29"/>
                  <a:pt x="170" y="28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1" y="28"/>
                  <a:pt x="171" y="27"/>
                  <a:pt x="171" y="26"/>
                </a:cubicBezTo>
                <a:cubicBezTo>
                  <a:pt x="171" y="26"/>
                  <a:pt x="171" y="26"/>
                  <a:pt x="171" y="26"/>
                </a:cubicBezTo>
                <a:cubicBezTo>
                  <a:pt x="172" y="25"/>
                  <a:pt x="172" y="24"/>
                  <a:pt x="171" y="24"/>
                </a:cubicBezTo>
                <a:cubicBezTo>
                  <a:pt x="171" y="23"/>
                  <a:pt x="170" y="22"/>
                  <a:pt x="169" y="22"/>
                </a:cubicBezTo>
                <a:close/>
                <a:moveTo>
                  <a:pt x="75" y="35"/>
                </a:moveTo>
                <a:cubicBezTo>
                  <a:pt x="75" y="35"/>
                  <a:pt x="75" y="35"/>
                  <a:pt x="75" y="35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33"/>
                  <a:pt x="72" y="33"/>
                  <a:pt x="72" y="33"/>
                </a:cubicBezTo>
                <a:cubicBezTo>
                  <a:pt x="66" y="29"/>
                  <a:pt x="58" y="26"/>
                  <a:pt x="50" y="26"/>
                </a:cubicBezTo>
                <a:cubicBezTo>
                  <a:pt x="30" y="26"/>
                  <a:pt x="14" y="43"/>
                  <a:pt x="14" y="63"/>
                </a:cubicBezTo>
                <a:cubicBezTo>
                  <a:pt x="14" y="83"/>
                  <a:pt x="30" y="100"/>
                  <a:pt x="50" y="100"/>
                </a:cubicBezTo>
                <a:cubicBezTo>
                  <a:pt x="116" y="100"/>
                  <a:pt x="116" y="100"/>
                  <a:pt x="116" y="100"/>
                </a:cubicBezTo>
                <a:cubicBezTo>
                  <a:pt x="125" y="100"/>
                  <a:pt x="133" y="92"/>
                  <a:pt x="133" y="83"/>
                </a:cubicBezTo>
                <a:cubicBezTo>
                  <a:pt x="133" y="78"/>
                  <a:pt x="131" y="73"/>
                  <a:pt x="127" y="70"/>
                </a:cubicBezTo>
                <a:cubicBezTo>
                  <a:pt x="116" y="81"/>
                  <a:pt x="116" y="81"/>
                  <a:pt x="116" y="81"/>
                </a:cubicBezTo>
                <a:cubicBezTo>
                  <a:pt x="104" y="93"/>
                  <a:pt x="84" y="93"/>
                  <a:pt x="72" y="81"/>
                </a:cubicBezTo>
                <a:cubicBezTo>
                  <a:pt x="72" y="81"/>
                  <a:pt x="72" y="81"/>
                  <a:pt x="72" y="81"/>
                </a:cubicBezTo>
                <a:cubicBezTo>
                  <a:pt x="72" y="81"/>
                  <a:pt x="72" y="81"/>
                  <a:pt x="72" y="81"/>
                </a:cubicBezTo>
                <a:cubicBezTo>
                  <a:pt x="60" y="69"/>
                  <a:pt x="60" y="49"/>
                  <a:pt x="72" y="37"/>
                </a:cubicBezTo>
                <a:cubicBezTo>
                  <a:pt x="73" y="37"/>
                  <a:pt x="74" y="36"/>
                  <a:pt x="75" y="35"/>
                </a:cubicBezTo>
                <a:close/>
                <a:moveTo>
                  <a:pt x="127" y="29"/>
                </a:moveTo>
                <a:cubicBezTo>
                  <a:pt x="127" y="29"/>
                  <a:pt x="127" y="29"/>
                  <a:pt x="127" y="29"/>
                </a:cubicBezTo>
                <a:cubicBezTo>
                  <a:pt x="90" y="37"/>
                  <a:pt x="90" y="37"/>
                  <a:pt x="90" y="37"/>
                </a:cubicBezTo>
                <a:cubicBezTo>
                  <a:pt x="90" y="37"/>
                  <a:pt x="90" y="37"/>
                  <a:pt x="90" y="37"/>
                </a:cubicBezTo>
                <a:cubicBezTo>
                  <a:pt x="88" y="37"/>
                  <a:pt x="85" y="38"/>
                  <a:pt x="83" y="39"/>
                </a:cubicBezTo>
                <a:cubicBezTo>
                  <a:pt x="81" y="40"/>
                  <a:pt x="79" y="42"/>
                  <a:pt x="78" y="43"/>
                </a:cubicBezTo>
                <a:cubicBezTo>
                  <a:pt x="69" y="52"/>
                  <a:pt x="69" y="67"/>
                  <a:pt x="78" y="75"/>
                </a:cubicBezTo>
                <a:cubicBezTo>
                  <a:pt x="78" y="75"/>
                  <a:pt x="78" y="75"/>
                  <a:pt x="78" y="75"/>
                </a:cubicBezTo>
                <a:cubicBezTo>
                  <a:pt x="86" y="84"/>
                  <a:pt x="101" y="84"/>
                  <a:pt x="110" y="75"/>
                </a:cubicBezTo>
                <a:cubicBezTo>
                  <a:pt x="138" y="47"/>
                  <a:pt x="138" y="47"/>
                  <a:pt x="138" y="47"/>
                </a:cubicBezTo>
                <a:cubicBezTo>
                  <a:pt x="140" y="45"/>
                  <a:pt x="141" y="42"/>
                  <a:pt x="141" y="40"/>
                </a:cubicBezTo>
                <a:cubicBezTo>
                  <a:pt x="141" y="38"/>
                  <a:pt x="141" y="36"/>
                  <a:pt x="139" y="34"/>
                </a:cubicBezTo>
                <a:cubicBezTo>
                  <a:pt x="139" y="33"/>
                  <a:pt x="139" y="33"/>
                  <a:pt x="139" y="33"/>
                </a:cubicBezTo>
                <a:cubicBezTo>
                  <a:pt x="139" y="33"/>
                  <a:pt x="138" y="33"/>
                  <a:pt x="138" y="32"/>
                </a:cubicBezTo>
                <a:cubicBezTo>
                  <a:pt x="137" y="31"/>
                  <a:pt x="135" y="30"/>
                  <a:pt x="133" y="29"/>
                </a:cubicBezTo>
                <a:cubicBezTo>
                  <a:pt x="131" y="29"/>
                  <a:pt x="130" y="29"/>
                  <a:pt x="128" y="29"/>
                </a:cubicBezTo>
                <a:cubicBezTo>
                  <a:pt x="128" y="29"/>
                  <a:pt x="128" y="29"/>
                  <a:pt x="128" y="29"/>
                </a:cubicBezTo>
                <a:cubicBezTo>
                  <a:pt x="127" y="29"/>
                  <a:pt x="127" y="29"/>
                  <a:pt x="127" y="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242"/>
          <p:cNvSpPr>
            <a:spLocks noEditPoints="1"/>
          </p:cNvSpPr>
          <p:nvPr/>
        </p:nvSpPr>
        <p:spPr bwMode="auto">
          <a:xfrm>
            <a:off x="6848653" y="5110460"/>
            <a:ext cx="251849" cy="251849"/>
          </a:xfrm>
          <a:custGeom>
            <a:avLst/>
            <a:gdLst>
              <a:gd name="T0" fmla="*/ 109 w 166"/>
              <a:gd name="T1" fmla="*/ 31 h 166"/>
              <a:gd name="T2" fmla="*/ 98 w 166"/>
              <a:gd name="T3" fmla="*/ 67 h 166"/>
              <a:gd name="T4" fmla="*/ 98 w 166"/>
              <a:gd name="T5" fmla="*/ 68 h 166"/>
              <a:gd name="T6" fmla="*/ 114 w 166"/>
              <a:gd name="T7" fmla="*/ 77 h 166"/>
              <a:gd name="T8" fmla="*/ 135 w 166"/>
              <a:gd name="T9" fmla="*/ 57 h 166"/>
              <a:gd name="T10" fmla="*/ 124 w 166"/>
              <a:gd name="T11" fmla="*/ 67 h 166"/>
              <a:gd name="T12" fmla="*/ 104 w 166"/>
              <a:gd name="T13" fmla="*/ 62 h 166"/>
              <a:gd name="T14" fmla="*/ 104 w 166"/>
              <a:gd name="T15" fmla="*/ 61 h 166"/>
              <a:gd name="T16" fmla="*/ 108 w 166"/>
              <a:gd name="T17" fmla="*/ 39 h 166"/>
              <a:gd name="T18" fmla="*/ 120 w 166"/>
              <a:gd name="T19" fmla="*/ 46 h 166"/>
              <a:gd name="T20" fmla="*/ 124 w 166"/>
              <a:gd name="T21" fmla="*/ 67 h 166"/>
              <a:gd name="T22" fmla="*/ 166 w 166"/>
              <a:gd name="T23" fmla="*/ 68 h 166"/>
              <a:gd name="T24" fmla="*/ 166 w 166"/>
              <a:gd name="T25" fmla="*/ 66 h 166"/>
              <a:gd name="T26" fmla="*/ 144 w 166"/>
              <a:gd name="T27" fmla="*/ 22 h 166"/>
              <a:gd name="T28" fmla="*/ 140 w 166"/>
              <a:gd name="T29" fmla="*/ 19 h 166"/>
              <a:gd name="T30" fmla="*/ 136 w 166"/>
              <a:gd name="T31" fmla="*/ 15 h 166"/>
              <a:gd name="T32" fmla="*/ 134 w 166"/>
              <a:gd name="T33" fmla="*/ 14 h 166"/>
              <a:gd name="T34" fmla="*/ 129 w 166"/>
              <a:gd name="T35" fmla="*/ 10 h 166"/>
              <a:gd name="T36" fmla="*/ 123 w 166"/>
              <a:gd name="T37" fmla="*/ 7 h 166"/>
              <a:gd name="T38" fmla="*/ 95 w 166"/>
              <a:gd name="T39" fmla="*/ 0 h 166"/>
              <a:gd name="T40" fmla="*/ 68 w 166"/>
              <a:gd name="T41" fmla="*/ 10 h 166"/>
              <a:gd name="T42" fmla="*/ 66 w 166"/>
              <a:gd name="T43" fmla="*/ 11 h 166"/>
              <a:gd name="T44" fmla="*/ 21 w 166"/>
              <a:gd name="T45" fmla="*/ 128 h 166"/>
              <a:gd name="T46" fmla="*/ 21 w 166"/>
              <a:gd name="T47" fmla="*/ 135 h 166"/>
              <a:gd name="T48" fmla="*/ 12 w 166"/>
              <a:gd name="T49" fmla="*/ 131 h 166"/>
              <a:gd name="T50" fmla="*/ 0 w 166"/>
              <a:gd name="T51" fmla="*/ 143 h 166"/>
              <a:gd name="T52" fmla="*/ 15 w 166"/>
              <a:gd name="T53" fmla="*/ 163 h 166"/>
              <a:gd name="T54" fmla="*/ 32 w 166"/>
              <a:gd name="T55" fmla="*/ 163 h 166"/>
              <a:gd name="T56" fmla="*/ 32 w 166"/>
              <a:gd name="T57" fmla="*/ 146 h 166"/>
              <a:gd name="T58" fmla="*/ 34 w 166"/>
              <a:gd name="T59" fmla="*/ 143 h 166"/>
              <a:gd name="T60" fmla="*/ 102 w 166"/>
              <a:gd name="T61" fmla="*/ 123 h 166"/>
              <a:gd name="T62" fmla="*/ 166 w 166"/>
              <a:gd name="T63" fmla="*/ 71 h 166"/>
              <a:gd name="T64" fmla="*/ 15 w 166"/>
              <a:gd name="T65" fmla="*/ 146 h 166"/>
              <a:gd name="T66" fmla="*/ 15 w 166"/>
              <a:gd name="T67" fmla="*/ 146 h 166"/>
              <a:gd name="T68" fmla="*/ 15 w 166"/>
              <a:gd name="T69" fmla="*/ 146 h 166"/>
              <a:gd name="T70" fmla="*/ 12 w 166"/>
              <a:gd name="T71" fmla="*/ 147 h 166"/>
              <a:gd name="T72" fmla="*/ 10 w 166"/>
              <a:gd name="T73" fmla="*/ 141 h 166"/>
              <a:gd name="T74" fmla="*/ 16 w 166"/>
              <a:gd name="T75" fmla="*/ 143 h 166"/>
              <a:gd name="T76" fmla="*/ 26 w 166"/>
              <a:gd name="T77" fmla="*/ 157 h 166"/>
              <a:gd name="T78" fmla="*/ 21 w 166"/>
              <a:gd name="T79" fmla="*/ 157 h 166"/>
              <a:gd name="T80" fmla="*/ 23 w 166"/>
              <a:gd name="T81" fmla="*/ 151 h 166"/>
              <a:gd name="T82" fmla="*/ 26 w 166"/>
              <a:gd name="T83" fmla="*/ 157 h 166"/>
              <a:gd name="T84" fmla="*/ 57 w 166"/>
              <a:gd name="T85" fmla="*/ 127 h 166"/>
              <a:gd name="T86" fmla="*/ 34 w 166"/>
              <a:gd name="T87" fmla="*/ 124 h 166"/>
              <a:gd name="T88" fmla="*/ 57 w 166"/>
              <a:gd name="T89" fmla="*/ 67 h 166"/>
              <a:gd name="T90" fmla="*/ 112 w 166"/>
              <a:gd name="T91" fmla="*/ 106 h 166"/>
              <a:gd name="T92" fmla="*/ 146 w 166"/>
              <a:gd name="T93" fmla="*/ 88 h 166"/>
              <a:gd name="T94" fmla="*/ 90 w 166"/>
              <a:gd name="T95" fmla="*/ 76 h 166"/>
              <a:gd name="T96" fmla="*/ 95 w 166"/>
              <a:gd name="T97" fmla="*/ 14 h 166"/>
              <a:gd name="T98" fmla="*/ 97 w 166"/>
              <a:gd name="T99" fmla="*/ 14 h 166"/>
              <a:gd name="T100" fmla="*/ 118 w 166"/>
              <a:gd name="T101" fmla="*/ 20 h 166"/>
              <a:gd name="T102" fmla="*/ 124 w 166"/>
              <a:gd name="T103" fmla="*/ 24 h 166"/>
              <a:gd name="T104" fmla="*/ 134 w 166"/>
              <a:gd name="T105" fmla="*/ 32 h 166"/>
              <a:gd name="T106" fmla="*/ 149 w 166"/>
              <a:gd name="T107" fmla="*/ 56 h 166"/>
              <a:gd name="T108" fmla="*/ 150 w 166"/>
              <a:gd name="T109" fmla="*/ 57 h 166"/>
              <a:gd name="T110" fmla="*/ 150 w 166"/>
              <a:gd name="T111" fmla="*/ 59 h 166"/>
              <a:gd name="T112" fmla="*/ 151 w 166"/>
              <a:gd name="T113" fmla="*/ 6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6" h="166">
                <a:moveTo>
                  <a:pt x="125" y="40"/>
                </a:moveTo>
                <a:cubicBezTo>
                  <a:pt x="125" y="40"/>
                  <a:pt x="125" y="40"/>
                  <a:pt x="125" y="40"/>
                </a:cubicBezTo>
                <a:cubicBezTo>
                  <a:pt x="121" y="35"/>
                  <a:pt x="115" y="32"/>
                  <a:pt x="109" y="31"/>
                </a:cubicBezTo>
                <a:cubicBezTo>
                  <a:pt x="103" y="30"/>
                  <a:pt x="97" y="31"/>
                  <a:pt x="93" y="35"/>
                </a:cubicBezTo>
                <a:cubicBezTo>
                  <a:pt x="89" y="39"/>
                  <a:pt x="88" y="45"/>
                  <a:pt x="89" y="51"/>
                </a:cubicBezTo>
                <a:cubicBezTo>
                  <a:pt x="90" y="57"/>
                  <a:pt x="93" y="63"/>
                  <a:pt x="98" y="67"/>
                </a:cubicBezTo>
                <a:cubicBezTo>
                  <a:pt x="98" y="68"/>
                  <a:pt x="98" y="68"/>
                  <a:pt x="98" y="68"/>
                </a:cubicBezTo>
                <a:cubicBezTo>
                  <a:pt x="98" y="68"/>
                  <a:pt x="98" y="68"/>
                  <a:pt x="98" y="68"/>
                </a:cubicBezTo>
                <a:cubicBezTo>
                  <a:pt x="98" y="68"/>
                  <a:pt x="98" y="68"/>
                  <a:pt x="98" y="68"/>
                </a:cubicBezTo>
                <a:cubicBezTo>
                  <a:pt x="98" y="68"/>
                  <a:pt x="98" y="68"/>
                  <a:pt x="98" y="68"/>
                </a:cubicBezTo>
                <a:cubicBezTo>
                  <a:pt x="98" y="68"/>
                  <a:pt x="98" y="68"/>
                  <a:pt x="98" y="68"/>
                </a:cubicBezTo>
                <a:cubicBezTo>
                  <a:pt x="103" y="73"/>
                  <a:pt x="109" y="76"/>
                  <a:pt x="114" y="77"/>
                </a:cubicBezTo>
                <a:cubicBezTo>
                  <a:pt x="121" y="78"/>
                  <a:pt x="126" y="77"/>
                  <a:pt x="130" y="73"/>
                </a:cubicBezTo>
                <a:cubicBezTo>
                  <a:pt x="130" y="73"/>
                  <a:pt x="130" y="73"/>
                  <a:pt x="130" y="73"/>
                </a:cubicBezTo>
                <a:cubicBezTo>
                  <a:pt x="134" y="69"/>
                  <a:pt x="136" y="63"/>
                  <a:pt x="135" y="57"/>
                </a:cubicBezTo>
                <a:cubicBezTo>
                  <a:pt x="134" y="51"/>
                  <a:pt x="130" y="45"/>
                  <a:pt x="126" y="40"/>
                </a:cubicBezTo>
                <a:cubicBezTo>
                  <a:pt x="125" y="40"/>
                  <a:pt x="125" y="40"/>
                  <a:pt x="125" y="40"/>
                </a:cubicBezTo>
                <a:close/>
                <a:moveTo>
                  <a:pt x="124" y="67"/>
                </a:moveTo>
                <a:cubicBezTo>
                  <a:pt x="124" y="67"/>
                  <a:pt x="124" y="67"/>
                  <a:pt x="124" y="67"/>
                </a:cubicBezTo>
                <a:cubicBezTo>
                  <a:pt x="122" y="68"/>
                  <a:pt x="119" y="69"/>
                  <a:pt x="116" y="68"/>
                </a:cubicBezTo>
                <a:cubicBezTo>
                  <a:pt x="112" y="68"/>
                  <a:pt x="108" y="65"/>
                  <a:pt x="104" y="62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4" y="61"/>
                  <a:pt x="104" y="61"/>
                  <a:pt x="104" y="61"/>
                </a:cubicBezTo>
                <a:cubicBezTo>
                  <a:pt x="100" y="58"/>
                  <a:pt x="98" y="54"/>
                  <a:pt x="97" y="50"/>
                </a:cubicBezTo>
                <a:cubicBezTo>
                  <a:pt x="97" y="46"/>
                  <a:pt x="97" y="43"/>
                  <a:pt x="99" y="41"/>
                </a:cubicBezTo>
                <a:cubicBezTo>
                  <a:pt x="101" y="39"/>
                  <a:pt x="104" y="39"/>
                  <a:pt x="108" y="39"/>
                </a:cubicBezTo>
                <a:cubicBezTo>
                  <a:pt x="112" y="40"/>
                  <a:pt x="116" y="43"/>
                  <a:pt x="119" y="46"/>
                </a:cubicBezTo>
                <a:cubicBezTo>
                  <a:pt x="120" y="46"/>
                  <a:pt x="120" y="46"/>
                  <a:pt x="120" y="46"/>
                </a:cubicBezTo>
                <a:cubicBezTo>
                  <a:pt x="120" y="46"/>
                  <a:pt x="120" y="46"/>
                  <a:pt x="120" y="46"/>
                </a:cubicBezTo>
                <a:cubicBezTo>
                  <a:pt x="120" y="46"/>
                  <a:pt x="120" y="46"/>
                  <a:pt x="120" y="46"/>
                </a:cubicBezTo>
                <a:cubicBezTo>
                  <a:pt x="123" y="50"/>
                  <a:pt x="125" y="54"/>
                  <a:pt x="126" y="58"/>
                </a:cubicBezTo>
                <a:cubicBezTo>
                  <a:pt x="127" y="62"/>
                  <a:pt x="126" y="65"/>
                  <a:pt x="124" y="67"/>
                </a:cubicBezTo>
                <a:close/>
                <a:moveTo>
                  <a:pt x="166" y="71"/>
                </a:moveTo>
                <a:cubicBezTo>
                  <a:pt x="166" y="71"/>
                  <a:pt x="166" y="71"/>
                  <a:pt x="166" y="71"/>
                </a:cubicBezTo>
                <a:cubicBezTo>
                  <a:pt x="166" y="70"/>
                  <a:pt x="166" y="69"/>
                  <a:pt x="166" y="68"/>
                </a:cubicBezTo>
                <a:cubicBezTo>
                  <a:pt x="166" y="67"/>
                  <a:pt x="166" y="67"/>
                  <a:pt x="166" y="67"/>
                </a:cubicBezTo>
                <a:cubicBezTo>
                  <a:pt x="166" y="66"/>
                  <a:pt x="166" y="66"/>
                  <a:pt x="166" y="66"/>
                </a:cubicBezTo>
                <a:cubicBezTo>
                  <a:pt x="166" y="66"/>
                  <a:pt x="166" y="66"/>
                  <a:pt x="166" y="66"/>
                </a:cubicBezTo>
                <a:cubicBezTo>
                  <a:pt x="166" y="65"/>
                  <a:pt x="166" y="65"/>
                  <a:pt x="166" y="65"/>
                </a:cubicBezTo>
                <a:cubicBezTo>
                  <a:pt x="166" y="63"/>
                  <a:pt x="165" y="62"/>
                  <a:pt x="165" y="61"/>
                </a:cubicBezTo>
                <a:cubicBezTo>
                  <a:pt x="163" y="48"/>
                  <a:pt x="155" y="34"/>
                  <a:pt x="144" y="22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3" y="21"/>
                  <a:pt x="142" y="20"/>
                  <a:pt x="141" y="20"/>
                </a:cubicBezTo>
                <a:cubicBezTo>
                  <a:pt x="140" y="19"/>
                  <a:pt x="140" y="19"/>
                  <a:pt x="140" y="19"/>
                </a:cubicBezTo>
                <a:cubicBezTo>
                  <a:pt x="140" y="18"/>
                  <a:pt x="139" y="17"/>
                  <a:pt x="138" y="17"/>
                </a:cubicBezTo>
                <a:cubicBezTo>
                  <a:pt x="137" y="16"/>
                  <a:pt x="137" y="16"/>
                  <a:pt x="137" y="16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35" y="14"/>
                  <a:pt x="135" y="14"/>
                  <a:pt x="135" y="14"/>
                </a:cubicBezTo>
                <a:cubicBezTo>
                  <a:pt x="134" y="14"/>
                  <a:pt x="134" y="14"/>
                  <a:pt x="134" y="14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1" y="12"/>
                  <a:pt x="130" y="11"/>
                  <a:pt x="129" y="10"/>
                </a:cubicBezTo>
                <a:cubicBezTo>
                  <a:pt x="129" y="10"/>
                  <a:pt x="129" y="10"/>
                  <a:pt x="129" y="10"/>
                </a:cubicBezTo>
                <a:cubicBezTo>
                  <a:pt x="127" y="9"/>
                  <a:pt x="125" y="8"/>
                  <a:pt x="123" y="7"/>
                </a:cubicBezTo>
                <a:cubicBezTo>
                  <a:pt x="123" y="7"/>
                  <a:pt x="123" y="7"/>
                  <a:pt x="123" y="7"/>
                </a:cubicBezTo>
                <a:cubicBezTo>
                  <a:pt x="117" y="4"/>
                  <a:pt x="110" y="2"/>
                  <a:pt x="104" y="0"/>
                </a:cubicBezTo>
                <a:cubicBezTo>
                  <a:pt x="101" y="0"/>
                  <a:pt x="98" y="0"/>
                  <a:pt x="95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84" y="0"/>
                  <a:pt x="75" y="3"/>
                  <a:pt x="68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7" y="10"/>
                  <a:pt x="67" y="11"/>
                  <a:pt x="66" y="11"/>
                </a:cubicBezTo>
                <a:cubicBezTo>
                  <a:pt x="53" y="26"/>
                  <a:pt x="48" y="46"/>
                  <a:pt x="43" y="64"/>
                </a:cubicBezTo>
                <a:cubicBezTo>
                  <a:pt x="39" y="78"/>
                  <a:pt x="36" y="92"/>
                  <a:pt x="29" y="99"/>
                </a:cubicBezTo>
                <a:cubicBezTo>
                  <a:pt x="19" y="108"/>
                  <a:pt x="18" y="119"/>
                  <a:pt x="21" y="128"/>
                </a:cubicBezTo>
                <a:cubicBezTo>
                  <a:pt x="21" y="129"/>
                  <a:pt x="21" y="129"/>
                  <a:pt x="21" y="129"/>
                </a:cubicBezTo>
                <a:cubicBezTo>
                  <a:pt x="22" y="130"/>
                  <a:pt x="23" y="132"/>
                  <a:pt x="24" y="133"/>
                </a:cubicBezTo>
                <a:cubicBezTo>
                  <a:pt x="21" y="135"/>
                  <a:pt x="21" y="135"/>
                  <a:pt x="21" y="135"/>
                </a:cubicBezTo>
                <a:cubicBezTo>
                  <a:pt x="21" y="135"/>
                  <a:pt x="21" y="135"/>
                  <a:pt x="21" y="135"/>
                </a:cubicBezTo>
                <a:cubicBezTo>
                  <a:pt x="21" y="135"/>
                  <a:pt x="21" y="135"/>
                  <a:pt x="20" y="135"/>
                </a:cubicBezTo>
                <a:cubicBezTo>
                  <a:pt x="18" y="132"/>
                  <a:pt x="15" y="131"/>
                  <a:pt x="12" y="131"/>
                </a:cubicBezTo>
                <a:cubicBezTo>
                  <a:pt x="9" y="131"/>
                  <a:pt x="6" y="132"/>
                  <a:pt x="4" y="135"/>
                </a:cubicBezTo>
                <a:cubicBezTo>
                  <a:pt x="4" y="135"/>
                  <a:pt x="4" y="135"/>
                  <a:pt x="3" y="135"/>
                </a:cubicBezTo>
                <a:cubicBezTo>
                  <a:pt x="1" y="138"/>
                  <a:pt x="0" y="140"/>
                  <a:pt x="0" y="143"/>
                </a:cubicBezTo>
                <a:cubicBezTo>
                  <a:pt x="0" y="146"/>
                  <a:pt x="1" y="150"/>
                  <a:pt x="4" y="152"/>
                </a:cubicBezTo>
                <a:cubicBezTo>
                  <a:pt x="6" y="154"/>
                  <a:pt x="8" y="155"/>
                  <a:pt x="11" y="155"/>
                </a:cubicBezTo>
                <a:cubicBezTo>
                  <a:pt x="11" y="158"/>
                  <a:pt x="13" y="161"/>
                  <a:pt x="15" y="163"/>
                </a:cubicBezTo>
                <a:cubicBezTo>
                  <a:pt x="17" y="165"/>
                  <a:pt x="20" y="166"/>
                  <a:pt x="23" y="166"/>
                </a:cubicBezTo>
                <a:cubicBezTo>
                  <a:pt x="26" y="166"/>
                  <a:pt x="29" y="165"/>
                  <a:pt x="31" y="163"/>
                </a:cubicBezTo>
                <a:cubicBezTo>
                  <a:pt x="32" y="163"/>
                  <a:pt x="32" y="163"/>
                  <a:pt x="32" y="163"/>
                </a:cubicBezTo>
                <a:cubicBezTo>
                  <a:pt x="34" y="160"/>
                  <a:pt x="35" y="157"/>
                  <a:pt x="35" y="155"/>
                </a:cubicBezTo>
                <a:cubicBezTo>
                  <a:pt x="35" y="154"/>
                  <a:pt x="35" y="154"/>
                  <a:pt x="35" y="154"/>
                </a:cubicBezTo>
                <a:cubicBezTo>
                  <a:pt x="35" y="151"/>
                  <a:pt x="34" y="148"/>
                  <a:pt x="32" y="146"/>
                </a:cubicBezTo>
                <a:cubicBezTo>
                  <a:pt x="32" y="146"/>
                  <a:pt x="31" y="146"/>
                  <a:pt x="31" y="146"/>
                </a:cubicBezTo>
                <a:cubicBezTo>
                  <a:pt x="31" y="145"/>
                  <a:pt x="31" y="145"/>
                  <a:pt x="31" y="145"/>
                </a:cubicBezTo>
                <a:cubicBezTo>
                  <a:pt x="34" y="143"/>
                  <a:pt x="34" y="143"/>
                  <a:pt x="34" y="143"/>
                </a:cubicBezTo>
                <a:cubicBezTo>
                  <a:pt x="35" y="143"/>
                  <a:pt x="36" y="144"/>
                  <a:pt x="37" y="144"/>
                </a:cubicBezTo>
                <a:cubicBezTo>
                  <a:pt x="46" y="148"/>
                  <a:pt x="57" y="147"/>
                  <a:pt x="67" y="137"/>
                </a:cubicBezTo>
                <a:cubicBezTo>
                  <a:pt x="74" y="130"/>
                  <a:pt x="87" y="126"/>
                  <a:pt x="102" y="123"/>
                </a:cubicBezTo>
                <a:cubicBezTo>
                  <a:pt x="121" y="118"/>
                  <a:pt x="141" y="113"/>
                  <a:pt x="155" y="98"/>
                </a:cubicBezTo>
                <a:cubicBezTo>
                  <a:pt x="156" y="98"/>
                  <a:pt x="156" y="98"/>
                  <a:pt x="156" y="98"/>
                </a:cubicBezTo>
                <a:cubicBezTo>
                  <a:pt x="163" y="91"/>
                  <a:pt x="166" y="81"/>
                  <a:pt x="166" y="71"/>
                </a:cubicBezTo>
                <a:close/>
                <a:moveTo>
                  <a:pt x="16" y="144"/>
                </a:moveTo>
                <a:cubicBezTo>
                  <a:pt x="16" y="144"/>
                  <a:pt x="16" y="144"/>
                  <a:pt x="16" y="144"/>
                </a:cubicBezTo>
                <a:cubicBezTo>
                  <a:pt x="16" y="144"/>
                  <a:pt x="15" y="145"/>
                  <a:pt x="15" y="146"/>
                </a:cubicBezTo>
                <a:cubicBezTo>
                  <a:pt x="15" y="146"/>
                  <a:pt x="15" y="146"/>
                  <a:pt x="15" y="146"/>
                </a:cubicBezTo>
                <a:cubicBezTo>
                  <a:pt x="15" y="146"/>
                  <a:pt x="15" y="146"/>
                  <a:pt x="15" y="146"/>
                </a:cubicBezTo>
                <a:cubicBezTo>
                  <a:pt x="15" y="146"/>
                  <a:pt x="15" y="146"/>
                  <a:pt x="15" y="146"/>
                </a:cubicBezTo>
                <a:cubicBezTo>
                  <a:pt x="15" y="146"/>
                  <a:pt x="15" y="146"/>
                  <a:pt x="15" y="146"/>
                </a:cubicBezTo>
                <a:cubicBezTo>
                  <a:pt x="15" y="146"/>
                  <a:pt x="15" y="146"/>
                  <a:pt x="15" y="146"/>
                </a:cubicBezTo>
                <a:cubicBezTo>
                  <a:pt x="15" y="146"/>
                  <a:pt x="15" y="146"/>
                  <a:pt x="15" y="146"/>
                </a:cubicBezTo>
                <a:cubicBezTo>
                  <a:pt x="15" y="146"/>
                  <a:pt x="15" y="146"/>
                  <a:pt x="15" y="146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4" y="147"/>
                  <a:pt x="13" y="147"/>
                  <a:pt x="12" y="147"/>
                </a:cubicBezTo>
                <a:cubicBezTo>
                  <a:pt x="11" y="147"/>
                  <a:pt x="10" y="147"/>
                  <a:pt x="10" y="146"/>
                </a:cubicBezTo>
                <a:cubicBezTo>
                  <a:pt x="9" y="145"/>
                  <a:pt x="9" y="144"/>
                  <a:pt x="9" y="143"/>
                </a:cubicBezTo>
                <a:cubicBezTo>
                  <a:pt x="9" y="142"/>
                  <a:pt x="9" y="142"/>
                  <a:pt x="10" y="141"/>
                </a:cubicBezTo>
                <a:cubicBezTo>
                  <a:pt x="10" y="141"/>
                  <a:pt x="10" y="141"/>
                  <a:pt x="10" y="141"/>
                </a:cubicBezTo>
                <a:cubicBezTo>
                  <a:pt x="10" y="140"/>
                  <a:pt x="11" y="140"/>
                  <a:pt x="12" y="140"/>
                </a:cubicBezTo>
                <a:cubicBezTo>
                  <a:pt x="14" y="140"/>
                  <a:pt x="16" y="141"/>
                  <a:pt x="16" y="143"/>
                </a:cubicBezTo>
                <a:cubicBezTo>
                  <a:pt x="16" y="144"/>
                  <a:pt x="16" y="144"/>
                  <a:pt x="16" y="144"/>
                </a:cubicBezTo>
                <a:close/>
                <a:moveTo>
                  <a:pt x="26" y="157"/>
                </a:moveTo>
                <a:cubicBezTo>
                  <a:pt x="26" y="157"/>
                  <a:pt x="26" y="157"/>
                  <a:pt x="26" y="157"/>
                </a:cubicBezTo>
                <a:cubicBezTo>
                  <a:pt x="25" y="157"/>
                  <a:pt x="25" y="157"/>
                  <a:pt x="25" y="157"/>
                </a:cubicBezTo>
                <a:cubicBezTo>
                  <a:pt x="25" y="157"/>
                  <a:pt x="24" y="158"/>
                  <a:pt x="23" y="158"/>
                </a:cubicBezTo>
                <a:cubicBezTo>
                  <a:pt x="22" y="158"/>
                  <a:pt x="21" y="157"/>
                  <a:pt x="21" y="157"/>
                </a:cubicBezTo>
                <a:cubicBezTo>
                  <a:pt x="20" y="156"/>
                  <a:pt x="20" y="155"/>
                  <a:pt x="20" y="154"/>
                </a:cubicBezTo>
                <a:cubicBezTo>
                  <a:pt x="20" y="154"/>
                  <a:pt x="20" y="154"/>
                  <a:pt x="20" y="154"/>
                </a:cubicBezTo>
                <a:cubicBezTo>
                  <a:pt x="20" y="152"/>
                  <a:pt x="21" y="151"/>
                  <a:pt x="23" y="151"/>
                </a:cubicBezTo>
                <a:cubicBezTo>
                  <a:pt x="25" y="151"/>
                  <a:pt x="27" y="152"/>
                  <a:pt x="27" y="154"/>
                </a:cubicBezTo>
                <a:cubicBezTo>
                  <a:pt x="27" y="154"/>
                  <a:pt x="27" y="154"/>
                  <a:pt x="27" y="154"/>
                </a:cubicBezTo>
                <a:cubicBezTo>
                  <a:pt x="27" y="155"/>
                  <a:pt x="26" y="156"/>
                  <a:pt x="26" y="157"/>
                </a:cubicBezTo>
                <a:close/>
                <a:moveTo>
                  <a:pt x="98" y="109"/>
                </a:moveTo>
                <a:cubicBezTo>
                  <a:pt x="98" y="109"/>
                  <a:pt x="98" y="109"/>
                  <a:pt x="98" y="109"/>
                </a:cubicBezTo>
                <a:cubicBezTo>
                  <a:pt x="82" y="113"/>
                  <a:pt x="66" y="117"/>
                  <a:pt x="57" y="127"/>
                </a:cubicBezTo>
                <a:cubicBezTo>
                  <a:pt x="52" y="132"/>
                  <a:pt x="46" y="133"/>
                  <a:pt x="42" y="131"/>
                </a:cubicBezTo>
                <a:cubicBezTo>
                  <a:pt x="40" y="130"/>
                  <a:pt x="39" y="129"/>
                  <a:pt x="37" y="128"/>
                </a:cubicBezTo>
                <a:cubicBezTo>
                  <a:pt x="36" y="127"/>
                  <a:pt x="35" y="125"/>
                  <a:pt x="34" y="124"/>
                </a:cubicBezTo>
                <a:cubicBezTo>
                  <a:pt x="34" y="123"/>
                  <a:pt x="34" y="123"/>
                  <a:pt x="34" y="123"/>
                </a:cubicBezTo>
                <a:cubicBezTo>
                  <a:pt x="33" y="119"/>
                  <a:pt x="34" y="114"/>
                  <a:pt x="39" y="109"/>
                </a:cubicBezTo>
                <a:cubicBezTo>
                  <a:pt x="48" y="99"/>
                  <a:pt x="52" y="84"/>
                  <a:pt x="57" y="67"/>
                </a:cubicBezTo>
                <a:cubicBezTo>
                  <a:pt x="58" y="63"/>
                  <a:pt x="59" y="58"/>
                  <a:pt x="60" y="54"/>
                </a:cubicBezTo>
                <a:cubicBezTo>
                  <a:pt x="64" y="65"/>
                  <a:pt x="70" y="76"/>
                  <a:pt x="80" y="86"/>
                </a:cubicBezTo>
                <a:cubicBezTo>
                  <a:pt x="89" y="95"/>
                  <a:pt x="100" y="102"/>
                  <a:pt x="112" y="106"/>
                </a:cubicBezTo>
                <a:cubicBezTo>
                  <a:pt x="107" y="107"/>
                  <a:pt x="103" y="108"/>
                  <a:pt x="98" y="109"/>
                </a:cubicBezTo>
                <a:close/>
                <a:moveTo>
                  <a:pt x="146" y="88"/>
                </a:moveTo>
                <a:cubicBezTo>
                  <a:pt x="146" y="88"/>
                  <a:pt x="146" y="88"/>
                  <a:pt x="146" y="88"/>
                </a:cubicBezTo>
                <a:cubicBezTo>
                  <a:pt x="145" y="88"/>
                  <a:pt x="145" y="88"/>
                  <a:pt x="145" y="88"/>
                </a:cubicBezTo>
                <a:cubicBezTo>
                  <a:pt x="140" y="94"/>
                  <a:pt x="131" y="95"/>
                  <a:pt x="122" y="94"/>
                </a:cubicBezTo>
                <a:cubicBezTo>
                  <a:pt x="111" y="92"/>
                  <a:pt x="100" y="86"/>
                  <a:pt x="90" y="76"/>
                </a:cubicBezTo>
                <a:cubicBezTo>
                  <a:pt x="80" y="66"/>
                  <a:pt x="74" y="55"/>
                  <a:pt x="72" y="44"/>
                </a:cubicBezTo>
                <a:cubicBezTo>
                  <a:pt x="70" y="34"/>
                  <a:pt x="72" y="26"/>
                  <a:pt x="78" y="20"/>
                </a:cubicBezTo>
                <a:cubicBezTo>
                  <a:pt x="82" y="15"/>
                  <a:pt x="88" y="13"/>
                  <a:pt x="95" y="14"/>
                </a:cubicBezTo>
                <a:cubicBezTo>
                  <a:pt x="95" y="14"/>
                  <a:pt x="95" y="14"/>
                  <a:pt x="95" y="14"/>
                </a:cubicBezTo>
                <a:cubicBezTo>
                  <a:pt x="96" y="14"/>
                  <a:pt x="96" y="14"/>
                  <a:pt x="96" y="14"/>
                </a:cubicBezTo>
                <a:cubicBezTo>
                  <a:pt x="97" y="14"/>
                  <a:pt x="97" y="14"/>
                  <a:pt x="97" y="14"/>
                </a:cubicBezTo>
                <a:cubicBezTo>
                  <a:pt x="98" y="14"/>
                  <a:pt x="100" y="14"/>
                  <a:pt x="102" y="14"/>
                </a:cubicBezTo>
                <a:cubicBezTo>
                  <a:pt x="107" y="15"/>
                  <a:pt x="112" y="17"/>
                  <a:pt x="117" y="19"/>
                </a:cubicBezTo>
                <a:cubicBezTo>
                  <a:pt x="118" y="20"/>
                  <a:pt x="118" y="20"/>
                  <a:pt x="118" y="20"/>
                </a:cubicBezTo>
                <a:cubicBezTo>
                  <a:pt x="119" y="21"/>
                  <a:pt x="120" y="21"/>
                  <a:pt x="120" y="22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2" y="23"/>
                  <a:pt x="123" y="23"/>
                  <a:pt x="124" y="24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8" y="26"/>
                  <a:pt x="130" y="29"/>
                  <a:pt x="133" y="32"/>
                </a:cubicBezTo>
                <a:cubicBezTo>
                  <a:pt x="134" y="32"/>
                  <a:pt x="134" y="32"/>
                  <a:pt x="134" y="32"/>
                </a:cubicBezTo>
                <a:cubicBezTo>
                  <a:pt x="134" y="32"/>
                  <a:pt x="134" y="32"/>
                  <a:pt x="134" y="32"/>
                </a:cubicBezTo>
                <a:cubicBezTo>
                  <a:pt x="134" y="32"/>
                  <a:pt x="134" y="32"/>
                  <a:pt x="134" y="32"/>
                </a:cubicBezTo>
                <a:cubicBezTo>
                  <a:pt x="141" y="40"/>
                  <a:pt x="146" y="48"/>
                  <a:pt x="149" y="56"/>
                </a:cubicBezTo>
                <a:cubicBezTo>
                  <a:pt x="149" y="56"/>
                  <a:pt x="149" y="56"/>
                  <a:pt x="149" y="56"/>
                </a:cubicBezTo>
                <a:cubicBezTo>
                  <a:pt x="150" y="57"/>
                  <a:pt x="150" y="57"/>
                  <a:pt x="150" y="57"/>
                </a:cubicBezTo>
                <a:cubicBezTo>
                  <a:pt x="150" y="57"/>
                  <a:pt x="150" y="57"/>
                  <a:pt x="150" y="57"/>
                </a:cubicBezTo>
                <a:cubicBezTo>
                  <a:pt x="150" y="58"/>
                  <a:pt x="150" y="58"/>
                  <a:pt x="150" y="58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50" y="59"/>
                  <a:pt x="150" y="59"/>
                  <a:pt x="150" y="59"/>
                </a:cubicBezTo>
                <a:cubicBezTo>
                  <a:pt x="151" y="60"/>
                  <a:pt x="151" y="60"/>
                  <a:pt x="151" y="61"/>
                </a:cubicBezTo>
                <a:cubicBezTo>
                  <a:pt x="151" y="61"/>
                  <a:pt x="151" y="61"/>
                  <a:pt x="151" y="61"/>
                </a:cubicBezTo>
                <a:cubicBezTo>
                  <a:pt x="151" y="62"/>
                  <a:pt x="151" y="63"/>
                  <a:pt x="151" y="64"/>
                </a:cubicBezTo>
                <a:cubicBezTo>
                  <a:pt x="152" y="66"/>
                  <a:pt x="152" y="69"/>
                  <a:pt x="152" y="71"/>
                </a:cubicBezTo>
                <a:cubicBezTo>
                  <a:pt x="152" y="78"/>
                  <a:pt x="150" y="84"/>
                  <a:pt x="146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243"/>
          <p:cNvSpPr>
            <a:spLocks noEditPoints="1"/>
          </p:cNvSpPr>
          <p:nvPr/>
        </p:nvSpPr>
        <p:spPr bwMode="auto">
          <a:xfrm>
            <a:off x="4775884" y="5109131"/>
            <a:ext cx="285664" cy="284498"/>
          </a:xfrm>
          <a:custGeom>
            <a:avLst/>
            <a:gdLst>
              <a:gd name="T0" fmla="*/ 80 w 188"/>
              <a:gd name="T1" fmla="*/ 33 h 188"/>
              <a:gd name="T2" fmla="*/ 101 w 188"/>
              <a:gd name="T3" fmla="*/ 17 h 188"/>
              <a:gd name="T4" fmla="*/ 176 w 188"/>
              <a:gd name="T5" fmla="*/ 7 h 188"/>
              <a:gd name="T6" fmla="*/ 181 w 188"/>
              <a:gd name="T7" fmla="*/ 13 h 188"/>
              <a:gd name="T8" fmla="*/ 171 w 188"/>
              <a:gd name="T9" fmla="*/ 87 h 188"/>
              <a:gd name="T10" fmla="*/ 155 w 188"/>
              <a:gd name="T11" fmla="*/ 108 h 188"/>
              <a:gd name="T12" fmla="*/ 155 w 188"/>
              <a:gd name="T13" fmla="*/ 108 h 188"/>
              <a:gd name="T14" fmla="*/ 96 w 188"/>
              <a:gd name="T15" fmla="*/ 137 h 188"/>
              <a:gd name="T16" fmla="*/ 83 w 188"/>
              <a:gd name="T17" fmla="*/ 182 h 188"/>
              <a:gd name="T18" fmla="*/ 75 w 188"/>
              <a:gd name="T19" fmla="*/ 187 h 188"/>
              <a:gd name="T20" fmla="*/ 70 w 188"/>
              <a:gd name="T21" fmla="*/ 182 h 188"/>
              <a:gd name="T22" fmla="*/ 53 w 188"/>
              <a:gd name="T23" fmla="*/ 135 h 188"/>
              <a:gd name="T24" fmla="*/ 6 w 188"/>
              <a:gd name="T25" fmla="*/ 118 h 188"/>
              <a:gd name="T26" fmla="*/ 1 w 188"/>
              <a:gd name="T27" fmla="*/ 109 h 188"/>
              <a:gd name="T28" fmla="*/ 6 w 188"/>
              <a:gd name="T29" fmla="*/ 105 h 188"/>
              <a:gd name="T30" fmla="*/ 6 w 188"/>
              <a:gd name="T31" fmla="*/ 105 h 188"/>
              <a:gd name="T32" fmla="*/ 51 w 188"/>
              <a:gd name="T33" fmla="*/ 93 h 188"/>
              <a:gd name="T34" fmla="*/ 80 w 188"/>
              <a:gd name="T35" fmla="*/ 33 h 188"/>
              <a:gd name="T36" fmla="*/ 157 w 188"/>
              <a:gd name="T37" fmla="*/ 84 h 188"/>
              <a:gd name="T38" fmla="*/ 157 w 188"/>
              <a:gd name="T39" fmla="*/ 84 h 188"/>
              <a:gd name="T40" fmla="*/ 143 w 188"/>
              <a:gd name="T41" fmla="*/ 78 h 188"/>
              <a:gd name="T42" fmla="*/ 124 w 188"/>
              <a:gd name="T43" fmla="*/ 64 h 188"/>
              <a:gd name="T44" fmla="*/ 110 w 188"/>
              <a:gd name="T45" fmla="*/ 45 h 188"/>
              <a:gd name="T46" fmla="*/ 105 w 188"/>
              <a:gd name="T47" fmla="*/ 31 h 188"/>
              <a:gd name="T48" fmla="*/ 90 w 188"/>
              <a:gd name="T49" fmla="*/ 43 h 188"/>
              <a:gd name="T50" fmla="*/ 65 w 188"/>
              <a:gd name="T51" fmla="*/ 98 h 188"/>
              <a:gd name="T52" fmla="*/ 60 w 188"/>
              <a:gd name="T53" fmla="*/ 105 h 188"/>
              <a:gd name="T54" fmla="*/ 32 w 188"/>
              <a:gd name="T55" fmla="*/ 112 h 188"/>
              <a:gd name="T56" fmla="*/ 61 w 188"/>
              <a:gd name="T57" fmla="*/ 123 h 188"/>
              <a:gd name="T58" fmla="*/ 66 w 188"/>
              <a:gd name="T59" fmla="*/ 127 h 188"/>
              <a:gd name="T60" fmla="*/ 76 w 188"/>
              <a:gd name="T61" fmla="*/ 156 h 188"/>
              <a:gd name="T62" fmla="*/ 83 w 188"/>
              <a:gd name="T63" fmla="*/ 129 h 188"/>
              <a:gd name="T64" fmla="*/ 90 w 188"/>
              <a:gd name="T65" fmla="*/ 123 h 188"/>
              <a:gd name="T66" fmla="*/ 145 w 188"/>
              <a:gd name="T67" fmla="*/ 98 h 188"/>
              <a:gd name="T68" fmla="*/ 157 w 188"/>
              <a:gd name="T69" fmla="*/ 84 h 188"/>
              <a:gd name="T70" fmla="*/ 147 w 188"/>
              <a:gd name="T71" fmla="*/ 71 h 188"/>
              <a:gd name="T72" fmla="*/ 147 w 188"/>
              <a:gd name="T73" fmla="*/ 71 h 188"/>
              <a:gd name="T74" fmla="*/ 161 w 188"/>
              <a:gd name="T75" fmla="*/ 76 h 188"/>
              <a:gd name="T76" fmla="*/ 168 w 188"/>
              <a:gd name="T77" fmla="*/ 20 h 188"/>
              <a:gd name="T78" fmla="*/ 112 w 188"/>
              <a:gd name="T79" fmla="*/ 27 h 188"/>
              <a:gd name="T80" fmla="*/ 118 w 188"/>
              <a:gd name="T81" fmla="*/ 41 h 188"/>
              <a:gd name="T82" fmla="*/ 130 w 188"/>
              <a:gd name="T83" fmla="*/ 58 h 188"/>
              <a:gd name="T84" fmla="*/ 147 w 188"/>
              <a:gd name="T85" fmla="*/ 71 h 188"/>
              <a:gd name="T86" fmla="*/ 142 w 188"/>
              <a:gd name="T87" fmla="*/ 35 h 188"/>
              <a:gd name="T88" fmla="*/ 142 w 188"/>
              <a:gd name="T89" fmla="*/ 35 h 188"/>
              <a:gd name="T90" fmla="*/ 142 w 188"/>
              <a:gd name="T91" fmla="*/ 46 h 188"/>
              <a:gd name="T92" fmla="*/ 153 w 188"/>
              <a:gd name="T93" fmla="*/ 46 h 188"/>
              <a:gd name="T94" fmla="*/ 153 w 188"/>
              <a:gd name="T95" fmla="*/ 35 h 188"/>
              <a:gd name="T96" fmla="*/ 142 w 188"/>
              <a:gd name="T97" fmla="*/ 35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8" h="188">
                <a:moveTo>
                  <a:pt x="80" y="33"/>
                </a:moveTo>
                <a:cubicBezTo>
                  <a:pt x="86" y="27"/>
                  <a:pt x="93" y="21"/>
                  <a:pt x="101" y="17"/>
                </a:cubicBezTo>
                <a:cubicBezTo>
                  <a:pt x="123" y="4"/>
                  <a:pt x="151" y="0"/>
                  <a:pt x="176" y="7"/>
                </a:cubicBezTo>
                <a:cubicBezTo>
                  <a:pt x="179" y="8"/>
                  <a:pt x="181" y="10"/>
                  <a:pt x="181" y="13"/>
                </a:cubicBezTo>
                <a:cubicBezTo>
                  <a:pt x="188" y="38"/>
                  <a:pt x="184" y="65"/>
                  <a:pt x="171" y="87"/>
                </a:cubicBezTo>
                <a:cubicBezTo>
                  <a:pt x="167" y="95"/>
                  <a:pt x="162" y="102"/>
                  <a:pt x="155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39" y="124"/>
                  <a:pt x="118" y="135"/>
                  <a:pt x="96" y="137"/>
                </a:cubicBezTo>
                <a:cubicBezTo>
                  <a:pt x="83" y="182"/>
                  <a:pt x="83" y="182"/>
                  <a:pt x="83" y="182"/>
                </a:cubicBezTo>
                <a:cubicBezTo>
                  <a:pt x="82" y="186"/>
                  <a:pt x="79" y="188"/>
                  <a:pt x="75" y="187"/>
                </a:cubicBezTo>
                <a:cubicBezTo>
                  <a:pt x="72" y="186"/>
                  <a:pt x="71" y="184"/>
                  <a:pt x="70" y="182"/>
                </a:cubicBezTo>
                <a:cubicBezTo>
                  <a:pt x="53" y="135"/>
                  <a:pt x="53" y="135"/>
                  <a:pt x="53" y="135"/>
                </a:cubicBezTo>
                <a:cubicBezTo>
                  <a:pt x="6" y="118"/>
                  <a:pt x="6" y="118"/>
                  <a:pt x="6" y="118"/>
                </a:cubicBezTo>
                <a:cubicBezTo>
                  <a:pt x="2" y="117"/>
                  <a:pt x="0" y="113"/>
                  <a:pt x="1" y="109"/>
                </a:cubicBezTo>
                <a:cubicBezTo>
                  <a:pt x="2" y="107"/>
                  <a:pt x="4" y="105"/>
                  <a:pt x="6" y="105"/>
                </a:cubicBezTo>
                <a:cubicBezTo>
                  <a:pt x="6" y="105"/>
                  <a:pt x="6" y="105"/>
                  <a:pt x="6" y="105"/>
                </a:cubicBezTo>
                <a:cubicBezTo>
                  <a:pt x="51" y="93"/>
                  <a:pt x="51" y="93"/>
                  <a:pt x="51" y="93"/>
                </a:cubicBezTo>
                <a:cubicBezTo>
                  <a:pt x="54" y="70"/>
                  <a:pt x="64" y="49"/>
                  <a:pt x="80" y="33"/>
                </a:cubicBezTo>
                <a:close/>
                <a:moveTo>
                  <a:pt x="157" y="84"/>
                </a:moveTo>
                <a:cubicBezTo>
                  <a:pt x="157" y="84"/>
                  <a:pt x="157" y="84"/>
                  <a:pt x="157" y="84"/>
                </a:cubicBezTo>
                <a:cubicBezTo>
                  <a:pt x="152" y="82"/>
                  <a:pt x="148" y="81"/>
                  <a:pt x="143" y="78"/>
                </a:cubicBezTo>
                <a:cubicBezTo>
                  <a:pt x="136" y="75"/>
                  <a:pt x="130" y="70"/>
                  <a:pt x="124" y="64"/>
                </a:cubicBezTo>
                <a:cubicBezTo>
                  <a:pt x="118" y="58"/>
                  <a:pt x="114" y="52"/>
                  <a:pt x="110" y="45"/>
                </a:cubicBezTo>
                <a:cubicBezTo>
                  <a:pt x="108" y="41"/>
                  <a:pt x="106" y="36"/>
                  <a:pt x="105" y="31"/>
                </a:cubicBezTo>
                <a:cubicBezTo>
                  <a:pt x="99" y="34"/>
                  <a:pt x="94" y="38"/>
                  <a:pt x="90" y="43"/>
                </a:cubicBezTo>
                <a:cubicBezTo>
                  <a:pt x="75" y="58"/>
                  <a:pt x="66" y="77"/>
                  <a:pt x="65" y="98"/>
                </a:cubicBezTo>
                <a:cubicBezTo>
                  <a:pt x="65" y="101"/>
                  <a:pt x="63" y="104"/>
                  <a:pt x="60" y="105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61" y="123"/>
                  <a:pt x="61" y="123"/>
                  <a:pt x="61" y="123"/>
                </a:cubicBezTo>
                <a:cubicBezTo>
                  <a:pt x="63" y="124"/>
                  <a:pt x="65" y="125"/>
                  <a:pt x="66" y="127"/>
                </a:cubicBezTo>
                <a:cubicBezTo>
                  <a:pt x="76" y="156"/>
                  <a:pt x="76" y="156"/>
                  <a:pt x="76" y="156"/>
                </a:cubicBezTo>
                <a:cubicBezTo>
                  <a:pt x="83" y="129"/>
                  <a:pt x="83" y="129"/>
                  <a:pt x="83" y="129"/>
                </a:cubicBezTo>
                <a:cubicBezTo>
                  <a:pt x="84" y="126"/>
                  <a:pt x="87" y="124"/>
                  <a:pt x="90" y="123"/>
                </a:cubicBezTo>
                <a:cubicBezTo>
                  <a:pt x="110" y="122"/>
                  <a:pt x="130" y="113"/>
                  <a:pt x="145" y="98"/>
                </a:cubicBezTo>
                <a:cubicBezTo>
                  <a:pt x="150" y="94"/>
                  <a:pt x="154" y="89"/>
                  <a:pt x="157" y="84"/>
                </a:cubicBezTo>
                <a:close/>
                <a:moveTo>
                  <a:pt x="147" y="71"/>
                </a:moveTo>
                <a:cubicBezTo>
                  <a:pt x="147" y="71"/>
                  <a:pt x="147" y="71"/>
                  <a:pt x="147" y="71"/>
                </a:cubicBezTo>
                <a:cubicBezTo>
                  <a:pt x="152" y="73"/>
                  <a:pt x="156" y="75"/>
                  <a:pt x="161" y="76"/>
                </a:cubicBezTo>
                <a:cubicBezTo>
                  <a:pt x="170" y="59"/>
                  <a:pt x="172" y="39"/>
                  <a:pt x="168" y="20"/>
                </a:cubicBezTo>
                <a:cubicBezTo>
                  <a:pt x="149" y="16"/>
                  <a:pt x="130" y="18"/>
                  <a:pt x="112" y="27"/>
                </a:cubicBezTo>
                <a:cubicBezTo>
                  <a:pt x="113" y="32"/>
                  <a:pt x="115" y="37"/>
                  <a:pt x="118" y="41"/>
                </a:cubicBezTo>
                <a:cubicBezTo>
                  <a:pt x="121" y="47"/>
                  <a:pt x="125" y="53"/>
                  <a:pt x="130" y="58"/>
                </a:cubicBezTo>
                <a:cubicBezTo>
                  <a:pt x="135" y="63"/>
                  <a:pt x="141" y="68"/>
                  <a:pt x="147" y="71"/>
                </a:cubicBezTo>
                <a:close/>
                <a:moveTo>
                  <a:pt x="142" y="35"/>
                </a:moveTo>
                <a:cubicBezTo>
                  <a:pt x="142" y="35"/>
                  <a:pt x="142" y="35"/>
                  <a:pt x="142" y="35"/>
                </a:cubicBezTo>
                <a:cubicBezTo>
                  <a:pt x="140" y="38"/>
                  <a:pt x="140" y="43"/>
                  <a:pt x="142" y="46"/>
                </a:cubicBezTo>
                <a:cubicBezTo>
                  <a:pt x="145" y="49"/>
                  <a:pt x="150" y="49"/>
                  <a:pt x="153" y="46"/>
                </a:cubicBezTo>
                <a:cubicBezTo>
                  <a:pt x="156" y="43"/>
                  <a:pt x="156" y="38"/>
                  <a:pt x="153" y="35"/>
                </a:cubicBezTo>
                <a:cubicBezTo>
                  <a:pt x="150" y="33"/>
                  <a:pt x="145" y="33"/>
                  <a:pt x="142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47"/>
          <p:cNvSpPr>
            <a:spLocks noEditPoints="1"/>
          </p:cNvSpPr>
          <p:nvPr/>
        </p:nvSpPr>
        <p:spPr bwMode="auto">
          <a:xfrm>
            <a:off x="6785176" y="3102023"/>
            <a:ext cx="227365" cy="277500"/>
          </a:xfrm>
          <a:custGeom>
            <a:avLst/>
            <a:gdLst>
              <a:gd name="T0" fmla="*/ 146 w 150"/>
              <a:gd name="T1" fmla="*/ 92 h 183"/>
              <a:gd name="T2" fmla="*/ 123 w 150"/>
              <a:gd name="T3" fmla="*/ 27 h 183"/>
              <a:gd name="T4" fmla="*/ 75 w 150"/>
              <a:gd name="T5" fmla="*/ 0 h 183"/>
              <a:gd name="T6" fmla="*/ 27 w 150"/>
              <a:gd name="T7" fmla="*/ 27 h 183"/>
              <a:gd name="T8" fmla="*/ 4 w 150"/>
              <a:gd name="T9" fmla="*/ 92 h 183"/>
              <a:gd name="T10" fmla="*/ 40 w 150"/>
              <a:gd name="T11" fmla="*/ 174 h 183"/>
              <a:gd name="T12" fmla="*/ 75 w 150"/>
              <a:gd name="T13" fmla="*/ 183 h 183"/>
              <a:gd name="T14" fmla="*/ 110 w 150"/>
              <a:gd name="T15" fmla="*/ 174 h 183"/>
              <a:gd name="T16" fmla="*/ 146 w 150"/>
              <a:gd name="T17" fmla="*/ 92 h 183"/>
              <a:gd name="T18" fmla="*/ 103 w 150"/>
              <a:gd name="T19" fmla="*/ 162 h 183"/>
              <a:gd name="T20" fmla="*/ 103 w 150"/>
              <a:gd name="T21" fmla="*/ 162 h 183"/>
              <a:gd name="T22" fmla="*/ 75 w 150"/>
              <a:gd name="T23" fmla="*/ 169 h 183"/>
              <a:gd name="T24" fmla="*/ 47 w 150"/>
              <a:gd name="T25" fmla="*/ 162 h 183"/>
              <a:gd name="T26" fmla="*/ 18 w 150"/>
              <a:gd name="T27" fmla="*/ 93 h 183"/>
              <a:gd name="T28" fmla="*/ 39 w 150"/>
              <a:gd name="T29" fmla="*/ 35 h 183"/>
              <a:gd name="T30" fmla="*/ 75 w 150"/>
              <a:gd name="T31" fmla="*/ 14 h 183"/>
              <a:gd name="T32" fmla="*/ 112 w 150"/>
              <a:gd name="T33" fmla="*/ 35 h 183"/>
              <a:gd name="T34" fmla="*/ 132 w 150"/>
              <a:gd name="T35" fmla="*/ 93 h 183"/>
              <a:gd name="T36" fmla="*/ 103 w 150"/>
              <a:gd name="T37" fmla="*/ 162 h 183"/>
              <a:gd name="T38" fmla="*/ 75 w 150"/>
              <a:gd name="T39" fmla="*/ 65 h 183"/>
              <a:gd name="T40" fmla="*/ 75 w 150"/>
              <a:gd name="T41" fmla="*/ 65 h 183"/>
              <a:gd name="T42" fmla="*/ 41 w 150"/>
              <a:gd name="T43" fmla="*/ 79 h 183"/>
              <a:gd name="T44" fmla="*/ 27 w 150"/>
              <a:gd name="T45" fmla="*/ 113 h 183"/>
              <a:gd name="T46" fmla="*/ 41 w 150"/>
              <a:gd name="T47" fmla="*/ 147 h 183"/>
              <a:gd name="T48" fmla="*/ 75 w 150"/>
              <a:gd name="T49" fmla="*/ 161 h 183"/>
              <a:gd name="T50" fmla="*/ 109 w 150"/>
              <a:gd name="T51" fmla="*/ 147 h 183"/>
              <a:gd name="T52" fmla="*/ 109 w 150"/>
              <a:gd name="T53" fmla="*/ 147 h 183"/>
              <a:gd name="T54" fmla="*/ 123 w 150"/>
              <a:gd name="T55" fmla="*/ 113 h 183"/>
              <a:gd name="T56" fmla="*/ 109 w 150"/>
              <a:gd name="T57" fmla="*/ 79 h 183"/>
              <a:gd name="T58" fmla="*/ 75 w 150"/>
              <a:gd name="T59" fmla="*/ 65 h 183"/>
              <a:gd name="T60" fmla="*/ 103 w 150"/>
              <a:gd name="T61" fmla="*/ 141 h 183"/>
              <a:gd name="T62" fmla="*/ 103 w 150"/>
              <a:gd name="T63" fmla="*/ 141 h 183"/>
              <a:gd name="T64" fmla="*/ 75 w 150"/>
              <a:gd name="T65" fmla="*/ 153 h 183"/>
              <a:gd name="T66" fmla="*/ 47 w 150"/>
              <a:gd name="T67" fmla="*/ 141 h 183"/>
              <a:gd name="T68" fmla="*/ 36 w 150"/>
              <a:gd name="T69" fmla="*/ 113 h 183"/>
              <a:gd name="T70" fmla="*/ 47 w 150"/>
              <a:gd name="T71" fmla="*/ 85 h 183"/>
              <a:gd name="T72" fmla="*/ 75 w 150"/>
              <a:gd name="T73" fmla="*/ 74 h 183"/>
              <a:gd name="T74" fmla="*/ 103 w 150"/>
              <a:gd name="T75" fmla="*/ 85 h 183"/>
              <a:gd name="T76" fmla="*/ 115 w 150"/>
              <a:gd name="T77" fmla="*/ 113 h 183"/>
              <a:gd name="T78" fmla="*/ 103 w 150"/>
              <a:gd name="T79" fmla="*/ 141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0" h="183">
                <a:moveTo>
                  <a:pt x="146" y="92"/>
                </a:moveTo>
                <a:cubicBezTo>
                  <a:pt x="144" y="68"/>
                  <a:pt x="136" y="44"/>
                  <a:pt x="123" y="27"/>
                </a:cubicBezTo>
                <a:cubicBezTo>
                  <a:pt x="111" y="11"/>
                  <a:pt x="94" y="0"/>
                  <a:pt x="75" y="0"/>
                </a:cubicBezTo>
                <a:cubicBezTo>
                  <a:pt x="56" y="0"/>
                  <a:pt x="40" y="11"/>
                  <a:pt x="27" y="27"/>
                </a:cubicBezTo>
                <a:cubicBezTo>
                  <a:pt x="14" y="44"/>
                  <a:pt x="6" y="68"/>
                  <a:pt x="4" y="92"/>
                </a:cubicBezTo>
                <a:cubicBezTo>
                  <a:pt x="0" y="133"/>
                  <a:pt x="17" y="160"/>
                  <a:pt x="40" y="174"/>
                </a:cubicBezTo>
                <a:cubicBezTo>
                  <a:pt x="51" y="180"/>
                  <a:pt x="63" y="183"/>
                  <a:pt x="75" y="183"/>
                </a:cubicBezTo>
                <a:cubicBezTo>
                  <a:pt x="87" y="183"/>
                  <a:pt x="100" y="180"/>
                  <a:pt x="110" y="174"/>
                </a:cubicBezTo>
                <a:cubicBezTo>
                  <a:pt x="133" y="160"/>
                  <a:pt x="150" y="133"/>
                  <a:pt x="146" y="92"/>
                </a:cubicBezTo>
                <a:close/>
                <a:moveTo>
                  <a:pt x="103" y="162"/>
                </a:moveTo>
                <a:cubicBezTo>
                  <a:pt x="103" y="162"/>
                  <a:pt x="103" y="162"/>
                  <a:pt x="103" y="162"/>
                </a:cubicBezTo>
                <a:cubicBezTo>
                  <a:pt x="95" y="167"/>
                  <a:pt x="85" y="169"/>
                  <a:pt x="75" y="169"/>
                </a:cubicBezTo>
                <a:cubicBezTo>
                  <a:pt x="65" y="169"/>
                  <a:pt x="56" y="167"/>
                  <a:pt x="47" y="162"/>
                </a:cubicBezTo>
                <a:cubicBezTo>
                  <a:pt x="28" y="151"/>
                  <a:pt x="15" y="128"/>
                  <a:pt x="18" y="93"/>
                </a:cubicBezTo>
                <a:cubicBezTo>
                  <a:pt x="20" y="72"/>
                  <a:pt x="27" y="50"/>
                  <a:pt x="39" y="35"/>
                </a:cubicBezTo>
                <a:cubicBezTo>
                  <a:pt x="48" y="22"/>
                  <a:pt x="61" y="14"/>
                  <a:pt x="75" y="14"/>
                </a:cubicBezTo>
                <a:cubicBezTo>
                  <a:pt x="90" y="14"/>
                  <a:pt x="102" y="22"/>
                  <a:pt x="112" y="35"/>
                </a:cubicBezTo>
                <a:cubicBezTo>
                  <a:pt x="123" y="50"/>
                  <a:pt x="131" y="72"/>
                  <a:pt x="132" y="93"/>
                </a:cubicBezTo>
                <a:cubicBezTo>
                  <a:pt x="135" y="128"/>
                  <a:pt x="122" y="151"/>
                  <a:pt x="103" y="162"/>
                </a:cubicBezTo>
                <a:close/>
                <a:moveTo>
                  <a:pt x="75" y="65"/>
                </a:moveTo>
                <a:cubicBezTo>
                  <a:pt x="75" y="65"/>
                  <a:pt x="75" y="65"/>
                  <a:pt x="75" y="65"/>
                </a:cubicBezTo>
                <a:cubicBezTo>
                  <a:pt x="62" y="65"/>
                  <a:pt x="50" y="70"/>
                  <a:pt x="41" y="79"/>
                </a:cubicBezTo>
                <a:cubicBezTo>
                  <a:pt x="32" y="88"/>
                  <a:pt x="27" y="100"/>
                  <a:pt x="27" y="113"/>
                </a:cubicBezTo>
                <a:cubicBezTo>
                  <a:pt x="27" y="126"/>
                  <a:pt x="32" y="138"/>
                  <a:pt x="41" y="147"/>
                </a:cubicBezTo>
                <a:cubicBezTo>
                  <a:pt x="50" y="156"/>
                  <a:pt x="62" y="161"/>
                  <a:pt x="75" y="161"/>
                </a:cubicBezTo>
                <a:cubicBezTo>
                  <a:pt x="88" y="161"/>
                  <a:pt x="101" y="156"/>
                  <a:pt x="109" y="147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18" y="138"/>
                  <a:pt x="123" y="126"/>
                  <a:pt x="123" y="113"/>
                </a:cubicBezTo>
                <a:cubicBezTo>
                  <a:pt x="123" y="100"/>
                  <a:pt x="118" y="88"/>
                  <a:pt x="109" y="79"/>
                </a:cubicBezTo>
                <a:cubicBezTo>
                  <a:pt x="101" y="70"/>
                  <a:pt x="88" y="65"/>
                  <a:pt x="75" y="65"/>
                </a:cubicBezTo>
                <a:close/>
                <a:moveTo>
                  <a:pt x="103" y="141"/>
                </a:moveTo>
                <a:cubicBezTo>
                  <a:pt x="103" y="141"/>
                  <a:pt x="103" y="141"/>
                  <a:pt x="103" y="141"/>
                </a:cubicBezTo>
                <a:cubicBezTo>
                  <a:pt x="96" y="148"/>
                  <a:pt x="86" y="153"/>
                  <a:pt x="75" y="153"/>
                </a:cubicBezTo>
                <a:cubicBezTo>
                  <a:pt x="64" y="153"/>
                  <a:pt x="54" y="148"/>
                  <a:pt x="47" y="141"/>
                </a:cubicBezTo>
                <a:cubicBezTo>
                  <a:pt x="40" y="134"/>
                  <a:pt x="36" y="124"/>
                  <a:pt x="36" y="113"/>
                </a:cubicBezTo>
                <a:cubicBezTo>
                  <a:pt x="36" y="102"/>
                  <a:pt x="40" y="92"/>
                  <a:pt x="47" y="85"/>
                </a:cubicBezTo>
                <a:cubicBezTo>
                  <a:pt x="54" y="78"/>
                  <a:pt x="64" y="74"/>
                  <a:pt x="75" y="74"/>
                </a:cubicBezTo>
                <a:cubicBezTo>
                  <a:pt x="86" y="74"/>
                  <a:pt x="96" y="78"/>
                  <a:pt x="103" y="85"/>
                </a:cubicBezTo>
                <a:cubicBezTo>
                  <a:pt x="110" y="92"/>
                  <a:pt x="115" y="102"/>
                  <a:pt x="115" y="113"/>
                </a:cubicBezTo>
                <a:cubicBezTo>
                  <a:pt x="115" y="124"/>
                  <a:pt x="110" y="134"/>
                  <a:pt x="103" y="1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52"/>
          <p:cNvSpPr>
            <a:spLocks noEditPoints="1"/>
          </p:cNvSpPr>
          <p:nvPr/>
        </p:nvSpPr>
        <p:spPr bwMode="auto">
          <a:xfrm>
            <a:off x="4829351" y="3083193"/>
            <a:ext cx="279832" cy="181891"/>
          </a:xfrm>
          <a:custGeom>
            <a:avLst/>
            <a:gdLst>
              <a:gd name="T0" fmla="*/ 92 w 184"/>
              <a:gd name="T1" fmla="*/ 0 h 120"/>
              <a:gd name="T2" fmla="*/ 102 w 184"/>
              <a:gd name="T3" fmla="*/ 4 h 120"/>
              <a:gd name="T4" fmla="*/ 107 w 184"/>
              <a:gd name="T5" fmla="*/ 15 h 120"/>
              <a:gd name="T6" fmla="*/ 105 w 184"/>
              <a:gd name="T7" fmla="*/ 22 h 120"/>
              <a:gd name="T8" fmla="*/ 145 w 184"/>
              <a:gd name="T9" fmla="*/ 43 h 120"/>
              <a:gd name="T10" fmla="*/ 168 w 184"/>
              <a:gd name="T11" fmla="*/ 97 h 120"/>
              <a:gd name="T12" fmla="*/ 163 w 184"/>
              <a:gd name="T13" fmla="*/ 101 h 120"/>
              <a:gd name="T14" fmla="*/ 163 w 184"/>
              <a:gd name="T15" fmla="*/ 101 h 120"/>
              <a:gd name="T16" fmla="*/ 20 w 184"/>
              <a:gd name="T17" fmla="*/ 101 h 120"/>
              <a:gd name="T18" fmla="*/ 16 w 184"/>
              <a:gd name="T19" fmla="*/ 97 h 120"/>
              <a:gd name="T20" fmla="*/ 16 w 184"/>
              <a:gd name="T21" fmla="*/ 97 h 120"/>
              <a:gd name="T22" fmla="*/ 38 w 184"/>
              <a:gd name="T23" fmla="*/ 43 h 120"/>
              <a:gd name="T24" fmla="*/ 79 w 184"/>
              <a:gd name="T25" fmla="*/ 22 h 120"/>
              <a:gd name="T26" fmla="*/ 77 w 184"/>
              <a:gd name="T27" fmla="*/ 15 h 120"/>
              <a:gd name="T28" fmla="*/ 81 w 184"/>
              <a:gd name="T29" fmla="*/ 4 h 120"/>
              <a:gd name="T30" fmla="*/ 92 w 184"/>
              <a:gd name="T31" fmla="*/ 0 h 120"/>
              <a:gd name="T32" fmla="*/ 139 w 184"/>
              <a:gd name="T33" fmla="*/ 49 h 120"/>
              <a:gd name="T34" fmla="*/ 139 w 184"/>
              <a:gd name="T35" fmla="*/ 49 h 120"/>
              <a:gd name="T36" fmla="*/ 92 w 184"/>
              <a:gd name="T37" fmla="*/ 30 h 120"/>
              <a:gd name="T38" fmla="*/ 44 w 184"/>
              <a:gd name="T39" fmla="*/ 49 h 120"/>
              <a:gd name="T40" fmla="*/ 25 w 184"/>
              <a:gd name="T41" fmla="*/ 93 h 120"/>
              <a:gd name="T42" fmla="*/ 159 w 184"/>
              <a:gd name="T43" fmla="*/ 93 h 120"/>
              <a:gd name="T44" fmla="*/ 139 w 184"/>
              <a:gd name="T45" fmla="*/ 49 h 120"/>
              <a:gd name="T46" fmla="*/ 7 w 184"/>
              <a:gd name="T47" fmla="*/ 120 h 120"/>
              <a:gd name="T48" fmla="*/ 7 w 184"/>
              <a:gd name="T49" fmla="*/ 120 h 120"/>
              <a:gd name="T50" fmla="*/ 0 w 184"/>
              <a:gd name="T51" fmla="*/ 113 h 120"/>
              <a:gd name="T52" fmla="*/ 7 w 184"/>
              <a:gd name="T53" fmla="*/ 106 h 120"/>
              <a:gd name="T54" fmla="*/ 177 w 184"/>
              <a:gd name="T55" fmla="*/ 106 h 120"/>
              <a:gd name="T56" fmla="*/ 184 w 184"/>
              <a:gd name="T57" fmla="*/ 113 h 120"/>
              <a:gd name="T58" fmla="*/ 177 w 184"/>
              <a:gd name="T59" fmla="*/ 120 h 120"/>
              <a:gd name="T60" fmla="*/ 7 w 184"/>
              <a:gd name="T61" fmla="*/ 120 h 120"/>
              <a:gd name="T62" fmla="*/ 96 w 184"/>
              <a:gd name="T63" fmla="*/ 10 h 120"/>
              <a:gd name="T64" fmla="*/ 96 w 184"/>
              <a:gd name="T65" fmla="*/ 10 h 120"/>
              <a:gd name="T66" fmla="*/ 92 w 184"/>
              <a:gd name="T67" fmla="*/ 8 h 120"/>
              <a:gd name="T68" fmla="*/ 87 w 184"/>
              <a:gd name="T69" fmla="*/ 10 h 120"/>
              <a:gd name="T70" fmla="*/ 85 w 184"/>
              <a:gd name="T71" fmla="*/ 15 h 120"/>
              <a:gd name="T72" fmla="*/ 87 w 184"/>
              <a:gd name="T73" fmla="*/ 19 h 120"/>
              <a:gd name="T74" fmla="*/ 92 w 184"/>
              <a:gd name="T75" fmla="*/ 21 h 120"/>
              <a:gd name="T76" fmla="*/ 92 w 184"/>
              <a:gd name="T77" fmla="*/ 21 h 120"/>
              <a:gd name="T78" fmla="*/ 92 w 184"/>
              <a:gd name="T79" fmla="*/ 21 h 120"/>
              <a:gd name="T80" fmla="*/ 92 w 184"/>
              <a:gd name="T81" fmla="*/ 21 h 120"/>
              <a:gd name="T82" fmla="*/ 92 w 184"/>
              <a:gd name="T83" fmla="*/ 21 h 120"/>
              <a:gd name="T84" fmla="*/ 96 w 184"/>
              <a:gd name="T85" fmla="*/ 19 h 120"/>
              <a:gd name="T86" fmla="*/ 98 w 184"/>
              <a:gd name="T87" fmla="*/ 15 h 120"/>
              <a:gd name="T88" fmla="*/ 96 w 184"/>
              <a:gd name="T89" fmla="*/ 1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4" h="120">
                <a:moveTo>
                  <a:pt x="92" y="0"/>
                </a:moveTo>
                <a:cubicBezTo>
                  <a:pt x="96" y="0"/>
                  <a:pt x="100" y="1"/>
                  <a:pt x="102" y="4"/>
                </a:cubicBezTo>
                <a:cubicBezTo>
                  <a:pt x="105" y="7"/>
                  <a:pt x="107" y="11"/>
                  <a:pt x="107" y="15"/>
                </a:cubicBezTo>
                <a:cubicBezTo>
                  <a:pt x="107" y="17"/>
                  <a:pt x="106" y="20"/>
                  <a:pt x="105" y="22"/>
                </a:cubicBezTo>
                <a:cubicBezTo>
                  <a:pt x="120" y="25"/>
                  <a:pt x="134" y="33"/>
                  <a:pt x="145" y="43"/>
                </a:cubicBezTo>
                <a:cubicBezTo>
                  <a:pt x="159" y="57"/>
                  <a:pt x="168" y="76"/>
                  <a:pt x="168" y="97"/>
                </a:cubicBezTo>
                <a:cubicBezTo>
                  <a:pt x="168" y="99"/>
                  <a:pt x="166" y="101"/>
                  <a:pt x="163" y="101"/>
                </a:cubicBezTo>
                <a:cubicBezTo>
                  <a:pt x="163" y="101"/>
                  <a:pt x="163" y="101"/>
                  <a:pt x="163" y="101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18" y="101"/>
                  <a:pt x="16" y="99"/>
                  <a:pt x="16" y="97"/>
                </a:cubicBezTo>
                <a:cubicBezTo>
                  <a:pt x="16" y="97"/>
                  <a:pt x="16" y="97"/>
                  <a:pt x="16" y="97"/>
                </a:cubicBezTo>
                <a:cubicBezTo>
                  <a:pt x="16" y="76"/>
                  <a:pt x="25" y="57"/>
                  <a:pt x="38" y="43"/>
                </a:cubicBezTo>
                <a:cubicBezTo>
                  <a:pt x="49" y="33"/>
                  <a:pt x="63" y="25"/>
                  <a:pt x="79" y="22"/>
                </a:cubicBezTo>
                <a:cubicBezTo>
                  <a:pt x="78" y="20"/>
                  <a:pt x="77" y="17"/>
                  <a:pt x="77" y="15"/>
                </a:cubicBezTo>
                <a:cubicBezTo>
                  <a:pt x="77" y="11"/>
                  <a:pt x="79" y="7"/>
                  <a:pt x="81" y="4"/>
                </a:cubicBezTo>
                <a:cubicBezTo>
                  <a:pt x="84" y="1"/>
                  <a:pt x="88" y="0"/>
                  <a:pt x="92" y="0"/>
                </a:cubicBezTo>
                <a:close/>
                <a:moveTo>
                  <a:pt x="139" y="49"/>
                </a:moveTo>
                <a:cubicBezTo>
                  <a:pt x="139" y="49"/>
                  <a:pt x="139" y="49"/>
                  <a:pt x="139" y="49"/>
                </a:cubicBezTo>
                <a:cubicBezTo>
                  <a:pt x="127" y="37"/>
                  <a:pt x="110" y="30"/>
                  <a:pt x="92" y="30"/>
                </a:cubicBezTo>
                <a:cubicBezTo>
                  <a:pt x="73" y="30"/>
                  <a:pt x="57" y="37"/>
                  <a:pt x="44" y="49"/>
                </a:cubicBezTo>
                <a:cubicBezTo>
                  <a:pt x="33" y="61"/>
                  <a:pt x="26" y="76"/>
                  <a:pt x="25" y="93"/>
                </a:cubicBezTo>
                <a:cubicBezTo>
                  <a:pt x="159" y="93"/>
                  <a:pt x="159" y="93"/>
                  <a:pt x="159" y="93"/>
                </a:cubicBezTo>
                <a:cubicBezTo>
                  <a:pt x="158" y="76"/>
                  <a:pt x="151" y="61"/>
                  <a:pt x="139" y="49"/>
                </a:cubicBezTo>
                <a:close/>
                <a:moveTo>
                  <a:pt x="7" y="120"/>
                </a:moveTo>
                <a:cubicBezTo>
                  <a:pt x="7" y="120"/>
                  <a:pt x="7" y="120"/>
                  <a:pt x="7" y="120"/>
                </a:cubicBezTo>
                <a:cubicBezTo>
                  <a:pt x="3" y="120"/>
                  <a:pt x="0" y="117"/>
                  <a:pt x="0" y="113"/>
                </a:cubicBezTo>
                <a:cubicBezTo>
                  <a:pt x="0" y="109"/>
                  <a:pt x="3" y="106"/>
                  <a:pt x="7" y="106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80" y="106"/>
                  <a:pt x="184" y="109"/>
                  <a:pt x="184" y="113"/>
                </a:cubicBezTo>
                <a:cubicBezTo>
                  <a:pt x="184" y="117"/>
                  <a:pt x="180" y="120"/>
                  <a:pt x="177" y="120"/>
                </a:cubicBezTo>
                <a:cubicBezTo>
                  <a:pt x="7" y="120"/>
                  <a:pt x="7" y="120"/>
                  <a:pt x="7" y="120"/>
                </a:cubicBezTo>
                <a:close/>
                <a:moveTo>
                  <a:pt x="96" y="10"/>
                </a:moveTo>
                <a:cubicBezTo>
                  <a:pt x="96" y="10"/>
                  <a:pt x="96" y="10"/>
                  <a:pt x="96" y="10"/>
                </a:cubicBezTo>
                <a:cubicBezTo>
                  <a:pt x="95" y="9"/>
                  <a:pt x="94" y="8"/>
                  <a:pt x="92" y="8"/>
                </a:cubicBezTo>
                <a:cubicBezTo>
                  <a:pt x="90" y="8"/>
                  <a:pt x="88" y="9"/>
                  <a:pt x="87" y="10"/>
                </a:cubicBezTo>
                <a:cubicBezTo>
                  <a:pt x="86" y="11"/>
                  <a:pt x="85" y="13"/>
                  <a:pt x="85" y="15"/>
                </a:cubicBezTo>
                <a:cubicBezTo>
                  <a:pt x="85" y="16"/>
                  <a:pt x="86" y="18"/>
                  <a:pt x="87" y="19"/>
                </a:cubicBezTo>
                <a:cubicBezTo>
                  <a:pt x="88" y="20"/>
                  <a:pt x="90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2" y="21"/>
                  <a:pt x="92" y="21"/>
                  <a:pt x="92" y="21"/>
                </a:cubicBezTo>
                <a:cubicBezTo>
                  <a:pt x="94" y="21"/>
                  <a:pt x="95" y="20"/>
                  <a:pt x="96" y="19"/>
                </a:cubicBezTo>
                <a:cubicBezTo>
                  <a:pt x="98" y="18"/>
                  <a:pt x="98" y="16"/>
                  <a:pt x="98" y="15"/>
                </a:cubicBezTo>
                <a:cubicBezTo>
                  <a:pt x="98" y="13"/>
                  <a:pt x="98" y="11"/>
                  <a:pt x="96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261"/>
          <p:cNvSpPr>
            <a:spLocks noEditPoints="1"/>
          </p:cNvSpPr>
          <p:nvPr/>
        </p:nvSpPr>
        <p:spPr bwMode="auto">
          <a:xfrm>
            <a:off x="4374115" y="4080207"/>
            <a:ext cx="202878" cy="274002"/>
          </a:xfrm>
          <a:custGeom>
            <a:avLst/>
            <a:gdLst>
              <a:gd name="T0" fmla="*/ 44 w 134"/>
              <a:gd name="T1" fmla="*/ 121 h 181"/>
              <a:gd name="T2" fmla="*/ 43 w 134"/>
              <a:gd name="T3" fmla="*/ 115 h 181"/>
              <a:gd name="T4" fmla="*/ 48 w 134"/>
              <a:gd name="T5" fmla="*/ 114 h 181"/>
              <a:gd name="T6" fmla="*/ 67 w 134"/>
              <a:gd name="T7" fmla="*/ 125 h 181"/>
              <a:gd name="T8" fmla="*/ 114 w 134"/>
              <a:gd name="T9" fmla="*/ 83 h 181"/>
              <a:gd name="T10" fmla="*/ 115 w 134"/>
              <a:gd name="T11" fmla="*/ 82 h 181"/>
              <a:gd name="T12" fmla="*/ 116 w 134"/>
              <a:gd name="T13" fmla="*/ 81 h 181"/>
              <a:gd name="T14" fmla="*/ 116 w 134"/>
              <a:gd name="T15" fmla="*/ 79 h 181"/>
              <a:gd name="T16" fmla="*/ 115 w 134"/>
              <a:gd name="T17" fmla="*/ 77 h 181"/>
              <a:gd name="T18" fmla="*/ 114 w 134"/>
              <a:gd name="T19" fmla="*/ 76 h 181"/>
              <a:gd name="T20" fmla="*/ 46 w 134"/>
              <a:gd name="T21" fmla="*/ 37 h 181"/>
              <a:gd name="T22" fmla="*/ 45 w 134"/>
              <a:gd name="T23" fmla="*/ 37 h 181"/>
              <a:gd name="T24" fmla="*/ 43 w 134"/>
              <a:gd name="T25" fmla="*/ 37 h 181"/>
              <a:gd name="T26" fmla="*/ 42 w 134"/>
              <a:gd name="T27" fmla="*/ 38 h 181"/>
              <a:gd name="T28" fmla="*/ 41 w 134"/>
              <a:gd name="T29" fmla="*/ 40 h 181"/>
              <a:gd name="T30" fmla="*/ 37 w 134"/>
              <a:gd name="T31" fmla="*/ 57 h 181"/>
              <a:gd name="T32" fmla="*/ 57 w 134"/>
              <a:gd name="T33" fmla="*/ 69 h 181"/>
              <a:gd name="T34" fmla="*/ 58 w 134"/>
              <a:gd name="T35" fmla="*/ 74 h 181"/>
              <a:gd name="T36" fmla="*/ 52 w 134"/>
              <a:gd name="T37" fmla="*/ 76 h 181"/>
              <a:gd name="T38" fmla="*/ 35 w 134"/>
              <a:gd name="T39" fmla="*/ 66 h 181"/>
              <a:gd name="T40" fmla="*/ 15 w 134"/>
              <a:gd name="T41" fmla="*/ 162 h 181"/>
              <a:gd name="T42" fmla="*/ 15 w 134"/>
              <a:gd name="T43" fmla="*/ 163 h 181"/>
              <a:gd name="T44" fmla="*/ 15 w 134"/>
              <a:gd name="T45" fmla="*/ 165 h 181"/>
              <a:gd name="T46" fmla="*/ 17 w 134"/>
              <a:gd name="T47" fmla="*/ 167 h 181"/>
              <a:gd name="T48" fmla="*/ 19 w 134"/>
              <a:gd name="T49" fmla="*/ 167 h 181"/>
              <a:gd name="T50" fmla="*/ 21 w 134"/>
              <a:gd name="T51" fmla="*/ 166 h 181"/>
              <a:gd name="T52" fmla="*/ 21 w 134"/>
              <a:gd name="T53" fmla="*/ 166 h 181"/>
              <a:gd name="T54" fmla="*/ 61 w 134"/>
              <a:gd name="T55" fmla="*/ 131 h 181"/>
              <a:gd name="T56" fmla="*/ 44 w 134"/>
              <a:gd name="T57" fmla="*/ 121 h 181"/>
              <a:gd name="T58" fmla="*/ 1 w 134"/>
              <a:gd name="T59" fmla="*/ 159 h 181"/>
              <a:gd name="T60" fmla="*/ 1 w 134"/>
              <a:gd name="T61" fmla="*/ 159 h 181"/>
              <a:gd name="T62" fmla="*/ 27 w 134"/>
              <a:gd name="T63" fmla="*/ 37 h 181"/>
              <a:gd name="T64" fmla="*/ 31 w 134"/>
              <a:gd name="T65" fmla="*/ 29 h 181"/>
              <a:gd name="T66" fmla="*/ 37 w 134"/>
              <a:gd name="T67" fmla="*/ 24 h 181"/>
              <a:gd name="T68" fmla="*/ 45 w 134"/>
              <a:gd name="T69" fmla="*/ 23 h 181"/>
              <a:gd name="T70" fmla="*/ 53 w 134"/>
              <a:gd name="T71" fmla="*/ 25 h 181"/>
              <a:gd name="T72" fmla="*/ 53 w 134"/>
              <a:gd name="T73" fmla="*/ 25 h 181"/>
              <a:gd name="T74" fmla="*/ 76 w 134"/>
              <a:gd name="T75" fmla="*/ 38 h 181"/>
              <a:gd name="T76" fmla="*/ 67 w 134"/>
              <a:gd name="T77" fmla="*/ 6 h 181"/>
              <a:gd name="T78" fmla="*/ 70 w 134"/>
              <a:gd name="T79" fmla="*/ 1 h 181"/>
              <a:gd name="T80" fmla="*/ 75 w 134"/>
              <a:gd name="T81" fmla="*/ 4 h 181"/>
              <a:gd name="T82" fmla="*/ 85 w 134"/>
              <a:gd name="T83" fmla="*/ 40 h 181"/>
              <a:gd name="T84" fmla="*/ 104 w 134"/>
              <a:gd name="T85" fmla="*/ 8 h 181"/>
              <a:gd name="T86" fmla="*/ 109 w 134"/>
              <a:gd name="T87" fmla="*/ 6 h 181"/>
              <a:gd name="T88" fmla="*/ 111 w 134"/>
              <a:gd name="T89" fmla="*/ 12 h 181"/>
              <a:gd name="T90" fmla="*/ 92 w 134"/>
              <a:gd name="T91" fmla="*/ 44 h 181"/>
              <a:gd name="T92" fmla="*/ 128 w 134"/>
              <a:gd name="T93" fmla="*/ 34 h 181"/>
              <a:gd name="T94" fmla="*/ 134 w 134"/>
              <a:gd name="T95" fmla="*/ 37 h 181"/>
              <a:gd name="T96" fmla="*/ 130 w 134"/>
              <a:gd name="T97" fmla="*/ 42 h 181"/>
              <a:gd name="T98" fmla="*/ 98 w 134"/>
              <a:gd name="T99" fmla="*/ 51 h 181"/>
              <a:gd name="T100" fmla="*/ 121 w 134"/>
              <a:gd name="T101" fmla="*/ 64 h 181"/>
              <a:gd name="T102" fmla="*/ 127 w 134"/>
              <a:gd name="T103" fmla="*/ 70 h 181"/>
              <a:gd name="T104" fmla="*/ 130 w 134"/>
              <a:gd name="T105" fmla="*/ 78 h 181"/>
              <a:gd name="T106" fmla="*/ 129 w 134"/>
              <a:gd name="T107" fmla="*/ 86 h 181"/>
              <a:gd name="T108" fmla="*/ 124 w 134"/>
              <a:gd name="T109" fmla="*/ 93 h 181"/>
              <a:gd name="T110" fmla="*/ 124 w 134"/>
              <a:gd name="T111" fmla="*/ 93 h 181"/>
              <a:gd name="T112" fmla="*/ 31 w 134"/>
              <a:gd name="T113" fmla="*/ 177 h 181"/>
              <a:gd name="T114" fmla="*/ 31 w 134"/>
              <a:gd name="T115" fmla="*/ 177 h 181"/>
              <a:gd name="T116" fmla="*/ 21 w 134"/>
              <a:gd name="T117" fmla="*/ 181 h 181"/>
              <a:gd name="T118" fmla="*/ 10 w 134"/>
              <a:gd name="T119" fmla="*/ 179 h 181"/>
              <a:gd name="T120" fmla="*/ 2 w 134"/>
              <a:gd name="T121" fmla="*/ 171 h 181"/>
              <a:gd name="T122" fmla="*/ 1 w 134"/>
              <a:gd name="T123" fmla="*/ 160 h 181"/>
              <a:gd name="T124" fmla="*/ 1 w 134"/>
              <a:gd name="T125" fmla="*/ 159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4" h="181">
                <a:moveTo>
                  <a:pt x="44" y="121"/>
                </a:moveTo>
                <a:cubicBezTo>
                  <a:pt x="42" y="120"/>
                  <a:pt x="41" y="117"/>
                  <a:pt x="43" y="115"/>
                </a:cubicBezTo>
                <a:cubicBezTo>
                  <a:pt x="44" y="113"/>
                  <a:pt x="46" y="112"/>
                  <a:pt x="48" y="114"/>
                </a:cubicBezTo>
                <a:cubicBezTo>
                  <a:pt x="67" y="125"/>
                  <a:pt x="67" y="125"/>
                  <a:pt x="67" y="125"/>
                </a:cubicBezTo>
                <a:cubicBezTo>
                  <a:pt x="114" y="83"/>
                  <a:pt x="114" y="83"/>
                  <a:pt x="114" y="83"/>
                </a:cubicBezTo>
                <a:cubicBezTo>
                  <a:pt x="115" y="82"/>
                  <a:pt x="115" y="82"/>
                  <a:pt x="115" y="82"/>
                </a:cubicBezTo>
                <a:cubicBezTo>
                  <a:pt x="115" y="82"/>
                  <a:pt x="115" y="81"/>
                  <a:pt x="116" y="81"/>
                </a:cubicBezTo>
                <a:cubicBezTo>
                  <a:pt x="116" y="80"/>
                  <a:pt x="116" y="80"/>
                  <a:pt x="116" y="79"/>
                </a:cubicBezTo>
                <a:cubicBezTo>
                  <a:pt x="116" y="78"/>
                  <a:pt x="116" y="78"/>
                  <a:pt x="115" y="77"/>
                </a:cubicBezTo>
                <a:cubicBezTo>
                  <a:pt x="115" y="77"/>
                  <a:pt x="114" y="77"/>
                  <a:pt x="114" y="76"/>
                </a:cubicBezTo>
                <a:cubicBezTo>
                  <a:pt x="46" y="37"/>
                  <a:pt x="46" y="37"/>
                  <a:pt x="46" y="37"/>
                </a:cubicBezTo>
                <a:cubicBezTo>
                  <a:pt x="46" y="37"/>
                  <a:pt x="45" y="37"/>
                  <a:pt x="45" y="37"/>
                </a:cubicBezTo>
                <a:cubicBezTo>
                  <a:pt x="44" y="37"/>
                  <a:pt x="44" y="37"/>
                  <a:pt x="43" y="37"/>
                </a:cubicBezTo>
                <a:cubicBezTo>
                  <a:pt x="42" y="37"/>
                  <a:pt x="42" y="38"/>
                  <a:pt x="42" y="38"/>
                </a:cubicBezTo>
                <a:cubicBezTo>
                  <a:pt x="41" y="39"/>
                  <a:pt x="41" y="39"/>
                  <a:pt x="41" y="40"/>
                </a:cubicBezTo>
                <a:cubicBezTo>
                  <a:pt x="37" y="57"/>
                  <a:pt x="37" y="57"/>
                  <a:pt x="37" y="57"/>
                </a:cubicBezTo>
                <a:cubicBezTo>
                  <a:pt x="57" y="69"/>
                  <a:pt x="57" y="69"/>
                  <a:pt x="57" y="69"/>
                </a:cubicBezTo>
                <a:cubicBezTo>
                  <a:pt x="59" y="70"/>
                  <a:pt x="59" y="72"/>
                  <a:pt x="58" y="74"/>
                </a:cubicBezTo>
                <a:cubicBezTo>
                  <a:pt x="57" y="76"/>
                  <a:pt x="54" y="77"/>
                  <a:pt x="52" y="76"/>
                </a:cubicBezTo>
                <a:cubicBezTo>
                  <a:pt x="35" y="66"/>
                  <a:pt x="35" y="66"/>
                  <a:pt x="35" y="66"/>
                </a:cubicBezTo>
                <a:cubicBezTo>
                  <a:pt x="15" y="162"/>
                  <a:pt x="15" y="162"/>
                  <a:pt x="15" y="162"/>
                </a:cubicBezTo>
                <a:cubicBezTo>
                  <a:pt x="15" y="163"/>
                  <a:pt x="15" y="163"/>
                  <a:pt x="15" y="163"/>
                </a:cubicBezTo>
                <a:cubicBezTo>
                  <a:pt x="15" y="163"/>
                  <a:pt x="15" y="164"/>
                  <a:pt x="15" y="165"/>
                </a:cubicBezTo>
                <a:cubicBezTo>
                  <a:pt x="15" y="166"/>
                  <a:pt x="16" y="166"/>
                  <a:pt x="17" y="167"/>
                </a:cubicBezTo>
                <a:cubicBezTo>
                  <a:pt x="17" y="167"/>
                  <a:pt x="18" y="167"/>
                  <a:pt x="19" y="167"/>
                </a:cubicBezTo>
                <a:cubicBezTo>
                  <a:pt x="20" y="167"/>
                  <a:pt x="21" y="167"/>
                  <a:pt x="21" y="166"/>
                </a:cubicBezTo>
                <a:cubicBezTo>
                  <a:pt x="21" y="166"/>
                  <a:pt x="21" y="166"/>
                  <a:pt x="21" y="166"/>
                </a:cubicBezTo>
                <a:cubicBezTo>
                  <a:pt x="61" y="131"/>
                  <a:pt x="61" y="131"/>
                  <a:pt x="61" y="131"/>
                </a:cubicBezTo>
                <a:cubicBezTo>
                  <a:pt x="44" y="121"/>
                  <a:pt x="44" y="121"/>
                  <a:pt x="44" y="121"/>
                </a:cubicBezTo>
                <a:close/>
                <a:moveTo>
                  <a:pt x="1" y="159"/>
                </a:moveTo>
                <a:cubicBezTo>
                  <a:pt x="1" y="159"/>
                  <a:pt x="1" y="159"/>
                  <a:pt x="1" y="159"/>
                </a:cubicBezTo>
                <a:cubicBezTo>
                  <a:pt x="27" y="37"/>
                  <a:pt x="27" y="37"/>
                  <a:pt x="27" y="37"/>
                </a:cubicBezTo>
                <a:cubicBezTo>
                  <a:pt x="28" y="34"/>
                  <a:pt x="29" y="31"/>
                  <a:pt x="31" y="29"/>
                </a:cubicBezTo>
                <a:cubicBezTo>
                  <a:pt x="32" y="27"/>
                  <a:pt x="35" y="25"/>
                  <a:pt x="37" y="24"/>
                </a:cubicBezTo>
                <a:cubicBezTo>
                  <a:pt x="40" y="23"/>
                  <a:pt x="43" y="23"/>
                  <a:pt x="45" y="23"/>
                </a:cubicBezTo>
                <a:cubicBezTo>
                  <a:pt x="48" y="23"/>
                  <a:pt x="51" y="24"/>
                  <a:pt x="53" y="25"/>
                </a:cubicBezTo>
                <a:cubicBezTo>
                  <a:pt x="53" y="25"/>
                  <a:pt x="53" y="25"/>
                  <a:pt x="53" y="25"/>
                </a:cubicBezTo>
                <a:cubicBezTo>
                  <a:pt x="76" y="38"/>
                  <a:pt x="76" y="38"/>
                  <a:pt x="76" y="38"/>
                </a:cubicBezTo>
                <a:cubicBezTo>
                  <a:pt x="67" y="6"/>
                  <a:pt x="67" y="6"/>
                  <a:pt x="67" y="6"/>
                </a:cubicBezTo>
                <a:cubicBezTo>
                  <a:pt x="67" y="4"/>
                  <a:pt x="68" y="1"/>
                  <a:pt x="70" y="1"/>
                </a:cubicBezTo>
                <a:cubicBezTo>
                  <a:pt x="73" y="0"/>
                  <a:pt x="75" y="2"/>
                  <a:pt x="75" y="4"/>
                </a:cubicBezTo>
                <a:cubicBezTo>
                  <a:pt x="85" y="40"/>
                  <a:pt x="85" y="40"/>
                  <a:pt x="85" y="40"/>
                </a:cubicBezTo>
                <a:cubicBezTo>
                  <a:pt x="104" y="8"/>
                  <a:pt x="104" y="8"/>
                  <a:pt x="104" y="8"/>
                </a:cubicBezTo>
                <a:cubicBezTo>
                  <a:pt x="105" y="6"/>
                  <a:pt x="107" y="5"/>
                  <a:pt x="109" y="6"/>
                </a:cubicBezTo>
                <a:cubicBezTo>
                  <a:pt x="111" y="7"/>
                  <a:pt x="112" y="10"/>
                  <a:pt x="111" y="12"/>
                </a:cubicBezTo>
                <a:cubicBezTo>
                  <a:pt x="92" y="44"/>
                  <a:pt x="92" y="44"/>
                  <a:pt x="92" y="44"/>
                </a:cubicBezTo>
                <a:cubicBezTo>
                  <a:pt x="128" y="34"/>
                  <a:pt x="128" y="34"/>
                  <a:pt x="128" y="34"/>
                </a:cubicBezTo>
                <a:cubicBezTo>
                  <a:pt x="131" y="34"/>
                  <a:pt x="133" y="35"/>
                  <a:pt x="134" y="37"/>
                </a:cubicBezTo>
                <a:cubicBezTo>
                  <a:pt x="134" y="40"/>
                  <a:pt x="133" y="42"/>
                  <a:pt x="130" y="42"/>
                </a:cubicBezTo>
                <a:cubicBezTo>
                  <a:pt x="98" y="51"/>
                  <a:pt x="98" y="51"/>
                  <a:pt x="98" y="51"/>
                </a:cubicBezTo>
                <a:cubicBezTo>
                  <a:pt x="121" y="64"/>
                  <a:pt x="121" y="64"/>
                  <a:pt x="121" y="64"/>
                </a:cubicBezTo>
                <a:cubicBezTo>
                  <a:pt x="123" y="66"/>
                  <a:pt x="125" y="67"/>
                  <a:pt x="127" y="70"/>
                </a:cubicBezTo>
                <a:cubicBezTo>
                  <a:pt x="129" y="72"/>
                  <a:pt x="129" y="75"/>
                  <a:pt x="130" y="78"/>
                </a:cubicBezTo>
                <a:cubicBezTo>
                  <a:pt x="130" y="81"/>
                  <a:pt x="130" y="83"/>
                  <a:pt x="129" y="86"/>
                </a:cubicBezTo>
                <a:cubicBezTo>
                  <a:pt x="128" y="89"/>
                  <a:pt x="126" y="91"/>
                  <a:pt x="124" y="93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31" y="177"/>
                  <a:pt x="31" y="177"/>
                  <a:pt x="31" y="177"/>
                </a:cubicBezTo>
                <a:cubicBezTo>
                  <a:pt x="31" y="177"/>
                  <a:pt x="31" y="177"/>
                  <a:pt x="31" y="177"/>
                </a:cubicBezTo>
                <a:cubicBezTo>
                  <a:pt x="28" y="179"/>
                  <a:pt x="24" y="181"/>
                  <a:pt x="21" y="181"/>
                </a:cubicBezTo>
                <a:cubicBezTo>
                  <a:pt x="17" y="181"/>
                  <a:pt x="13" y="181"/>
                  <a:pt x="10" y="179"/>
                </a:cubicBezTo>
                <a:cubicBezTo>
                  <a:pt x="6" y="177"/>
                  <a:pt x="4" y="174"/>
                  <a:pt x="2" y="171"/>
                </a:cubicBezTo>
                <a:cubicBezTo>
                  <a:pt x="1" y="167"/>
                  <a:pt x="0" y="163"/>
                  <a:pt x="1" y="160"/>
                </a:cubicBezTo>
                <a:cubicBezTo>
                  <a:pt x="1" y="159"/>
                  <a:pt x="1" y="159"/>
                  <a:pt x="1" y="1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284"/>
          <p:cNvSpPr>
            <a:spLocks noEditPoints="1"/>
          </p:cNvSpPr>
          <p:nvPr/>
        </p:nvSpPr>
        <p:spPr bwMode="auto">
          <a:xfrm>
            <a:off x="5799780" y="2698798"/>
            <a:ext cx="280997" cy="202879"/>
          </a:xfrm>
          <a:custGeom>
            <a:avLst/>
            <a:gdLst>
              <a:gd name="T0" fmla="*/ 52 w 185"/>
              <a:gd name="T1" fmla="*/ 74 h 134"/>
              <a:gd name="T2" fmla="*/ 39 w 185"/>
              <a:gd name="T3" fmla="*/ 87 h 134"/>
              <a:gd name="T4" fmla="*/ 52 w 185"/>
              <a:gd name="T5" fmla="*/ 99 h 134"/>
              <a:gd name="T6" fmla="*/ 65 w 185"/>
              <a:gd name="T7" fmla="*/ 87 h 134"/>
              <a:gd name="T8" fmla="*/ 55 w 185"/>
              <a:gd name="T9" fmla="*/ 90 h 134"/>
              <a:gd name="T10" fmla="*/ 55 w 185"/>
              <a:gd name="T11" fmla="*/ 90 h 134"/>
              <a:gd name="T12" fmla="*/ 52 w 185"/>
              <a:gd name="T13" fmla="*/ 91 h 134"/>
              <a:gd name="T14" fmla="*/ 48 w 185"/>
              <a:gd name="T15" fmla="*/ 87 h 134"/>
              <a:gd name="T16" fmla="*/ 52 w 185"/>
              <a:gd name="T17" fmla="*/ 82 h 134"/>
              <a:gd name="T18" fmla="*/ 57 w 185"/>
              <a:gd name="T19" fmla="*/ 87 h 134"/>
              <a:gd name="T20" fmla="*/ 103 w 185"/>
              <a:gd name="T21" fmla="*/ 59 h 134"/>
              <a:gd name="T22" fmla="*/ 103 w 185"/>
              <a:gd name="T23" fmla="*/ 70 h 134"/>
              <a:gd name="T24" fmla="*/ 113 w 185"/>
              <a:gd name="T25" fmla="*/ 59 h 134"/>
              <a:gd name="T26" fmla="*/ 100 w 185"/>
              <a:gd name="T27" fmla="*/ 34 h 134"/>
              <a:gd name="T28" fmla="*/ 91 w 185"/>
              <a:gd name="T29" fmla="*/ 30 h 134"/>
              <a:gd name="T30" fmla="*/ 82 w 185"/>
              <a:gd name="T31" fmla="*/ 34 h 134"/>
              <a:gd name="T32" fmla="*/ 82 w 185"/>
              <a:gd name="T33" fmla="*/ 52 h 134"/>
              <a:gd name="T34" fmla="*/ 100 w 185"/>
              <a:gd name="T35" fmla="*/ 52 h 134"/>
              <a:gd name="T36" fmla="*/ 104 w 185"/>
              <a:gd name="T37" fmla="*/ 43 h 134"/>
              <a:gd name="T38" fmla="*/ 94 w 185"/>
              <a:gd name="T39" fmla="*/ 46 h 134"/>
              <a:gd name="T40" fmla="*/ 94 w 185"/>
              <a:gd name="T41" fmla="*/ 46 h 134"/>
              <a:gd name="T42" fmla="*/ 88 w 185"/>
              <a:gd name="T43" fmla="*/ 46 h 134"/>
              <a:gd name="T44" fmla="*/ 88 w 185"/>
              <a:gd name="T45" fmla="*/ 40 h 134"/>
              <a:gd name="T46" fmla="*/ 91 w 185"/>
              <a:gd name="T47" fmla="*/ 38 h 134"/>
              <a:gd name="T48" fmla="*/ 95 w 185"/>
              <a:gd name="T49" fmla="*/ 43 h 134"/>
              <a:gd name="T50" fmla="*/ 123 w 185"/>
              <a:gd name="T51" fmla="*/ 90 h 134"/>
              <a:gd name="T52" fmla="*/ 123 w 185"/>
              <a:gd name="T53" fmla="*/ 100 h 134"/>
              <a:gd name="T54" fmla="*/ 134 w 185"/>
              <a:gd name="T55" fmla="*/ 90 h 134"/>
              <a:gd name="T56" fmla="*/ 83 w 185"/>
              <a:gd name="T57" fmla="*/ 85 h 134"/>
              <a:gd name="T58" fmla="*/ 83 w 185"/>
              <a:gd name="T59" fmla="*/ 95 h 134"/>
              <a:gd name="T60" fmla="*/ 93 w 185"/>
              <a:gd name="T61" fmla="*/ 85 h 134"/>
              <a:gd name="T62" fmla="*/ 182 w 185"/>
              <a:gd name="T63" fmla="*/ 87 h 134"/>
              <a:gd name="T64" fmla="*/ 98 w 185"/>
              <a:gd name="T65" fmla="*/ 3 h 134"/>
              <a:gd name="T66" fmla="*/ 88 w 185"/>
              <a:gd name="T67" fmla="*/ 2 h 134"/>
              <a:gd name="T68" fmla="*/ 3 w 185"/>
              <a:gd name="T69" fmla="*/ 87 h 134"/>
              <a:gd name="T70" fmla="*/ 93 w 185"/>
              <a:gd name="T71" fmla="*/ 134 h 134"/>
              <a:gd name="T72" fmla="*/ 182 w 185"/>
              <a:gd name="T73" fmla="*/ 97 h 134"/>
              <a:gd name="T74" fmla="*/ 138 w 185"/>
              <a:gd name="T75" fmla="*/ 63 h 134"/>
              <a:gd name="T76" fmla="*/ 138 w 185"/>
              <a:gd name="T77" fmla="*/ 63 h 134"/>
              <a:gd name="T78" fmla="*/ 144 w 185"/>
              <a:gd name="T79" fmla="*/ 69 h 134"/>
              <a:gd name="T80" fmla="*/ 144 w 185"/>
              <a:gd name="T81" fmla="*/ 69 h 134"/>
              <a:gd name="T82" fmla="*/ 138 w 185"/>
              <a:gd name="T83" fmla="*/ 69 h 134"/>
              <a:gd name="T84" fmla="*/ 138 w 185"/>
              <a:gd name="T85" fmla="*/ 63 h 134"/>
              <a:gd name="T86" fmla="*/ 93 w 185"/>
              <a:gd name="T87" fmla="*/ 120 h 134"/>
              <a:gd name="T88" fmla="*/ 52 w 185"/>
              <a:gd name="T89" fmla="*/ 58 h 134"/>
              <a:gd name="T90" fmla="*/ 63 w 185"/>
              <a:gd name="T91" fmla="*/ 59 h 134"/>
              <a:gd name="T92" fmla="*/ 62 w 185"/>
              <a:gd name="T93" fmla="*/ 48 h 134"/>
              <a:gd name="T94" fmla="*/ 132 w 185"/>
              <a:gd name="T95" fmla="*/ 57 h 134"/>
              <a:gd name="T96" fmla="*/ 128 w 185"/>
              <a:gd name="T97" fmla="*/ 66 h 134"/>
              <a:gd name="T98" fmla="*/ 141 w 185"/>
              <a:gd name="T99" fmla="*/ 79 h 134"/>
              <a:gd name="T100" fmla="*/ 150 w 185"/>
              <a:gd name="T101" fmla="*/ 75 h 134"/>
              <a:gd name="T102" fmla="*/ 150 w 185"/>
              <a:gd name="T103" fmla="*/ 75 h 134"/>
              <a:gd name="T104" fmla="*/ 151 w 185"/>
              <a:gd name="T105" fmla="*/ 75 h 134"/>
              <a:gd name="T106" fmla="*/ 93 w 185"/>
              <a:gd name="T107" fmla="*/ 12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5" h="134">
                <a:moveTo>
                  <a:pt x="61" y="77"/>
                </a:moveTo>
                <a:cubicBezTo>
                  <a:pt x="59" y="75"/>
                  <a:pt x="56" y="74"/>
                  <a:pt x="52" y="74"/>
                </a:cubicBezTo>
                <a:cubicBezTo>
                  <a:pt x="49" y="74"/>
                  <a:pt x="45" y="75"/>
                  <a:pt x="43" y="77"/>
                </a:cubicBezTo>
                <a:cubicBezTo>
                  <a:pt x="41" y="80"/>
                  <a:pt x="39" y="83"/>
                  <a:pt x="39" y="87"/>
                </a:cubicBezTo>
                <a:cubicBezTo>
                  <a:pt x="39" y="90"/>
                  <a:pt x="41" y="93"/>
                  <a:pt x="43" y="96"/>
                </a:cubicBezTo>
                <a:cubicBezTo>
                  <a:pt x="45" y="98"/>
                  <a:pt x="49" y="99"/>
                  <a:pt x="52" y="99"/>
                </a:cubicBezTo>
                <a:cubicBezTo>
                  <a:pt x="56" y="99"/>
                  <a:pt x="59" y="98"/>
                  <a:pt x="61" y="96"/>
                </a:cubicBezTo>
                <a:cubicBezTo>
                  <a:pt x="64" y="93"/>
                  <a:pt x="65" y="90"/>
                  <a:pt x="65" y="87"/>
                </a:cubicBezTo>
                <a:cubicBezTo>
                  <a:pt x="65" y="83"/>
                  <a:pt x="64" y="80"/>
                  <a:pt x="61" y="77"/>
                </a:cubicBezTo>
                <a:close/>
                <a:moveTo>
                  <a:pt x="55" y="90"/>
                </a:moveTo>
                <a:cubicBezTo>
                  <a:pt x="55" y="90"/>
                  <a:pt x="55" y="90"/>
                  <a:pt x="55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5" y="91"/>
                  <a:pt x="53" y="91"/>
                  <a:pt x="52" y="91"/>
                </a:cubicBezTo>
                <a:cubicBezTo>
                  <a:pt x="51" y="91"/>
                  <a:pt x="50" y="91"/>
                  <a:pt x="49" y="90"/>
                </a:cubicBezTo>
                <a:cubicBezTo>
                  <a:pt x="48" y="89"/>
                  <a:pt x="48" y="88"/>
                  <a:pt x="48" y="87"/>
                </a:cubicBezTo>
                <a:cubicBezTo>
                  <a:pt x="48" y="85"/>
                  <a:pt x="48" y="84"/>
                  <a:pt x="49" y="83"/>
                </a:cubicBezTo>
                <a:cubicBezTo>
                  <a:pt x="50" y="83"/>
                  <a:pt x="51" y="82"/>
                  <a:pt x="52" y="82"/>
                </a:cubicBezTo>
                <a:cubicBezTo>
                  <a:pt x="53" y="82"/>
                  <a:pt x="55" y="83"/>
                  <a:pt x="55" y="83"/>
                </a:cubicBezTo>
                <a:cubicBezTo>
                  <a:pt x="56" y="84"/>
                  <a:pt x="57" y="85"/>
                  <a:pt x="57" y="87"/>
                </a:cubicBezTo>
                <a:cubicBezTo>
                  <a:pt x="57" y="88"/>
                  <a:pt x="56" y="89"/>
                  <a:pt x="55" y="90"/>
                </a:cubicBezTo>
                <a:close/>
                <a:moveTo>
                  <a:pt x="103" y="59"/>
                </a:moveTo>
                <a:cubicBezTo>
                  <a:pt x="103" y="59"/>
                  <a:pt x="103" y="59"/>
                  <a:pt x="103" y="59"/>
                </a:cubicBezTo>
                <a:cubicBezTo>
                  <a:pt x="100" y="62"/>
                  <a:pt x="100" y="67"/>
                  <a:pt x="103" y="70"/>
                </a:cubicBezTo>
                <a:cubicBezTo>
                  <a:pt x="106" y="73"/>
                  <a:pt x="111" y="73"/>
                  <a:pt x="113" y="70"/>
                </a:cubicBezTo>
                <a:cubicBezTo>
                  <a:pt x="116" y="67"/>
                  <a:pt x="116" y="62"/>
                  <a:pt x="113" y="59"/>
                </a:cubicBezTo>
                <a:cubicBezTo>
                  <a:pt x="111" y="57"/>
                  <a:pt x="106" y="57"/>
                  <a:pt x="103" y="59"/>
                </a:cubicBezTo>
                <a:close/>
                <a:moveTo>
                  <a:pt x="100" y="34"/>
                </a:moveTo>
                <a:cubicBezTo>
                  <a:pt x="100" y="34"/>
                  <a:pt x="100" y="34"/>
                  <a:pt x="100" y="34"/>
                </a:cubicBezTo>
                <a:cubicBezTo>
                  <a:pt x="98" y="31"/>
                  <a:pt x="94" y="30"/>
                  <a:pt x="91" y="30"/>
                </a:cubicBezTo>
                <a:cubicBezTo>
                  <a:pt x="87" y="30"/>
                  <a:pt x="84" y="31"/>
                  <a:pt x="82" y="34"/>
                </a:cubicBezTo>
                <a:cubicBezTo>
                  <a:pt x="82" y="34"/>
                  <a:pt x="82" y="34"/>
                  <a:pt x="82" y="34"/>
                </a:cubicBezTo>
                <a:cubicBezTo>
                  <a:pt x="79" y="36"/>
                  <a:pt x="78" y="39"/>
                  <a:pt x="78" y="43"/>
                </a:cubicBezTo>
                <a:cubicBezTo>
                  <a:pt x="78" y="46"/>
                  <a:pt x="79" y="50"/>
                  <a:pt x="82" y="52"/>
                </a:cubicBezTo>
                <a:cubicBezTo>
                  <a:pt x="84" y="54"/>
                  <a:pt x="87" y="56"/>
                  <a:pt x="91" y="56"/>
                </a:cubicBezTo>
                <a:cubicBezTo>
                  <a:pt x="94" y="56"/>
                  <a:pt x="97" y="54"/>
                  <a:pt x="100" y="52"/>
                </a:cubicBezTo>
                <a:cubicBezTo>
                  <a:pt x="100" y="52"/>
                  <a:pt x="100" y="52"/>
                  <a:pt x="100" y="52"/>
                </a:cubicBezTo>
                <a:cubicBezTo>
                  <a:pt x="102" y="50"/>
                  <a:pt x="104" y="46"/>
                  <a:pt x="104" y="43"/>
                </a:cubicBezTo>
                <a:cubicBezTo>
                  <a:pt x="104" y="39"/>
                  <a:pt x="102" y="36"/>
                  <a:pt x="100" y="34"/>
                </a:cubicBezTo>
                <a:close/>
                <a:moveTo>
                  <a:pt x="94" y="46"/>
                </a:moveTo>
                <a:cubicBezTo>
                  <a:pt x="94" y="46"/>
                  <a:pt x="94" y="46"/>
                  <a:pt x="94" y="46"/>
                </a:cubicBezTo>
                <a:cubicBezTo>
                  <a:pt x="94" y="46"/>
                  <a:pt x="94" y="46"/>
                  <a:pt x="94" y="46"/>
                </a:cubicBezTo>
                <a:cubicBezTo>
                  <a:pt x="93" y="47"/>
                  <a:pt x="92" y="47"/>
                  <a:pt x="91" y="47"/>
                </a:cubicBezTo>
                <a:cubicBezTo>
                  <a:pt x="90" y="47"/>
                  <a:pt x="88" y="47"/>
                  <a:pt x="88" y="46"/>
                </a:cubicBezTo>
                <a:cubicBezTo>
                  <a:pt x="87" y="45"/>
                  <a:pt x="86" y="44"/>
                  <a:pt x="86" y="43"/>
                </a:cubicBezTo>
                <a:cubicBezTo>
                  <a:pt x="86" y="42"/>
                  <a:pt x="87" y="41"/>
                  <a:pt x="88" y="40"/>
                </a:cubicBezTo>
                <a:cubicBezTo>
                  <a:pt x="88" y="40"/>
                  <a:pt x="88" y="40"/>
                  <a:pt x="88" y="40"/>
                </a:cubicBezTo>
                <a:cubicBezTo>
                  <a:pt x="88" y="39"/>
                  <a:pt x="90" y="38"/>
                  <a:pt x="91" y="38"/>
                </a:cubicBezTo>
                <a:cubicBezTo>
                  <a:pt x="92" y="38"/>
                  <a:pt x="93" y="39"/>
                  <a:pt x="94" y="40"/>
                </a:cubicBezTo>
                <a:cubicBezTo>
                  <a:pt x="95" y="41"/>
                  <a:pt x="95" y="42"/>
                  <a:pt x="95" y="43"/>
                </a:cubicBezTo>
                <a:cubicBezTo>
                  <a:pt x="95" y="44"/>
                  <a:pt x="95" y="45"/>
                  <a:pt x="94" y="46"/>
                </a:cubicBezTo>
                <a:close/>
                <a:moveTo>
                  <a:pt x="123" y="90"/>
                </a:moveTo>
                <a:cubicBezTo>
                  <a:pt x="123" y="90"/>
                  <a:pt x="123" y="90"/>
                  <a:pt x="123" y="90"/>
                </a:cubicBezTo>
                <a:cubicBezTo>
                  <a:pt x="120" y="92"/>
                  <a:pt x="120" y="97"/>
                  <a:pt x="123" y="100"/>
                </a:cubicBezTo>
                <a:cubicBezTo>
                  <a:pt x="126" y="103"/>
                  <a:pt x="131" y="103"/>
                  <a:pt x="134" y="100"/>
                </a:cubicBezTo>
                <a:cubicBezTo>
                  <a:pt x="136" y="97"/>
                  <a:pt x="136" y="92"/>
                  <a:pt x="134" y="90"/>
                </a:cubicBezTo>
                <a:cubicBezTo>
                  <a:pt x="131" y="87"/>
                  <a:pt x="126" y="87"/>
                  <a:pt x="123" y="90"/>
                </a:cubicBezTo>
                <a:close/>
                <a:moveTo>
                  <a:pt x="83" y="85"/>
                </a:moveTo>
                <a:cubicBezTo>
                  <a:pt x="83" y="85"/>
                  <a:pt x="83" y="85"/>
                  <a:pt x="83" y="85"/>
                </a:cubicBezTo>
                <a:cubicBezTo>
                  <a:pt x="80" y="87"/>
                  <a:pt x="80" y="92"/>
                  <a:pt x="83" y="95"/>
                </a:cubicBezTo>
                <a:cubicBezTo>
                  <a:pt x="85" y="98"/>
                  <a:pt x="90" y="98"/>
                  <a:pt x="93" y="95"/>
                </a:cubicBezTo>
                <a:cubicBezTo>
                  <a:pt x="96" y="92"/>
                  <a:pt x="96" y="87"/>
                  <a:pt x="93" y="85"/>
                </a:cubicBezTo>
                <a:cubicBezTo>
                  <a:pt x="90" y="82"/>
                  <a:pt x="85" y="82"/>
                  <a:pt x="83" y="85"/>
                </a:cubicBezTo>
                <a:close/>
                <a:moveTo>
                  <a:pt x="182" y="87"/>
                </a:moveTo>
                <a:cubicBezTo>
                  <a:pt x="182" y="87"/>
                  <a:pt x="182" y="87"/>
                  <a:pt x="182" y="87"/>
                </a:cubicBezTo>
                <a:cubicBezTo>
                  <a:pt x="98" y="3"/>
                  <a:pt x="98" y="3"/>
                  <a:pt x="98" y="3"/>
                </a:cubicBezTo>
                <a:cubicBezTo>
                  <a:pt x="98" y="2"/>
                  <a:pt x="98" y="2"/>
                  <a:pt x="98" y="2"/>
                </a:cubicBezTo>
                <a:cubicBezTo>
                  <a:pt x="95" y="0"/>
                  <a:pt x="91" y="0"/>
                  <a:pt x="88" y="2"/>
                </a:cubicBezTo>
                <a:cubicBezTo>
                  <a:pt x="3" y="87"/>
                  <a:pt x="3" y="87"/>
                  <a:pt x="3" y="87"/>
                </a:cubicBezTo>
                <a:cubicBezTo>
                  <a:pt x="3" y="87"/>
                  <a:pt x="3" y="87"/>
                  <a:pt x="3" y="87"/>
                </a:cubicBezTo>
                <a:cubicBezTo>
                  <a:pt x="0" y="90"/>
                  <a:pt x="0" y="94"/>
                  <a:pt x="3" y="97"/>
                </a:cubicBezTo>
                <a:cubicBezTo>
                  <a:pt x="28" y="122"/>
                  <a:pt x="60" y="134"/>
                  <a:pt x="93" y="134"/>
                </a:cubicBezTo>
                <a:cubicBezTo>
                  <a:pt x="125" y="134"/>
                  <a:pt x="157" y="122"/>
                  <a:pt x="182" y="97"/>
                </a:cubicBezTo>
                <a:cubicBezTo>
                  <a:pt x="182" y="97"/>
                  <a:pt x="182" y="97"/>
                  <a:pt x="182" y="97"/>
                </a:cubicBezTo>
                <a:cubicBezTo>
                  <a:pt x="185" y="94"/>
                  <a:pt x="185" y="90"/>
                  <a:pt x="182" y="87"/>
                </a:cubicBezTo>
                <a:close/>
                <a:moveTo>
                  <a:pt x="138" y="63"/>
                </a:moveTo>
                <a:cubicBezTo>
                  <a:pt x="138" y="63"/>
                  <a:pt x="138" y="63"/>
                  <a:pt x="138" y="63"/>
                </a:cubicBezTo>
                <a:cubicBezTo>
                  <a:pt x="138" y="63"/>
                  <a:pt x="138" y="63"/>
                  <a:pt x="138" y="63"/>
                </a:cubicBezTo>
                <a:cubicBezTo>
                  <a:pt x="138" y="63"/>
                  <a:pt x="138" y="63"/>
                  <a:pt x="138" y="63"/>
                </a:cubicBezTo>
                <a:cubicBezTo>
                  <a:pt x="144" y="69"/>
                  <a:pt x="144" y="69"/>
                  <a:pt x="144" y="69"/>
                </a:cubicBezTo>
                <a:cubicBezTo>
                  <a:pt x="144" y="69"/>
                  <a:pt x="144" y="69"/>
                  <a:pt x="144" y="69"/>
                </a:cubicBezTo>
                <a:cubicBezTo>
                  <a:pt x="144" y="69"/>
                  <a:pt x="144" y="69"/>
                  <a:pt x="144" y="69"/>
                </a:cubicBezTo>
                <a:cubicBezTo>
                  <a:pt x="143" y="70"/>
                  <a:pt x="142" y="71"/>
                  <a:pt x="141" y="71"/>
                </a:cubicBezTo>
                <a:cubicBezTo>
                  <a:pt x="140" y="71"/>
                  <a:pt x="139" y="70"/>
                  <a:pt x="138" y="69"/>
                </a:cubicBezTo>
                <a:cubicBezTo>
                  <a:pt x="137" y="68"/>
                  <a:pt x="137" y="67"/>
                  <a:pt x="137" y="66"/>
                </a:cubicBezTo>
                <a:cubicBezTo>
                  <a:pt x="137" y="65"/>
                  <a:pt x="137" y="64"/>
                  <a:pt x="138" y="63"/>
                </a:cubicBezTo>
                <a:close/>
                <a:moveTo>
                  <a:pt x="93" y="120"/>
                </a:moveTo>
                <a:cubicBezTo>
                  <a:pt x="93" y="120"/>
                  <a:pt x="93" y="120"/>
                  <a:pt x="93" y="120"/>
                </a:cubicBezTo>
                <a:cubicBezTo>
                  <a:pt x="66" y="120"/>
                  <a:pt x="39" y="111"/>
                  <a:pt x="18" y="92"/>
                </a:cubicBezTo>
                <a:cubicBezTo>
                  <a:pt x="52" y="58"/>
                  <a:pt x="52" y="58"/>
                  <a:pt x="52" y="58"/>
                </a:cubicBezTo>
                <a:cubicBezTo>
                  <a:pt x="53" y="58"/>
                  <a:pt x="53" y="59"/>
                  <a:pt x="53" y="59"/>
                </a:cubicBezTo>
                <a:cubicBezTo>
                  <a:pt x="56" y="62"/>
                  <a:pt x="61" y="62"/>
                  <a:pt x="63" y="59"/>
                </a:cubicBezTo>
                <a:cubicBezTo>
                  <a:pt x="66" y="56"/>
                  <a:pt x="66" y="52"/>
                  <a:pt x="63" y="49"/>
                </a:cubicBezTo>
                <a:cubicBezTo>
                  <a:pt x="63" y="48"/>
                  <a:pt x="63" y="48"/>
                  <a:pt x="62" y="48"/>
                </a:cubicBezTo>
                <a:cubicBezTo>
                  <a:pt x="93" y="17"/>
                  <a:pt x="93" y="17"/>
                  <a:pt x="93" y="17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0" y="59"/>
                  <a:pt x="128" y="63"/>
                  <a:pt x="128" y="66"/>
                </a:cubicBezTo>
                <a:cubicBezTo>
                  <a:pt x="128" y="70"/>
                  <a:pt x="130" y="73"/>
                  <a:pt x="132" y="75"/>
                </a:cubicBezTo>
                <a:cubicBezTo>
                  <a:pt x="134" y="78"/>
                  <a:pt x="137" y="79"/>
                  <a:pt x="141" y="79"/>
                </a:cubicBezTo>
                <a:cubicBezTo>
                  <a:pt x="145" y="79"/>
                  <a:pt x="148" y="78"/>
                  <a:pt x="150" y="75"/>
                </a:cubicBezTo>
                <a:cubicBezTo>
                  <a:pt x="150" y="75"/>
                  <a:pt x="150" y="75"/>
                  <a:pt x="150" y="75"/>
                </a:cubicBezTo>
                <a:cubicBezTo>
                  <a:pt x="150" y="75"/>
                  <a:pt x="150" y="75"/>
                  <a:pt x="150" y="75"/>
                </a:cubicBezTo>
                <a:cubicBezTo>
                  <a:pt x="150" y="75"/>
                  <a:pt x="150" y="75"/>
                  <a:pt x="150" y="75"/>
                </a:cubicBezTo>
                <a:cubicBezTo>
                  <a:pt x="151" y="75"/>
                  <a:pt x="151" y="75"/>
                  <a:pt x="151" y="75"/>
                </a:cubicBezTo>
                <a:cubicBezTo>
                  <a:pt x="151" y="75"/>
                  <a:pt x="151" y="75"/>
                  <a:pt x="151" y="75"/>
                </a:cubicBezTo>
                <a:cubicBezTo>
                  <a:pt x="167" y="92"/>
                  <a:pt x="167" y="92"/>
                  <a:pt x="167" y="92"/>
                </a:cubicBezTo>
                <a:cubicBezTo>
                  <a:pt x="146" y="111"/>
                  <a:pt x="119" y="120"/>
                  <a:pt x="93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8339474" y="3831157"/>
            <a:ext cx="3064110" cy="767041"/>
            <a:chOff x="8327084" y="3576231"/>
            <a:chExt cx="3064110" cy="767041"/>
          </a:xfrm>
        </p:grpSpPr>
        <p:sp>
          <p:nvSpPr>
            <p:cNvPr id="42" name="矩形 41"/>
            <p:cNvSpPr/>
            <p:nvPr/>
          </p:nvSpPr>
          <p:spPr>
            <a:xfrm>
              <a:off x="8327084" y="3576231"/>
              <a:ext cx="30641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PPT / KEYNOTE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8327085" y="3943162"/>
              <a:ext cx="279218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构建全系列的品牌传播体系，从定位、概念、文化、应用等一整套品牌表述到设计执行</a:t>
              </a:r>
              <a:endPara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88416" y="3831157"/>
            <a:ext cx="2792189" cy="767041"/>
            <a:chOff x="358861" y="3568975"/>
            <a:chExt cx="3367517" cy="767041"/>
          </a:xfrm>
        </p:grpSpPr>
        <p:sp>
          <p:nvSpPr>
            <p:cNvPr id="45" name="矩形 44"/>
            <p:cNvSpPr/>
            <p:nvPr/>
          </p:nvSpPr>
          <p:spPr>
            <a:xfrm>
              <a:off x="662268" y="3568975"/>
              <a:ext cx="30641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书籍画册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358861" y="3935906"/>
              <a:ext cx="33675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构建全系列的品牌传播体系，从定位、概念、文化、应用等一整套品牌表述到设计执行</a:t>
              </a:r>
              <a:endPara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720365" y="2532611"/>
            <a:ext cx="2816258" cy="767041"/>
            <a:chOff x="7978742" y="2411131"/>
            <a:chExt cx="3396546" cy="767041"/>
          </a:xfrm>
        </p:grpSpPr>
        <p:sp>
          <p:nvSpPr>
            <p:cNvPr id="48" name="矩形 47"/>
            <p:cNvSpPr/>
            <p:nvPr/>
          </p:nvSpPr>
          <p:spPr>
            <a:xfrm>
              <a:off x="7978742" y="2411131"/>
              <a:ext cx="30641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视频动画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7978743" y="2778062"/>
              <a:ext cx="33965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构建全系列的品牌传播体系，从定位、概念、文化、应用等一整套品牌表述到设计执行</a:t>
              </a:r>
              <a:endPara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74816" y="2532611"/>
            <a:ext cx="3064110" cy="767041"/>
            <a:chOff x="1025124" y="2403875"/>
            <a:chExt cx="3064110" cy="767041"/>
          </a:xfrm>
        </p:grpSpPr>
        <p:sp>
          <p:nvSpPr>
            <p:cNvPr id="51" name="矩形 50"/>
            <p:cNvSpPr/>
            <p:nvPr/>
          </p:nvSpPr>
          <p:spPr>
            <a:xfrm>
              <a:off x="1025124" y="2403875"/>
              <a:ext cx="30641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品牌全案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272977" y="2770806"/>
              <a:ext cx="281625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构建全系列的品牌传播体系，从定位、概念、文化、应用等一整套品牌表述到设计执行</a:t>
              </a:r>
              <a:endPara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682615" y="5129702"/>
            <a:ext cx="3064110" cy="767041"/>
            <a:chOff x="8065827" y="4741331"/>
            <a:chExt cx="3064110" cy="767041"/>
          </a:xfrm>
        </p:grpSpPr>
        <p:sp>
          <p:nvSpPr>
            <p:cNvPr id="54" name="矩形 53"/>
            <p:cNvSpPr/>
            <p:nvPr/>
          </p:nvSpPr>
          <p:spPr>
            <a:xfrm>
              <a:off x="8065827" y="4741331"/>
              <a:ext cx="30641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PPT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培训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8065828" y="5108262"/>
              <a:ext cx="28109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构建全系列的品牌传播体系，从定位、概念、文化、应用等一整套品牌表述到设计执行</a:t>
              </a:r>
              <a:endPara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125966" y="5129702"/>
            <a:ext cx="3064110" cy="767041"/>
            <a:chOff x="1018751" y="4734075"/>
            <a:chExt cx="3064110" cy="767041"/>
          </a:xfrm>
        </p:grpSpPr>
        <p:sp>
          <p:nvSpPr>
            <p:cNvPr id="57" name="矩形 56"/>
            <p:cNvSpPr/>
            <p:nvPr/>
          </p:nvSpPr>
          <p:spPr>
            <a:xfrm>
              <a:off x="1018751" y="4734075"/>
              <a:ext cx="30641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VI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企业形象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271888" y="5101006"/>
              <a:ext cx="281097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构建全系列的品牌传播体系，从定位、概念、文化、应用等一整套品牌表述到设计执行</a:t>
              </a:r>
              <a:endPara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60" name="TextBox 2588"/>
          <p:cNvSpPr txBox="1">
            <a:spLocks noChangeArrowheads="1"/>
          </p:cNvSpPr>
          <p:nvPr/>
        </p:nvSpPr>
        <p:spPr bwMode="auto">
          <a:xfrm>
            <a:off x="5031465" y="1576477"/>
            <a:ext cx="1892022" cy="4001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/>
            <a:r>
              <a:rPr lang="zh-CN" altLang="en-US" dirty="0"/>
              <a:t>书籍画册</a:t>
            </a:r>
            <a:endParaRPr lang="zh-CN" altLang="en-US" dirty="0"/>
          </a:p>
        </p:txBody>
      </p:sp>
      <p:sp>
        <p:nvSpPr>
          <p:cNvPr id="61" name="TextBox 2589"/>
          <p:cNvSpPr txBox="1"/>
          <p:nvPr/>
        </p:nvSpPr>
        <p:spPr>
          <a:xfrm>
            <a:off x="4705319" y="1898968"/>
            <a:ext cx="25443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</a:t>
            </a:r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从业十年以上</a:t>
            </a:r>
            <a:endParaRPr lang="en-US" altLang="zh-CN" sz="10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的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资深人士组成</a:t>
            </a:r>
            <a:r>
              <a:rPr lang="zh-CN" altLang="en-US" sz="10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的核心创作</a:t>
            </a: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执行团队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21748"/>
          <p:cNvSpPr/>
          <p:nvPr/>
        </p:nvSpPr>
        <p:spPr>
          <a:xfrm>
            <a:off x="8163603" y="4258473"/>
            <a:ext cx="1" cy="636837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400000"/>
            <a:tailEnd type="oval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71" name="Shape 21751"/>
          <p:cNvSpPr/>
          <p:nvPr/>
        </p:nvSpPr>
        <p:spPr>
          <a:xfrm>
            <a:off x="9033323" y="3808854"/>
            <a:ext cx="1" cy="636837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400000"/>
            <a:tailEnd type="oval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69" name="Shape 21754"/>
          <p:cNvSpPr/>
          <p:nvPr/>
        </p:nvSpPr>
        <p:spPr>
          <a:xfrm>
            <a:off x="9871293" y="3368335"/>
            <a:ext cx="1" cy="636837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400000"/>
            <a:tailEnd type="oval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67" name="Shape 21757"/>
          <p:cNvSpPr/>
          <p:nvPr/>
        </p:nvSpPr>
        <p:spPr>
          <a:xfrm>
            <a:off x="10749553" y="2926898"/>
            <a:ext cx="1" cy="636837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400000"/>
            <a:tailEnd type="oval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64" name="Shape 21759"/>
          <p:cNvSpPr/>
          <p:nvPr/>
        </p:nvSpPr>
        <p:spPr>
          <a:xfrm>
            <a:off x="6148437" y="4699481"/>
            <a:ext cx="1" cy="636837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400000"/>
            <a:tailEnd type="oval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63" name="Shape 21763"/>
          <p:cNvSpPr/>
          <p:nvPr/>
        </p:nvSpPr>
        <p:spPr>
          <a:xfrm flipH="1">
            <a:off x="3204910" y="3808854"/>
            <a:ext cx="1" cy="636837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400000"/>
            <a:tailEnd type="oval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61" name="Shape 21766"/>
          <p:cNvSpPr/>
          <p:nvPr/>
        </p:nvSpPr>
        <p:spPr>
          <a:xfrm flipH="1">
            <a:off x="2366940" y="3368335"/>
            <a:ext cx="1" cy="636837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400000"/>
            <a:tailEnd type="oval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59" name="Shape 21769"/>
          <p:cNvSpPr/>
          <p:nvPr/>
        </p:nvSpPr>
        <p:spPr>
          <a:xfrm flipH="1">
            <a:off x="1488682" y="2926898"/>
            <a:ext cx="1" cy="636837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400000"/>
            <a:tailEnd type="oval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56" name="Shape 21771"/>
          <p:cNvSpPr/>
          <p:nvPr/>
        </p:nvSpPr>
        <p:spPr>
          <a:xfrm flipH="1">
            <a:off x="4074631" y="4258473"/>
            <a:ext cx="1" cy="636837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400000"/>
            <a:tailEnd type="oval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45" name="Shape 21775"/>
          <p:cNvSpPr/>
          <p:nvPr/>
        </p:nvSpPr>
        <p:spPr>
          <a:xfrm>
            <a:off x="916037" y="2101807"/>
            <a:ext cx="2347517" cy="762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10" y="0"/>
                </a:moveTo>
                <a:lnTo>
                  <a:pt x="0" y="10800"/>
                </a:lnTo>
                <a:lnTo>
                  <a:pt x="2910" y="21600"/>
                </a:lnTo>
                <a:lnTo>
                  <a:pt x="2910" y="21578"/>
                </a:lnTo>
                <a:lnTo>
                  <a:pt x="21600" y="21578"/>
                </a:lnTo>
                <a:lnTo>
                  <a:pt x="21600" y="22"/>
                </a:lnTo>
                <a:lnTo>
                  <a:pt x="2910" y="22"/>
                </a:lnTo>
                <a:lnTo>
                  <a:pt x="2910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43" name="Shape 21778"/>
          <p:cNvSpPr/>
          <p:nvPr/>
        </p:nvSpPr>
        <p:spPr>
          <a:xfrm flipH="1">
            <a:off x="9033323" y="2103592"/>
            <a:ext cx="2347517" cy="76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910" y="0"/>
                </a:moveTo>
                <a:lnTo>
                  <a:pt x="0" y="10800"/>
                </a:lnTo>
                <a:lnTo>
                  <a:pt x="2910" y="21600"/>
                </a:lnTo>
                <a:lnTo>
                  <a:pt x="2910" y="21578"/>
                </a:lnTo>
                <a:lnTo>
                  <a:pt x="21600" y="21578"/>
                </a:lnTo>
                <a:lnTo>
                  <a:pt x="21600" y="22"/>
                </a:lnTo>
                <a:lnTo>
                  <a:pt x="2910" y="22"/>
                </a:lnTo>
                <a:lnTo>
                  <a:pt x="2910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grpSp>
        <p:nvGrpSpPr>
          <p:cNvPr id="39" name="Group 21783"/>
          <p:cNvGrpSpPr/>
          <p:nvPr/>
        </p:nvGrpSpPr>
        <p:grpSpPr>
          <a:xfrm>
            <a:off x="8245938" y="2105378"/>
            <a:ext cx="2056683" cy="1199459"/>
            <a:chOff x="0" y="0"/>
            <a:chExt cx="2056680" cy="1199455"/>
          </a:xfrm>
        </p:grpSpPr>
        <p:sp>
          <p:nvSpPr>
            <p:cNvPr id="41" name="Shape 21781"/>
            <p:cNvSpPr/>
            <p:nvPr/>
          </p:nvSpPr>
          <p:spPr>
            <a:xfrm flipH="1">
              <a:off x="0" y="439191"/>
              <a:ext cx="2031281" cy="76026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  <p:sp>
          <p:nvSpPr>
            <p:cNvPr id="42" name="Shape 21782"/>
            <p:cNvSpPr/>
            <p:nvPr/>
          </p:nvSpPr>
          <p:spPr>
            <a:xfrm flipH="1">
              <a:off x="787400" y="0"/>
              <a:ext cx="1269281" cy="43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tx2">
                <a:alpha val="8384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</p:grpSp>
      <p:grpSp>
        <p:nvGrpSpPr>
          <p:cNvPr id="35" name="Group 21788"/>
          <p:cNvGrpSpPr/>
          <p:nvPr/>
        </p:nvGrpSpPr>
        <p:grpSpPr>
          <a:xfrm>
            <a:off x="7357128" y="2537536"/>
            <a:ext cx="2158093" cy="1199459"/>
            <a:chOff x="0" y="0"/>
            <a:chExt cx="2158090" cy="1199455"/>
          </a:xfrm>
        </p:grpSpPr>
        <p:sp>
          <p:nvSpPr>
            <p:cNvPr id="37" name="Shape 21786"/>
            <p:cNvSpPr/>
            <p:nvPr/>
          </p:nvSpPr>
          <p:spPr>
            <a:xfrm flipH="1">
              <a:off x="0" y="439191"/>
              <a:ext cx="2158091" cy="7602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  <p:sp>
          <p:nvSpPr>
            <p:cNvPr id="38" name="Shape 21787"/>
            <p:cNvSpPr/>
            <p:nvPr/>
          </p:nvSpPr>
          <p:spPr>
            <a:xfrm flipH="1">
              <a:off x="888810" y="0"/>
              <a:ext cx="1269281" cy="43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</p:grpSp>
      <p:grpSp>
        <p:nvGrpSpPr>
          <p:cNvPr id="31" name="Group 21793"/>
          <p:cNvGrpSpPr/>
          <p:nvPr/>
        </p:nvGrpSpPr>
        <p:grpSpPr>
          <a:xfrm>
            <a:off x="1994255" y="2103592"/>
            <a:ext cx="2056683" cy="1199459"/>
            <a:chOff x="0" y="0"/>
            <a:chExt cx="2056680" cy="1199455"/>
          </a:xfrm>
        </p:grpSpPr>
        <p:sp>
          <p:nvSpPr>
            <p:cNvPr id="33" name="Shape 21791"/>
            <p:cNvSpPr/>
            <p:nvPr/>
          </p:nvSpPr>
          <p:spPr>
            <a:xfrm>
              <a:off x="25400" y="439191"/>
              <a:ext cx="2031281" cy="76026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  <p:sp>
          <p:nvSpPr>
            <p:cNvPr id="34" name="Shape 21792"/>
            <p:cNvSpPr/>
            <p:nvPr/>
          </p:nvSpPr>
          <p:spPr>
            <a:xfrm>
              <a:off x="0" y="0"/>
              <a:ext cx="1269281" cy="43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tx2">
                <a:alpha val="83845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</p:grpSp>
      <p:grpSp>
        <p:nvGrpSpPr>
          <p:cNvPr id="27" name="Group 21798"/>
          <p:cNvGrpSpPr/>
          <p:nvPr/>
        </p:nvGrpSpPr>
        <p:grpSpPr>
          <a:xfrm>
            <a:off x="6468319" y="2992643"/>
            <a:ext cx="2158092" cy="1199459"/>
            <a:chOff x="0" y="0"/>
            <a:chExt cx="2158090" cy="1199455"/>
          </a:xfrm>
        </p:grpSpPr>
        <p:sp>
          <p:nvSpPr>
            <p:cNvPr id="29" name="Shape 21796"/>
            <p:cNvSpPr/>
            <p:nvPr/>
          </p:nvSpPr>
          <p:spPr>
            <a:xfrm flipH="1">
              <a:off x="0" y="439191"/>
              <a:ext cx="2158091" cy="76026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  <p:sp>
          <p:nvSpPr>
            <p:cNvPr id="30" name="Shape 21797"/>
            <p:cNvSpPr/>
            <p:nvPr/>
          </p:nvSpPr>
          <p:spPr>
            <a:xfrm flipH="1">
              <a:off x="888809" y="0"/>
              <a:ext cx="1269281" cy="43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</p:grpSp>
      <p:grpSp>
        <p:nvGrpSpPr>
          <p:cNvPr id="23" name="Group 21803"/>
          <p:cNvGrpSpPr/>
          <p:nvPr/>
        </p:nvGrpSpPr>
        <p:grpSpPr>
          <a:xfrm>
            <a:off x="2781655" y="2547225"/>
            <a:ext cx="2158093" cy="1199459"/>
            <a:chOff x="0" y="0"/>
            <a:chExt cx="2158090" cy="1199455"/>
          </a:xfrm>
        </p:grpSpPr>
        <p:sp>
          <p:nvSpPr>
            <p:cNvPr id="25" name="Shape 21801"/>
            <p:cNvSpPr/>
            <p:nvPr/>
          </p:nvSpPr>
          <p:spPr>
            <a:xfrm>
              <a:off x="0" y="439191"/>
              <a:ext cx="2158091" cy="7602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  <p:sp>
          <p:nvSpPr>
            <p:cNvPr id="26" name="Shape 21802"/>
            <p:cNvSpPr/>
            <p:nvPr/>
          </p:nvSpPr>
          <p:spPr>
            <a:xfrm>
              <a:off x="0" y="0"/>
              <a:ext cx="1269281" cy="43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</p:grpSp>
      <p:grpSp>
        <p:nvGrpSpPr>
          <p:cNvPr id="19" name="Group 21808"/>
          <p:cNvGrpSpPr/>
          <p:nvPr/>
        </p:nvGrpSpPr>
        <p:grpSpPr>
          <a:xfrm>
            <a:off x="3670466" y="2990857"/>
            <a:ext cx="2158092" cy="1199459"/>
            <a:chOff x="0" y="0"/>
            <a:chExt cx="2158090" cy="1199455"/>
          </a:xfrm>
        </p:grpSpPr>
        <p:sp>
          <p:nvSpPr>
            <p:cNvPr id="21" name="Shape 21806"/>
            <p:cNvSpPr/>
            <p:nvPr/>
          </p:nvSpPr>
          <p:spPr>
            <a:xfrm>
              <a:off x="0" y="439191"/>
              <a:ext cx="2158091" cy="760265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  <p:sp>
          <p:nvSpPr>
            <p:cNvPr id="22" name="Shape 21807"/>
            <p:cNvSpPr/>
            <p:nvPr/>
          </p:nvSpPr>
          <p:spPr>
            <a:xfrm>
              <a:off x="0" y="0"/>
              <a:ext cx="1269281" cy="43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</p:grpSp>
      <p:grpSp>
        <p:nvGrpSpPr>
          <p:cNvPr id="14" name="Group 21814"/>
          <p:cNvGrpSpPr/>
          <p:nvPr/>
        </p:nvGrpSpPr>
        <p:grpSpPr>
          <a:xfrm>
            <a:off x="4559276" y="3430050"/>
            <a:ext cx="3178326" cy="1199458"/>
            <a:chOff x="0" y="0"/>
            <a:chExt cx="3178323" cy="1199455"/>
          </a:xfrm>
        </p:grpSpPr>
        <p:sp>
          <p:nvSpPr>
            <p:cNvPr id="16" name="Shape 21811"/>
            <p:cNvSpPr/>
            <p:nvPr/>
          </p:nvSpPr>
          <p:spPr>
            <a:xfrm>
              <a:off x="0" y="439191"/>
              <a:ext cx="3178324" cy="760265"/>
            </a:xfrm>
            <a:prstGeom prst="rect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  <p:sp>
          <p:nvSpPr>
            <p:cNvPr id="17" name="Shape 21812"/>
            <p:cNvSpPr/>
            <p:nvPr/>
          </p:nvSpPr>
          <p:spPr>
            <a:xfrm>
              <a:off x="1909043" y="0"/>
              <a:ext cx="1269281" cy="43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  <p:sp>
          <p:nvSpPr>
            <p:cNvPr id="18" name="Shape 21813"/>
            <p:cNvSpPr/>
            <p:nvPr/>
          </p:nvSpPr>
          <p:spPr>
            <a:xfrm>
              <a:off x="0" y="0"/>
              <a:ext cx="1269281" cy="439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</p:grpSp>
      <p:sp>
        <p:nvSpPr>
          <p:cNvPr id="46" name="Freeform 7"/>
          <p:cNvSpPr>
            <a:spLocks noEditPoints="1"/>
          </p:cNvSpPr>
          <p:nvPr/>
        </p:nvSpPr>
        <p:spPr bwMode="auto">
          <a:xfrm>
            <a:off x="9702512" y="2810454"/>
            <a:ext cx="337561" cy="317850"/>
          </a:xfrm>
          <a:custGeom>
            <a:avLst/>
            <a:gdLst>
              <a:gd name="T0" fmla="*/ 7 w 183"/>
              <a:gd name="T1" fmla="*/ 94 h 173"/>
              <a:gd name="T2" fmla="*/ 7 w 183"/>
              <a:gd name="T3" fmla="*/ 94 h 173"/>
              <a:gd name="T4" fmla="*/ 19 w 183"/>
              <a:gd name="T5" fmla="*/ 94 h 173"/>
              <a:gd name="T6" fmla="*/ 19 w 183"/>
              <a:gd name="T7" fmla="*/ 16 h 173"/>
              <a:gd name="T8" fmla="*/ 24 w 183"/>
              <a:gd name="T9" fmla="*/ 5 h 173"/>
              <a:gd name="T10" fmla="*/ 36 w 183"/>
              <a:gd name="T11" fmla="*/ 0 h 173"/>
              <a:gd name="T12" fmla="*/ 147 w 183"/>
              <a:gd name="T13" fmla="*/ 0 h 173"/>
              <a:gd name="T14" fmla="*/ 158 w 183"/>
              <a:gd name="T15" fmla="*/ 5 h 173"/>
              <a:gd name="T16" fmla="*/ 159 w 183"/>
              <a:gd name="T17" fmla="*/ 5 h 173"/>
              <a:gd name="T18" fmla="*/ 163 w 183"/>
              <a:gd name="T19" fmla="*/ 16 h 173"/>
              <a:gd name="T20" fmla="*/ 163 w 183"/>
              <a:gd name="T21" fmla="*/ 94 h 173"/>
              <a:gd name="T22" fmla="*/ 176 w 183"/>
              <a:gd name="T23" fmla="*/ 94 h 173"/>
              <a:gd name="T24" fmla="*/ 183 w 183"/>
              <a:gd name="T25" fmla="*/ 101 h 173"/>
              <a:gd name="T26" fmla="*/ 183 w 183"/>
              <a:gd name="T27" fmla="*/ 101 h 173"/>
              <a:gd name="T28" fmla="*/ 183 w 183"/>
              <a:gd name="T29" fmla="*/ 166 h 173"/>
              <a:gd name="T30" fmla="*/ 176 w 183"/>
              <a:gd name="T31" fmla="*/ 173 h 173"/>
              <a:gd name="T32" fmla="*/ 176 w 183"/>
              <a:gd name="T33" fmla="*/ 173 h 173"/>
              <a:gd name="T34" fmla="*/ 7 w 183"/>
              <a:gd name="T35" fmla="*/ 173 h 173"/>
              <a:gd name="T36" fmla="*/ 0 w 183"/>
              <a:gd name="T37" fmla="*/ 166 h 173"/>
              <a:gd name="T38" fmla="*/ 0 w 183"/>
              <a:gd name="T39" fmla="*/ 165 h 173"/>
              <a:gd name="T40" fmla="*/ 0 w 183"/>
              <a:gd name="T41" fmla="*/ 101 h 173"/>
              <a:gd name="T42" fmla="*/ 7 w 183"/>
              <a:gd name="T43" fmla="*/ 94 h 173"/>
              <a:gd name="T44" fmla="*/ 28 w 183"/>
              <a:gd name="T45" fmla="*/ 94 h 173"/>
              <a:gd name="T46" fmla="*/ 28 w 183"/>
              <a:gd name="T47" fmla="*/ 94 h 173"/>
              <a:gd name="T48" fmla="*/ 48 w 183"/>
              <a:gd name="T49" fmla="*/ 94 h 173"/>
              <a:gd name="T50" fmla="*/ 55 w 183"/>
              <a:gd name="T51" fmla="*/ 101 h 173"/>
              <a:gd name="T52" fmla="*/ 67 w 183"/>
              <a:gd name="T53" fmla="*/ 122 h 173"/>
              <a:gd name="T54" fmla="*/ 91 w 183"/>
              <a:gd name="T55" fmla="*/ 131 h 173"/>
              <a:gd name="T56" fmla="*/ 115 w 183"/>
              <a:gd name="T57" fmla="*/ 122 h 173"/>
              <a:gd name="T58" fmla="*/ 128 w 183"/>
              <a:gd name="T59" fmla="*/ 100 h 173"/>
              <a:gd name="T60" fmla="*/ 135 w 183"/>
              <a:gd name="T61" fmla="*/ 94 h 173"/>
              <a:gd name="T62" fmla="*/ 155 w 183"/>
              <a:gd name="T63" fmla="*/ 94 h 173"/>
              <a:gd name="T64" fmla="*/ 155 w 183"/>
              <a:gd name="T65" fmla="*/ 16 h 173"/>
              <a:gd name="T66" fmla="*/ 153 w 183"/>
              <a:gd name="T67" fmla="*/ 11 h 173"/>
              <a:gd name="T68" fmla="*/ 152 w 183"/>
              <a:gd name="T69" fmla="*/ 10 h 173"/>
              <a:gd name="T70" fmla="*/ 147 w 183"/>
              <a:gd name="T71" fmla="*/ 8 h 173"/>
              <a:gd name="T72" fmla="*/ 36 w 183"/>
              <a:gd name="T73" fmla="*/ 8 h 173"/>
              <a:gd name="T74" fmla="*/ 30 w 183"/>
              <a:gd name="T75" fmla="*/ 10 h 173"/>
              <a:gd name="T76" fmla="*/ 28 w 183"/>
              <a:gd name="T77" fmla="*/ 16 h 173"/>
              <a:gd name="T78" fmla="*/ 28 w 183"/>
              <a:gd name="T79" fmla="*/ 94 h 173"/>
              <a:gd name="T80" fmla="*/ 51 w 183"/>
              <a:gd name="T81" fmla="*/ 57 h 173"/>
              <a:gd name="T82" fmla="*/ 51 w 183"/>
              <a:gd name="T83" fmla="*/ 57 h 173"/>
              <a:gd name="T84" fmla="*/ 79 w 183"/>
              <a:gd name="T85" fmla="*/ 85 h 173"/>
              <a:gd name="T86" fmla="*/ 89 w 183"/>
              <a:gd name="T87" fmla="*/ 85 h 173"/>
              <a:gd name="T88" fmla="*/ 89 w 183"/>
              <a:gd name="T89" fmla="*/ 85 h 173"/>
              <a:gd name="T90" fmla="*/ 140 w 183"/>
              <a:gd name="T91" fmla="*/ 35 h 173"/>
              <a:gd name="T92" fmla="*/ 140 w 183"/>
              <a:gd name="T93" fmla="*/ 25 h 173"/>
              <a:gd name="T94" fmla="*/ 130 w 183"/>
              <a:gd name="T95" fmla="*/ 25 h 173"/>
              <a:gd name="T96" fmla="*/ 84 w 183"/>
              <a:gd name="T97" fmla="*/ 70 h 173"/>
              <a:gd name="T98" fmla="*/ 61 w 183"/>
              <a:gd name="T99" fmla="*/ 48 h 173"/>
              <a:gd name="T100" fmla="*/ 51 w 183"/>
              <a:gd name="T101" fmla="*/ 48 h 173"/>
              <a:gd name="T102" fmla="*/ 51 w 183"/>
              <a:gd name="T103" fmla="*/ 57 h 173"/>
              <a:gd name="T104" fmla="*/ 42 w 183"/>
              <a:gd name="T105" fmla="*/ 108 h 173"/>
              <a:gd name="T106" fmla="*/ 42 w 183"/>
              <a:gd name="T107" fmla="*/ 108 h 173"/>
              <a:gd name="T108" fmla="*/ 14 w 183"/>
              <a:gd name="T109" fmla="*/ 108 h 173"/>
              <a:gd name="T110" fmla="*/ 14 w 183"/>
              <a:gd name="T111" fmla="*/ 158 h 173"/>
              <a:gd name="T112" fmla="*/ 169 w 183"/>
              <a:gd name="T113" fmla="*/ 158 h 173"/>
              <a:gd name="T114" fmla="*/ 169 w 183"/>
              <a:gd name="T115" fmla="*/ 108 h 173"/>
              <a:gd name="T116" fmla="*/ 140 w 183"/>
              <a:gd name="T117" fmla="*/ 108 h 173"/>
              <a:gd name="T118" fmla="*/ 124 w 183"/>
              <a:gd name="T119" fmla="*/ 133 h 173"/>
              <a:gd name="T120" fmla="*/ 91 w 183"/>
              <a:gd name="T121" fmla="*/ 145 h 173"/>
              <a:gd name="T122" fmla="*/ 58 w 183"/>
              <a:gd name="T123" fmla="*/ 133 h 173"/>
              <a:gd name="T124" fmla="*/ 42 w 183"/>
              <a:gd name="T125" fmla="*/ 108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3" h="173">
                <a:moveTo>
                  <a:pt x="7" y="94"/>
                </a:moveTo>
                <a:cubicBezTo>
                  <a:pt x="7" y="94"/>
                  <a:pt x="7" y="94"/>
                  <a:pt x="7" y="94"/>
                </a:cubicBezTo>
                <a:cubicBezTo>
                  <a:pt x="19" y="94"/>
                  <a:pt x="19" y="94"/>
                  <a:pt x="19" y="94"/>
                </a:cubicBezTo>
                <a:cubicBezTo>
                  <a:pt x="19" y="16"/>
                  <a:pt x="19" y="16"/>
                  <a:pt x="19" y="16"/>
                </a:cubicBezTo>
                <a:cubicBezTo>
                  <a:pt x="19" y="11"/>
                  <a:pt x="21" y="8"/>
                  <a:pt x="24" y="5"/>
                </a:cubicBezTo>
                <a:cubicBezTo>
                  <a:pt x="27" y="2"/>
                  <a:pt x="31" y="0"/>
                  <a:pt x="36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51" y="0"/>
                  <a:pt x="155" y="2"/>
                  <a:pt x="158" y="5"/>
                </a:cubicBezTo>
                <a:cubicBezTo>
                  <a:pt x="159" y="5"/>
                  <a:pt x="159" y="5"/>
                  <a:pt x="159" y="5"/>
                </a:cubicBezTo>
                <a:cubicBezTo>
                  <a:pt x="161" y="8"/>
                  <a:pt x="163" y="12"/>
                  <a:pt x="163" y="16"/>
                </a:cubicBezTo>
                <a:cubicBezTo>
                  <a:pt x="163" y="94"/>
                  <a:pt x="163" y="94"/>
                  <a:pt x="163" y="94"/>
                </a:cubicBezTo>
                <a:cubicBezTo>
                  <a:pt x="176" y="94"/>
                  <a:pt x="176" y="94"/>
                  <a:pt x="176" y="94"/>
                </a:cubicBezTo>
                <a:cubicBezTo>
                  <a:pt x="180" y="94"/>
                  <a:pt x="183" y="97"/>
                  <a:pt x="183" y="101"/>
                </a:cubicBezTo>
                <a:cubicBezTo>
                  <a:pt x="183" y="101"/>
                  <a:pt x="183" y="101"/>
                  <a:pt x="183" y="101"/>
                </a:cubicBezTo>
                <a:cubicBezTo>
                  <a:pt x="183" y="166"/>
                  <a:pt x="183" y="166"/>
                  <a:pt x="183" y="166"/>
                </a:cubicBezTo>
                <a:cubicBezTo>
                  <a:pt x="183" y="169"/>
                  <a:pt x="180" y="173"/>
                  <a:pt x="176" y="173"/>
                </a:cubicBezTo>
                <a:cubicBezTo>
                  <a:pt x="176" y="173"/>
                  <a:pt x="176" y="173"/>
                  <a:pt x="176" y="173"/>
                </a:cubicBezTo>
                <a:cubicBezTo>
                  <a:pt x="7" y="173"/>
                  <a:pt x="7" y="173"/>
                  <a:pt x="7" y="173"/>
                </a:cubicBezTo>
                <a:cubicBezTo>
                  <a:pt x="3" y="173"/>
                  <a:pt x="0" y="169"/>
                  <a:pt x="0" y="166"/>
                </a:cubicBezTo>
                <a:cubicBezTo>
                  <a:pt x="0" y="165"/>
                  <a:pt x="0" y="165"/>
                  <a:pt x="0" y="165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97"/>
                  <a:pt x="3" y="94"/>
                  <a:pt x="7" y="94"/>
                </a:cubicBezTo>
                <a:close/>
                <a:moveTo>
                  <a:pt x="28" y="94"/>
                </a:moveTo>
                <a:cubicBezTo>
                  <a:pt x="28" y="94"/>
                  <a:pt x="28" y="94"/>
                  <a:pt x="28" y="94"/>
                </a:cubicBezTo>
                <a:cubicBezTo>
                  <a:pt x="48" y="94"/>
                  <a:pt x="48" y="94"/>
                  <a:pt x="48" y="94"/>
                </a:cubicBezTo>
                <a:cubicBezTo>
                  <a:pt x="52" y="94"/>
                  <a:pt x="55" y="97"/>
                  <a:pt x="55" y="101"/>
                </a:cubicBezTo>
                <a:cubicBezTo>
                  <a:pt x="56" y="109"/>
                  <a:pt x="61" y="117"/>
                  <a:pt x="67" y="122"/>
                </a:cubicBezTo>
                <a:cubicBezTo>
                  <a:pt x="74" y="128"/>
                  <a:pt x="82" y="131"/>
                  <a:pt x="91" y="131"/>
                </a:cubicBezTo>
                <a:cubicBezTo>
                  <a:pt x="100" y="131"/>
                  <a:pt x="109" y="128"/>
                  <a:pt x="115" y="122"/>
                </a:cubicBezTo>
                <a:cubicBezTo>
                  <a:pt x="122" y="117"/>
                  <a:pt x="126" y="109"/>
                  <a:pt x="128" y="100"/>
                </a:cubicBezTo>
                <a:cubicBezTo>
                  <a:pt x="128" y="97"/>
                  <a:pt x="131" y="94"/>
                  <a:pt x="135" y="94"/>
                </a:cubicBezTo>
                <a:cubicBezTo>
                  <a:pt x="155" y="94"/>
                  <a:pt x="155" y="94"/>
                  <a:pt x="155" y="94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14"/>
                  <a:pt x="154" y="12"/>
                  <a:pt x="153" y="11"/>
                </a:cubicBezTo>
                <a:cubicBezTo>
                  <a:pt x="152" y="10"/>
                  <a:pt x="152" y="10"/>
                  <a:pt x="152" y="10"/>
                </a:cubicBezTo>
                <a:cubicBezTo>
                  <a:pt x="151" y="9"/>
                  <a:pt x="149" y="8"/>
                  <a:pt x="147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3" y="8"/>
                  <a:pt x="32" y="9"/>
                  <a:pt x="30" y="10"/>
                </a:cubicBezTo>
                <a:cubicBezTo>
                  <a:pt x="29" y="12"/>
                  <a:pt x="28" y="14"/>
                  <a:pt x="28" y="16"/>
                </a:cubicBezTo>
                <a:cubicBezTo>
                  <a:pt x="28" y="94"/>
                  <a:pt x="28" y="94"/>
                  <a:pt x="28" y="94"/>
                </a:cubicBezTo>
                <a:close/>
                <a:moveTo>
                  <a:pt x="51" y="57"/>
                </a:moveTo>
                <a:cubicBezTo>
                  <a:pt x="51" y="57"/>
                  <a:pt x="51" y="57"/>
                  <a:pt x="51" y="57"/>
                </a:cubicBezTo>
                <a:cubicBezTo>
                  <a:pt x="79" y="85"/>
                  <a:pt x="79" y="85"/>
                  <a:pt x="79" y="85"/>
                </a:cubicBezTo>
                <a:cubicBezTo>
                  <a:pt x="82" y="88"/>
                  <a:pt x="87" y="88"/>
                  <a:pt x="89" y="85"/>
                </a:cubicBezTo>
                <a:cubicBezTo>
                  <a:pt x="89" y="85"/>
                  <a:pt x="89" y="85"/>
                  <a:pt x="89" y="85"/>
                </a:cubicBezTo>
                <a:cubicBezTo>
                  <a:pt x="140" y="35"/>
                  <a:pt x="140" y="35"/>
                  <a:pt x="140" y="35"/>
                </a:cubicBezTo>
                <a:cubicBezTo>
                  <a:pt x="143" y="32"/>
                  <a:pt x="143" y="28"/>
                  <a:pt x="140" y="25"/>
                </a:cubicBezTo>
                <a:cubicBezTo>
                  <a:pt x="137" y="22"/>
                  <a:pt x="133" y="22"/>
                  <a:pt x="130" y="25"/>
                </a:cubicBezTo>
                <a:cubicBezTo>
                  <a:pt x="84" y="70"/>
                  <a:pt x="84" y="70"/>
                  <a:pt x="84" y="70"/>
                </a:cubicBezTo>
                <a:cubicBezTo>
                  <a:pt x="61" y="48"/>
                  <a:pt x="61" y="48"/>
                  <a:pt x="61" y="48"/>
                </a:cubicBezTo>
                <a:cubicBezTo>
                  <a:pt x="59" y="45"/>
                  <a:pt x="54" y="45"/>
                  <a:pt x="51" y="48"/>
                </a:cubicBezTo>
                <a:cubicBezTo>
                  <a:pt x="49" y="50"/>
                  <a:pt x="49" y="55"/>
                  <a:pt x="51" y="57"/>
                </a:cubicBezTo>
                <a:close/>
                <a:moveTo>
                  <a:pt x="42" y="108"/>
                </a:moveTo>
                <a:cubicBezTo>
                  <a:pt x="42" y="108"/>
                  <a:pt x="42" y="108"/>
                  <a:pt x="42" y="108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14" y="158"/>
                  <a:pt x="14" y="158"/>
                  <a:pt x="14" y="158"/>
                </a:cubicBezTo>
                <a:cubicBezTo>
                  <a:pt x="169" y="158"/>
                  <a:pt x="169" y="158"/>
                  <a:pt x="169" y="158"/>
                </a:cubicBezTo>
                <a:cubicBezTo>
                  <a:pt x="169" y="108"/>
                  <a:pt x="169" y="108"/>
                  <a:pt x="169" y="108"/>
                </a:cubicBezTo>
                <a:cubicBezTo>
                  <a:pt x="140" y="108"/>
                  <a:pt x="140" y="108"/>
                  <a:pt x="140" y="108"/>
                </a:cubicBezTo>
                <a:cubicBezTo>
                  <a:pt x="137" y="118"/>
                  <a:pt x="132" y="127"/>
                  <a:pt x="124" y="133"/>
                </a:cubicBezTo>
                <a:cubicBezTo>
                  <a:pt x="115" y="141"/>
                  <a:pt x="104" y="145"/>
                  <a:pt x="91" y="145"/>
                </a:cubicBezTo>
                <a:cubicBezTo>
                  <a:pt x="79" y="145"/>
                  <a:pt x="67" y="141"/>
                  <a:pt x="58" y="133"/>
                </a:cubicBezTo>
                <a:cubicBezTo>
                  <a:pt x="51" y="127"/>
                  <a:pt x="45" y="118"/>
                  <a:pt x="42" y="1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9"/>
          <p:cNvSpPr>
            <a:spLocks noEditPoints="1"/>
          </p:cNvSpPr>
          <p:nvPr/>
        </p:nvSpPr>
        <p:spPr bwMode="auto">
          <a:xfrm>
            <a:off x="10582005" y="2338307"/>
            <a:ext cx="335096" cy="322777"/>
          </a:xfrm>
          <a:custGeom>
            <a:avLst/>
            <a:gdLst>
              <a:gd name="T0" fmla="*/ 111 w 183"/>
              <a:gd name="T1" fmla="*/ 0 h 176"/>
              <a:gd name="T2" fmla="*/ 131 w 183"/>
              <a:gd name="T3" fmla="*/ 20 h 176"/>
              <a:gd name="T4" fmla="*/ 147 w 183"/>
              <a:gd name="T5" fmla="*/ 27 h 176"/>
              <a:gd name="T6" fmla="*/ 183 w 183"/>
              <a:gd name="T7" fmla="*/ 63 h 176"/>
              <a:gd name="T8" fmla="*/ 172 w 183"/>
              <a:gd name="T9" fmla="*/ 165 h 176"/>
              <a:gd name="T10" fmla="*/ 36 w 183"/>
              <a:gd name="T11" fmla="*/ 176 h 176"/>
              <a:gd name="T12" fmla="*/ 10 w 183"/>
              <a:gd name="T13" fmla="*/ 165 h 176"/>
              <a:gd name="T14" fmla="*/ 0 w 183"/>
              <a:gd name="T15" fmla="*/ 63 h 176"/>
              <a:gd name="T16" fmla="*/ 10 w 183"/>
              <a:gd name="T17" fmla="*/ 37 h 176"/>
              <a:gd name="T18" fmla="*/ 36 w 183"/>
              <a:gd name="T19" fmla="*/ 27 h 176"/>
              <a:gd name="T20" fmla="*/ 51 w 183"/>
              <a:gd name="T21" fmla="*/ 20 h 176"/>
              <a:gd name="T22" fmla="*/ 72 w 183"/>
              <a:gd name="T23" fmla="*/ 0 h 176"/>
              <a:gd name="T24" fmla="*/ 128 w 183"/>
              <a:gd name="T25" fmla="*/ 41 h 176"/>
              <a:gd name="T26" fmla="*/ 127 w 183"/>
              <a:gd name="T27" fmla="*/ 41 h 176"/>
              <a:gd name="T28" fmla="*/ 55 w 183"/>
              <a:gd name="T29" fmla="*/ 41 h 176"/>
              <a:gd name="T30" fmla="*/ 20 w 183"/>
              <a:gd name="T31" fmla="*/ 47 h 176"/>
              <a:gd name="T32" fmla="*/ 14 w 183"/>
              <a:gd name="T33" fmla="*/ 63 h 176"/>
              <a:gd name="T34" fmla="*/ 34 w 183"/>
              <a:gd name="T35" fmla="*/ 97 h 176"/>
              <a:gd name="T36" fmla="*/ 38 w 183"/>
              <a:gd name="T37" fmla="*/ 80 h 176"/>
              <a:gd name="T38" fmla="*/ 68 w 183"/>
              <a:gd name="T39" fmla="*/ 80 h 176"/>
              <a:gd name="T40" fmla="*/ 73 w 183"/>
              <a:gd name="T41" fmla="*/ 84 h 176"/>
              <a:gd name="T42" fmla="*/ 110 w 183"/>
              <a:gd name="T43" fmla="*/ 97 h 176"/>
              <a:gd name="T44" fmla="*/ 114 w 183"/>
              <a:gd name="T45" fmla="*/ 80 h 176"/>
              <a:gd name="T46" fmla="*/ 145 w 183"/>
              <a:gd name="T47" fmla="*/ 80 h 176"/>
              <a:gd name="T48" fmla="*/ 149 w 183"/>
              <a:gd name="T49" fmla="*/ 84 h 176"/>
              <a:gd name="T50" fmla="*/ 169 w 183"/>
              <a:gd name="T51" fmla="*/ 97 h 176"/>
              <a:gd name="T52" fmla="*/ 162 w 183"/>
              <a:gd name="T53" fmla="*/ 47 h 176"/>
              <a:gd name="T54" fmla="*/ 128 w 183"/>
              <a:gd name="T55" fmla="*/ 41 h 176"/>
              <a:gd name="T56" fmla="*/ 60 w 183"/>
              <a:gd name="T57" fmla="*/ 27 h 176"/>
              <a:gd name="T58" fmla="*/ 123 w 183"/>
              <a:gd name="T59" fmla="*/ 20 h 176"/>
              <a:gd name="T60" fmla="*/ 111 w 183"/>
              <a:gd name="T61" fmla="*/ 8 h 176"/>
              <a:gd name="T62" fmla="*/ 63 w 183"/>
              <a:gd name="T63" fmla="*/ 12 h 176"/>
              <a:gd name="T64" fmla="*/ 60 w 183"/>
              <a:gd name="T65" fmla="*/ 27 h 176"/>
              <a:gd name="T66" fmla="*/ 14 w 183"/>
              <a:gd name="T67" fmla="*/ 105 h 176"/>
              <a:gd name="T68" fmla="*/ 20 w 183"/>
              <a:gd name="T69" fmla="*/ 155 h 176"/>
              <a:gd name="T70" fmla="*/ 36 w 183"/>
              <a:gd name="T71" fmla="*/ 161 h 176"/>
              <a:gd name="T72" fmla="*/ 162 w 183"/>
              <a:gd name="T73" fmla="*/ 155 h 176"/>
              <a:gd name="T74" fmla="*/ 169 w 183"/>
              <a:gd name="T75" fmla="*/ 105 h 176"/>
              <a:gd name="T76" fmla="*/ 149 w 183"/>
              <a:gd name="T77" fmla="*/ 118 h 176"/>
              <a:gd name="T78" fmla="*/ 144 w 183"/>
              <a:gd name="T79" fmla="*/ 122 h 176"/>
              <a:gd name="T80" fmla="*/ 110 w 183"/>
              <a:gd name="T81" fmla="*/ 118 h 176"/>
              <a:gd name="T82" fmla="*/ 110 w 183"/>
              <a:gd name="T83" fmla="*/ 105 h 176"/>
              <a:gd name="T84" fmla="*/ 73 w 183"/>
              <a:gd name="T85" fmla="*/ 118 h 176"/>
              <a:gd name="T86" fmla="*/ 68 w 183"/>
              <a:gd name="T87" fmla="*/ 122 h 176"/>
              <a:gd name="T88" fmla="*/ 34 w 183"/>
              <a:gd name="T89" fmla="*/ 118 h 176"/>
              <a:gd name="T90" fmla="*/ 34 w 183"/>
              <a:gd name="T91" fmla="*/ 105 h 176"/>
              <a:gd name="T92" fmla="*/ 64 w 183"/>
              <a:gd name="T93" fmla="*/ 89 h 176"/>
              <a:gd name="T94" fmla="*/ 42 w 183"/>
              <a:gd name="T95" fmla="*/ 89 h 176"/>
              <a:gd name="T96" fmla="*/ 42 w 183"/>
              <a:gd name="T97" fmla="*/ 101 h 176"/>
              <a:gd name="T98" fmla="*/ 42 w 183"/>
              <a:gd name="T99" fmla="*/ 114 h 176"/>
              <a:gd name="T100" fmla="*/ 64 w 183"/>
              <a:gd name="T101" fmla="*/ 101 h 176"/>
              <a:gd name="T102" fmla="*/ 64 w 183"/>
              <a:gd name="T103" fmla="*/ 101 h 176"/>
              <a:gd name="T104" fmla="*/ 140 w 183"/>
              <a:gd name="T105" fmla="*/ 89 h 176"/>
              <a:gd name="T106" fmla="*/ 119 w 183"/>
              <a:gd name="T107" fmla="*/ 89 h 176"/>
              <a:gd name="T108" fmla="*/ 119 w 183"/>
              <a:gd name="T109" fmla="*/ 101 h 176"/>
              <a:gd name="T110" fmla="*/ 119 w 183"/>
              <a:gd name="T111" fmla="*/ 114 h 176"/>
              <a:gd name="T112" fmla="*/ 140 w 183"/>
              <a:gd name="T113" fmla="*/ 101 h 176"/>
              <a:gd name="T114" fmla="*/ 140 w 183"/>
              <a:gd name="T115" fmla="*/ 101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3" h="176">
                <a:moveTo>
                  <a:pt x="72" y="0"/>
                </a:moveTo>
                <a:cubicBezTo>
                  <a:pt x="111" y="0"/>
                  <a:pt x="111" y="0"/>
                  <a:pt x="111" y="0"/>
                </a:cubicBezTo>
                <a:cubicBezTo>
                  <a:pt x="117" y="0"/>
                  <a:pt x="122" y="2"/>
                  <a:pt x="125" y="6"/>
                </a:cubicBezTo>
                <a:cubicBezTo>
                  <a:pt x="129" y="10"/>
                  <a:pt x="131" y="15"/>
                  <a:pt x="131" y="20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47" y="27"/>
                  <a:pt x="147" y="27"/>
                  <a:pt x="147" y="27"/>
                </a:cubicBezTo>
                <a:cubicBezTo>
                  <a:pt x="157" y="27"/>
                  <a:pt x="166" y="31"/>
                  <a:pt x="172" y="37"/>
                </a:cubicBezTo>
                <a:cubicBezTo>
                  <a:pt x="179" y="44"/>
                  <a:pt x="183" y="53"/>
                  <a:pt x="183" y="63"/>
                </a:cubicBezTo>
                <a:cubicBezTo>
                  <a:pt x="183" y="139"/>
                  <a:pt x="183" y="139"/>
                  <a:pt x="183" y="139"/>
                </a:cubicBezTo>
                <a:cubicBezTo>
                  <a:pt x="183" y="149"/>
                  <a:pt x="179" y="158"/>
                  <a:pt x="172" y="165"/>
                </a:cubicBezTo>
                <a:cubicBezTo>
                  <a:pt x="166" y="172"/>
                  <a:pt x="157" y="176"/>
                  <a:pt x="147" y="176"/>
                </a:cubicBezTo>
                <a:cubicBezTo>
                  <a:pt x="36" y="176"/>
                  <a:pt x="36" y="176"/>
                  <a:pt x="36" y="176"/>
                </a:cubicBezTo>
                <a:cubicBezTo>
                  <a:pt x="26" y="176"/>
                  <a:pt x="17" y="172"/>
                  <a:pt x="10" y="165"/>
                </a:cubicBezTo>
                <a:cubicBezTo>
                  <a:pt x="10" y="165"/>
                  <a:pt x="10" y="165"/>
                  <a:pt x="10" y="165"/>
                </a:cubicBezTo>
                <a:cubicBezTo>
                  <a:pt x="4" y="158"/>
                  <a:pt x="0" y="149"/>
                  <a:pt x="0" y="139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53"/>
                  <a:pt x="4" y="44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10" y="37"/>
                  <a:pt x="10" y="37"/>
                </a:cubicBezTo>
                <a:cubicBezTo>
                  <a:pt x="17" y="31"/>
                  <a:pt x="26" y="27"/>
                  <a:pt x="36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51" y="20"/>
                  <a:pt x="51" y="20"/>
                  <a:pt x="51" y="20"/>
                </a:cubicBezTo>
                <a:cubicBezTo>
                  <a:pt x="51" y="15"/>
                  <a:pt x="54" y="10"/>
                  <a:pt x="57" y="6"/>
                </a:cubicBezTo>
                <a:cubicBezTo>
                  <a:pt x="61" y="2"/>
                  <a:pt x="66" y="0"/>
                  <a:pt x="72" y="0"/>
                </a:cubicBezTo>
                <a:close/>
                <a:moveTo>
                  <a:pt x="128" y="41"/>
                </a:moveTo>
                <a:cubicBezTo>
                  <a:pt x="128" y="41"/>
                  <a:pt x="128" y="41"/>
                  <a:pt x="128" y="41"/>
                </a:cubicBezTo>
                <a:cubicBezTo>
                  <a:pt x="128" y="41"/>
                  <a:pt x="127" y="41"/>
                  <a:pt x="127" y="41"/>
                </a:cubicBezTo>
                <a:cubicBezTo>
                  <a:pt x="127" y="41"/>
                  <a:pt x="127" y="41"/>
                  <a:pt x="127" y="41"/>
                </a:cubicBezTo>
                <a:cubicBezTo>
                  <a:pt x="56" y="41"/>
                  <a:pt x="56" y="41"/>
                  <a:pt x="56" y="41"/>
                </a:cubicBezTo>
                <a:cubicBezTo>
                  <a:pt x="55" y="41"/>
                  <a:pt x="55" y="41"/>
                  <a:pt x="55" y="41"/>
                </a:cubicBezTo>
                <a:cubicBezTo>
                  <a:pt x="36" y="41"/>
                  <a:pt x="36" y="41"/>
                  <a:pt x="36" y="41"/>
                </a:cubicBezTo>
                <a:cubicBezTo>
                  <a:pt x="30" y="41"/>
                  <a:pt x="24" y="43"/>
                  <a:pt x="20" y="47"/>
                </a:cubicBezTo>
                <a:cubicBezTo>
                  <a:pt x="20" y="47"/>
                  <a:pt x="20" y="47"/>
                  <a:pt x="20" y="47"/>
                </a:cubicBezTo>
                <a:cubicBezTo>
                  <a:pt x="16" y="51"/>
                  <a:pt x="14" y="57"/>
                  <a:pt x="14" y="63"/>
                </a:cubicBezTo>
                <a:cubicBezTo>
                  <a:pt x="14" y="97"/>
                  <a:pt x="14" y="97"/>
                  <a:pt x="14" y="97"/>
                </a:cubicBezTo>
                <a:cubicBezTo>
                  <a:pt x="34" y="97"/>
                  <a:pt x="34" y="97"/>
                  <a:pt x="34" y="97"/>
                </a:cubicBezTo>
                <a:cubicBezTo>
                  <a:pt x="34" y="84"/>
                  <a:pt x="34" y="84"/>
                  <a:pt x="34" y="84"/>
                </a:cubicBezTo>
                <a:cubicBezTo>
                  <a:pt x="34" y="82"/>
                  <a:pt x="36" y="80"/>
                  <a:pt x="38" y="80"/>
                </a:cubicBezTo>
                <a:cubicBezTo>
                  <a:pt x="38" y="80"/>
                  <a:pt x="38" y="80"/>
                  <a:pt x="38" y="80"/>
                </a:cubicBezTo>
                <a:cubicBezTo>
                  <a:pt x="68" y="80"/>
                  <a:pt x="68" y="80"/>
                  <a:pt x="68" y="80"/>
                </a:cubicBezTo>
                <a:cubicBezTo>
                  <a:pt x="71" y="80"/>
                  <a:pt x="73" y="82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97"/>
                  <a:pt x="73" y="97"/>
                  <a:pt x="73" y="97"/>
                </a:cubicBezTo>
                <a:cubicBezTo>
                  <a:pt x="110" y="97"/>
                  <a:pt x="110" y="97"/>
                  <a:pt x="110" y="97"/>
                </a:cubicBezTo>
                <a:cubicBezTo>
                  <a:pt x="110" y="84"/>
                  <a:pt x="110" y="84"/>
                  <a:pt x="110" y="84"/>
                </a:cubicBezTo>
                <a:cubicBezTo>
                  <a:pt x="110" y="82"/>
                  <a:pt x="112" y="80"/>
                  <a:pt x="114" y="80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7" y="80"/>
                  <a:pt x="149" y="82"/>
                  <a:pt x="149" y="84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9" y="97"/>
                  <a:pt x="149" y="97"/>
                  <a:pt x="149" y="97"/>
                </a:cubicBezTo>
                <a:cubicBezTo>
                  <a:pt x="169" y="97"/>
                  <a:pt x="169" y="97"/>
                  <a:pt x="169" y="97"/>
                </a:cubicBezTo>
                <a:cubicBezTo>
                  <a:pt x="169" y="63"/>
                  <a:pt x="169" y="63"/>
                  <a:pt x="169" y="63"/>
                </a:cubicBezTo>
                <a:cubicBezTo>
                  <a:pt x="169" y="57"/>
                  <a:pt x="166" y="51"/>
                  <a:pt x="162" y="47"/>
                </a:cubicBezTo>
                <a:cubicBezTo>
                  <a:pt x="158" y="43"/>
                  <a:pt x="153" y="41"/>
                  <a:pt x="147" y="41"/>
                </a:cubicBezTo>
                <a:cubicBezTo>
                  <a:pt x="128" y="41"/>
                  <a:pt x="128" y="41"/>
                  <a:pt x="128" y="41"/>
                </a:cubicBezTo>
                <a:close/>
                <a:moveTo>
                  <a:pt x="60" y="27"/>
                </a:moveTo>
                <a:cubicBezTo>
                  <a:pt x="60" y="27"/>
                  <a:pt x="60" y="27"/>
                  <a:pt x="60" y="27"/>
                </a:cubicBezTo>
                <a:cubicBezTo>
                  <a:pt x="123" y="27"/>
                  <a:pt x="123" y="27"/>
                  <a:pt x="123" y="27"/>
                </a:cubicBezTo>
                <a:cubicBezTo>
                  <a:pt x="123" y="20"/>
                  <a:pt x="123" y="20"/>
                  <a:pt x="123" y="20"/>
                </a:cubicBezTo>
                <a:cubicBezTo>
                  <a:pt x="123" y="17"/>
                  <a:pt x="122" y="14"/>
                  <a:pt x="119" y="12"/>
                </a:cubicBezTo>
                <a:cubicBezTo>
                  <a:pt x="117" y="10"/>
                  <a:pt x="114" y="8"/>
                  <a:pt x="111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69" y="8"/>
                  <a:pt x="66" y="10"/>
                  <a:pt x="63" y="12"/>
                </a:cubicBezTo>
                <a:cubicBezTo>
                  <a:pt x="61" y="14"/>
                  <a:pt x="60" y="17"/>
                  <a:pt x="60" y="20"/>
                </a:cubicBezTo>
                <a:cubicBezTo>
                  <a:pt x="60" y="27"/>
                  <a:pt x="60" y="27"/>
                  <a:pt x="60" y="27"/>
                </a:cubicBezTo>
                <a:close/>
                <a:moveTo>
                  <a:pt x="14" y="105"/>
                </a:moveTo>
                <a:cubicBezTo>
                  <a:pt x="14" y="105"/>
                  <a:pt x="14" y="105"/>
                  <a:pt x="14" y="105"/>
                </a:cubicBezTo>
                <a:cubicBezTo>
                  <a:pt x="14" y="139"/>
                  <a:pt x="14" y="139"/>
                  <a:pt x="14" y="139"/>
                </a:cubicBezTo>
                <a:cubicBezTo>
                  <a:pt x="14" y="145"/>
                  <a:pt x="16" y="151"/>
                  <a:pt x="20" y="155"/>
                </a:cubicBezTo>
                <a:cubicBezTo>
                  <a:pt x="20" y="155"/>
                  <a:pt x="20" y="155"/>
                  <a:pt x="20" y="155"/>
                </a:cubicBezTo>
                <a:cubicBezTo>
                  <a:pt x="24" y="159"/>
                  <a:pt x="30" y="161"/>
                  <a:pt x="36" y="161"/>
                </a:cubicBezTo>
                <a:cubicBezTo>
                  <a:pt x="147" y="161"/>
                  <a:pt x="147" y="161"/>
                  <a:pt x="147" y="161"/>
                </a:cubicBezTo>
                <a:cubicBezTo>
                  <a:pt x="153" y="161"/>
                  <a:pt x="158" y="159"/>
                  <a:pt x="162" y="155"/>
                </a:cubicBezTo>
                <a:cubicBezTo>
                  <a:pt x="166" y="151"/>
                  <a:pt x="169" y="145"/>
                  <a:pt x="169" y="139"/>
                </a:cubicBezTo>
                <a:cubicBezTo>
                  <a:pt x="169" y="105"/>
                  <a:pt x="169" y="105"/>
                  <a:pt x="169" y="105"/>
                </a:cubicBezTo>
                <a:cubicBezTo>
                  <a:pt x="149" y="105"/>
                  <a:pt x="149" y="105"/>
                  <a:pt x="149" y="105"/>
                </a:cubicBezTo>
                <a:cubicBezTo>
                  <a:pt x="149" y="118"/>
                  <a:pt x="149" y="118"/>
                  <a:pt x="149" y="118"/>
                </a:cubicBezTo>
                <a:cubicBezTo>
                  <a:pt x="149" y="120"/>
                  <a:pt x="147" y="122"/>
                  <a:pt x="145" y="122"/>
                </a:cubicBezTo>
                <a:cubicBezTo>
                  <a:pt x="144" y="122"/>
                  <a:pt x="144" y="122"/>
                  <a:pt x="144" y="122"/>
                </a:cubicBezTo>
                <a:cubicBezTo>
                  <a:pt x="114" y="122"/>
                  <a:pt x="114" y="122"/>
                  <a:pt x="114" y="122"/>
                </a:cubicBezTo>
                <a:cubicBezTo>
                  <a:pt x="112" y="122"/>
                  <a:pt x="110" y="120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05"/>
                  <a:pt x="110" y="105"/>
                  <a:pt x="110" y="105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73" y="120"/>
                  <a:pt x="71" y="122"/>
                  <a:pt x="68" y="122"/>
                </a:cubicBezTo>
                <a:cubicBezTo>
                  <a:pt x="68" y="122"/>
                  <a:pt x="68" y="122"/>
                  <a:pt x="68" y="122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36" y="122"/>
                  <a:pt x="34" y="120"/>
                  <a:pt x="34" y="118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05"/>
                  <a:pt x="34" y="105"/>
                  <a:pt x="34" y="105"/>
                </a:cubicBezTo>
                <a:cubicBezTo>
                  <a:pt x="14" y="105"/>
                  <a:pt x="14" y="105"/>
                  <a:pt x="14" y="105"/>
                </a:cubicBezTo>
                <a:close/>
                <a:moveTo>
                  <a:pt x="64" y="89"/>
                </a:moveTo>
                <a:cubicBezTo>
                  <a:pt x="64" y="89"/>
                  <a:pt x="64" y="89"/>
                  <a:pt x="64" y="89"/>
                </a:cubicBezTo>
                <a:cubicBezTo>
                  <a:pt x="42" y="89"/>
                  <a:pt x="42" y="89"/>
                  <a:pt x="42" y="89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64" y="114"/>
                  <a:pt x="64" y="114"/>
                  <a:pt x="64" y="114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4" y="89"/>
                  <a:pt x="64" y="89"/>
                  <a:pt x="64" y="89"/>
                </a:cubicBezTo>
                <a:close/>
                <a:moveTo>
                  <a:pt x="140" y="89"/>
                </a:moveTo>
                <a:cubicBezTo>
                  <a:pt x="140" y="89"/>
                  <a:pt x="140" y="89"/>
                  <a:pt x="140" y="89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9" y="101"/>
                  <a:pt x="119" y="101"/>
                  <a:pt x="119" y="101"/>
                </a:cubicBezTo>
                <a:cubicBezTo>
                  <a:pt x="119" y="114"/>
                  <a:pt x="119" y="114"/>
                  <a:pt x="119" y="114"/>
                </a:cubicBezTo>
                <a:cubicBezTo>
                  <a:pt x="140" y="114"/>
                  <a:pt x="140" y="114"/>
                  <a:pt x="140" y="114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101"/>
                  <a:pt x="140" y="101"/>
                  <a:pt x="140" y="101"/>
                </a:cubicBezTo>
                <a:cubicBezTo>
                  <a:pt x="140" y="89"/>
                  <a:pt x="140" y="89"/>
                  <a:pt x="140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10"/>
          <p:cNvSpPr>
            <a:spLocks noEditPoints="1"/>
          </p:cNvSpPr>
          <p:nvPr/>
        </p:nvSpPr>
        <p:spPr bwMode="auto">
          <a:xfrm>
            <a:off x="8852714" y="3270477"/>
            <a:ext cx="379448" cy="315385"/>
          </a:xfrm>
          <a:custGeom>
            <a:avLst/>
            <a:gdLst>
              <a:gd name="T0" fmla="*/ 37 w 205"/>
              <a:gd name="T1" fmla="*/ 39 h 171"/>
              <a:gd name="T2" fmla="*/ 29 w 205"/>
              <a:gd name="T3" fmla="*/ 90 h 171"/>
              <a:gd name="T4" fmla="*/ 24 w 205"/>
              <a:gd name="T5" fmla="*/ 139 h 171"/>
              <a:gd name="T6" fmla="*/ 44 w 205"/>
              <a:gd name="T7" fmla="*/ 139 h 171"/>
              <a:gd name="T8" fmla="*/ 49 w 205"/>
              <a:gd name="T9" fmla="*/ 129 h 171"/>
              <a:gd name="T10" fmla="*/ 44 w 205"/>
              <a:gd name="T11" fmla="*/ 119 h 171"/>
              <a:gd name="T12" fmla="*/ 24 w 205"/>
              <a:gd name="T13" fmla="*/ 119 h 171"/>
              <a:gd name="T14" fmla="*/ 24 w 205"/>
              <a:gd name="T15" fmla="*/ 139 h 171"/>
              <a:gd name="T16" fmla="*/ 34 w 205"/>
              <a:gd name="T17" fmla="*/ 123 h 171"/>
              <a:gd name="T18" fmla="*/ 40 w 205"/>
              <a:gd name="T19" fmla="*/ 129 h 171"/>
              <a:gd name="T20" fmla="*/ 34 w 205"/>
              <a:gd name="T21" fmla="*/ 135 h 171"/>
              <a:gd name="T22" fmla="*/ 28 w 205"/>
              <a:gd name="T23" fmla="*/ 129 h 171"/>
              <a:gd name="T24" fmla="*/ 149 w 205"/>
              <a:gd name="T25" fmla="*/ 123 h 171"/>
              <a:gd name="T26" fmla="*/ 174 w 205"/>
              <a:gd name="T27" fmla="*/ 133 h 171"/>
              <a:gd name="T28" fmla="*/ 174 w 205"/>
              <a:gd name="T29" fmla="*/ 113 h 171"/>
              <a:gd name="T30" fmla="*/ 149 w 205"/>
              <a:gd name="T31" fmla="*/ 123 h 171"/>
              <a:gd name="T32" fmla="*/ 164 w 205"/>
              <a:gd name="T33" fmla="*/ 117 h 171"/>
              <a:gd name="T34" fmla="*/ 169 w 205"/>
              <a:gd name="T35" fmla="*/ 123 h 171"/>
              <a:gd name="T36" fmla="*/ 159 w 205"/>
              <a:gd name="T37" fmla="*/ 127 h 171"/>
              <a:gd name="T38" fmla="*/ 166 w 205"/>
              <a:gd name="T39" fmla="*/ 6 h 171"/>
              <a:gd name="T40" fmla="*/ 116 w 205"/>
              <a:gd name="T41" fmla="*/ 12 h 171"/>
              <a:gd name="T42" fmla="*/ 0 w 205"/>
              <a:gd name="T43" fmla="*/ 16 h 171"/>
              <a:gd name="T44" fmla="*/ 110 w 205"/>
              <a:gd name="T45" fmla="*/ 171 h 171"/>
              <a:gd name="T46" fmla="*/ 141 w 205"/>
              <a:gd name="T47" fmla="*/ 165 h 171"/>
              <a:gd name="T48" fmla="*/ 204 w 205"/>
              <a:gd name="T49" fmla="*/ 148 h 171"/>
              <a:gd name="T50" fmla="*/ 54 w 205"/>
              <a:gd name="T51" fmla="*/ 156 h 171"/>
              <a:gd name="T52" fmla="*/ 54 w 205"/>
              <a:gd name="T53" fmla="*/ 23 h 171"/>
              <a:gd name="T54" fmla="*/ 103 w 205"/>
              <a:gd name="T55" fmla="*/ 156 h 171"/>
              <a:gd name="T56" fmla="*/ 103 w 205"/>
              <a:gd name="T57" fmla="*/ 23 h 171"/>
              <a:gd name="T58" fmla="*/ 153 w 205"/>
              <a:gd name="T59" fmla="*/ 155 h 171"/>
              <a:gd name="T60" fmla="*/ 189 w 205"/>
              <a:gd name="T61" fmla="*/ 145 h 171"/>
              <a:gd name="T62" fmla="*/ 84 w 205"/>
              <a:gd name="T63" fmla="*/ 143 h 171"/>
              <a:gd name="T64" fmla="*/ 95 w 205"/>
              <a:gd name="T65" fmla="*/ 119 h 171"/>
              <a:gd name="T66" fmla="*/ 74 w 205"/>
              <a:gd name="T67" fmla="*/ 119 h 171"/>
              <a:gd name="T68" fmla="*/ 84 w 205"/>
              <a:gd name="T69" fmla="*/ 143 h 171"/>
              <a:gd name="T70" fmla="*/ 84 w 205"/>
              <a:gd name="T71" fmla="*/ 123 h 171"/>
              <a:gd name="T72" fmla="*/ 90 w 205"/>
              <a:gd name="T73" fmla="*/ 129 h 171"/>
              <a:gd name="T74" fmla="*/ 80 w 205"/>
              <a:gd name="T75" fmla="*/ 133 h 171"/>
              <a:gd name="T76" fmla="*/ 84 w 205"/>
              <a:gd name="T77" fmla="*/ 95 h 171"/>
              <a:gd name="T78" fmla="*/ 89 w 205"/>
              <a:gd name="T79" fmla="*/ 39 h 171"/>
              <a:gd name="T80" fmla="*/ 80 w 205"/>
              <a:gd name="T81" fmla="*/ 90 h 171"/>
              <a:gd name="T82" fmla="*/ 140 w 205"/>
              <a:gd name="T83" fmla="*/ 33 h 171"/>
              <a:gd name="T84" fmla="*/ 155 w 205"/>
              <a:gd name="T85" fmla="*/ 90 h 171"/>
              <a:gd name="T86" fmla="*/ 140 w 205"/>
              <a:gd name="T87" fmla="*/ 33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05" h="171">
                <a:moveTo>
                  <a:pt x="33" y="95"/>
                </a:moveTo>
                <a:cubicBezTo>
                  <a:pt x="35" y="95"/>
                  <a:pt x="37" y="93"/>
                  <a:pt x="37" y="90"/>
                </a:cubicBezTo>
                <a:cubicBezTo>
                  <a:pt x="37" y="39"/>
                  <a:pt x="37" y="39"/>
                  <a:pt x="37" y="39"/>
                </a:cubicBezTo>
                <a:cubicBezTo>
                  <a:pt x="37" y="37"/>
                  <a:pt x="35" y="35"/>
                  <a:pt x="33" y="35"/>
                </a:cubicBezTo>
                <a:cubicBezTo>
                  <a:pt x="31" y="35"/>
                  <a:pt x="29" y="37"/>
                  <a:pt x="29" y="39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93"/>
                  <a:pt x="31" y="95"/>
                  <a:pt x="33" y="95"/>
                </a:cubicBezTo>
                <a:close/>
                <a:moveTo>
                  <a:pt x="24" y="139"/>
                </a:moveTo>
                <a:cubicBezTo>
                  <a:pt x="24" y="139"/>
                  <a:pt x="24" y="139"/>
                  <a:pt x="24" y="139"/>
                </a:cubicBezTo>
                <a:cubicBezTo>
                  <a:pt x="27" y="142"/>
                  <a:pt x="30" y="143"/>
                  <a:pt x="34" y="143"/>
                </a:cubicBezTo>
                <a:cubicBezTo>
                  <a:pt x="38" y="143"/>
                  <a:pt x="42" y="142"/>
                  <a:pt x="44" y="139"/>
                </a:cubicBezTo>
                <a:cubicBezTo>
                  <a:pt x="44" y="139"/>
                  <a:pt x="44" y="139"/>
                  <a:pt x="44" y="139"/>
                </a:cubicBezTo>
                <a:cubicBezTo>
                  <a:pt x="44" y="139"/>
                  <a:pt x="44" y="139"/>
                  <a:pt x="44" y="139"/>
                </a:cubicBezTo>
                <a:cubicBezTo>
                  <a:pt x="44" y="139"/>
                  <a:pt x="44" y="139"/>
                  <a:pt x="44" y="139"/>
                </a:cubicBezTo>
                <a:cubicBezTo>
                  <a:pt x="47" y="136"/>
                  <a:pt x="49" y="133"/>
                  <a:pt x="49" y="129"/>
                </a:cubicBezTo>
                <a:cubicBezTo>
                  <a:pt x="49" y="125"/>
                  <a:pt x="47" y="121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ubicBezTo>
                  <a:pt x="44" y="119"/>
                  <a:pt x="44" y="119"/>
                  <a:pt x="44" y="119"/>
                </a:cubicBezTo>
                <a:cubicBezTo>
                  <a:pt x="42" y="116"/>
                  <a:pt x="38" y="115"/>
                  <a:pt x="34" y="115"/>
                </a:cubicBezTo>
                <a:cubicBezTo>
                  <a:pt x="30" y="115"/>
                  <a:pt x="27" y="116"/>
                  <a:pt x="24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2" y="121"/>
                  <a:pt x="20" y="125"/>
                  <a:pt x="20" y="129"/>
                </a:cubicBezTo>
                <a:cubicBezTo>
                  <a:pt x="20" y="133"/>
                  <a:pt x="22" y="136"/>
                  <a:pt x="24" y="139"/>
                </a:cubicBezTo>
                <a:cubicBezTo>
                  <a:pt x="24" y="139"/>
                  <a:pt x="24" y="139"/>
                  <a:pt x="24" y="139"/>
                </a:cubicBezTo>
                <a:close/>
                <a:moveTo>
                  <a:pt x="30" y="125"/>
                </a:moveTo>
                <a:cubicBezTo>
                  <a:pt x="30" y="125"/>
                  <a:pt x="30" y="125"/>
                  <a:pt x="30" y="125"/>
                </a:cubicBezTo>
                <a:cubicBezTo>
                  <a:pt x="31" y="124"/>
                  <a:pt x="33" y="123"/>
                  <a:pt x="34" y="123"/>
                </a:cubicBezTo>
                <a:cubicBezTo>
                  <a:pt x="36" y="123"/>
                  <a:pt x="37" y="124"/>
                  <a:pt x="38" y="125"/>
                </a:cubicBezTo>
                <a:cubicBezTo>
                  <a:pt x="38" y="125"/>
                  <a:pt x="38" y="125"/>
                  <a:pt x="38" y="125"/>
                </a:cubicBezTo>
                <a:cubicBezTo>
                  <a:pt x="40" y="126"/>
                  <a:pt x="40" y="127"/>
                  <a:pt x="40" y="129"/>
                </a:cubicBezTo>
                <a:cubicBezTo>
                  <a:pt x="40" y="131"/>
                  <a:pt x="40" y="132"/>
                  <a:pt x="38" y="133"/>
                </a:cubicBezTo>
                <a:cubicBezTo>
                  <a:pt x="38" y="133"/>
                  <a:pt x="38" y="133"/>
                  <a:pt x="38" y="133"/>
                </a:cubicBezTo>
                <a:cubicBezTo>
                  <a:pt x="37" y="134"/>
                  <a:pt x="36" y="135"/>
                  <a:pt x="34" y="135"/>
                </a:cubicBezTo>
                <a:cubicBezTo>
                  <a:pt x="33" y="135"/>
                  <a:pt x="31" y="134"/>
                  <a:pt x="30" y="133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9" y="132"/>
                  <a:pt x="28" y="131"/>
                  <a:pt x="28" y="129"/>
                </a:cubicBezTo>
                <a:cubicBezTo>
                  <a:pt x="28" y="127"/>
                  <a:pt x="29" y="126"/>
                  <a:pt x="30" y="125"/>
                </a:cubicBezTo>
                <a:close/>
                <a:moveTo>
                  <a:pt x="149" y="123"/>
                </a:moveTo>
                <a:cubicBezTo>
                  <a:pt x="149" y="123"/>
                  <a:pt x="149" y="123"/>
                  <a:pt x="149" y="123"/>
                </a:cubicBezTo>
                <a:cubicBezTo>
                  <a:pt x="149" y="127"/>
                  <a:pt x="151" y="130"/>
                  <a:pt x="153" y="133"/>
                </a:cubicBezTo>
                <a:cubicBezTo>
                  <a:pt x="156" y="135"/>
                  <a:pt x="160" y="137"/>
                  <a:pt x="164" y="137"/>
                </a:cubicBezTo>
                <a:cubicBezTo>
                  <a:pt x="167" y="137"/>
                  <a:pt x="171" y="135"/>
                  <a:pt x="174" y="133"/>
                </a:cubicBezTo>
                <a:cubicBezTo>
                  <a:pt x="176" y="130"/>
                  <a:pt x="178" y="127"/>
                  <a:pt x="178" y="123"/>
                </a:cubicBezTo>
                <a:cubicBezTo>
                  <a:pt x="178" y="119"/>
                  <a:pt x="176" y="116"/>
                  <a:pt x="174" y="113"/>
                </a:cubicBezTo>
                <a:cubicBezTo>
                  <a:pt x="174" y="113"/>
                  <a:pt x="174" y="113"/>
                  <a:pt x="174" y="113"/>
                </a:cubicBezTo>
                <a:cubicBezTo>
                  <a:pt x="171" y="110"/>
                  <a:pt x="167" y="109"/>
                  <a:pt x="164" y="109"/>
                </a:cubicBezTo>
                <a:cubicBezTo>
                  <a:pt x="160" y="109"/>
                  <a:pt x="156" y="110"/>
                  <a:pt x="153" y="113"/>
                </a:cubicBezTo>
                <a:cubicBezTo>
                  <a:pt x="151" y="115"/>
                  <a:pt x="149" y="119"/>
                  <a:pt x="149" y="123"/>
                </a:cubicBezTo>
                <a:close/>
                <a:moveTo>
                  <a:pt x="159" y="119"/>
                </a:moveTo>
                <a:cubicBezTo>
                  <a:pt x="159" y="119"/>
                  <a:pt x="159" y="119"/>
                  <a:pt x="159" y="119"/>
                </a:cubicBezTo>
                <a:cubicBezTo>
                  <a:pt x="160" y="118"/>
                  <a:pt x="162" y="117"/>
                  <a:pt x="164" y="117"/>
                </a:cubicBezTo>
                <a:cubicBezTo>
                  <a:pt x="165" y="117"/>
                  <a:pt x="167" y="118"/>
                  <a:pt x="168" y="119"/>
                </a:cubicBezTo>
                <a:cubicBezTo>
                  <a:pt x="168" y="119"/>
                  <a:pt x="168" y="119"/>
                  <a:pt x="168" y="119"/>
                </a:cubicBezTo>
                <a:cubicBezTo>
                  <a:pt x="169" y="120"/>
                  <a:pt x="169" y="121"/>
                  <a:pt x="169" y="123"/>
                </a:cubicBezTo>
                <a:cubicBezTo>
                  <a:pt x="169" y="125"/>
                  <a:pt x="169" y="126"/>
                  <a:pt x="168" y="127"/>
                </a:cubicBezTo>
                <a:cubicBezTo>
                  <a:pt x="167" y="128"/>
                  <a:pt x="165" y="129"/>
                  <a:pt x="164" y="129"/>
                </a:cubicBezTo>
                <a:cubicBezTo>
                  <a:pt x="162" y="129"/>
                  <a:pt x="160" y="128"/>
                  <a:pt x="159" y="127"/>
                </a:cubicBezTo>
                <a:cubicBezTo>
                  <a:pt x="158" y="126"/>
                  <a:pt x="158" y="125"/>
                  <a:pt x="158" y="123"/>
                </a:cubicBezTo>
                <a:cubicBezTo>
                  <a:pt x="158" y="121"/>
                  <a:pt x="158" y="120"/>
                  <a:pt x="159" y="119"/>
                </a:cubicBezTo>
                <a:close/>
                <a:moveTo>
                  <a:pt x="166" y="6"/>
                </a:moveTo>
                <a:cubicBezTo>
                  <a:pt x="166" y="6"/>
                  <a:pt x="166" y="6"/>
                  <a:pt x="166" y="6"/>
                </a:cubicBezTo>
                <a:cubicBezTo>
                  <a:pt x="165" y="2"/>
                  <a:pt x="161" y="0"/>
                  <a:pt x="158" y="1"/>
                </a:cubicBezTo>
                <a:cubicBezTo>
                  <a:pt x="116" y="12"/>
                  <a:pt x="116" y="12"/>
                  <a:pt x="116" y="12"/>
                </a:cubicBezTo>
                <a:cubicBezTo>
                  <a:pt x="115" y="10"/>
                  <a:pt x="112" y="9"/>
                  <a:pt x="110" y="9"/>
                </a:cubicBezTo>
                <a:cubicBezTo>
                  <a:pt x="7" y="9"/>
                  <a:pt x="7" y="9"/>
                  <a:pt x="7" y="9"/>
                </a:cubicBezTo>
                <a:cubicBezTo>
                  <a:pt x="4" y="9"/>
                  <a:pt x="0" y="12"/>
                  <a:pt x="0" y="16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67"/>
                  <a:pt x="4" y="171"/>
                  <a:pt x="7" y="171"/>
                </a:cubicBezTo>
                <a:cubicBezTo>
                  <a:pt x="110" y="171"/>
                  <a:pt x="110" y="171"/>
                  <a:pt x="110" y="171"/>
                </a:cubicBezTo>
                <a:cubicBezTo>
                  <a:pt x="114" y="171"/>
                  <a:pt x="117" y="167"/>
                  <a:pt x="117" y="164"/>
                </a:cubicBezTo>
                <a:cubicBezTo>
                  <a:pt x="117" y="74"/>
                  <a:pt x="117" y="74"/>
                  <a:pt x="117" y="74"/>
                </a:cubicBezTo>
                <a:cubicBezTo>
                  <a:pt x="141" y="165"/>
                  <a:pt x="141" y="165"/>
                  <a:pt x="141" y="165"/>
                </a:cubicBezTo>
                <a:cubicBezTo>
                  <a:pt x="142" y="169"/>
                  <a:pt x="146" y="171"/>
                  <a:pt x="150" y="170"/>
                </a:cubicBezTo>
                <a:cubicBezTo>
                  <a:pt x="199" y="157"/>
                  <a:pt x="199" y="157"/>
                  <a:pt x="199" y="157"/>
                </a:cubicBezTo>
                <a:cubicBezTo>
                  <a:pt x="203" y="156"/>
                  <a:pt x="205" y="152"/>
                  <a:pt x="204" y="148"/>
                </a:cubicBezTo>
                <a:cubicBezTo>
                  <a:pt x="166" y="6"/>
                  <a:pt x="166" y="6"/>
                  <a:pt x="166" y="6"/>
                </a:cubicBezTo>
                <a:close/>
                <a:moveTo>
                  <a:pt x="54" y="156"/>
                </a:moveTo>
                <a:cubicBezTo>
                  <a:pt x="54" y="156"/>
                  <a:pt x="54" y="156"/>
                  <a:pt x="54" y="156"/>
                </a:cubicBezTo>
                <a:cubicBezTo>
                  <a:pt x="15" y="156"/>
                  <a:pt x="15" y="156"/>
                  <a:pt x="15" y="156"/>
                </a:cubicBezTo>
                <a:cubicBezTo>
                  <a:pt x="15" y="23"/>
                  <a:pt x="15" y="23"/>
                  <a:pt x="15" y="23"/>
                </a:cubicBezTo>
                <a:cubicBezTo>
                  <a:pt x="54" y="23"/>
                  <a:pt x="54" y="23"/>
                  <a:pt x="54" y="23"/>
                </a:cubicBezTo>
                <a:cubicBezTo>
                  <a:pt x="54" y="156"/>
                  <a:pt x="54" y="156"/>
                  <a:pt x="54" y="156"/>
                </a:cubicBezTo>
                <a:close/>
                <a:moveTo>
                  <a:pt x="103" y="156"/>
                </a:moveTo>
                <a:cubicBezTo>
                  <a:pt x="103" y="156"/>
                  <a:pt x="103" y="156"/>
                  <a:pt x="103" y="156"/>
                </a:cubicBezTo>
                <a:cubicBezTo>
                  <a:pt x="63" y="156"/>
                  <a:pt x="63" y="156"/>
                  <a:pt x="63" y="156"/>
                </a:cubicBezTo>
                <a:cubicBezTo>
                  <a:pt x="63" y="23"/>
                  <a:pt x="63" y="23"/>
                  <a:pt x="63" y="23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3" y="156"/>
                  <a:pt x="103" y="156"/>
                  <a:pt x="103" y="156"/>
                </a:cubicBezTo>
                <a:close/>
                <a:moveTo>
                  <a:pt x="153" y="155"/>
                </a:moveTo>
                <a:cubicBezTo>
                  <a:pt x="153" y="155"/>
                  <a:pt x="153" y="155"/>
                  <a:pt x="153" y="155"/>
                </a:cubicBezTo>
                <a:cubicBezTo>
                  <a:pt x="119" y="26"/>
                  <a:pt x="119" y="26"/>
                  <a:pt x="119" y="26"/>
                </a:cubicBezTo>
                <a:cubicBezTo>
                  <a:pt x="154" y="16"/>
                  <a:pt x="154" y="16"/>
                  <a:pt x="154" y="16"/>
                </a:cubicBezTo>
                <a:cubicBezTo>
                  <a:pt x="189" y="145"/>
                  <a:pt x="189" y="145"/>
                  <a:pt x="189" y="145"/>
                </a:cubicBezTo>
                <a:cubicBezTo>
                  <a:pt x="153" y="155"/>
                  <a:pt x="153" y="155"/>
                  <a:pt x="153" y="155"/>
                </a:cubicBezTo>
                <a:close/>
                <a:moveTo>
                  <a:pt x="84" y="143"/>
                </a:moveTo>
                <a:cubicBezTo>
                  <a:pt x="84" y="143"/>
                  <a:pt x="84" y="143"/>
                  <a:pt x="84" y="143"/>
                </a:cubicBezTo>
                <a:cubicBezTo>
                  <a:pt x="88" y="143"/>
                  <a:pt x="92" y="142"/>
                  <a:pt x="94" y="139"/>
                </a:cubicBezTo>
                <a:cubicBezTo>
                  <a:pt x="97" y="137"/>
                  <a:pt x="99" y="133"/>
                  <a:pt x="99" y="129"/>
                </a:cubicBezTo>
                <a:cubicBezTo>
                  <a:pt x="99" y="125"/>
                  <a:pt x="97" y="122"/>
                  <a:pt x="95" y="119"/>
                </a:cubicBezTo>
                <a:cubicBezTo>
                  <a:pt x="94" y="119"/>
                  <a:pt x="94" y="119"/>
                  <a:pt x="94" y="119"/>
                </a:cubicBezTo>
                <a:cubicBezTo>
                  <a:pt x="92" y="116"/>
                  <a:pt x="88" y="115"/>
                  <a:pt x="84" y="115"/>
                </a:cubicBezTo>
                <a:cubicBezTo>
                  <a:pt x="80" y="115"/>
                  <a:pt x="77" y="116"/>
                  <a:pt x="74" y="119"/>
                </a:cubicBezTo>
                <a:cubicBezTo>
                  <a:pt x="72" y="121"/>
                  <a:pt x="70" y="125"/>
                  <a:pt x="70" y="129"/>
                </a:cubicBezTo>
                <a:cubicBezTo>
                  <a:pt x="70" y="133"/>
                  <a:pt x="72" y="137"/>
                  <a:pt x="74" y="139"/>
                </a:cubicBezTo>
                <a:cubicBezTo>
                  <a:pt x="77" y="142"/>
                  <a:pt x="80" y="143"/>
                  <a:pt x="84" y="143"/>
                </a:cubicBezTo>
                <a:close/>
                <a:moveTo>
                  <a:pt x="80" y="125"/>
                </a:moveTo>
                <a:cubicBezTo>
                  <a:pt x="80" y="125"/>
                  <a:pt x="80" y="125"/>
                  <a:pt x="80" y="125"/>
                </a:cubicBezTo>
                <a:cubicBezTo>
                  <a:pt x="81" y="124"/>
                  <a:pt x="83" y="123"/>
                  <a:pt x="84" y="123"/>
                </a:cubicBezTo>
                <a:cubicBezTo>
                  <a:pt x="86" y="123"/>
                  <a:pt x="87" y="124"/>
                  <a:pt x="88" y="125"/>
                </a:cubicBezTo>
                <a:cubicBezTo>
                  <a:pt x="89" y="125"/>
                  <a:pt x="89" y="125"/>
                  <a:pt x="89" y="125"/>
                </a:cubicBezTo>
                <a:cubicBezTo>
                  <a:pt x="90" y="126"/>
                  <a:pt x="90" y="127"/>
                  <a:pt x="90" y="129"/>
                </a:cubicBezTo>
                <a:cubicBezTo>
                  <a:pt x="90" y="131"/>
                  <a:pt x="90" y="132"/>
                  <a:pt x="88" y="133"/>
                </a:cubicBezTo>
                <a:cubicBezTo>
                  <a:pt x="87" y="134"/>
                  <a:pt x="86" y="135"/>
                  <a:pt x="84" y="135"/>
                </a:cubicBezTo>
                <a:cubicBezTo>
                  <a:pt x="83" y="135"/>
                  <a:pt x="81" y="134"/>
                  <a:pt x="80" y="133"/>
                </a:cubicBezTo>
                <a:cubicBezTo>
                  <a:pt x="79" y="132"/>
                  <a:pt x="78" y="131"/>
                  <a:pt x="78" y="129"/>
                </a:cubicBezTo>
                <a:cubicBezTo>
                  <a:pt x="78" y="127"/>
                  <a:pt x="79" y="126"/>
                  <a:pt x="80" y="125"/>
                </a:cubicBezTo>
                <a:close/>
                <a:moveTo>
                  <a:pt x="84" y="95"/>
                </a:moveTo>
                <a:cubicBezTo>
                  <a:pt x="84" y="95"/>
                  <a:pt x="84" y="95"/>
                  <a:pt x="84" y="95"/>
                </a:cubicBezTo>
                <a:cubicBezTo>
                  <a:pt x="87" y="95"/>
                  <a:pt x="89" y="93"/>
                  <a:pt x="89" y="90"/>
                </a:cubicBezTo>
                <a:cubicBezTo>
                  <a:pt x="89" y="39"/>
                  <a:pt x="89" y="39"/>
                  <a:pt x="89" y="39"/>
                </a:cubicBezTo>
                <a:cubicBezTo>
                  <a:pt x="89" y="37"/>
                  <a:pt x="87" y="35"/>
                  <a:pt x="84" y="35"/>
                </a:cubicBezTo>
                <a:cubicBezTo>
                  <a:pt x="82" y="35"/>
                  <a:pt x="80" y="37"/>
                  <a:pt x="80" y="39"/>
                </a:cubicBezTo>
                <a:cubicBezTo>
                  <a:pt x="80" y="90"/>
                  <a:pt x="80" y="90"/>
                  <a:pt x="80" y="90"/>
                </a:cubicBezTo>
                <a:cubicBezTo>
                  <a:pt x="80" y="93"/>
                  <a:pt x="82" y="95"/>
                  <a:pt x="84" y="95"/>
                </a:cubicBezTo>
                <a:close/>
                <a:moveTo>
                  <a:pt x="140" y="33"/>
                </a:moveTo>
                <a:cubicBezTo>
                  <a:pt x="140" y="33"/>
                  <a:pt x="140" y="33"/>
                  <a:pt x="140" y="33"/>
                </a:cubicBezTo>
                <a:cubicBezTo>
                  <a:pt x="137" y="33"/>
                  <a:pt x="136" y="36"/>
                  <a:pt x="137" y="38"/>
                </a:cubicBezTo>
                <a:cubicBezTo>
                  <a:pt x="150" y="87"/>
                  <a:pt x="150" y="87"/>
                  <a:pt x="150" y="87"/>
                </a:cubicBezTo>
                <a:cubicBezTo>
                  <a:pt x="151" y="90"/>
                  <a:pt x="153" y="91"/>
                  <a:pt x="155" y="90"/>
                </a:cubicBezTo>
                <a:cubicBezTo>
                  <a:pt x="157" y="90"/>
                  <a:pt x="159" y="87"/>
                  <a:pt x="158" y="85"/>
                </a:cubicBezTo>
                <a:cubicBezTo>
                  <a:pt x="145" y="36"/>
                  <a:pt x="145" y="36"/>
                  <a:pt x="145" y="36"/>
                </a:cubicBezTo>
                <a:cubicBezTo>
                  <a:pt x="144" y="34"/>
                  <a:pt x="142" y="32"/>
                  <a:pt x="140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13"/>
          <p:cNvSpPr>
            <a:spLocks noEditPoints="1"/>
          </p:cNvSpPr>
          <p:nvPr/>
        </p:nvSpPr>
        <p:spPr bwMode="auto">
          <a:xfrm>
            <a:off x="1332220" y="2319509"/>
            <a:ext cx="312923" cy="330169"/>
          </a:xfrm>
          <a:custGeom>
            <a:avLst/>
            <a:gdLst>
              <a:gd name="T0" fmla="*/ 157 w 169"/>
              <a:gd name="T1" fmla="*/ 0 h 179"/>
              <a:gd name="T2" fmla="*/ 5 w 169"/>
              <a:gd name="T3" fmla="*/ 6 h 179"/>
              <a:gd name="T4" fmla="*/ 22 w 169"/>
              <a:gd name="T5" fmla="*/ 125 h 179"/>
              <a:gd name="T6" fmla="*/ 147 w 169"/>
              <a:gd name="T7" fmla="*/ 125 h 179"/>
              <a:gd name="T8" fmla="*/ 135 w 169"/>
              <a:gd name="T9" fmla="*/ 117 h 179"/>
              <a:gd name="T10" fmla="*/ 34 w 169"/>
              <a:gd name="T11" fmla="*/ 117 h 179"/>
              <a:gd name="T12" fmla="*/ 18 w 169"/>
              <a:gd name="T13" fmla="*/ 15 h 179"/>
              <a:gd name="T14" fmla="*/ 155 w 169"/>
              <a:gd name="T15" fmla="*/ 45 h 179"/>
              <a:gd name="T16" fmla="*/ 123 w 169"/>
              <a:gd name="T17" fmla="*/ 55 h 179"/>
              <a:gd name="T18" fmla="*/ 114 w 169"/>
              <a:gd name="T19" fmla="*/ 60 h 179"/>
              <a:gd name="T20" fmla="*/ 95 w 169"/>
              <a:gd name="T21" fmla="*/ 44 h 179"/>
              <a:gd name="T22" fmla="*/ 93 w 169"/>
              <a:gd name="T23" fmla="*/ 30 h 179"/>
              <a:gd name="T24" fmla="*/ 77 w 169"/>
              <a:gd name="T25" fmla="*/ 30 h 179"/>
              <a:gd name="T26" fmla="*/ 75 w 169"/>
              <a:gd name="T27" fmla="*/ 44 h 179"/>
              <a:gd name="T28" fmla="*/ 69 w 169"/>
              <a:gd name="T29" fmla="*/ 57 h 179"/>
              <a:gd name="T30" fmla="*/ 46 w 169"/>
              <a:gd name="T31" fmla="*/ 55 h 179"/>
              <a:gd name="T32" fmla="*/ 38 w 169"/>
              <a:gd name="T33" fmla="*/ 75 h 179"/>
              <a:gd name="T34" fmla="*/ 50 w 169"/>
              <a:gd name="T35" fmla="*/ 77 h 179"/>
              <a:gd name="T36" fmla="*/ 53 w 169"/>
              <a:gd name="T37" fmla="*/ 103 h 179"/>
              <a:gd name="T38" fmla="*/ 61 w 169"/>
              <a:gd name="T39" fmla="*/ 123 h 179"/>
              <a:gd name="T40" fmla="*/ 85 w 169"/>
              <a:gd name="T41" fmla="*/ 106 h 179"/>
              <a:gd name="T42" fmla="*/ 109 w 169"/>
              <a:gd name="T43" fmla="*/ 123 h 179"/>
              <a:gd name="T44" fmla="*/ 117 w 169"/>
              <a:gd name="T45" fmla="*/ 120 h 179"/>
              <a:gd name="T46" fmla="*/ 117 w 169"/>
              <a:gd name="T47" fmla="*/ 103 h 179"/>
              <a:gd name="T48" fmla="*/ 111 w 169"/>
              <a:gd name="T49" fmla="*/ 87 h 179"/>
              <a:gd name="T50" fmla="*/ 132 w 169"/>
              <a:gd name="T51" fmla="*/ 75 h 179"/>
              <a:gd name="T52" fmla="*/ 123 w 169"/>
              <a:gd name="T53" fmla="*/ 55 h 179"/>
              <a:gd name="T54" fmla="*/ 47 w 169"/>
              <a:gd name="T55" fmla="*/ 69 h 179"/>
              <a:gd name="T56" fmla="*/ 44 w 169"/>
              <a:gd name="T57" fmla="*/ 69 h 179"/>
              <a:gd name="T58" fmla="*/ 46 w 169"/>
              <a:gd name="T59" fmla="*/ 63 h 179"/>
              <a:gd name="T60" fmla="*/ 51 w 169"/>
              <a:gd name="T61" fmla="*/ 68 h 179"/>
              <a:gd name="T62" fmla="*/ 82 w 169"/>
              <a:gd name="T63" fmla="*/ 36 h 179"/>
              <a:gd name="T64" fmla="*/ 87 w 169"/>
              <a:gd name="T65" fmla="*/ 36 h 179"/>
              <a:gd name="T66" fmla="*/ 87 w 169"/>
              <a:gd name="T67" fmla="*/ 41 h 179"/>
              <a:gd name="T68" fmla="*/ 83 w 169"/>
              <a:gd name="T69" fmla="*/ 41 h 179"/>
              <a:gd name="T70" fmla="*/ 82 w 169"/>
              <a:gd name="T71" fmla="*/ 36 h 179"/>
              <a:gd name="T72" fmla="*/ 63 w 169"/>
              <a:gd name="T73" fmla="*/ 114 h 179"/>
              <a:gd name="T74" fmla="*/ 58 w 169"/>
              <a:gd name="T75" fmla="*/ 111 h 179"/>
              <a:gd name="T76" fmla="*/ 61 w 169"/>
              <a:gd name="T77" fmla="*/ 108 h 179"/>
              <a:gd name="T78" fmla="*/ 64 w 169"/>
              <a:gd name="T79" fmla="*/ 110 h 179"/>
              <a:gd name="T80" fmla="*/ 63 w 169"/>
              <a:gd name="T81" fmla="*/ 114 h 179"/>
              <a:gd name="T82" fmla="*/ 111 w 169"/>
              <a:gd name="T83" fmla="*/ 114 h 179"/>
              <a:gd name="T84" fmla="*/ 106 w 169"/>
              <a:gd name="T85" fmla="*/ 114 h 179"/>
              <a:gd name="T86" fmla="*/ 105 w 169"/>
              <a:gd name="T87" fmla="*/ 111 h 179"/>
              <a:gd name="T88" fmla="*/ 108 w 169"/>
              <a:gd name="T89" fmla="*/ 108 h 179"/>
              <a:gd name="T90" fmla="*/ 112 w 169"/>
              <a:gd name="T91" fmla="*/ 111 h 179"/>
              <a:gd name="T92" fmla="*/ 103 w 169"/>
              <a:gd name="T93" fmla="*/ 83 h 179"/>
              <a:gd name="T94" fmla="*/ 104 w 169"/>
              <a:gd name="T95" fmla="*/ 105 h 179"/>
              <a:gd name="T96" fmla="*/ 83 w 169"/>
              <a:gd name="T97" fmla="*/ 98 h 179"/>
              <a:gd name="T98" fmla="*/ 66 w 169"/>
              <a:gd name="T99" fmla="*/ 104 h 179"/>
              <a:gd name="T100" fmla="*/ 66 w 169"/>
              <a:gd name="T101" fmla="*/ 83 h 179"/>
              <a:gd name="T102" fmla="*/ 55 w 169"/>
              <a:gd name="T103" fmla="*/ 69 h 179"/>
              <a:gd name="T104" fmla="*/ 85 w 169"/>
              <a:gd name="T105" fmla="*/ 47 h 179"/>
              <a:gd name="T106" fmla="*/ 85 w 169"/>
              <a:gd name="T107" fmla="*/ 47 h 179"/>
              <a:gd name="T108" fmla="*/ 115 w 169"/>
              <a:gd name="T109" fmla="*/ 69 h 179"/>
              <a:gd name="T110" fmla="*/ 126 w 169"/>
              <a:gd name="T111" fmla="*/ 69 h 179"/>
              <a:gd name="T112" fmla="*/ 122 w 169"/>
              <a:gd name="T113" fmla="*/ 69 h 179"/>
              <a:gd name="T114" fmla="*/ 120 w 169"/>
              <a:gd name="T115" fmla="*/ 66 h 179"/>
              <a:gd name="T116" fmla="*/ 121 w 169"/>
              <a:gd name="T117" fmla="*/ 64 h 179"/>
              <a:gd name="T118" fmla="*/ 127 w 169"/>
              <a:gd name="T119" fmla="*/ 6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9" h="179">
                <a:moveTo>
                  <a:pt x="168" y="25"/>
                </a:moveTo>
                <a:cubicBezTo>
                  <a:pt x="167" y="19"/>
                  <a:pt x="166" y="12"/>
                  <a:pt x="164" y="6"/>
                </a:cubicBezTo>
                <a:cubicBezTo>
                  <a:pt x="164" y="3"/>
                  <a:pt x="161" y="0"/>
                  <a:pt x="157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0"/>
                  <a:pt x="6" y="3"/>
                  <a:pt x="5" y="6"/>
                </a:cubicBezTo>
                <a:cubicBezTo>
                  <a:pt x="4" y="12"/>
                  <a:pt x="2" y="18"/>
                  <a:pt x="2" y="25"/>
                </a:cubicBezTo>
                <a:cubicBezTo>
                  <a:pt x="1" y="32"/>
                  <a:pt x="0" y="39"/>
                  <a:pt x="0" y="45"/>
                </a:cubicBezTo>
                <a:cubicBezTo>
                  <a:pt x="0" y="75"/>
                  <a:pt x="8" y="102"/>
                  <a:pt x="22" y="125"/>
                </a:cubicBezTo>
                <a:cubicBezTo>
                  <a:pt x="37" y="148"/>
                  <a:pt x="58" y="167"/>
                  <a:pt x="82" y="178"/>
                </a:cubicBezTo>
                <a:cubicBezTo>
                  <a:pt x="84" y="178"/>
                  <a:pt x="86" y="179"/>
                  <a:pt x="88" y="178"/>
                </a:cubicBezTo>
                <a:cubicBezTo>
                  <a:pt x="112" y="167"/>
                  <a:pt x="133" y="148"/>
                  <a:pt x="147" y="125"/>
                </a:cubicBezTo>
                <a:cubicBezTo>
                  <a:pt x="161" y="102"/>
                  <a:pt x="169" y="75"/>
                  <a:pt x="169" y="45"/>
                </a:cubicBezTo>
                <a:cubicBezTo>
                  <a:pt x="169" y="39"/>
                  <a:pt x="169" y="32"/>
                  <a:pt x="168" y="25"/>
                </a:cubicBezTo>
                <a:close/>
                <a:moveTo>
                  <a:pt x="135" y="117"/>
                </a:moveTo>
                <a:cubicBezTo>
                  <a:pt x="135" y="117"/>
                  <a:pt x="135" y="117"/>
                  <a:pt x="135" y="117"/>
                </a:cubicBezTo>
                <a:cubicBezTo>
                  <a:pt x="123" y="138"/>
                  <a:pt x="105" y="154"/>
                  <a:pt x="85" y="164"/>
                </a:cubicBezTo>
                <a:cubicBezTo>
                  <a:pt x="64" y="154"/>
                  <a:pt x="47" y="138"/>
                  <a:pt x="34" y="117"/>
                </a:cubicBezTo>
                <a:cubicBezTo>
                  <a:pt x="22" y="97"/>
                  <a:pt x="14" y="72"/>
                  <a:pt x="14" y="45"/>
                </a:cubicBezTo>
                <a:cubicBezTo>
                  <a:pt x="14" y="39"/>
                  <a:pt x="15" y="33"/>
                  <a:pt x="16" y="27"/>
                </a:cubicBezTo>
                <a:cubicBezTo>
                  <a:pt x="16" y="23"/>
                  <a:pt x="17" y="19"/>
                  <a:pt x="18" y="15"/>
                </a:cubicBezTo>
                <a:cubicBezTo>
                  <a:pt x="152" y="15"/>
                  <a:pt x="152" y="15"/>
                  <a:pt x="152" y="15"/>
                </a:cubicBezTo>
                <a:cubicBezTo>
                  <a:pt x="153" y="19"/>
                  <a:pt x="154" y="23"/>
                  <a:pt x="154" y="27"/>
                </a:cubicBezTo>
                <a:cubicBezTo>
                  <a:pt x="155" y="33"/>
                  <a:pt x="155" y="39"/>
                  <a:pt x="155" y="45"/>
                </a:cubicBezTo>
                <a:cubicBezTo>
                  <a:pt x="155" y="72"/>
                  <a:pt x="148" y="97"/>
                  <a:pt x="135" y="117"/>
                </a:cubicBezTo>
                <a:close/>
                <a:moveTo>
                  <a:pt x="123" y="55"/>
                </a:moveTo>
                <a:cubicBezTo>
                  <a:pt x="123" y="55"/>
                  <a:pt x="123" y="55"/>
                  <a:pt x="123" y="55"/>
                </a:cubicBezTo>
                <a:cubicBezTo>
                  <a:pt x="121" y="55"/>
                  <a:pt x="118" y="55"/>
                  <a:pt x="116" y="57"/>
                </a:cubicBezTo>
                <a:cubicBezTo>
                  <a:pt x="116" y="57"/>
                  <a:pt x="116" y="57"/>
                  <a:pt x="116" y="57"/>
                </a:cubicBezTo>
                <a:cubicBezTo>
                  <a:pt x="115" y="58"/>
                  <a:pt x="114" y="59"/>
                  <a:pt x="114" y="60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94" y="45"/>
                  <a:pt x="94" y="45"/>
                  <a:pt x="94" y="45"/>
                </a:cubicBezTo>
                <a:cubicBezTo>
                  <a:pt x="94" y="45"/>
                  <a:pt x="95" y="45"/>
                  <a:pt x="95" y="44"/>
                </a:cubicBezTo>
                <a:cubicBezTo>
                  <a:pt x="95" y="44"/>
                  <a:pt x="95" y="44"/>
                  <a:pt x="95" y="44"/>
                </a:cubicBezTo>
                <a:cubicBezTo>
                  <a:pt x="96" y="42"/>
                  <a:pt x="97" y="40"/>
                  <a:pt x="97" y="38"/>
                </a:cubicBezTo>
                <a:cubicBezTo>
                  <a:pt x="97" y="35"/>
                  <a:pt x="95" y="32"/>
                  <a:pt x="93" y="30"/>
                </a:cubicBezTo>
                <a:cubicBezTo>
                  <a:pt x="93" y="30"/>
                  <a:pt x="93" y="30"/>
                  <a:pt x="93" y="30"/>
                </a:cubicBezTo>
                <a:cubicBezTo>
                  <a:pt x="91" y="28"/>
                  <a:pt x="88" y="27"/>
                  <a:pt x="85" y="27"/>
                </a:cubicBezTo>
                <a:cubicBezTo>
                  <a:pt x="82" y="27"/>
                  <a:pt x="79" y="28"/>
                  <a:pt x="77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32"/>
                  <a:pt x="73" y="35"/>
                  <a:pt x="73" y="38"/>
                </a:cubicBezTo>
                <a:cubicBezTo>
                  <a:pt x="73" y="40"/>
                  <a:pt x="74" y="42"/>
                  <a:pt x="75" y="44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5"/>
                  <a:pt x="75" y="45"/>
                  <a:pt x="75" y="45"/>
                </a:cubicBezTo>
                <a:cubicBezTo>
                  <a:pt x="69" y="57"/>
                  <a:pt x="69" y="57"/>
                  <a:pt x="69" y="57"/>
                </a:cubicBezTo>
                <a:cubicBezTo>
                  <a:pt x="56" y="60"/>
                  <a:pt x="56" y="60"/>
                  <a:pt x="56" y="60"/>
                </a:cubicBezTo>
                <a:cubicBezTo>
                  <a:pt x="55" y="59"/>
                  <a:pt x="54" y="58"/>
                  <a:pt x="54" y="57"/>
                </a:cubicBezTo>
                <a:cubicBezTo>
                  <a:pt x="52" y="56"/>
                  <a:pt x="49" y="55"/>
                  <a:pt x="46" y="55"/>
                </a:cubicBezTo>
                <a:cubicBezTo>
                  <a:pt x="43" y="55"/>
                  <a:pt x="40" y="56"/>
                  <a:pt x="38" y="58"/>
                </a:cubicBezTo>
                <a:cubicBezTo>
                  <a:pt x="36" y="60"/>
                  <a:pt x="35" y="63"/>
                  <a:pt x="35" y="66"/>
                </a:cubicBezTo>
                <a:cubicBezTo>
                  <a:pt x="35" y="70"/>
                  <a:pt x="36" y="72"/>
                  <a:pt x="38" y="75"/>
                </a:cubicBezTo>
                <a:cubicBezTo>
                  <a:pt x="40" y="77"/>
                  <a:pt x="43" y="78"/>
                  <a:pt x="46" y="78"/>
                </a:cubicBezTo>
                <a:cubicBezTo>
                  <a:pt x="48" y="78"/>
                  <a:pt x="49" y="78"/>
                  <a:pt x="50" y="77"/>
                </a:cubicBezTo>
                <a:cubicBezTo>
                  <a:pt x="50" y="77"/>
                  <a:pt x="50" y="77"/>
                  <a:pt x="50" y="77"/>
                </a:cubicBezTo>
                <a:cubicBezTo>
                  <a:pt x="59" y="87"/>
                  <a:pt x="59" y="87"/>
                  <a:pt x="59" y="87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56" y="101"/>
                  <a:pt x="54" y="102"/>
                  <a:pt x="53" y="103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51" y="105"/>
                  <a:pt x="49" y="108"/>
                  <a:pt x="49" y="111"/>
                </a:cubicBezTo>
                <a:cubicBezTo>
                  <a:pt x="49" y="118"/>
                  <a:pt x="55" y="123"/>
                  <a:pt x="61" y="123"/>
                </a:cubicBezTo>
                <a:cubicBezTo>
                  <a:pt x="67" y="123"/>
                  <a:pt x="73" y="118"/>
                  <a:pt x="73" y="111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7" y="118"/>
                  <a:pt x="102" y="123"/>
                  <a:pt x="109" y="123"/>
                </a:cubicBezTo>
                <a:cubicBezTo>
                  <a:pt x="112" y="123"/>
                  <a:pt x="115" y="122"/>
                  <a:pt x="117" y="120"/>
                </a:cubicBezTo>
                <a:cubicBezTo>
                  <a:pt x="117" y="120"/>
                  <a:pt x="117" y="120"/>
                  <a:pt x="117" y="120"/>
                </a:cubicBezTo>
                <a:cubicBezTo>
                  <a:pt x="117" y="120"/>
                  <a:pt x="117" y="120"/>
                  <a:pt x="117" y="120"/>
                </a:cubicBezTo>
                <a:cubicBezTo>
                  <a:pt x="117" y="120"/>
                  <a:pt x="117" y="120"/>
                  <a:pt x="117" y="120"/>
                </a:cubicBezTo>
                <a:cubicBezTo>
                  <a:pt x="119" y="118"/>
                  <a:pt x="120" y="115"/>
                  <a:pt x="120" y="111"/>
                </a:cubicBezTo>
                <a:cubicBezTo>
                  <a:pt x="120" y="108"/>
                  <a:pt x="119" y="105"/>
                  <a:pt x="117" y="103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16" y="102"/>
                  <a:pt x="114" y="101"/>
                  <a:pt x="112" y="100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19" y="77"/>
                  <a:pt x="119" y="77"/>
                  <a:pt x="119" y="77"/>
                </a:cubicBezTo>
                <a:cubicBezTo>
                  <a:pt x="121" y="78"/>
                  <a:pt x="122" y="78"/>
                  <a:pt x="123" y="78"/>
                </a:cubicBezTo>
                <a:cubicBezTo>
                  <a:pt x="126" y="78"/>
                  <a:pt x="129" y="77"/>
                  <a:pt x="132" y="75"/>
                </a:cubicBezTo>
                <a:cubicBezTo>
                  <a:pt x="134" y="72"/>
                  <a:pt x="135" y="70"/>
                  <a:pt x="135" y="66"/>
                </a:cubicBezTo>
                <a:cubicBezTo>
                  <a:pt x="135" y="63"/>
                  <a:pt x="134" y="60"/>
                  <a:pt x="132" y="58"/>
                </a:cubicBezTo>
                <a:cubicBezTo>
                  <a:pt x="129" y="56"/>
                  <a:pt x="126" y="55"/>
                  <a:pt x="123" y="55"/>
                </a:cubicBezTo>
                <a:close/>
                <a:moveTo>
                  <a:pt x="48" y="69"/>
                </a:moveTo>
                <a:cubicBezTo>
                  <a:pt x="48" y="69"/>
                  <a:pt x="48" y="69"/>
                  <a:pt x="48" y="69"/>
                </a:cubicBezTo>
                <a:cubicBezTo>
                  <a:pt x="48" y="69"/>
                  <a:pt x="48" y="69"/>
                  <a:pt x="47" y="69"/>
                </a:cubicBezTo>
                <a:cubicBezTo>
                  <a:pt x="47" y="69"/>
                  <a:pt x="47" y="69"/>
                  <a:pt x="47" y="69"/>
                </a:cubicBezTo>
                <a:cubicBezTo>
                  <a:pt x="47" y="69"/>
                  <a:pt x="47" y="70"/>
                  <a:pt x="46" y="70"/>
                </a:cubicBezTo>
                <a:cubicBezTo>
                  <a:pt x="45" y="70"/>
                  <a:pt x="45" y="69"/>
                  <a:pt x="44" y="69"/>
                </a:cubicBezTo>
                <a:cubicBezTo>
                  <a:pt x="43" y="68"/>
                  <a:pt x="43" y="67"/>
                  <a:pt x="43" y="66"/>
                </a:cubicBezTo>
                <a:cubicBezTo>
                  <a:pt x="43" y="65"/>
                  <a:pt x="43" y="65"/>
                  <a:pt x="44" y="64"/>
                </a:cubicBezTo>
                <a:cubicBezTo>
                  <a:pt x="45" y="63"/>
                  <a:pt x="45" y="63"/>
                  <a:pt x="46" y="63"/>
                </a:cubicBezTo>
                <a:cubicBezTo>
                  <a:pt x="47" y="63"/>
                  <a:pt x="48" y="63"/>
                  <a:pt x="48" y="64"/>
                </a:cubicBezTo>
                <a:cubicBezTo>
                  <a:pt x="49" y="64"/>
                  <a:pt x="49" y="65"/>
                  <a:pt x="50" y="65"/>
                </a:cubicBezTo>
                <a:cubicBezTo>
                  <a:pt x="50" y="66"/>
                  <a:pt x="50" y="67"/>
                  <a:pt x="51" y="68"/>
                </a:cubicBezTo>
                <a:cubicBezTo>
                  <a:pt x="50" y="68"/>
                  <a:pt x="49" y="68"/>
                  <a:pt x="48" y="69"/>
                </a:cubicBezTo>
                <a:close/>
                <a:moveTo>
                  <a:pt x="82" y="36"/>
                </a:moveTo>
                <a:cubicBezTo>
                  <a:pt x="82" y="36"/>
                  <a:pt x="82" y="36"/>
                  <a:pt x="8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3" y="35"/>
                  <a:pt x="84" y="35"/>
                  <a:pt x="85" y="35"/>
                </a:cubicBezTo>
                <a:cubicBezTo>
                  <a:pt x="86" y="35"/>
                  <a:pt x="87" y="35"/>
                  <a:pt x="87" y="36"/>
                </a:cubicBezTo>
                <a:cubicBezTo>
                  <a:pt x="88" y="37"/>
                  <a:pt x="88" y="37"/>
                  <a:pt x="88" y="38"/>
                </a:cubicBezTo>
                <a:cubicBezTo>
                  <a:pt x="88" y="39"/>
                  <a:pt x="88" y="39"/>
                  <a:pt x="88" y="40"/>
                </a:cubicBezTo>
                <a:cubicBezTo>
                  <a:pt x="87" y="40"/>
                  <a:pt x="87" y="41"/>
                  <a:pt x="87" y="41"/>
                </a:cubicBezTo>
                <a:cubicBezTo>
                  <a:pt x="86" y="42"/>
                  <a:pt x="85" y="42"/>
                  <a:pt x="85" y="43"/>
                </a:cubicBezTo>
                <a:cubicBezTo>
                  <a:pt x="85" y="42"/>
                  <a:pt x="84" y="42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2" y="41"/>
                  <a:pt x="82" y="40"/>
                  <a:pt x="82" y="40"/>
                </a:cubicBezTo>
                <a:cubicBezTo>
                  <a:pt x="82" y="39"/>
                  <a:pt x="82" y="39"/>
                  <a:pt x="82" y="38"/>
                </a:cubicBezTo>
                <a:cubicBezTo>
                  <a:pt x="82" y="37"/>
                  <a:pt x="82" y="37"/>
                  <a:pt x="82" y="36"/>
                </a:cubicBezTo>
                <a:close/>
                <a:moveTo>
                  <a:pt x="63" y="114"/>
                </a:moveTo>
                <a:cubicBezTo>
                  <a:pt x="63" y="114"/>
                  <a:pt x="63" y="114"/>
                  <a:pt x="63" y="114"/>
                </a:cubicBezTo>
                <a:cubicBezTo>
                  <a:pt x="63" y="114"/>
                  <a:pt x="63" y="114"/>
                  <a:pt x="63" y="114"/>
                </a:cubicBezTo>
                <a:cubicBezTo>
                  <a:pt x="63" y="114"/>
                  <a:pt x="62" y="115"/>
                  <a:pt x="61" y="115"/>
                </a:cubicBezTo>
                <a:cubicBezTo>
                  <a:pt x="60" y="115"/>
                  <a:pt x="59" y="114"/>
                  <a:pt x="59" y="114"/>
                </a:cubicBezTo>
                <a:cubicBezTo>
                  <a:pt x="58" y="113"/>
                  <a:pt x="58" y="112"/>
                  <a:pt x="58" y="111"/>
                </a:cubicBezTo>
                <a:cubicBezTo>
                  <a:pt x="58" y="111"/>
                  <a:pt x="58" y="110"/>
                  <a:pt x="59" y="109"/>
                </a:cubicBezTo>
                <a:cubicBezTo>
                  <a:pt x="59" y="109"/>
                  <a:pt x="60" y="108"/>
                  <a:pt x="61" y="108"/>
                </a:cubicBezTo>
                <a:cubicBezTo>
                  <a:pt x="61" y="108"/>
                  <a:pt x="61" y="108"/>
                  <a:pt x="61" y="108"/>
                </a:cubicBezTo>
                <a:cubicBezTo>
                  <a:pt x="62" y="108"/>
                  <a:pt x="63" y="108"/>
                  <a:pt x="64" y="108"/>
                </a:cubicBezTo>
                <a:cubicBezTo>
                  <a:pt x="64" y="109"/>
                  <a:pt x="64" y="109"/>
                  <a:pt x="64" y="110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4" y="110"/>
                  <a:pt x="64" y="111"/>
                  <a:pt x="64" y="111"/>
                </a:cubicBezTo>
                <a:cubicBezTo>
                  <a:pt x="64" y="111"/>
                  <a:pt x="64" y="111"/>
                  <a:pt x="64" y="111"/>
                </a:cubicBezTo>
                <a:cubicBezTo>
                  <a:pt x="64" y="112"/>
                  <a:pt x="64" y="113"/>
                  <a:pt x="63" y="114"/>
                </a:cubicBezTo>
                <a:close/>
                <a:moveTo>
                  <a:pt x="112" y="111"/>
                </a:moveTo>
                <a:cubicBezTo>
                  <a:pt x="112" y="111"/>
                  <a:pt x="112" y="111"/>
                  <a:pt x="112" y="111"/>
                </a:cubicBezTo>
                <a:cubicBezTo>
                  <a:pt x="112" y="112"/>
                  <a:pt x="112" y="113"/>
                  <a:pt x="111" y="114"/>
                </a:cubicBezTo>
                <a:cubicBezTo>
                  <a:pt x="111" y="114"/>
                  <a:pt x="111" y="114"/>
                  <a:pt x="111" y="114"/>
                </a:cubicBezTo>
                <a:cubicBezTo>
                  <a:pt x="110" y="114"/>
                  <a:pt x="109" y="115"/>
                  <a:pt x="109" y="115"/>
                </a:cubicBezTo>
                <a:cubicBezTo>
                  <a:pt x="108" y="115"/>
                  <a:pt x="107" y="114"/>
                  <a:pt x="106" y="114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106" y="113"/>
                  <a:pt x="105" y="112"/>
                  <a:pt x="105" y="111"/>
                </a:cubicBezTo>
                <a:cubicBezTo>
                  <a:pt x="105" y="111"/>
                  <a:pt x="105" y="111"/>
                  <a:pt x="105" y="111"/>
                </a:cubicBezTo>
                <a:cubicBezTo>
                  <a:pt x="105" y="111"/>
                  <a:pt x="106" y="110"/>
                  <a:pt x="106" y="110"/>
                </a:cubicBezTo>
                <a:cubicBezTo>
                  <a:pt x="106" y="109"/>
                  <a:pt x="106" y="109"/>
                  <a:pt x="106" y="108"/>
                </a:cubicBezTo>
                <a:cubicBezTo>
                  <a:pt x="106" y="108"/>
                  <a:pt x="107" y="108"/>
                  <a:pt x="108" y="108"/>
                </a:cubicBezTo>
                <a:cubicBezTo>
                  <a:pt x="109" y="108"/>
                  <a:pt x="109" y="108"/>
                  <a:pt x="109" y="108"/>
                </a:cubicBezTo>
                <a:cubicBezTo>
                  <a:pt x="109" y="108"/>
                  <a:pt x="110" y="109"/>
                  <a:pt x="111" y="109"/>
                </a:cubicBezTo>
                <a:cubicBezTo>
                  <a:pt x="112" y="110"/>
                  <a:pt x="112" y="111"/>
                  <a:pt x="112" y="111"/>
                </a:cubicBezTo>
                <a:close/>
                <a:moveTo>
                  <a:pt x="115" y="69"/>
                </a:moveTo>
                <a:cubicBezTo>
                  <a:pt x="115" y="69"/>
                  <a:pt x="115" y="69"/>
                  <a:pt x="115" y="69"/>
                </a:cubicBezTo>
                <a:cubicBezTo>
                  <a:pt x="103" y="83"/>
                  <a:pt x="103" y="83"/>
                  <a:pt x="103" y="83"/>
                </a:cubicBezTo>
                <a:cubicBezTo>
                  <a:pt x="103" y="84"/>
                  <a:pt x="102" y="85"/>
                  <a:pt x="102" y="86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104" y="105"/>
                  <a:pt x="103" y="105"/>
                  <a:pt x="103" y="105"/>
                </a:cubicBezTo>
                <a:cubicBezTo>
                  <a:pt x="86" y="98"/>
                  <a:pt x="86" y="98"/>
                  <a:pt x="86" y="98"/>
                </a:cubicBezTo>
                <a:cubicBezTo>
                  <a:pt x="85" y="97"/>
                  <a:pt x="84" y="97"/>
                  <a:pt x="83" y="98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6" y="105"/>
                  <a:pt x="66" y="105"/>
                  <a:pt x="66" y="105"/>
                </a:cubicBezTo>
                <a:cubicBezTo>
                  <a:pt x="66" y="105"/>
                  <a:pt x="66" y="105"/>
                  <a:pt x="66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5"/>
                  <a:pt x="67" y="84"/>
                  <a:pt x="66" y="83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69"/>
                  <a:pt x="54" y="69"/>
                  <a:pt x="54" y="69"/>
                </a:cubicBezTo>
                <a:cubicBezTo>
                  <a:pt x="54" y="69"/>
                  <a:pt x="54" y="69"/>
                  <a:pt x="55" y="69"/>
                </a:cubicBezTo>
                <a:cubicBezTo>
                  <a:pt x="72" y="64"/>
                  <a:pt x="72" y="64"/>
                  <a:pt x="72" y="64"/>
                </a:cubicBezTo>
                <a:cubicBezTo>
                  <a:pt x="73" y="64"/>
                  <a:pt x="74" y="63"/>
                  <a:pt x="75" y="62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6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95" y="62"/>
                  <a:pt x="95" y="62"/>
                  <a:pt x="95" y="62"/>
                </a:cubicBezTo>
                <a:cubicBezTo>
                  <a:pt x="95" y="63"/>
                  <a:pt x="96" y="64"/>
                  <a:pt x="98" y="64"/>
                </a:cubicBezTo>
                <a:cubicBezTo>
                  <a:pt x="115" y="69"/>
                  <a:pt x="115" y="69"/>
                  <a:pt x="115" y="69"/>
                </a:cubicBezTo>
                <a:cubicBezTo>
                  <a:pt x="115" y="69"/>
                  <a:pt x="115" y="69"/>
                  <a:pt x="116" y="69"/>
                </a:cubicBezTo>
                <a:cubicBezTo>
                  <a:pt x="116" y="69"/>
                  <a:pt x="115" y="69"/>
                  <a:pt x="115" y="69"/>
                </a:cubicBezTo>
                <a:close/>
                <a:moveTo>
                  <a:pt x="126" y="69"/>
                </a:moveTo>
                <a:cubicBezTo>
                  <a:pt x="126" y="69"/>
                  <a:pt x="126" y="69"/>
                  <a:pt x="126" y="69"/>
                </a:cubicBezTo>
                <a:cubicBezTo>
                  <a:pt x="125" y="69"/>
                  <a:pt x="124" y="70"/>
                  <a:pt x="123" y="70"/>
                </a:cubicBezTo>
                <a:cubicBezTo>
                  <a:pt x="123" y="70"/>
                  <a:pt x="122" y="69"/>
                  <a:pt x="122" y="69"/>
                </a:cubicBezTo>
                <a:cubicBezTo>
                  <a:pt x="122" y="69"/>
                  <a:pt x="121" y="69"/>
                  <a:pt x="121" y="69"/>
                </a:cubicBezTo>
                <a:cubicBezTo>
                  <a:pt x="120" y="68"/>
                  <a:pt x="120" y="68"/>
                  <a:pt x="119" y="68"/>
                </a:cubicBezTo>
                <a:cubicBezTo>
                  <a:pt x="119" y="67"/>
                  <a:pt x="120" y="66"/>
                  <a:pt x="120" y="66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20" y="65"/>
                  <a:pt x="121" y="64"/>
                  <a:pt x="121" y="64"/>
                </a:cubicBezTo>
                <a:cubicBezTo>
                  <a:pt x="121" y="64"/>
                  <a:pt x="121" y="64"/>
                  <a:pt x="121" y="64"/>
                </a:cubicBezTo>
                <a:cubicBezTo>
                  <a:pt x="122" y="63"/>
                  <a:pt x="123" y="63"/>
                  <a:pt x="123" y="63"/>
                </a:cubicBezTo>
                <a:cubicBezTo>
                  <a:pt x="124" y="63"/>
                  <a:pt x="125" y="63"/>
                  <a:pt x="126" y="64"/>
                </a:cubicBezTo>
                <a:cubicBezTo>
                  <a:pt x="126" y="65"/>
                  <a:pt x="127" y="65"/>
                  <a:pt x="127" y="66"/>
                </a:cubicBezTo>
                <a:cubicBezTo>
                  <a:pt x="127" y="67"/>
                  <a:pt x="126" y="68"/>
                  <a:pt x="126" y="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15"/>
          <p:cNvSpPr>
            <a:spLocks noEditPoints="1"/>
          </p:cNvSpPr>
          <p:nvPr/>
        </p:nvSpPr>
        <p:spPr bwMode="auto">
          <a:xfrm>
            <a:off x="7991210" y="3697580"/>
            <a:ext cx="234076" cy="327706"/>
          </a:xfrm>
          <a:custGeom>
            <a:avLst/>
            <a:gdLst>
              <a:gd name="T0" fmla="*/ 111 w 126"/>
              <a:gd name="T1" fmla="*/ 48 h 178"/>
              <a:gd name="T2" fmla="*/ 97 w 126"/>
              <a:gd name="T3" fmla="*/ 82 h 178"/>
              <a:gd name="T4" fmla="*/ 96 w 126"/>
              <a:gd name="T5" fmla="*/ 82 h 178"/>
              <a:gd name="T6" fmla="*/ 126 w 126"/>
              <a:gd name="T7" fmla="*/ 133 h 178"/>
              <a:gd name="T8" fmla="*/ 123 w 126"/>
              <a:gd name="T9" fmla="*/ 159 h 178"/>
              <a:gd name="T10" fmla="*/ 112 w 126"/>
              <a:gd name="T11" fmla="*/ 164 h 178"/>
              <a:gd name="T12" fmla="*/ 99 w 126"/>
              <a:gd name="T13" fmla="*/ 171 h 178"/>
              <a:gd name="T14" fmla="*/ 91 w 126"/>
              <a:gd name="T15" fmla="*/ 178 h 178"/>
              <a:gd name="T16" fmla="*/ 27 w 126"/>
              <a:gd name="T17" fmla="*/ 171 h 178"/>
              <a:gd name="T18" fmla="*/ 27 w 126"/>
              <a:gd name="T19" fmla="*/ 164 h 178"/>
              <a:gd name="T20" fmla="*/ 12 w 126"/>
              <a:gd name="T21" fmla="*/ 164 h 178"/>
              <a:gd name="T22" fmla="*/ 0 w 126"/>
              <a:gd name="T23" fmla="*/ 149 h 178"/>
              <a:gd name="T24" fmla="*/ 4 w 126"/>
              <a:gd name="T25" fmla="*/ 113 h 178"/>
              <a:gd name="T26" fmla="*/ 29 w 126"/>
              <a:gd name="T27" fmla="*/ 82 h 178"/>
              <a:gd name="T28" fmla="*/ 14 w 126"/>
              <a:gd name="T29" fmla="*/ 48 h 178"/>
              <a:gd name="T30" fmla="*/ 34 w 126"/>
              <a:gd name="T31" fmla="*/ 105 h 178"/>
              <a:gd name="T32" fmla="*/ 44 w 126"/>
              <a:gd name="T33" fmla="*/ 105 h 178"/>
              <a:gd name="T34" fmla="*/ 17 w 126"/>
              <a:gd name="T35" fmla="*/ 119 h 178"/>
              <a:gd name="T36" fmla="*/ 14 w 126"/>
              <a:gd name="T37" fmla="*/ 149 h 178"/>
              <a:gd name="T38" fmla="*/ 32 w 126"/>
              <a:gd name="T39" fmla="*/ 150 h 178"/>
              <a:gd name="T40" fmla="*/ 30 w 126"/>
              <a:gd name="T41" fmla="*/ 145 h 178"/>
              <a:gd name="T42" fmla="*/ 30 w 126"/>
              <a:gd name="T43" fmla="*/ 109 h 178"/>
              <a:gd name="T44" fmla="*/ 53 w 126"/>
              <a:gd name="T45" fmla="*/ 105 h 178"/>
              <a:gd name="T46" fmla="*/ 72 w 126"/>
              <a:gd name="T47" fmla="*/ 105 h 178"/>
              <a:gd name="T48" fmla="*/ 63 w 126"/>
              <a:gd name="T49" fmla="*/ 96 h 178"/>
              <a:gd name="T50" fmla="*/ 53 w 126"/>
              <a:gd name="T51" fmla="*/ 105 h 178"/>
              <a:gd name="T52" fmla="*/ 82 w 126"/>
              <a:gd name="T53" fmla="*/ 105 h 178"/>
              <a:gd name="T54" fmla="*/ 96 w 126"/>
              <a:gd name="T55" fmla="*/ 109 h 178"/>
              <a:gd name="T56" fmla="*/ 96 w 126"/>
              <a:gd name="T57" fmla="*/ 145 h 178"/>
              <a:gd name="T58" fmla="*/ 93 w 126"/>
              <a:gd name="T59" fmla="*/ 150 h 178"/>
              <a:gd name="T60" fmla="*/ 112 w 126"/>
              <a:gd name="T61" fmla="*/ 149 h 178"/>
              <a:gd name="T62" fmla="*/ 109 w 126"/>
              <a:gd name="T63" fmla="*/ 119 h 178"/>
              <a:gd name="T64" fmla="*/ 88 w 126"/>
              <a:gd name="T65" fmla="*/ 94 h 178"/>
              <a:gd name="T66" fmla="*/ 84 w 126"/>
              <a:gd name="T67" fmla="*/ 149 h 178"/>
              <a:gd name="T68" fmla="*/ 41 w 126"/>
              <a:gd name="T69" fmla="*/ 149 h 178"/>
              <a:gd name="T70" fmla="*/ 41 w 126"/>
              <a:gd name="T71" fmla="*/ 157 h 178"/>
              <a:gd name="T72" fmla="*/ 84 w 126"/>
              <a:gd name="T73" fmla="*/ 163 h 178"/>
              <a:gd name="T74" fmla="*/ 84 w 126"/>
              <a:gd name="T75" fmla="*/ 157 h 178"/>
              <a:gd name="T76" fmla="*/ 84 w 126"/>
              <a:gd name="T77" fmla="*/ 149 h 178"/>
              <a:gd name="T78" fmla="*/ 87 w 126"/>
              <a:gd name="T79" fmla="*/ 113 h 178"/>
              <a:gd name="T80" fmla="*/ 38 w 126"/>
              <a:gd name="T81" fmla="*/ 141 h 178"/>
              <a:gd name="T82" fmla="*/ 87 w 126"/>
              <a:gd name="T83" fmla="*/ 113 h 178"/>
              <a:gd name="T84" fmla="*/ 47 w 126"/>
              <a:gd name="T85" fmla="*/ 130 h 178"/>
              <a:gd name="T86" fmla="*/ 82 w 126"/>
              <a:gd name="T87" fmla="*/ 126 h 178"/>
              <a:gd name="T88" fmla="*/ 47 w 126"/>
              <a:gd name="T89" fmla="*/ 122 h 178"/>
              <a:gd name="T90" fmla="*/ 47 w 126"/>
              <a:gd name="T91" fmla="*/ 130 h 178"/>
              <a:gd name="T92" fmla="*/ 63 w 126"/>
              <a:gd name="T93" fmla="*/ 14 h 178"/>
              <a:gd name="T94" fmla="*/ 63 w 126"/>
              <a:gd name="T95" fmla="*/ 82 h 178"/>
              <a:gd name="T96" fmla="*/ 63 w 126"/>
              <a:gd name="T97" fmla="*/ 14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6" h="178">
                <a:moveTo>
                  <a:pt x="63" y="0"/>
                </a:moveTo>
                <a:cubicBezTo>
                  <a:pt x="89" y="0"/>
                  <a:pt x="111" y="21"/>
                  <a:pt x="111" y="48"/>
                </a:cubicBezTo>
                <a:cubicBezTo>
                  <a:pt x="111" y="61"/>
                  <a:pt x="106" y="73"/>
                  <a:pt x="97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97" y="82"/>
                  <a:pt x="97" y="82"/>
                  <a:pt x="97" y="82"/>
                </a:cubicBezTo>
                <a:cubicBezTo>
                  <a:pt x="96" y="82"/>
                  <a:pt x="96" y="82"/>
                  <a:pt x="96" y="82"/>
                </a:cubicBezTo>
                <a:cubicBezTo>
                  <a:pt x="106" y="92"/>
                  <a:pt x="117" y="101"/>
                  <a:pt x="122" y="113"/>
                </a:cubicBezTo>
                <a:cubicBezTo>
                  <a:pt x="124" y="120"/>
                  <a:pt x="126" y="126"/>
                  <a:pt x="126" y="133"/>
                </a:cubicBezTo>
                <a:cubicBezTo>
                  <a:pt x="126" y="149"/>
                  <a:pt x="126" y="149"/>
                  <a:pt x="126" y="149"/>
                </a:cubicBezTo>
                <a:cubicBezTo>
                  <a:pt x="126" y="152"/>
                  <a:pt x="125" y="156"/>
                  <a:pt x="123" y="159"/>
                </a:cubicBezTo>
                <a:cubicBezTo>
                  <a:pt x="120" y="162"/>
                  <a:pt x="117" y="164"/>
                  <a:pt x="113" y="164"/>
                </a:cubicBezTo>
                <a:cubicBezTo>
                  <a:pt x="113" y="164"/>
                  <a:pt x="113" y="164"/>
                  <a:pt x="112" y="164"/>
                </a:cubicBezTo>
                <a:cubicBezTo>
                  <a:pt x="99" y="164"/>
                  <a:pt x="99" y="164"/>
                  <a:pt x="99" y="164"/>
                </a:cubicBezTo>
                <a:cubicBezTo>
                  <a:pt x="99" y="171"/>
                  <a:pt x="99" y="171"/>
                  <a:pt x="99" y="171"/>
                </a:cubicBezTo>
                <a:cubicBezTo>
                  <a:pt x="99" y="174"/>
                  <a:pt x="95" y="178"/>
                  <a:pt x="92" y="178"/>
                </a:cubicBezTo>
                <a:cubicBezTo>
                  <a:pt x="91" y="178"/>
                  <a:pt x="91" y="178"/>
                  <a:pt x="91" y="178"/>
                </a:cubicBezTo>
                <a:cubicBezTo>
                  <a:pt x="34" y="178"/>
                  <a:pt x="34" y="178"/>
                  <a:pt x="34" y="178"/>
                </a:cubicBezTo>
                <a:cubicBezTo>
                  <a:pt x="30" y="178"/>
                  <a:pt x="27" y="174"/>
                  <a:pt x="27" y="171"/>
                </a:cubicBezTo>
                <a:cubicBezTo>
                  <a:pt x="27" y="170"/>
                  <a:pt x="27" y="170"/>
                  <a:pt x="27" y="170"/>
                </a:cubicBezTo>
                <a:cubicBezTo>
                  <a:pt x="27" y="164"/>
                  <a:pt x="27" y="164"/>
                  <a:pt x="27" y="164"/>
                </a:cubicBezTo>
                <a:cubicBezTo>
                  <a:pt x="13" y="164"/>
                  <a:pt x="13" y="164"/>
                  <a:pt x="13" y="164"/>
                </a:cubicBezTo>
                <a:cubicBezTo>
                  <a:pt x="13" y="164"/>
                  <a:pt x="12" y="164"/>
                  <a:pt x="12" y="164"/>
                </a:cubicBezTo>
                <a:cubicBezTo>
                  <a:pt x="8" y="163"/>
                  <a:pt x="5" y="161"/>
                  <a:pt x="3" y="159"/>
                </a:cubicBezTo>
                <a:cubicBezTo>
                  <a:pt x="1" y="156"/>
                  <a:pt x="0" y="152"/>
                  <a:pt x="0" y="149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6"/>
                  <a:pt x="1" y="120"/>
                  <a:pt x="4" y="113"/>
                </a:cubicBezTo>
                <a:cubicBezTo>
                  <a:pt x="9" y="101"/>
                  <a:pt x="20" y="92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20" y="73"/>
                  <a:pt x="14" y="61"/>
                  <a:pt x="14" y="48"/>
                </a:cubicBezTo>
                <a:cubicBezTo>
                  <a:pt x="14" y="21"/>
                  <a:pt x="36" y="0"/>
                  <a:pt x="63" y="0"/>
                </a:cubicBezTo>
                <a:close/>
                <a:moveTo>
                  <a:pt x="34" y="105"/>
                </a:moveTo>
                <a:cubicBezTo>
                  <a:pt x="34" y="105"/>
                  <a:pt x="34" y="105"/>
                  <a:pt x="34" y="105"/>
                </a:cubicBezTo>
                <a:cubicBezTo>
                  <a:pt x="44" y="105"/>
                  <a:pt x="44" y="105"/>
                  <a:pt x="44" y="105"/>
                </a:cubicBezTo>
                <a:cubicBezTo>
                  <a:pt x="37" y="94"/>
                  <a:pt x="37" y="94"/>
                  <a:pt x="37" y="94"/>
                </a:cubicBezTo>
                <a:cubicBezTo>
                  <a:pt x="30" y="101"/>
                  <a:pt x="21" y="109"/>
                  <a:pt x="17" y="119"/>
                </a:cubicBezTo>
                <a:cubicBezTo>
                  <a:pt x="15" y="123"/>
                  <a:pt x="14" y="128"/>
                  <a:pt x="14" y="133"/>
                </a:cubicBezTo>
                <a:cubicBezTo>
                  <a:pt x="14" y="149"/>
                  <a:pt x="14" y="149"/>
                  <a:pt x="14" y="149"/>
                </a:cubicBezTo>
                <a:cubicBezTo>
                  <a:pt x="14" y="149"/>
                  <a:pt x="14" y="150"/>
                  <a:pt x="14" y="150"/>
                </a:cubicBezTo>
                <a:cubicBezTo>
                  <a:pt x="32" y="150"/>
                  <a:pt x="32" y="150"/>
                  <a:pt x="32" y="150"/>
                </a:cubicBezTo>
                <a:cubicBezTo>
                  <a:pt x="32" y="149"/>
                  <a:pt x="32" y="149"/>
                  <a:pt x="32" y="149"/>
                </a:cubicBezTo>
                <a:cubicBezTo>
                  <a:pt x="31" y="149"/>
                  <a:pt x="30" y="147"/>
                  <a:pt x="30" y="145"/>
                </a:cubicBezTo>
                <a:cubicBezTo>
                  <a:pt x="30" y="145"/>
                  <a:pt x="30" y="145"/>
                  <a:pt x="30" y="145"/>
                </a:cubicBezTo>
                <a:cubicBezTo>
                  <a:pt x="30" y="109"/>
                  <a:pt x="30" y="109"/>
                  <a:pt x="30" y="109"/>
                </a:cubicBezTo>
                <a:cubicBezTo>
                  <a:pt x="30" y="107"/>
                  <a:pt x="32" y="105"/>
                  <a:pt x="34" y="105"/>
                </a:cubicBezTo>
                <a:close/>
                <a:moveTo>
                  <a:pt x="53" y="105"/>
                </a:moveTo>
                <a:cubicBezTo>
                  <a:pt x="53" y="105"/>
                  <a:pt x="53" y="105"/>
                  <a:pt x="53" y="105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79" y="94"/>
                  <a:pt x="79" y="94"/>
                  <a:pt x="79" y="94"/>
                </a:cubicBezTo>
                <a:cubicBezTo>
                  <a:pt x="74" y="95"/>
                  <a:pt x="68" y="96"/>
                  <a:pt x="63" y="96"/>
                </a:cubicBezTo>
                <a:cubicBezTo>
                  <a:pt x="57" y="96"/>
                  <a:pt x="52" y="95"/>
                  <a:pt x="47" y="94"/>
                </a:cubicBezTo>
                <a:cubicBezTo>
                  <a:pt x="53" y="105"/>
                  <a:pt x="53" y="105"/>
                  <a:pt x="53" y="105"/>
                </a:cubicBezTo>
                <a:close/>
                <a:moveTo>
                  <a:pt x="82" y="105"/>
                </a:moveTo>
                <a:cubicBezTo>
                  <a:pt x="82" y="105"/>
                  <a:pt x="82" y="105"/>
                  <a:pt x="82" y="105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94" y="105"/>
                  <a:pt x="96" y="107"/>
                  <a:pt x="96" y="109"/>
                </a:cubicBezTo>
                <a:cubicBezTo>
                  <a:pt x="96" y="109"/>
                  <a:pt x="96" y="109"/>
                  <a:pt x="96" y="109"/>
                </a:cubicBezTo>
                <a:cubicBezTo>
                  <a:pt x="96" y="145"/>
                  <a:pt x="96" y="145"/>
                  <a:pt x="96" y="145"/>
                </a:cubicBezTo>
                <a:cubicBezTo>
                  <a:pt x="96" y="147"/>
                  <a:pt x="94" y="149"/>
                  <a:pt x="93" y="149"/>
                </a:cubicBezTo>
                <a:cubicBezTo>
                  <a:pt x="93" y="150"/>
                  <a:pt x="93" y="150"/>
                  <a:pt x="93" y="150"/>
                </a:cubicBezTo>
                <a:cubicBezTo>
                  <a:pt x="111" y="150"/>
                  <a:pt x="111" y="150"/>
                  <a:pt x="111" y="150"/>
                </a:cubicBezTo>
                <a:cubicBezTo>
                  <a:pt x="111" y="150"/>
                  <a:pt x="112" y="149"/>
                  <a:pt x="112" y="149"/>
                </a:cubicBezTo>
                <a:cubicBezTo>
                  <a:pt x="112" y="133"/>
                  <a:pt x="112" y="133"/>
                  <a:pt x="112" y="133"/>
                </a:cubicBezTo>
                <a:cubicBezTo>
                  <a:pt x="112" y="128"/>
                  <a:pt x="111" y="123"/>
                  <a:pt x="109" y="119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05" y="109"/>
                  <a:pt x="96" y="101"/>
                  <a:pt x="88" y="94"/>
                </a:cubicBezTo>
                <a:cubicBezTo>
                  <a:pt x="82" y="105"/>
                  <a:pt x="82" y="105"/>
                  <a:pt x="82" y="105"/>
                </a:cubicBezTo>
                <a:close/>
                <a:moveTo>
                  <a:pt x="84" y="149"/>
                </a:moveTo>
                <a:cubicBezTo>
                  <a:pt x="84" y="149"/>
                  <a:pt x="84" y="149"/>
                  <a:pt x="84" y="149"/>
                </a:cubicBezTo>
                <a:cubicBezTo>
                  <a:pt x="41" y="149"/>
                  <a:pt x="41" y="149"/>
                  <a:pt x="41" y="149"/>
                </a:cubicBezTo>
                <a:cubicBezTo>
                  <a:pt x="41" y="157"/>
                  <a:pt x="41" y="157"/>
                  <a:pt x="41" y="157"/>
                </a:cubicBezTo>
                <a:cubicBezTo>
                  <a:pt x="41" y="157"/>
                  <a:pt x="41" y="157"/>
                  <a:pt x="41" y="157"/>
                </a:cubicBezTo>
                <a:cubicBezTo>
                  <a:pt x="41" y="163"/>
                  <a:pt x="41" y="163"/>
                  <a:pt x="41" y="163"/>
                </a:cubicBezTo>
                <a:cubicBezTo>
                  <a:pt x="84" y="163"/>
                  <a:pt x="84" y="163"/>
                  <a:pt x="84" y="163"/>
                </a:cubicBezTo>
                <a:cubicBezTo>
                  <a:pt x="84" y="157"/>
                  <a:pt x="84" y="157"/>
                  <a:pt x="84" y="157"/>
                </a:cubicBezTo>
                <a:cubicBezTo>
                  <a:pt x="84" y="157"/>
                  <a:pt x="84" y="157"/>
                  <a:pt x="84" y="157"/>
                </a:cubicBezTo>
                <a:cubicBezTo>
                  <a:pt x="84" y="157"/>
                  <a:pt x="84" y="157"/>
                  <a:pt x="84" y="157"/>
                </a:cubicBezTo>
                <a:cubicBezTo>
                  <a:pt x="84" y="149"/>
                  <a:pt x="84" y="149"/>
                  <a:pt x="84" y="149"/>
                </a:cubicBezTo>
                <a:close/>
                <a:moveTo>
                  <a:pt x="87" y="113"/>
                </a:moveTo>
                <a:cubicBezTo>
                  <a:pt x="87" y="113"/>
                  <a:pt x="87" y="113"/>
                  <a:pt x="87" y="113"/>
                </a:cubicBezTo>
                <a:cubicBezTo>
                  <a:pt x="38" y="113"/>
                  <a:pt x="38" y="113"/>
                  <a:pt x="38" y="113"/>
                </a:cubicBezTo>
                <a:cubicBezTo>
                  <a:pt x="38" y="141"/>
                  <a:pt x="38" y="141"/>
                  <a:pt x="38" y="141"/>
                </a:cubicBezTo>
                <a:cubicBezTo>
                  <a:pt x="87" y="141"/>
                  <a:pt x="87" y="141"/>
                  <a:pt x="87" y="141"/>
                </a:cubicBezTo>
                <a:cubicBezTo>
                  <a:pt x="87" y="113"/>
                  <a:pt x="87" y="113"/>
                  <a:pt x="87" y="113"/>
                </a:cubicBezTo>
                <a:close/>
                <a:moveTo>
                  <a:pt x="47" y="130"/>
                </a:moveTo>
                <a:cubicBezTo>
                  <a:pt x="47" y="130"/>
                  <a:pt x="47" y="130"/>
                  <a:pt x="47" y="130"/>
                </a:cubicBezTo>
                <a:cubicBezTo>
                  <a:pt x="78" y="130"/>
                  <a:pt x="78" y="130"/>
                  <a:pt x="78" y="130"/>
                </a:cubicBezTo>
                <a:cubicBezTo>
                  <a:pt x="81" y="130"/>
                  <a:pt x="82" y="129"/>
                  <a:pt x="82" y="126"/>
                </a:cubicBezTo>
                <a:cubicBezTo>
                  <a:pt x="82" y="124"/>
                  <a:pt x="81" y="122"/>
                  <a:pt x="78" y="122"/>
                </a:cubicBezTo>
                <a:cubicBezTo>
                  <a:pt x="47" y="122"/>
                  <a:pt x="47" y="122"/>
                  <a:pt x="47" y="122"/>
                </a:cubicBezTo>
                <a:cubicBezTo>
                  <a:pt x="45" y="122"/>
                  <a:pt x="43" y="124"/>
                  <a:pt x="43" y="126"/>
                </a:cubicBezTo>
                <a:cubicBezTo>
                  <a:pt x="43" y="129"/>
                  <a:pt x="45" y="130"/>
                  <a:pt x="47" y="130"/>
                </a:cubicBezTo>
                <a:close/>
                <a:moveTo>
                  <a:pt x="63" y="14"/>
                </a:moveTo>
                <a:cubicBezTo>
                  <a:pt x="63" y="14"/>
                  <a:pt x="63" y="14"/>
                  <a:pt x="63" y="14"/>
                </a:cubicBezTo>
                <a:cubicBezTo>
                  <a:pt x="44" y="14"/>
                  <a:pt x="28" y="29"/>
                  <a:pt x="28" y="48"/>
                </a:cubicBezTo>
                <a:cubicBezTo>
                  <a:pt x="28" y="67"/>
                  <a:pt x="44" y="82"/>
                  <a:pt x="63" y="82"/>
                </a:cubicBezTo>
                <a:cubicBezTo>
                  <a:pt x="81" y="82"/>
                  <a:pt x="97" y="67"/>
                  <a:pt x="97" y="48"/>
                </a:cubicBezTo>
                <a:cubicBezTo>
                  <a:pt x="97" y="29"/>
                  <a:pt x="82" y="14"/>
                  <a:pt x="63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Freeform 16"/>
          <p:cNvSpPr>
            <a:spLocks noEditPoints="1"/>
          </p:cNvSpPr>
          <p:nvPr/>
        </p:nvSpPr>
        <p:spPr bwMode="auto">
          <a:xfrm>
            <a:off x="5871231" y="4034821"/>
            <a:ext cx="583566" cy="476162"/>
          </a:xfrm>
          <a:custGeom>
            <a:avLst/>
            <a:gdLst>
              <a:gd name="T0" fmla="*/ 50 w 218"/>
              <a:gd name="T1" fmla="*/ 39 h 178"/>
              <a:gd name="T2" fmla="*/ 22 w 218"/>
              <a:gd name="T3" fmla="*/ 103 h 178"/>
              <a:gd name="T4" fmla="*/ 3 w 218"/>
              <a:gd name="T5" fmla="*/ 126 h 178"/>
              <a:gd name="T6" fmla="*/ 3 w 218"/>
              <a:gd name="T7" fmla="*/ 162 h 178"/>
              <a:gd name="T8" fmla="*/ 21 w 218"/>
              <a:gd name="T9" fmla="*/ 167 h 178"/>
              <a:gd name="T10" fmla="*/ 28 w 218"/>
              <a:gd name="T11" fmla="*/ 178 h 178"/>
              <a:gd name="T12" fmla="*/ 197 w 218"/>
              <a:gd name="T13" fmla="*/ 171 h 178"/>
              <a:gd name="T14" fmla="*/ 207 w 218"/>
              <a:gd name="T15" fmla="*/ 167 h 178"/>
              <a:gd name="T16" fmla="*/ 218 w 218"/>
              <a:gd name="T17" fmla="*/ 142 h 178"/>
              <a:gd name="T18" fmla="*/ 196 w 218"/>
              <a:gd name="T19" fmla="*/ 103 h 178"/>
              <a:gd name="T20" fmla="*/ 168 w 218"/>
              <a:gd name="T21" fmla="*/ 39 h 178"/>
              <a:gd name="T22" fmla="*/ 87 w 218"/>
              <a:gd name="T23" fmla="*/ 163 h 178"/>
              <a:gd name="T24" fmla="*/ 87 w 218"/>
              <a:gd name="T25" fmla="*/ 157 h 178"/>
              <a:gd name="T26" fmla="*/ 83 w 218"/>
              <a:gd name="T27" fmla="*/ 127 h 178"/>
              <a:gd name="T28" fmla="*/ 61 w 218"/>
              <a:gd name="T29" fmla="*/ 150 h 178"/>
              <a:gd name="T30" fmla="*/ 63 w 218"/>
              <a:gd name="T31" fmla="*/ 119 h 178"/>
              <a:gd name="T32" fmla="*/ 68 w 218"/>
              <a:gd name="T33" fmla="*/ 111 h 178"/>
              <a:gd name="T34" fmla="*/ 68 w 218"/>
              <a:gd name="T35" fmla="*/ 110 h 178"/>
              <a:gd name="T36" fmla="*/ 87 w 218"/>
              <a:gd name="T37" fmla="*/ 91 h 178"/>
              <a:gd name="T38" fmla="*/ 150 w 218"/>
              <a:gd name="T39" fmla="*/ 110 h 178"/>
              <a:gd name="T40" fmla="*/ 150 w 218"/>
              <a:gd name="T41" fmla="*/ 111 h 178"/>
              <a:gd name="T42" fmla="*/ 155 w 218"/>
              <a:gd name="T43" fmla="*/ 119 h 178"/>
              <a:gd name="T44" fmla="*/ 158 w 218"/>
              <a:gd name="T45" fmla="*/ 149 h 178"/>
              <a:gd name="T46" fmla="*/ 139 w 218"/>
              <a:gd name="T47" fmla="*/ 132 h 178"/>
              <a:gd name="T48" fmla="*/ 131 w 218"/>
              <a:gd name="T49" fmla="*/ 157 h 178"/>
              <a:gd name="T50" fmla="*/ 131 w 218"/>
              <a:gd name="T51" fmla="*/ 163 h 178"/>
              <a:gd name="T52" fmla="*/ 75 w 218"/>
              <a:gd name="T53" fmla="*/ 48 h 178"/>
              <a:gd name="T54" fmla="*/ 75 w 218"/>
              <a:gd name="T55" fmla="*/ 48 h 178"/>
              <a:gd name="T56" fmla="*/ 162 w 218"/>
              <a:gd name="T57" fmla="*/ 163 h 178"/>
              <a:gd name="T58" fmla="*/ 172 w 218"/>
              <a:gd name="T59" fmla="*/ 133 h 178"/>
              <a:gd name="T60" fmla="*/ 195 w 218"/>
              <a:gd name="T61" fmla="*/ 123 h 178"/>
              <a:gd name="T62" fmla="*/ 204 w 218"/>
              <a:gd name="T63" fmla="*/ 153 h 178"/>
              <a:gd name="T64" fmla="*/ 187 w 218"/>
              <a:gd name="T65" fmla="*/ 137 h 178"/>
              <a:gd name="T66" fmla="*/ 157 w 218"/>
              <a:gd name="T67" fmla="*/ 56 h 178"/>
              <a:gd name="T68" fmla="*/ 168 w 218"/>
              <a:gd name="T69" fmla="*/ 53 h 178"/>
              <a:gd name="T70" fmla="*/ 185 w 218"/>
              <a:gd name="T71" fmla="*/ 94 h 178"/>
              <a:gd name="T72" fmla="*/ 163 w 218"/>
              <a:gd name="T73" fmla="*/ 101 h 178"/>
              <a:gd name="T74" fmla="*/ 156 w 218"/>
              <a:gd name="T75" fmla="*/ 96 h 178"/>
              <a:gd name="T76" fmla="*/ 143 w 218"/>
              <a:gd name="T77" fmla="*/ 82 h 178"/>
              <a:gd name="T78" fmla="*/ 156 w 218"/>
              <a:gd name="T79" fmla="*/ 59 h 178"/>
              <a:gd name="T80" fmla="*/ 156 w 218"/>
              <a:gd name="T81" fmla="*/ 59 h 178"/>
              <a:gd name="T82" fmla="*/ 157 w 218"/>
              <a:gd name="T83" fmla="*/ 56 h 178"/>
              <a:gd name="T84" fmla="*/ 35 w 218"/>
              <a:gd name="T85" fmla="*/ 163 h 178"/>
              <a:gd name="T86" fmla="*/ 31 w 218"/>
              <a:gd name="T87" fmla="*/ 137 h 178"/>
              <a:gd name="T88" fmla="*/ 14 w 218"/>
              <a:gd name="T89" fmla="*/ 153 h 178"/>
              <a:gd name="T90" fmla="*/ 16 w 218"/>
              <a:gd name="T91" fmla="*/ 132 h 178"/>
              <a:gd name="T92" fmla="*/ 33 w 218"/>
              <a:gd name="T93" fmla="*/ 112 h 178"/>
              <a:gd name="T94" fmla="*/ 46 w 218"/>
              <a:gd name="T95" fmla="*/ 149 h 178"/>
              <a:gd name="T96" fmla="*/ 35 w 218"/>
              <a:gd name="T97" fmla="*/ 163 h 178"/>
              <a:gd name="T98" fmla="*/ 61 w 218"/>
              <a:gd name="T99" fmla="*/ 56 h 178"/>
              <a:gd name="T100" fmla="*/ 62 w 218"/>
              <a:gd name="T101" fmla="*/ 57 h 178"/>
              <a:gd name="T102" fmla="*/ 62 w 218"/>
              <a:gd name="T103" fmla="*/ 59 h 178"/>
              <a:gd name="T104" fmla="*/ 75 w 218"/>
              <a:gd name="T105" fmla="*/ 82 h 178"/>
              <a:gd name="T106" fmla="*/ 62 w 218"/>
              <a:gd name="T107" fmla="*/ 96 h 178"/>
              <a:gd name="T108" fmla="*/ 50 w 218"/>
              <a:gd name="T109" fmla="*/ 102 h 178"/>
              <a:gd name="T110" fmla="*/ 26 w 218"/>
              <a:gd name="T111" fmla="*/ 77 h 178"/>
              <a:gd name="T112" fmla="*/ 57 w 218"/>
              <a:gd name="T113" fmla="*/ 54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8" h="178">
                <a:moveTo>
                  <a:pt x="109" y="0"/>
                </a:moveTo>
                <a:cubicBezTo>
                  <a:pt x="85" y="0"/>
                  <a:pt x="65" y="17"/>
                  <a:pt x="61" y="40"/>
                </a:cubicBezTo>
                <a:cubicBezTo>
                  <a:pt x="58" y="39"/>
                  <a:pt x="54" y="39"/>
                  <a:pt x="50" y="39"/>
                </a:cubicBezTo>
                <a:cubicBezTo>
                  <a:pt x="39" y="39"/>
                  <a:pt x="30" y="43"/>
                  <a:pt x="23" y="50"/>
                </a:cubicBezTo>
                <a:cubicBezTo>
                  <a:pt x="16" y="57"/>
                  <a:pt x="11" y="67"/>
                  <a:pt x="11" y="77"/>
                </a:cubicBezTo>
                <a:cubicBezTo>
                  <a:pt x="11" y="87"/>
                  <a:pt x="15" y="97"/>
                  <a:pt x="22" y="10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9" y="117"/>
                  <a:pt x="6" y="121"/>
                  <a:pt x="3" y="126"/>
                </a:cubicBezTo>
                <a:cubicBezTo>
                  <a:pt x="3" y="126"/>
                  <a:pt x="3" y="126"/>
                  <a:pt x="3" y="126"/>
                </a:cubicBezTo>
                <a:cubicBezTo>
                  <a:pt x="1" y="131"/>
                  <a:pt x="0" y="137"/>
                  <a:pt x="0" y="142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7"/>
                  <a:pt x="1" y="160"/>
                  <a:pt x="3" y="162"/>
                </a:cubicBezTo>
                <a:cubicBezTo>
                  <a:pt x="5" y="165"/>
                  <a:pt x="8" y="167"/>
                  <a:pt x="11" y="167"/>
                </a:cubicBezTo>
                <a:cubicBezTo>
                  <a:pt x="12" y="167"/>
                  <a:pt x="12" y="167"/>
                  <a:pt x="12" y="167"/>
                </a:cubicBezTo>
                <a:cubicBezTo>
                  <a:pt x="21" y="167"/>
                  <a:pt x="21" y="167"/>
                  <a:pt x="21" y="167"/>
                </a:cubicBezTo>
                <a:cubicBezTo>
                  <a:pt x="21" y="171"/>
                  <a:pt x="21" y="171"/>
                  <a:pt x="21" y="171"/>
                </a:cubicBezTo>
                <a:cubicBezTo>
                  <a:pt x="21" y="174"/>
                  <a:pt x="24" y="178"/>
                  <a:pt x="28" y="178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190" y="178"/>
                  <a:pt x="190" y="178"/>
                  <a:pt x="190" y="178"/>
                </a:cubicBezTo>
                <a:cubicBezTo>
                  <a:pt x="190" y="178"/>
                  <a:pt x="190" y="178"/>
                  <a:pt x="190" y="178"/>
                </a:cubicBezTo>
                <a:cubicBezTo>
                  <a:pt x="194" y="178"/>
                  <a:pt x="197" y="174"/>
                  <a:pt x="197" y="171"/>
                </a:cubicBezTo>
                <a:cubicBezTo>
                  <a:pt x="197" y="167"/>
                  <a:pt x="197" y="167"/>
                  <a:pt x="197" y="167"/>
                </a:cubicBezTo>
                <a:cubicBezTo>
                  <a:pt x="206" y="167"/>
                  <a:pt x="206" y="167"/>
                  <a:pt x="206" y="167"/>
                </a:cubicBezTo>
                <a:cubicBezTo>
                  <a:pt x="206" y="167"/>
                  <a:pt x="207" y="167"/>
                  <a:pt x="207" y="167"/>
                </a:cubicBezTo>
                <a:cubicBezTo>
                  <a:pt x="210" y="167"/>
                  <a:pt x="213" y="165"/>
                  <a:pt x="215" y="162"/>
                </a:cubicBezTo>
                <a:cubicBezTo>
                  <a:pt x="217" y="160"/>
                  <a:pt x="218" y="157"/>
                  <a:pt x="218" y="154"/>
                </a:cubicBezTo>
                <a:cubicBezTo>
                  <a:pt x="218" y="142"/>
                  <a:pt x="218" y="142"/>
                  <a:pt x="218" y="142"/>
                </a:cubicBezTo>
                <a:cubicBezTo>
                  <a:pt x="218" y="137"/>
                  <a:pt x="217" y="131"/>
                  <a:pt x="215" y="126"/>
                </a:cubicBezTo>
                <a:cubicBezTo>
                  <a:pt x="213" y="121"/>
                  <a:pt x="209" y="117"/>
                  <a:pt x="205" y="113"/>
                </a:cubicBezTo>
                <a:cubicBezTo>
                  <a:pt x="196" y="103"/>
                  <a:pt x="196" y="103"/>
                  <a:pt x="196" y="103"/>
                </a:cubicBezTo>
                <a:cubicBezTo>
                  <a:pt x="203" y="97"/>
                  <a:pt x="207" y="87"/>
                  <a:pt x="207" y="77"/>
                </a:cubicBezTo>
                <a:cubicBezTo>
                  <a:pt x="207" y="67"/>
                  <a:pt x="202" y="57"/>
                  <a:pt x="195" y="50"/>
                </a:cubicBezTo>
                <a:cubicBezTo>
                  <a:pt x="188" y="43"/>
                  <a:pt x="179" y="39"/>
                  <a:pt x="168" y="39"/>
                </a:cubicBezTo>
                <a:cubicBezTo>
                  <a:pt x="164" y="39"/>
                  <a:pt x="160" y="39"/>
                  <a:pt x="157" y="40"/>
                </a:cubicBezTo>
                <a:cubicBezTo>
                  <a:pt x="153" y="17"/>
                  <a:pt x="133" y="0"/>
                  <a:pt x="109" y="0"/>
                </a:cubicBezTo>
                <a:close/>
                <a:moveTo>
                  <a:pt x="87" y="163"/>
                </a:moveTo>
                <a:cubicBezTo>
                  <a:pt x="87" y="163"/>
                  <a:pt x="87" y="163"/>
                  <a:pt x="87" y="163"/>
                </a:cubicBezTo>
                <a:cubicBezTo>
                  <a:pt x="87" y="157"/>
                  <a:pt x="87" y="157"/>
                  <a:pt x="87" y="157"/>
                </a:cubicBezTo>
                <a:cubicBezTo>
                  <a:pt x="87" y="157"/>
                  <a:pt x="87" y="157"/>
                  <a:pt x="87" y="157"/>
                </a:cubicBezTo>
                <a:cubicBezTo>
                  <a:pt x="87" y="157"/>
                  <a:pt x="87" y="157"/>
                  <a:pt x="87" y="157"/>
                </a:cubicBezTo>
                <a:cubicBezTo>
                  <a:pt x="87" y="132"/>
                  <a:pt x="87" y="132"/>
                  <a:pt x="87" y="132"/>
                </a:cubicBezTo>
                <a:cubicBezTo>
                  <a:pt x="87" y="129"/>
                  <a:pt x="85" y="127"/>
                  <a:pt x="83" y="127"/>
                </a:cubicBezTo>
                <a:cubicBezTo>
                  <a:pt x="81" y="127"/>
                  <a:pt x="79" y="129"/>
                  <a:pt x="79" y="132"/>
                </a:cubicBezTo>
                <a:cubicBezTo>
                  <a:pt x="79" y="150"/>
                  <a:pt x="79" y="150"/>
                  <a:pt x="79" y="150"/>
                </a:cubicBezTo>
                <a:cubicBezTo>
                  <a:pt x="61" y="150"/>
                  <a:pt x="61" y="150"/>
                  <a:pt x="61" y="150"/>
                </a:cubicBezTo>
                <a:cubicBezTo>
                  <a:pt x="60" y="150"/>
                  <a:pt x="60" y="149"/>
                  <a:pt x="60" y="149"/>
                </a:cubicBezTo>
                <a:cubicBezTo>
                  <a:pt x="60" y="133"/>
                  <a:pt x="60" y="133"/>
                  <a:pt x="60" y="133"/>
                </a:cubicBezTo>
                <a:cubicBezTo>
                  <a:pt x="60" y="128"/>
                  <a:pt x="61" y="123"/>
                  <a:pt x="63" y="119"/>
                </a:cubicBezTo>
                <a:cubicBezTo>
                  <a:pt x="63" y="119"/>
                  <a:pt x="63" y="119"/>
                  <a:pt x="63" y="119"/>
                </a:cubicBezTo>
                <a:cubicBezTo>
                  <a:pt x="64" y="116"/>
                  <a:pt x="66" y="113"/>
                  <a:pt x="68" y="111"/>
                </a:cubicBezTo>
                <a:cubicBezTo>
                  <a:pt x="68" y="111"/>
                  <a:pt x="68" y="111"/>
                  <a:pt x="68" y="111"/>
                </a:cubicBezTo>
                <a:cubicBezTo>
                  <a:pt x="68" y="111"/>
                  <a:pt x="68" y="111"/>
                  <a:pt x="68" y="111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9" y="109"/>
                  <a:pt x="70" y="107"/>
                  <a:pt x="72" y="106"/>
                </a:cubicBezTo>
                <a:cubicBezTo>
                  <a:pt x="87" y="91"/>
                  <a:pt x="87" y="91"/>
                  <a:pt x="87" y="91"/>
                </a:cubicBezTo>
                <a:cubicBezTo>
                  <a:pt x="101" y="98"/>
                  <a:pt x="117" y="98"/>
                  <a:pt x="131" y="91"/>
                </a:cubicBezTo>
                <a:cubicBezTo>
                  <a:pt x="146" y="106"/>
                  <a:pt x="146" y="106"/>
                  <a:pt x="146" y="106"/>
                </a:cubicBezTo>
                <a:cubicBezTo>
                  <a:pt x="148" y="107"/>
                  <a:pt x="149" y="109"/>
                  <a:pt x="150" y="110"/>
                </a:cubicBezTo>
                <a:cubicBezTo>
                  <a:pt x="150" y="110"/>
                  <a:pt x="150" y="110"/>
                  <a:pt x="150" y="110"/>
                </a:cubicBezTo>
                <a:cubicBezTo>
                  <a:pt x="150" y="110"/>
                  <a:pt x="150" y="110"/>
                  <a:pt x="150" y="110"/>
                </a:cubicBezTo>
                <a:cubicBezTo>
                  <a:pt x="150" y="111"/>
                  <a:pt x="150" y="111"/>
                  <a:pt x="150" y="111"/>
                </a:cubicBezTo>
                <a:cubicBezTo>
                  <a:pt x="150" y="111"/>
                  <a:pt x="150" y="111"/>
                  <a:pt x="150" y="111"/>
                </a:cubicBezTo>
                <a:cubicBezTo>
                  <a:pt x="150" y="111"/>
                  <a:pt x="150" y="111"/>
                  <a:pt x="150" y="111"/>
                </a:cubicBezTo>
                <a:cubicBezTo>
                  <a:pt x="152" y="113"/>
                  <a:pt x="154" y="116"/>
                  <a:pt x="155" y="119"/>
                </a:cubicBezTo>
                <a:cubicBezTo>
                  <a:pt x="155" y="119"/>
                  <a:pt x="155" y="119"/>
                  <a:pt x="155" y="119"/>
                </a:cubicBezTo>
                <a:cubicBezTo>
                  <a:pt x="157" y="123"/>
                  <a:pt x="158" y="128"/>
                  <a:pt x="158" y="133"/>
                </a:cubicBezTo>
                <a:cubicBezTo>
                  <a:pt x="158" y="149"/>
                  <a:pt x="158" y="149"/>
                  <a:pt x="158" y="149"/>
                </a:cubicBezTo>
                <a:cubicBezTo>
                  <a:pt x="158" y="149"/>
                  <a:pt x="158" y="150"/>
                  <a:pt x="158" y="150"/>
                </a:cubicBezTo>
                <a:cubicBezTo>
                  <a:pt x="139" y="150"/>
                  <a:pt x="139" y="150"/>
                  <a:pt x="139" y="150"/>
                </a:cubicBezTo>
                <a:cubicBezTo>
                  <a:pt x="139" y="132"/>
                  <a:pt x="139" y="132"/>
                  <a:pt x="139" y="132"/>
                </a:cubicBezTo>
                <a:cubicBezTo>
                  <a:pt x="139" y="129"/>
                  <a:pt x="137" y="127"/>
                  <a:pt x="135" y="127"/>
                </a:cubicBezTo>
                <a:cubicBezTo>
                  <a:pt x="133" y="127"/>
                  <a:pt x="131" y="129"/>
                  <a:pt x="131" y="132"/>
                </a:cubicBezTo>
                <a:cubicBezTo>
                  <a:pt x="131" y="157"/>
                  <a:pt x="131" y="157"/>
                  <a:pt x="131" y="157"/>
                </a:cubicBezTo>
                <a:cubicBezTo>
                  <a:pt x="131" y="157"/>
                  <a:pt x="131" y="157"/>
                  <a:pt x="131" y="157"/>
                </a:cubicBezTo>
                <a:cubicBezTo>
                  <a:pt x="131" y="157"/>
                  <a:pt x="131" y="157"/>
                  <a:pt x="131" y="157"/>
                </a:cubicBezTo>
                <a:cubicBezTo>
                  <a:pt x="131" y="163"/>
                  <a:pt x="131" y="163"/>
                  <a:pt x="131" y="163"/>
                </a:cubicBezTo>
                <a:cubicBezTo>
                  <a:pt x="87" y="163"/>
                  <a:pt x="87" y="163"/>
                  <a:pt x="87" y="163"/>
                </a:cubicBezTo>
                <a:close/>
                <a:moveTo>
                  <a:pt x="75" y="48"/>
                </a:moveTo>
                <a:cubicBezTo>
                  <a:pt x="75" y="48"/>
                  <a:pt x="75" y="48"/>
                  <a:pt x="75" y="48"/>
                </a:cubicBezTo>
                <a:cubicBezTo>
                  <a:pt x="75" y="29"/>
                  <a:pt x="90" y="14"/>
                  <a:pt x="109" y="14"/>
                </a:cubicBezTo>
                <a:cubicBezTo>
                  <a:pt x="128" y="14"/>
                  <a:pt x="143" y="29"/>
                  <a:pt x="143" y="48"/>
                </a:cubicBezTo>
                <a:cubicBezTo>
                  <a:pt x="143" y="93"/>
                  <a:pt x="75" y="93"/>
                  <a:pt x="75" y="48"/>
                </a:cubicBezTo>
                <a:close/>
                <a:moveTo>
                  <a:pt x="183" y="163"/>
                </a:moveTo>
                <a:cubicBezTo>
                  <a:pt x="183" y="163"/>
                  <a:pt x="183" y="163"/>
                  <a:pt x="183" y="163"/>
                </a:cubicBezTo>
                <a:cubicBezTo>
                  <a:pt x="162" y="163"/>
                  <a:pt x="162" y="163"/>
                  <a:pt x="162" y="163"/>
                </a:cubicBezTo>
                <a:cubicBezTo>
                  <a:pt x="165" y="163"/>
                  <a:pt x="167" y="161"/>
                  <a:pt x="169" y="159"/>
                </a:cubicBezTo>
                <a:cubicBezTo>
                  <a:pt x="171" y="156"/>
                  <a:pt x="172" y="152"/>
                  <a:pt x="172" y="14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172" y="127"/>
                  <a:pt x="171" y="121"/>
                  <a:pt x="169" y="116"/>
                </a:cubicBezTo>
                <a:cubicBezTo>
                  <a:pt x="175" y="116"/>
                  <a:pt x="180" y="114"/>
                  <a:pt x="185" y="112"/>
                </a:cubicBezTo>
                <a:cubicBezTo>
                  <a:pt x="195" y="123"/>
                  <a:pt x="195" y="123"/>
                  <a:pt x="195" y="123"/>
                </a:cubicBezTo>
                <a:cubicBezTo>
                  <a:pt x="198" y="125"/>
                  <a:pt x="200" y="128"/>
                  <a:pt x="202" y="132"/>
                </a:cubicBezTo>
                <a:cubicBezTo>
                  <a:pt x="203" y="135"/>
                  <a:pt x="204" y="139"/>
                  <a:pt x="204" y="142"/>
                </a:cubicBezTo>
                <a:cubicBezTo>
                  <a:pt x="204" y="153"/>
                  <a:pt x="204" y="153"/>
                  <a:pt x="204" y="153"/>
                </a:cubicBezTo>
                <a:cubicBezTo>
                  <a:pt x="191" y="153"/>
                  <a:pt x="191" y="153"/>
                  <a:pt x="191" y="153"/>
                </a:cubicBezTo>
                <a:cubicBezTo>
                  <a:pt x="191" y="141"/>
                  <a:pt x="191" y="141"/>
                  <a:pt x="191" y="141"/>
                </a:cubicBezTo>
                <a:cubicBezTo>
                  <a:pt x="191" y="139"/>
                  <a:pt x="190" y="137"/>
                  <a:pt x="187" y="137"/>
                </a:cubicBezTo>
                <a:cubicBezTo>
                  <a:pt x="185" y="137"/>
                  <a:pt x="183" y="139"/>
                  <a:pt x="183" y="141"/>
                </a:cubicBezTo>
                <a:cubicBezTo>
                  <a:pt x="183" y="163"/>
                  <a:pt x="183" y="163"/>
                  <a:pt x="183" y="163"/>
                </a:cubicBezTo>
                <a:close/>
                <a:moveTo>
                  <a:pt x="157" y="56"/>
                </a:moveTo>
                <a:cubicBezTo>
                  <a:pt x="157" y="56"/>
                  <a:pt x="157" y="56"/>
                  <a:pt x="157" y="56"/>
                </a:cubicBezTo>
                <a:cubicBezTo>
                  <a:pt x="158" y="55"/>
                  <a:pt x="159" y="54"/>
                  <a:pt x="161" y="54"/>
                </a:cubicBezTo>
                <a:cubicBezTo>
                  <a:pt x="163" y="53"/>
                  <a:pt x="166" y="53"/>
                  <a:pt x="168" y="53"/>
                </a:cubicBezTo>
                <a:cubicBezTo>
                  <a:pt x="175" y="53"/>
                  <a:pt x="181" y="56"/>
                  <a:pt x="185" y="60"/>
                </a:cubicBezTo>
                <a:cubicBezTo>
                  <a:pt x="190" y="64"/>
                  <a:pt x="193" y="70"/>
                  <a:pt x="193" y="77"/>
                </a:cubicBezTo>
                <a:cubicBezTo>
                  <a:pt x="193" y="84"/>
                  <a:pt x="190" y="90"/>
                  <a:pt x="185" y="94"/>
                </a:cubicBezTo>
                <a:cubicBezTo>
                  <a:pt x="185" y="94"/>
                  <a:pt x="185" y="94"/>
                  <a:pt x="185" y="94"/>
                </a:cubicBezTo>
                <a:cubicBezTo>
                  <a:pt x="181" y="99"/>
                  <a:pt x="175" y="102"/>
                  <a:pt x="168" y="102"/>
                </a:cubicBezTo>
                <a:cubicBezTo>
                  <a:pt x="166" y="102"/>
                  <a:pt x="165" y="102"/>
                  <a:pt x="163" y="101"/>
                </a:cubicBezTo>
                <a:cubicBezTo>
                  <a:pt x="162" y="101"/>
                  <a:pt x="161" y="101"/>
                  <a:pt x="160" y="100"/>
                </a:cubicBezTo>
                <a:cubicBezTo>
                  <a:pt x="159" y="99"/>
                  <a:pt x="158" y="97"/>
                  <a:pt x="156" y="96"/>
                </a:cubicBezTo>
                <a:cubicBezTo>
                  <a:pt x="156" y="96"/>
                  <a:pt x="156" y="96"/>
                  <a:pt x="156" y="96"/>
                </a:cubicBezTo>
                <a:cubicBezTo>
                  <a:pt x="143" y="82"/>
                  <a:pt x="143" y="82"/>
                  <a:pt x="143" y="82"/>
                </a:cubicBezTo>
                <a:cubicBezTo>
                  <a:pt x="143" y="82"/>
                  <a:pt x="143" y="82"/>
                  <a:pt x="143" y="82"/>
                </a:cubicBezTo>
                <a:cubicBezTo>
                  <a:pt x="143" y="82"/>
                  <a:pt x="143" y="82"/>
                  <a:pt x="143" y="82"/>
                </a:cubicBezTo>
                <a:cubicBezTo>
                  <a:pt x="143" y="82"/>
                  <a:pt x="143" y="82"/>
                  <a:pt x="143" y="82"/>
                </a:cubicBezTo>
                <a:cubicBezTo>
                  <a:pt x="149" y="76"/>
                  <a:pt x="154" y="68"/>
                  <a:pt x="156" y="59"/>
                </a:cubicBezTo>
                <a:cubicBezTo>
                  <a:pt x="156" y="59"/>
                  <a:pt x="156" y="59"/>
                  <a:pt x="156" y="59"/>
                </a:cubicBezTo>
                <a:cubicBezTo>
                  <a:pt x="156" y="59"/>
                  <a:pt x="156" y="59"/>
                  <a:pt x="156" y="59"/>
                </a:cubicBezTo>
                <a:cubicBezTo>
                  <a:pt x="156" y="59"/>
                  <a:pt x="156" y="59"/>
                  <a:pt x="156" y="59"/>
                </a:cubicBezTo>
                <a:cubicBezTo>
                  <a:pt x="156" y="59"/>
                  <a:pt x="156" y="59"/>
                  <a:pt x="156" y="59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57" y="56"/>
                  <a:pt x="157" y="56"/>
                  <a:pt x="157" y="56"/>
                </a:cubicBezTo>
                <a:close/>
                <a:moveTo>
                  <a:pt x="35" y="163"/>
                </a:moveTo>
                <a:cubicBezTo>
                  <a:pt x="35" y="163"/>
                  <a:pt x="35" y="163"/>
                  <a:pt x="35" y="163"/>
                </a:cubicBezTo>
                <a:cubicBezTo>
                  <a:pt x="35" y="141"/>
                  <a:pt x="35" y="141"/>
                  <a:pt x="35" y="141"/>
                </a:cubicBezTo>
                <a:cubicBezTo>
                  <a:pt x="35" y="139"/>
                  <a:pt x="33" y="137"/>
                  <a:pt x="31" y="137"/>
                </a:cubicBezTo>
                <a:cubicBezTo>
                  <a:pt x="29" y="137"/>
                  <a:pt x="27" y="139"/>
                  <a:pt x="27" y="141"/>
                </a:cubicBezTo>
                <a:cubicBezTo>
                  <a:pt x="27" y="153"/>
                  <a:pt x="27" y="153"/>
                  <a:pt x="27" y="153"/>
                </a:cubicBezTo>
                <a:cubicBezTo>
                  <a:pt x="14" y="153"/>
                  <a:pt x="14" y="153"/>
                  <a:pt x="14" y="153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139"/>
                  <a:pt x="15" y="135"/>
                  <a:pt x="16" y="132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8" y="128"/>
                  <a:pt x="20" y="125"/>
                  <a:pt x="23" y="123"/>
                </a:cubicBezTo>
                <a:cubicBezTo>
                  <a:pt x="33" y="112"/>
                  <a:pt x="33" y="112"/>
                  <a:pt x="33" y="112"/>
                </a:cubicBezTo>
                <a:cubicBezTo>
                  <a:pt x="38" y="114"/>
                  <a:pt x="43" y="116"/>
                  <a:pt x="49" y="116"/>
                </a:cubicBezTo>
                <a:cubicBezTo>
                  <a:pt x="47" y="121"/>
                  <a:pt x="46" y="127"/>
                  <a:pt x="46" y="133"/>
                </a:cubicBezTo>
                <a:cubicBezTo>
                  <a:pt x="46" y="149"/>
                  <a:pt x="46" y="149"/>
                  <a:pt x="46" y="149"/>
                </a:cubicBezTo>
                <a:cubicBezTo>
                  <a:pt x="46" y="152"/>
                  <a:pt x="47" y="156"/>
                  <a:pt x="49" y="159"/>
                </a:cubicBezTo>
                <a:cubicBezTo>
                  <a:pt x="51" y="161"/>
                  <a:pt x="53" y="163"/>
                  <a:pt x="56" y="163"/>
                </a:cubicBezTo>
                <a:cubicBezTo>
                  <a:pt x="35" y="163"/>
                  <a:pt x="35" y="163"/>
                  <a:pt x="35" y="163"/>
                </a:cubicBezTo>
                <a:close/>
                <a:moveTo>
                  <a:pt x="61" y="56"/>
                </a:moveTo>
                <a:cubicBezTo>
                  <a:pt x="61" y="56"/>
                  <a:pt x="61" y="56"/>
                  <a:pt x="61" y="56"/>
                </a:cubicBezTo>
                <a:cubicBezTo>
                  <a:pt x="61" y="56"/>
                  <a:pt x="61" y="56"/>
                  <a:pt x="61" y="56"/>
                </a:cubicBezTo>
                <a:cubicBezTo>
                  <a:pt x="61" y="56"/>
                  <a:pt x="61" y="56"/>
                  <a:pt x="61" y="56"/>
                </a:cubicBezTo>
                <a:cubicBezTo>
                  <a:pt x="62" y="56"/>
                  <a:pt x="62" y="56"/>
                  <a:pt x="62" y="56"/>
                </a:cubicBezTo>
                <a:cubicBezTo>
                  <a:pt x="62" y="57"/>
                  <a:pt x="62" y="57"/>
                  <a:pt x="62" y="57"/>
                </a:cubicBezTo>
                <a:cubicBezTo>
                  <a:pt x="62" y="59"/>
                  <a:pt x="62" y="59"/>
                  <a:pt x="62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64" y="68"/>
                  <a:pt x="69" y="76"/>
                  <a:pt x="75" y="82"/>
                </a:cubicBezTo>
                <a:cubicBezTo>
                  <a:pt x="75" y="82"/>
                  <a:pt x="75" y="82"/>
                  <a:pt x="75" y="82"/>
                </a:cubicBezTo>
                <a:cubicBezTo>
                  <a:pt x="75" y="82"/>
                  <a:pt x="75" y="82"/>
                  <a:pt x="75" y="82"/>
                </a:cubicBezTo>
                <a:cubicBezTo>
                  <a:pt x="62" y="96"/>
                  <a:pt x="62" y="96"/>
                  <a:pt x="62" y="96"/>
                </a:cubicBezTo>
                <a:cubicBezTo>
                  <a:pt x="60" y="97"/>
                  <a:pt x="59" y="99"/>
                  <a:pt x="58" y="100"/>
                </a:cubicBezTo>
                <a:cubicBezTo>
                  <a:pt x="57" y="101"/>
                  <a:pt x="56" y="101"/>
                  <a:pt x="55" y="101"/>
                </a:cubicBezTo>
                <a:cubicBezTo>
                  <a:pt x="53" y="102"/>
                  <a:pt x="52" y="102"/>
                  <a:pt x="50" y="102"/>
                </a:cubicBezTo>
                <a:cubicBezTo>
                  <a:pt x="43" y="102"/>
                  <a:pt x="37" y="99"/>
                  <a:pt x="33" y="94"/>
                </a:cubicBezTo>
                <a:cubicBezTo>
                  <a:pt x="33" y="94"/>
                  <a:pt x="33" y="94"/>
                  <a:pt x="33" y="94"/>
                </a:cubicBezTo>
                <a:cubicBezTo>
                  <a:pt x="28" y="90"/>
                  <a:pt x="26" y="84"/>
                  <a:pt x="26" y="77"/>
                </a:cubicBezTo>
                <a:cubicBezTo>
                  <a:pt x="26" y="70"/>
                  <a:pt x="28" y="64"/>
                  <a:pt x="33" y="60"/>
                </a:cubicBezTo>
                <a:cubicBezTo>
                  <a:pt x="37" y="56"/>
                  <a:pt x="43" y="53"/>
                  <a:pt x="50" y="53"/>
                </a:cubicBezTo>
                <a:cubicBezTo>
                  <a:pt x="52" y="53"/>
                  <a:pt x="55" y="53"/>
                  <a:pt x="57" y="54"/>
                </a:cubicBezTo>
                <a:cubicBezTo>
                  <a:pt x="59" y="54"/>
                  <a:pt x="60" y="55"/>
                  <a:pt x="61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Freeform 21"/>
          <p:cNvSpPr>
            <a:spLocks noEditPoints="1"/>
          </p:cNvSpPr>
          <p:nvPr/>
        </p:nvSpPr>
        <p:spPr bwMode="auto">
          <a:xfrm>
            <a:off x="2194773" y="2815900"/>
            <a:ext cx="340025" cy="298137"/>
          </a:xfrm>
          <a:custGeom>
            <a:avLst/>
            <a:gdLst>
              <a:gd name="T0" fmla="*/ 148 w 185"/>
              <a:gd name="T1" fmla="*/ 108 h 161"/>
              <a:gd name="T2" fmla="*/ 148 w 185"/>
              <a:gd name="T3" fmla="*/ 117 h 161"/>
              <a:gd name="T4" fmla="*/ 147 w 185"/>
              <a:gd name="T5" fmla="*/ 122 h 161"/>
              <a:gd name="T6" fmla="*/ 145 w 185"/>
              <a:gd name="T7" fmla="*/ 126 h 161"/>
              <a:gd name="T8" fmla="*/ 135 w 185"/>
              <a:gd name="T9" fmla="*/ 134 h 161"/>
              <a:gd name="T10" fmla="*/ 130 w 185"/>
              <a:gd name="T11" fmla="*/ 135 h 161"/>
              <a:gd name="T12" fmla="*/ 171 w 185"/>
              <a:gd name="T13" fmla="*/ 153 h 161"/>
              <a:gd name="T14" fmla="*/ 171 w 185"/>
              <a:gd name="T15" fmla="*/ 161 h 161"/>
              <a:gd name="T16" fmla="*/ 126 w 185"/>
              <a:gd name="T17" fmla="*/ 161 h 161"/>
              <a:gd name="T18" fmla="*/ 121 w 185"/>
              <a:gd name="T19" fmla="*/ 135 h 161"/>
              <a:gd name="T20" fmla="*/ 117 w 185"/>
              <a:gd name="T21" fmla="*/ 134 h 161"/>
              <a:gd name="T22" fmla="*/ 113 w 185"/>
              <a:gd name="T23" fmla="*/ 132 h 161"/>
              <a:gd name="T24" fmla="*/ 110 w 185"/>
              <a:gd name="T25" fmla="*/ 130 h 161"/>
              <a:gd name="T26" fmla="*/ 75 w 185"/>
              <a:gd name="T27" fmla="*/ 140 h 161"/>
              <a:gd name="T28" fmla="*/ 54 w 185"/>
              <a:gd name="T29" fmla="*/ 121 h 161"/>
              <a:gd name="T30" fmla="*/ 38 w 185"/>
              <a:gd name="T31" fmla="*/ 154 h 161"/>
              <a:gd name="T32" fmla="*/ 2 w 185"/>
              <a:gd name="T33" fmla="*/ 95 h 161"/>
              <a:gd name="T34" fmla="*/ 9 w 185"/>
              <a:gd name="T35" fmla="*/ 84 h 161"/>
              <a:gd name="T36" fmla="*/ 34 w 185"/>
              <a:gd name="T37" fmla="*/ 87 h 161"/>
              <a:gd name="T38" fmla="*/ 31 w 185"/>
              <a:gd name="T39" fmla="*/ 64 h 161"/>
              <a:gd name="T40" fmla="*/ 45 w 185"/>
              <a:gd name="T41" fmla="*/ 46 h 161"/>
              <a:gd name="T42" fmla="*/ 139 w 185"/>
              <a:gd name="T43" fmla="*/ 2 h 161"/>
              <a:gd name="T44" fmla="*/ 180 w 185"/>
              <a:gd name="T45" fmla="*/ 56 h 161"/>
              <a:gd name="T46" fmla="*/ 183 w 185"/>
              <a:gd name="T47" fmla="*/ 78 h 161"/>
              <a:gd name="T48" fmla="*/ 169 w 185"/>
              <a:gd name="T49" fmla="*/ 95 h 161"/>
              <a:gd name="T50" fmla="*/ 118 w 185"/>
              <a:gd name="T51" fmla="*/ 125 h 161"/>
              <a:gd name="T52" fmla="*/ 120 w 185"/>
              <a:gd name="T53" fmla="*/ 126 h 161"/>
              <a:gd name="T54" fmla="*/ 136 w 185"/>
              <a:gd name="T55" fmla="*/ 123 h 161"/>
              <a:gd name="T56" fmla="*/ 139 w 185"/>
              <a:gd name="T57" fmla="*/ 119 h 161"/>
              <a:gd name="T58" fmla="*/ 140 w 185"/>
              <a:gd name="T59" fmla="*/ 116 h 161"/>
              <a:gd name="T60" fmla="*/ 140 w 185"/>
              <a:gd name="T61" fmla="*/ 113 h 161"/>
              <a:gd name="T62" fmla="*/ 118 w 185"/>
              <a:gd name="T63" fmla="*/ 125 h 161"/>
              <a:gd name="T64" fmla="*/ 124 w 185"/>
              <a:gd name="T65" fmla="*/ 17 h 161"/>
              <a:gd name="T66" fmla="*/ 51 w 185"/>
              <a:gd name="T67" fmla="*/ 59 h 161"/>
              <a:gd name="T68" fmla="*/ 46 w 185"/>
              <a:gd name="T69" fmla="*/ 79 h 161"/>
              <a:gd name="T70" fmla="*/ 57 w 185"/>
              <a:gd name="T71" fmla="*/ 99 h 161"/>
              <a:gd name="T72" fmla="*/ 69 w 185"/>
              <a:gd name="T73" fmla="*/ 120 h 161"/>
              <a:gd name="T74" fmla="*/ 90 w 185"/>
              <a:gd name="T75" fmla="*/ 125 h 161"/>
              <a:gd name="T76" fmla="*/ 162 w 185"/>
              <a:gd name="T77" fmla="*/ 83 h 161"/>
              <a:gd name="T78" fmla="*/ 169 w 185"/>
              <a:gd name="T79" fmla="*/ 74 h 161"/>
              <a:gd name="T80" fmla="*/ 168 w 185"/>
              <a:gd name="T81" fmla="*/ 63 h 161"/>
              <a:gd name="T82" fmla="*/ 135 w 185"/>
              <a:gd name="T83" fmla="*/ 16 h 161"/>
              <a:gd name="T84" fmla="*/ 37 w 185"/>
              <a:gd name="T85" fmla="*/ 129 h 161"/>
              <a:gd name="T86" fmla="*/ 43 w 185"/>
              <a:gd name="T87" fmla="*/ 108 h 161"/>
              <a:gd name="T88" fmla="*/ 37 w 185"/>
              <a:gd name="T89" fmla="*/ 12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5" h="161">
                <a:moveTo>
                  <a:pt x="148" y="108"/>
                </a:moveTo>
                <a:cubicBezTo>
                  <a:pt x="148" y="108"/>
                  <a:pt x="148" y="108"/>
                  <a:pt x="148" y="108"/>
                </a:cubicBezTo>
                <a:cubicBezTo>
                  <a:pt x="149" y="109"/>
                  <a:pt x="149" y="111"/>
                  <a:pt x="149" y="113"/>
                </a:cubicBezTo>
                <a:cubicBezTo>
                  <a:pt x="149" y="114"/>
                  <a:pt x="149" y="116"/>
                  <a:pt x="148" y="117"/>
                </a:cubicBezTo>
                <a:cubicBezTo>
                  <a:pt x="148" y="117"/>
                  <a:pt x="148" y="117"/>
                  <a:pt x="148" y="117"/>
                </a:cubicBezTo>
                <a:cubicBezTo>
                  <a:pt x="148" y="119"/>
                  <a:pt x="147" y="120"/>
                  <a:pt x="147" y="122"/>
                </a:cubicBezTo>
                <a:cubicBezTo>
                  <a:pt x="147" y="122"/>
                  <a:pt x="147" y="122"/>
                  <a:pt x="147" y="122"/>
                </a:cubicBezTo>
                <a:cubicBezTo>
                  <a:pt x="146" y="123"/>
                  <a:pt x="145" y="124"/>
                  <a:pt x="145" y="126"/>
                </a:cubicBezTo>
                <a:cubicBezTo>
                  <a:pt x="144" y="127"/>
                  <a:pt x="143" y="128"/>
                  <a:pt x="142" y="129"/>
                </a:cubicBezTo>
                <a:cubicBezTo>
                  <a:pt x="140" y="131"/>
                  <a:pt x="137" y="133"/>
                  <a:pt x="135" y="134"/>
                </a:cubicBezTo>
                <a:cubicBezTo>
                  <a:pt x="133" y="135"/>
                  <a:pt x="132" y="135"/>
                  <a:pt x="130" y="135"/>
                </a:cubicBezTo>
                <a:cubicBezTo>
                  <a:pt x="130" y="135"/>
                  <a:pt x="130" y="135"/>
                  <a:pt x="130" y="135"/>
                </a:cubicBezTo>
                <a:cubicBezTo>
                  <a:pt x="130" y="153"/>
                  <a:pt x="130" y="153"/>
                  <a:pt x="130" y="153"/>
                </a:cubicBezTo>
                <a:cubicBezTo>
                  <a:pt x="171" y="153"/>
                  <a:pt x="171" y="153"/>
                  <a:pt x="171" y="153"/>
                </a:cubicBezTo>
                <a:cubicBezTo>
                  <a:pt x="173" y="153"/>
                  <a:pt x="175" y="155"/>
                  <a:pt x="175" y="157"/>
                </a:cubicBezTo>
                <a:cubicBezTo>
                  <a:pt x="175" y="159"/>
                  <a:pt x="173" y="161"/>
                  <a:pt x="171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6" y="161"/>
                  <a:pt x="126" y="161"/>
                  <a:pt x="126" y="161"/>
                </a:cubicBezTo>
                <a:cubicBezTo>
                  <a:pt x="123" y="161"/>
                  <a:pt x="121" y="159"/>
                  <a:pt x="121" y="157"/>
                </a:cubicBezTo>
                <a:cubicBezTo>
                  <a:pt x="121" y="135"/>
                  <a:pt x="121" y="135"/>
                  <a:pt x="121" y="135"/>
                </a:cubicBezTo>
                <a:cubicBezTo>
                  <a:pt x="121" y="135"/>
                  <a:pt x="121" y="135"/>
                  <a:pt x="121" y="135"/>
                </a:cubicBezTo>
                <a:cubicBezTo>
                  <a:pt x="119" y="135"/>
                  <a:pt x="118" y="135"/>
                  <a:pt x="117" y="13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5" y="133"/>
                  <a:pt x="114" y="133"/>
                  <a:pt x="113" y="132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1" y="131"/>
                  <a:pt x="111" y="130"/>
                  <a:pt x="110" y="130"/>
                </a:cubicBezTo>
                <a:cubicBezTo>
                  <a:pt x="97" y="137"/>
                  <a:pt x="97" y="137"/>
                  <a:pt x="97" y="137"/>
                </a:cubicBezTo>
                <a:cubicBezTo>
                  <a:pt x="90" y="141"/>
                  <a:pt x="82" y="142"/>
                  <a:pt x="75" y="140"/>
                </a:cubicBezTo>
                <a:cubicBezTo>
                  <a:pt x="68" y="138"/>
                  <a:pt x="61" y="134"/>
                  <a:pt x="57" y="127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47" y="149"/>
                  <a:pt x="47" y="149"/>
                  <a:pt x="47" y="149"/>
                </a:cubicBezTo>
                <a:cubicBezTo>
                  <a:pt x="46" y="153"/>
                  <a:pt x="42" y="155"/>
                  <a:pt x="38" y="154"/>
                </a:cubicBezTo>
                <a:cubicBezTo>
                  <a:pt x="36" y="153"/>
                  <a:pt x="34" y="152"/>
                  <a:pt x="34" y="150"/>
                </a:cubicBezTo>
                <a:cubicBezTo>
                  <a:pt x="2" y="95"/>
                  <a:pt x="2" y="95"/>
                  <a:pt x="2" y="95"/>
                </a:cubicBezTo>
                <a:cubicBezTo>
                  <a:pt x="0" y="91"/>
                  <a:pt x="1" y="87"/>
                  <a:pt x="4" y="85"/>
                </a:cubicBezTo>
                <a:cubicBezTo>
                  <a:pt x="6" y="84"/>
                  <a:pt x="8" y="84"/>
                  <a:pt x="9" y="84"/>
                </a:cubicBezTo>
                <a:cubicBezTo>
                  <a:pt x="37" y="92"/>
                  <a:pt x="37" y="92"/>
                  <a:pt x="37" y="92"/>
                </a:cubicBezTo>
                <a:cubicBezTo>
                  <a:pt x="34" y="87"/>
                  <a:pt x="34" y="87"/>
                  <a:pt x="34" y="87"/>
                </a:cubicBezTo>
                <a:cubicBezTo>
                  <a:pt x="34" y="86"/>
                  <a:pt x="34" y="86"/>
                  <a:pt x="33" y="86"/>
                </a:cubicBezTo>
                <a:cubicBezTo>
                  <a:pt x="30" y="79"/>
                  <a:pt x="29" y="71"/>
                  <a:pt x="31" y="64"/>
                </a:cubicBezTo>
                <a:cubicBezTo>
                  <a:pt x="33" y="58"/>
                  <a:pt x="37" y="51"/>
                  <a:pt x="44" y="47"/>
                </a:cubicBezTo>
                <a:cubicBezTo>
                  <a:pt x="44" y="47"/>
                  <a:pt x="45" y="47"/>
                  <a:pt x="45" y="46"/>
                </a:cubicBezTo>
                <a:cubicBezTo>
                  <a:pt x="117" y="5"/>
                  <a:pt x="117" y="5"/>
                  <a:pt x="117" y="5"/>
                </a:cubicBezTo>
                <a:cubicBezTo>
                  <a:pt x="124" y="1"/>
                  <a:pt x="132" y="0"/>
                  <a:pt x="139" y="2"/>
                </a:cubicBezTo>
                <a:cubicBezTo>
                  <a:pt x="146" y="4"/>
                  <a:pt x="153" y="8"/>
                  <a:pt x="157" y="15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4" y="63"/>
                  <a:pt x="185" y="71"/>
                  <a:pt x="183" y="78"/>
                </a:cubicBezTo>
                <a:cubicBezTo>
                  <a:pt x="181" y="85"/>
                  <a:pt x="176" y="91"/>
                  <a:pt x="170" y="95"/>
                </a:cubicBezTo>
                <a:cubicBezTo>
                  <a:pt x="169" y="95"/>
                  <a:pt x="169" y="95"/>
                  <a:pt x="169" y="95"/>
                </a:cubicBezTo>
                <a:cubicBezTo>
                  <a:pt x="148" y="108"/>
                  <a:pt x="148" y="108"/>
                  <a:pt x="148" y="108"/>
                </a:cubicBezTo>
                <a:close/>
                <a:moveTo>
                  <a:pt x="118" y="125"/>
                </a:moveTo>
                <a:cubicBezTo>
                  <a:pt x="118" y="125"/>
                  <a:pt x="118" y="125"/>
                  <a:pt x="118" y="125"/>
                </a:cubicBezTo>
                <a:cubicBezTo>
                  <a:pt x="118" y="126"/>
                  <a:pt x="119" y="126"/>
                  <a:pt x="120" y="126"/>
                </a:cubicBezTo>
                <a:cubicBezTo>
                  <a:pt x="123" y="128"/>
                  <a:pt x="128" y="128"/>
                  <a:pt x="131" y="126"/>
                </a:cubicBezTo>
                <a:cubicBezTo>
                  <a:pt x="133" y="125"/>
                  <a:pt x="135" y="124"/>
                  <a:pt x="136" y="123"/>
                </a:cubicBezTo>
                <a:cubicBezTo>
                  <a:pt x="137" y="122"/>
                  <a:pt x="137" y="122"/>
                  <a:pt x="138" y="121"/>
                </a:cubicBezTo>
                <a:cubicBezTo>
                  <a:pt x="138" y="120"/>
                  <a:pt x="139" y="119"/>
                  <a:pt x="139" y="119"/>
                </a:cubicBezTo>
                <a:cubicBezTo>
                  <a:pt x="139" y="118"/>
                  <a:pt x="139" y="118"/>
                  <a:pt x="139" y="118"/>
                </a:cubicBezTo>
                <a:cubicBezTo>
                  <a:pt x="139" y="117"/>
                  <a:pt x="140" y="117"/>
                  <a:pt x="140" y="11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15"/>
                  <a:pt x="140" y="114"/>
                  <a:pt x="140" y="113"/>
                </a:cubicBezTo>
                <a:cubicBezTo>
                  <a:pt x="140" y="112"/>
                  <a:pt x="140" y="112"/>
                  <a:pt x="140" y="112"/>
                </a:cubicBezTo>
                <a:cubicBezTo>
                  <a:pt x="118" y="125"/>
                  <a:pt x="118" y="125"/>
                  <a:pt x="118" y="125"/>
                </a:cubicBezTo>
                <a:close/>
                <a:moveTo>
                  <a:pt x="124" y="17"/>
                </a:moveTo>
                <a:cubicBezTo>
                  <a:pt x="124" y="17"/>
                  <a:pt x="124" y="17"/>
                  <a:pt x="124" y="17"/>
                </a:cubicBezTo>
                <a:cubicBezTo>
                  <a:pt x="52" y="59"/>
                  <a:pt x="52" y="59"/>
                  <a:pt x="52" y="59"/>
                </a:cubicBezTo>
                <a:cubicBezTo>
                  <a:pt x="51" y="59"/>
                  <a:pt x="51" y="59"/>
                  <a:pt x="51" y="59"/>
                </a:cubicBezTo>
                <a:cubicBezTo>
                  <a:pt x="48" y="61"/>
                  <a:pt x="46" y="64"/>
                  <a:pt x="45" y="68"/>
                </a:cubicBezTo>
                <a:cubicBezTo>
                  <a:pt x="44" y="72"/>
                  <a:pt x="44" y="76"/>
                  <a:pt x="46" y="79"/>
                </a:cubicBezTo>
                <a:cubicBezTo>
                  <a:pt x="46" y="79"/>
                  <a:pt x="46" y="79"/>
                  <a:pt x="46" y="79"/>
                </a:cubicBezTo>
                <a:cubicBezTo>
                  <a:pt x="57" y="99"/>
                  <a:pt x="57" y="99"/>
                  <a:pt x="57" y="99"/>
                </a:cubicBezTo>
                <a:cubicBezTo>
                  <a:pt x="58" y="99"/>
                  <a:pt x="58" y="100"/>
                  <a:pt x="58" y="100"/>
                </a:cubicBezTo>
                <a:cubicBezTo>
                  <a:pt x="69" y="120"/>
                  <a:pt x="69" y="120"/>
                  <a:pt x="69" y="120"/>
                </a:cubicBezTo>
                <a:cubicBezTo>
                  <a:pt x="72" y="123"/>
                  <a:pt x="75" y="126"/>
                  <a:pt x="78" y="127"/>
                </a:cubicBezTo>
                <a:cubicBezTo>
                  <a:pt x="82" y="128"/>
                  <a:pt x="86" y="127"/>
                  <a:pt x="90" y="125"/>
                </a:cubicBezTo>
                <a:cubicBezTo>
                  <a:pt x="90" y="125"/>
                  <a:pt x="90" y="125"/>
                  <a:pt x="90" y="125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62" y="83"/>
                  <a:pt x="162" y="83"/>
                  <a:pt x="162" y="83"/>
                </a:cubicBezTo>
                <a:cubicBezTo>
                  <a:pt x="166" y="81"/>
                  <a:pt x="168" y="78"/>
                  <a:pt x="169" y="74"/>
                </a:cubicBezTo>
                <a:cubicBezTo>
                  <a:pt x="170" y="71"/>
                  <a:pt x="170" y="67"/>
                  <a:pt x="168" y="63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2" y="19"/>
                  <a:pt x="139" y="16"/>
                  <a:pt x="135" y="16"/>
                </a:cubicBezTo>
                <a:cubicBezTo>
                  <a:pt x="132" y="15"/>
                  <a:pt x="128" y="15"/>
                  <a:pt x="124" y="17"/>
                </a:cubicBezTo>
                <a:close/>
                <a:moveTo>
                  <a:pt x="37" y="129"/>
                </a:moveTo>
                <a:cubicBezTo>
                  <a:pt x="37" y="129"/>
                  <a:pt x="37" y="129"/>
                  <a:pt x="37" y="129"/>
                </a:cubicBezTo>
                <a:cubicBezTo>
                  <a:pt x="43" y="108"/>
                  <a:pt x="43" y="108"/>
                  <a:pt x="43" y="108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37" y="129"/>
                  <a:pt x="37" y="129"/>
                  <a:pt x="37" y="1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Freeform 22"/>
          <p:cNvSpPr>
            <a:spLocks noEditPoints="1"/>
          </p:cNvSpPr>
          <p:nvPr/>
        </p:nvSpPr>
        <p:spPr bwMode="auto">
          <a:xfrm>
            <a:off x="3070694" y="3259389"/>
            <a:ext cx="295673" cy="337561"/>
          </a:xfrm>
          <a:custGeom>
            <a:avLst/>
            <a:gdLst>
              <a:gd name="T0" fmla="*/ 147 w 161"/>
              <a:gd name="T1" fmla="*/ 41 h 183"/>
              <a:gd name="T2" fmla="*/ 80 w 161"/>
              <a:gd name="T3" fmla="*/ 0 h 183"/>
              <a:gd name="T4" fmla="*/ 10 w 161"/>
              <a:gd name="T5" fmla="*/ 43 h 183"/>
              <a:gd name="T6" fmla="*/ 1 w 161"/>
              <a:gd name="T7" fmla="*/ 61 h 183"/>
              <a:gd name="T8" fmla="*/ 19 w 161"/>
              <a:gd name="T9" fmla="*/ 96 h 183"/>
              <a:gd name="T10" fmla="*/ 11 w 161"/>
              <a:gd name="T11" fmla="*/ 127 h 183"/>
              <a:gd name="T12" fmla="*/ 27 w 161"/>
              <a:gd name="T13" fmla="*/ 144 h 183"/>
              <a:gd name="T14" fmla="*/ 110 w 161"/>
              <a:gd name="T15" fmla="*/ 172 h 183"/>
              <a:gd name="T16" fmla="*/ 149 w 161"/>
              <a:gd name="T17" fmla="*/ 128 h 183"/>
              <a:gd name="T18" fmla="*/ 142 w 161"/>
              <a:gd name="T19" fmla="*/ 97 h 183"/>
              <a:gd name="T20" fmla="*/ 145 w 161"/>
              <a:gd name="T21" fmla="*/ 91 h 183"/>
              <a:gd name="T22" fmla="*/ 142 w 161"/>
              <a:gd name="T23" fmla="*/ 107 h 183"/>
              <a:gd name="T24" fmla="*/ 142 w 161"/>
              <a:gd name="T25" fmla="*/ 123 h 183"/>
              <a:gd name="T26" fmla="*/ 132 w 161"/>
              <a:gd name="T27" fmla="*/ 125 h 183"/>
              <a:gd name="T28" fmla="*/ 105 w 161"/>
              <a:gd name="T29" fmla="*/ 165 h 183"/>
              <a:gd name="T30" fmla="*/ 42 w 161"/>
              <a:gd name="T31" fmla="*/ 152 h 183"/>
              <a:gd name="T32" fmla="*/ 23 w 161"/>
              <a:gd name="T33" fmla="*/ 125 h 183"/>
              <a:gd name="T34" fmla="*/ 18 w 161"/>
              <a:gd name="T35" fmla="*/ 107 h 183"/>
              <a:gd name="T36" fmla="*/ 22 w 161"/>
              <a:gd name="T37" fmla="*/ 105 h 183"/>
              <a:gd name="T38" fmla="*/ 30 w 161"/>
              <a:gd name="T39" fmla="*/ 96 h 183"/>
              <a:gd name="T40" fmla="*/ 32 w 161"/>
              <a:gd name="T41" fmla="*/ 118 h 183"/>
              <a:gd name="T42" fmla="*/ 82 w 161"/>
              <a:gd name="T43" fmla="*/ 116 h 183"/>
              <a:gd name="T44" fmla="*/ 124 w 161"/>
              <a:gd name="T45" fmla="*/ 105 h 183"/>
              <a:gd name="T46" fmla="*/ 133 w 161"/>
              <a:gd name="T47" fmla="*/ 97 h 183"/>
              <a:gd name="T48" fmla="*/ 139 w 161"/>
              <a:gd name="T49" fmla="*/ 105 h 183"/>
              <a:gd name="T50" fmla="*/ 131 w 161"/>
              <a:gd name="T51" fmla="*/ 85 h 183"/>
              <a:gd name="T52" fmla="*/ 125 w 161"/>
              <a:gd name="T53" fmla="*/ 93 h 183"/>
              <a:gd name="T54" fmla="*/ 93 w 161"/>
              <a:gd name="T55" fmla="*/ 102 h 183"/>
              <a:gd name="T56" fmla="*/ 46 w 161"/>
              <a:gd name="T57" fmla="*/ 96 h 183"/>
              <a:gd name="T58" fmla="*/ 33 w 161"/>
              <a:gd name="T59" fmla="*/ 86 h 183"/>
              <a:gd name="T60" fmla="*/ 53 w 161"/>
              <a:gd name="T61" fmla="*/ 82 h 183"/>
              <a:gd name="T62" fmla="*/ 112 w 161"/>
              <a:gd name="T63" fmla="*/ 82 h 183"/>
              <a:gd name="T64" fmla="*/ 91 w 161"/>
              <a:gd name="T65" fmla="*/ 110 h 183"/>
              <a:gd name="T66" fmla="*/ 118 w 161"/>
              <a:gd name="T67" fmla="*/ 110 h 183"/>
              <a:gd name="T68" fmla="*/ 91 w 161"/>
              <a:gd name="T69" fmla="*/ 113 h 183"/>
              <a:gd name="T70" fmla="*/ 65 w 161"/>
              <a:gd name="T71" fmla="*/ 125 h 183"/>
              <a:gd name="T72" fmla="*/ 50 w 161"/>
              <a:gd name="T73" fmla="*/ 106 h 183"/>
              <a:gd name="T74" fmla="*/ 69 w 161"/>
              <a:gd name="T75" fmla="*/ 110 h 183"/>
              <a:gd name="T76" fmla="*/ 146 w 161"/>
              <a:gd name="T77" fmla="*/ 61 h 183"/>
              <a:gd name="T78" fmla="*/ 128 w 161"/>
              <a:gd name="T79" fmla="*/ 76 h 183"/>
              <a:gd name="T80" fmla="*/ 104 w 161"/>
              <a:gd name="T81" fmla="*/ 73 h 183"/>
              <a:gd name="T82" fmla="*/ 44 w 161"/>
              <a:gd name="T83" fmla="*/ 75 h 183"/>
              <a:gd name="T84" fmla="*/ 15 w 161"/>
              <a:gd name="T85" fmla="*/ 61 h 183"/>
              <a:gd name="T86" fmla="*/ 15 w 161"/>
              <a:gd name="T87" fmla="*/ 57 h 183"/>
              <a:gd name="T88" fmla="*/ 54 w 161"/>
              <a:gd name="T89" fmla="*/ 29 h 183"/>
              <a:gd name="T90" fmla="*/ 140 w 161"/>
              <a:gd name="T91" fmla="*/ 53 h 183"/>
              <a:gd name="T92" fmla="*/ 100 w 161"/>
              <a:gd name="T93" fmla="*/ 32 h 183"/>
              <a:gd name="T94" fmla="*/ 66 w 161"/>
              <a:gd name="T95" fmla="*/ 26 h 183"/>
              <a:gd name="T96" fmla="*/ 61 w 161"/>
              <a:gd name="T97" fmla="*/ 48 h 183"/>
              <a:gd name="T98" fmla="*/ 78 w 161"/>
              <a:gd name="T99" fmla="*/ 68 h 183"/>
              <a:gd name="T100" fmla="*/ 96 w 161"/>
              <a:gd name="T101" fmla="*/ 56 h 183"/>
              <a:gd name="T102" fmla="*/ 89 w 161"/>
              <a:gd name="T103" fmla="*/ 52 h 183"/>
              <a:gd name="T104" fmla="*/ 72 w 161"/>
              <a:gd name="T105" fmla="*/ 52 h 183"/>
              <a:gd name="T106" fmla="*/ 68 w 161"/>
              <a:gd name="T107" fmla="*/ 35 h 183"/>
              <a:gd name="T108" fmla="*/ 92 w 161"/>
              <a:gd name="T109" fmla="*/ 36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1" h="183">
                <a:moveTo>
                  <a:pt x="160" y="54"/>
                </a:moveTo>
                <a:cubicBezTo>
                  <a:pt x="159" y="51"/>
                  <a:pt x="158" y="49"/>
                  <a:pt x="157" y="48"/>
                </a:cubicBezTo>
                <a:cubicBezTo>
                  <a:pt x="155" y="46"/>
                  <a:pt x="153" y="44"/>
                  <a:pt x="152" y="43"/>
                </a:cubicBezTo>
                <a:cubicBezTo>
                  <a:pt x="151" y="43"/>
                  <a:pt x="151" y="43"/>
                  <a:pt x="151" y="43"/>
                </a:cubicBezTo>
                <a:cubicBezTo>
                  <a:pt x="147" y="41"/>
                  <a:pt x="147" y="41"/>
                  <a:pt x="147" y="41"/>
                </a:cubicBezTo>
                <a:cubicBezTo>
                  <a:pt x="147" y="41"/>
                  <a:pt x="147" y="41"/>
                  <a:pt x="147" y="41"/>
                </a:cubicBezTo>
                <a:cubicBezTo>
                  <a:pt x="147" y="41"/>
                  <a:pt x="147" y="41"/>
                  <a:pt x="147" y="41"/>
                </a:cubicBezTo>
                <a:cubicBezTo>
                  <a:pt x="137" y="36"/>
                  <a:pt x="125" y="29"/>
                  <a:pt x="118" y="21"/>
                </a:cubicBezTo>
                <a:cubicBezTo>
                  <a:pt x="115" y="16"/>
                  <a:pt x="111" y="13"/>
                  <a:pt x="108" y="10"/>
                </a:cubicBezTo>
                <a:cubicBezTo>
                  <a:pt x="99" y="3"/>
                  <a:pt x="90" y="0"/>
                  <a:pt x="80" y="0"/>
                </a:cubicBezTo>
                <a:cubicBezTo>
                  <a:pt x="71" y="0"/>
                  <a:pt x="62" y="3"/>
                  <a:pt x="53" y="10"/>
                </a:cubicBezTo>
                <a:cubicBezTo>
                  <a:pt x="49" y="13"/>
                  <a:pt x="46" y="16"/>
                  <a:pt x="43" y="21"/>
                </a:cubicBezTo>
                <a:cubicBezTo>
                  <a:pt x="36" y="29"/>
                  <a:pt x="24" y="36"/>
                  <a:pt x="14" y="41"/>
                </a:cubicBezTo>
                <a:cubicBezTo>
                  <a:pt x="14" y="41"/>
                  <a:pt x="14" y="41"/>
                  <a:pt x="14" y="41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8" y="44"/>
                  <a:pt x="6" y="46"/>
                  <a:pt x="4" y="48"/>
                </a:cubicBezTo>
                <a:cubicBezTo>
                  <a:pt x="3" y="49"/>
                  <a:pt x="2" y="51"/>
                  <a:pt x="1" y="53"/>
                </a:cubicBezTo>
                <a:cubicBezTo>
                  <a:pt x="1" y="54"/>
                  <a:pt x="1" y="54"/>
                  <a:pt x="1" y="54"/>
                </a:cubicBezTo>
                <a:cubicBezTo>
                  <a:pt x="0" y="56"/>
                  <a:pt x="0" y="59"/>
                  <a:pt x="1" y="61"/>
                </a:cubicBezTo>
                <a:cubicBezTo>
                  <a:pt x="1" y="63"/>
                  <a:pt x="2" y="65"/>
                  <a:pt x="3" y="68"/>
                </a:cubicBezTo>
                <a:cubicBezTo>
                  <a:pt x="3" y="68"/>
                  <a:pt x="3" y="68"/>
                  <a:pt x="3" y="68"/>
                </a:cubicBezTo>
                <a:cubicBezTo>
                  <a:pt x="16" y="91"/>
                  <a:pt x="16" y="91"/>
                  <a:pt x="16" y="91"/>
                </a:cubicBezTo>
                <a:cubicBezTo>
                  <a:pt x="17" y="93"/>
                  <a:pt x="18" y="94"/>
                  <a:pt x="19" y="94"/>
                </a:cubicBezTo>
                <a:cubicBezTo>
                  <a:pt x="19" y="96"/>
                  <a:pt x="19" y="96"/>
                  <a:pt x="19" y="96"/>
                </a:cubicBezTo>
                <a:cubicBezTo>
                  <a:pt x="19" y="97"/>
                  <a:pt x="19" y="97"/>
                  <a:pt x="19" y="97"/>
                </a:cubicBezTo>
                <a:cubicBezTo>
                  <a:pt x="16" y="98"/>
                  <a:pt x="13" y="100"/>
                  <a:pt x="11" y="103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9" y="106"/>
                  <a:pt x="8" y="110"/>
                  <a:pt x="8" y="115"/>
                </a:cubicBezTo>
                <a:cubicBezTo>
                  <a:pt x="8" y="120"/>
                  <a:pt x="9" y="124"/>
                  <a:pt x="11" y="127"/>
                </a:cubicBezTo>
                <a:cubicBezTo>
                  <a:pt x="11" y="127"/>
                  <a:pt x="11" y="127"/>
                  <a:pt x="11" y="127"/>
                </a:cubicBezTo>
                <a:cubicBezTo>
                  <a:pt x="11" y="127"/>
                  <a:pt x="11" y="127"/>
                  <a:pt x="11" y="127"/>
                </a:cubicBezTo>
                <a:cubicBezTo>
                  <a:pt x="14" y="131"/>
                  <a:pt x="17" y="133"/>
                  <a:pt x="22" y="133"/>
                </a:cubicBezTo>
                <a:cubicBezTo>
                  <a:pt x="22" y="133"/>
                  <a:pt x="22" y="133"/>
                  <a:pt x="23" y="133"/>
                </a:cubicBezTo>
                <a:cubicBezTo>
                  <a:pt x="24" y="137"/>
                  <a:pt x="26" y="140"/>
                  <a:pt x="27" y="144"/>
                </a:cubicBezTo>
                <a:cubicBezTo>
                  <a:pt x="27" y="144"/>
                  <a:pt x="27" y="144"/>
                  <a:pt x="27" y="144"/>
                </a:cubicBezTo>
                <a:cubicBezTo>
                  <a:pt x="30" y="148"/>
                  <a:pt x="32" y="153"/>
                  <a:pt x="36" y="157"/>
                </a:cubicBezTo>
                <a:cubicBezTo>
                  <a:pt x="41" y="163"/>
                  <a:pt x="45" y="168"/>
                  <a:pt x="51" y="172"/>
                </a:cubicBezTo>
                <a:cubicBezTo>
                  <a:pt x="60" y="180"/>
                  <a:pt x="70" y="183"/>
                  <a:pt x="80" y="183"/>
                </a:cubicBezTo>
                <a:cubicBezTo>
                  <a:pt x="91" y="183"/>
                  <a:pt x="101" y="180"/>
                  <a:pt x="110" y="172"/>
                </a:cubicBezTo>
                <a:cubicBezTo>
                  <a:pt x="115" y="168"/>
                  <a:pt x="120" y="163"/>
                  <a:pt x="125" y="157"/>
                </a:cubicBezTo>
                <a:cubicBezTo>
                  <a:pt x="128" y="153"/>
                  <a:pt x="131" y="148"/>
                  <a:pt x="133" y="144"/>
                </a:cubicBezTo>
                <a:cubicBezTo>
                  <a:pt x="135" y="140"/>
                  <a:pt x="137" y="137"/>
                  <a:pt x="138" y="133"/>
                </a:cubicBezTo>
                <a:cubicBezTo>
                  <a:pt x="138" y="133"/>
                  <a:pt x="139" y="133"/>
                  <a:pt x="139" y="133"/>
                </a:cubicBezTo>
                <a:cubicBezTo>
                  <a:pt x="143" y="133"/>
                  <a:pt x="147" y="131"/>
                  <a:pt x="149" y="128"/>
                </a:cubicBezTo>
                <a:cubicBezTo>
                  <a:pt x="149" y="127"/>
                  <a:pt x="149" y="127"/>
                  <a:pt x="149" y="127"/>
                </a:cubicBezTo>
                <a:cubicBezTo>
                  <a:pt x="152" y="124"/>
                  <a:pt x="153" y="120"/>
                  <a:pt x="153" y="115"/>
                </a:cubicBezTo>
                <a:cubicBezTo>
                  <a:pt x="153" y="110"/>
                  <a:pt x="152" y="106"/>
                  <a:pt x="150" y="103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47" y="100"/>
                  <a:pt x="145" y="98"/>
                  <a:pt x="142" y="97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2" y="96"/>
                  <a:pt x="142" y="96"/>
                  <a:pt x="142" y="96"/>
                </a:cubicBezTo>
                <a:cubicBezTo>
                  <a:pt x="141" y="94"/>
                  <a:pt x="141" y="94"/>
                  <a:pt x="141" y="94"/>
                </a:cubicBezTo>
                <a:cubicBezTo>
                  <a:pt x="143" y="94"/>
                  <a:pt x="144" y="93"/>
                  <a:pt x="145" y="91"/>
                </a:cubicBezTo>
                <a:cubicBezTo>
                  <a:pt x="158" y="68"/>
                  <a:pt x="158" y="68"/>
                  <a:pt x="158" y="68"/>
                </a:cubicBezTo>
                <a:cubicBezTo>
                  <a:pt x="159" y="66"/>
                  <a:pt x="160" y="63"/>
                  <a:pt x="160" y="61"/>
                </a:cubicBezTo>
                <a:cubicBezTo>
                  <a:pt x="160" y="61"/>
                  <a:pt x="160" y="61"/>
                  <a:pt x="160" y="61"/>
                </a:cubicBezTo>
                <a:cubicBezTo>
                  <a:pt x="161" y="59"/>
                  <a:pt x="160" y="56"/>
                  <a:pt x="160" y="54"/>
                </a:cubicBezTo>
                <a:close/>
                <a:moveTo>
                  <a:pt x="142" y="107"/>
                </a:moveTo>
                <a:cubicBezTo>
                  <a:pt x="142" y="107"/>
                  <a:pt x="142" y="107"/>
                  <a:pt x="142" y="107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4" y="109"/>
                  <a:pt x="144" y="112"/>
                  <a:pt x="144" y="115"/>
                </a:cubicBezTo>
                <a:cubicBezTo>
                  <a:pt x="144" y="118"/>
                  <a:pt x="144" y="121"/>
                  <a:pt x="142" y="123"/>
                </a:cubicBezTo>
                <a:cubicBezTo>
                  <a:pt x="142" y="123"/>
                  <a:pt x="142" y="123"/>
                  <a:pt x="142" y="123"/>
                </a:cubicBezTo>
                <a:cubicBezTo>
                  <a:pt x="141" y="124"/>
                  <a:pt x="140" y="125"/>
                  <a:pt x="139" y="125"/>
                </a:cubicBezTo>
                <a:cubicBezTo>
                  <a:pt x="139" y="125"/>
                  <a:pt x="139" y="125"/>
                  <a:pt x="139" y="125"/>
                </a:cubicBezTo>
                <a:cubicBezTo>
                  <a:pt x="138" y="125"/>
                  <a:pt x="138" y="125"/>
                  <a:pt x="138" y="125"/>
                </a:cubicBezTo>
                <a:cubicBezTo>
                  <a:pt x="138" y="125"/>
                  <a:pt x="138" y="125"/>
                  <a:pt x="138" y="124"/>
                </a:cubicBezTo>
                <a:cubicBezTo>
                  <a:pt x="136" y="123"/>
                  <a:pt x="133" y="124"/>
                  <a:pt x="132" y="125"/>
                </a:cubicBezTo>
                <a:cubicBezTo>
                  <a:pt x="131" y="126"/>
                  <a:pt x="131" y="126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0" y="131"/>
                  <a:pt x="128" y="136"/>
                  <a:pt x="126" y="140"/>
                </a:cubicBezTo>
                <a:cubicBezTo>
                  <a:pt x="124" y="144"/>
                  <a:pt x="121" y="148"/>
                  <a:pt x="118" y="152"/>
                </a:cubicBezTo>
                <a:cubicBezTo>
                  <a:pt x="114" y="157"/>
                  <a:pt x="110" y="162"/>
                  <a:pt x="105" y="165"/>
                </a:cubicBezTo>
                <a:cubicBezTo>
                  <a:pt x="97" y="172"/>
                  <a:pt x="89" y="175"/>
                  <a:pt x="80" y="175"/>
                </a:cubicBezTo>
                <a:cubicBezTo>
                  <a:pt x="72" y="175"/>
                  <a:pt x="64" y="172"/>
                  <a:pt x="56" y="165"/>
                </a:cubicBezTo>
                <a:cubicBezTo>
                  <a:pt x="51" y="162"/>
                  <a:pt x="47" y="157"/>
                  <a:pt x="42" y="152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42" y="152"/>
                  <a:pt x="42" y="152"/>
                  <a:pt x="42" y="152"/>
                </a:cubicBezTo>
                <a:cubicBezTo>
                  <a:pt x="39" y="148"/>
                  <a:pt x="37" y="144"/>
                  <a:pt x="35" y="140"/>
                </a:cubicBezTo>
                <a:cubicBezTo>
                  <a:pt x="35" y="140"/>
                  <a:pt x="35" y="140"/>
                  <a:pt x="35" y="140"/>
                </a:cubicBezTo>
                <a:cubicBezTo>
                  <a:pt x="33" y="136"/>
                  <a:pt x="31" y="131"/>
                  <a:pt x="30" y="127"/>
                </a:cubicBezTo>
                <a:cubicBezTo>
                  <a:pt x="29" y="124"/>
                  <a:pt x="27" y="123"/>
                  <a:pt x="24" y="124"/>
                </a:cubicBezTo>
                <a:cubicBezTo>
                  <a:pt x="24" y="124"/>
                  <a:pt x="23" y="124"/>
                  <a:pt x="23" y="125"/>
                </a:cubicBezTo>
                <a:cubicBezTo>
                  <a:pt x="23" y="125"/>
                  <a:pt x="22" y="125"/>
                  <a:pt x="22" y="125"/>
                </a:cubicBezTo>
                <a:cubicBezTo>
                  <a:pt x="22" y="125"/>
                  <a:pt x="22" y="125"/>
                  <a:pt x="22" y="125"/>
                </a:cubicBezTo>
                <a:cubicBezTo>
                  <a:pt x="20" y="125"/>
                  <a:pt x="19" y="124"/>
                  <a:pt x="18" y="123"/>
                </a:cubicBezTo>
                <a:cubicBezTo>
                  <a:pt x="17" y="121"/>
                  <a:pt x="16" y="118"/>
                  <a:pt x="16" y="115"/>
                </a:cubicBezTo>
                <a:cubicBezTo>
                  <a:pt x="16" y="112"/>
                  <a:pt x="17" y="109"/>
                  <a:pt x="18" y="107"/>
                </a:cubicBezTo>
                <a:cubicBezTo>
                  <a:pt x="18" y="107"/>
                  <a:pt x="18" y="107"/>
                  <a:pt x="18" y="107"/>
                </a:cubicBezTo>
                <a:cubicBezTo>
                  <a:pt x="19" y="106"/>
                  <a:pt x="20" y="105"/>
                  <a:pt x="22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2" y="105"/>
                  <a:pt x="22" y="105"/>
                  <a:pt x="22" y="105"/>
                </a:cubicBezTo>
                <a:cubicBezTo>
                  <a:pt x="25" y="106"/>
                  <a:pt x="27" y="104"/>
                  <a:pt x="27" y="102"/>
                </a:cubicBezTo>
                <a:cubicBezTo>
                  <a:pt x="27" y="101"/>
                  <a:pt x="27" y="101"/>
                  <a:pt x="27" y="101"/>
                </a:cubicBezTo>
                <a:cubicBezTo>
                  <a:pt x="27" y="100"/>
                  <a:pt x="27" y="98"/>
                  <a:pt x="27" y="97"/>
                </a:cubicBezTo>
                <a:cubicBezTo>
                  <a:pt x="28" y="96"/>
                  <a:pt x="28" y="95"/>
                  <a:pt x="28" y="94"/>
                </a:cubicBezTo>
                <a:cubicBezTo>
                  <a:pt x="29" y="95"/>
                  <a:pt x="29" y="95"/>
                  <a:pt x="30" y="96"/>
                </a:cubicBezTo>
                <a:cubicBezTo>
                  <a:pt x="32" y="98"/>
                  <a:pt x="34" y="99"/>
                  <a:pt x="36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37" y="101"/>
                  <a:pt x="38" y="102"/>
                  <a:pt x="39" y="102"/>
                </a:cubicBezTo>
                <a:cubicBezTo>
                  <a:pt x="38" y="103"/>
                  <a:pt x="38" y="104"/>
                  <a:pt x="37" y="105"/>
                </a:cubicBezTo>
                <a:cubicBezTo>
                  <a:pt x="34" y="108"/>
                  <a:pt x="32" y="113"/>
                  <a:pt x="32" y="118"/>
                </a:cubicBezTo>
                <a:cubicBezTo>
                  <a:pt x="32" y="123"/>
                  <a:pt x="34" y="129"/>
                  <a:pt x="38" y="132"/>
                </a:cubicBezTo>
                <a:cubicBezTo>
                  <a:pt x="41" y="136"/>
                  <a:pt x="46" y="138"/>
                  <a:pt x="52" y="138"/>
                </a:cubicBezTo>
                <a:cubicBezTo>
                  <a:pt x="61" y="138"/>
                  <a:pt x="67" y="135"/>
                  <a:pt x="71" y="131"/>
                </a:cubicBezTo>
                <a:cubicBezTo>
                  <a:pt x="76" y="127"/>
                  <a:pt x="78" y="121"/>
                  <a:pt x="78" y="116"/>
                </a:cubicBezTo>
                <a:cubicBezTo>
                  <a:pt x="82" y="116"/>
                  <a:pt x="82" y="116"/>
                  <a:pt x="82" y="116"/>
                </a:cubicBezTo>
                <a:cubicBezTo>
                  <a:pt x="83" y="121"/>
                  <a:pt x="85" y="127"/>
                  <a:pt x="90" y="131"/>
                </a:cubicBezTo>
                <a:cubicBezTo>
                  <a:pt x="94" y="135"/>
                  <a:pt x="100" y="138"/>
                  <a:pt x="109" y="138"/>
                </a:cubicBezTo>
                <a:cubicBezTo>
                  <a:pt x="114" y="138"/>
                  <a:pt x="119" y="136"/>
                  <a:pt x="123" y="132"/>
                </a:cubicBezTo>
                <a:cubicBezTo>
                  <a:pt x="127" y="129"/>
                  <a:pt x="129" y="123"/>
                  <a:pt x="129" y="118"/>
                </a:cubicBezTo>
                <a:cubicBezTo>
                  <a:pt x="129" y="113"/>
                  <a:pt x="127" y="108"/>
                  <a:pt x="124" y="105"/>
                </a:cubicBezTo>
                <a:cubicBezTo>
                  <a:pt x="124" y="104"/>
                  <a:pt x="123" y="104"/>
                  <a:pt x="123" y="104"/>
                </a:cubicBezTo>
                <a:cubicBezTo>
                  <a:pt x="125" y="103"/>
                  <a:pt x="127" y="102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29" y="100"/>
                  <a:pt x="129" y="100"/>
                  <a:pt x="129" y="100"/>
                </a:cubicBezTo>
                <a:cubicBezTo>
                  <a:pt x="131" y="99"/>
                  <a:pt x="132" y="98"/>
                  <a:pt x="133" y="97"/>
                </a:cubicBezTo>
                <a:cubicBezTo>
                  <a:pt x="133" y="99"/>
                  <a:pt x="134" y="100"/>
                  <a:pt x="134" y="101"/>
                </a:cubicBezTo>
                <a:cubicBezTo>
                  <a:pt x="134" y="104"/>
                  <a:pt x="136" y="105"/>
                  <a:pt x="138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39" y="105"/>
                  <a:pt x="139" y="105"/>
                  <a:pt x="139" y="105"/>
                </a:cubicBezTo>
                <a:cubicBezTo>
                  <a:pt x="140" y="105"/>
                  <a:pt x="141" y="106"/>
                  <a:pt x="142" y="107"/>
                </a:cubicBezTo>
                <a:close/>
                <a:moveTo>
                  <a:pt x="126" y="84"/>
                </a:moveTo>
                <a:cubicBezTo>
                  <a:pt x="126" y="84"/>
                  <a:pt x="126" y="84"/>
                  <a:pt x="126" y="84"/>
                </a:cubicBezTo>
                <a:cubicBezTo>
                  <a:pt x="126" y="84"/>
                  <a:pt x="126" y="84"/>
                  <a:pt x="126" y="84"/>
                </a:cubicBezTo>
                <a:cubicBezTo>
                  <a:pt x="128" y="85"/>
                  <a:pt x="129" y="85"/>
                  <a:pt x="131" y="85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86"/>
                  <a:pt x="132" y="86"/>
                  <a:pt x="132" y="86"/>
                </a:cubicBezTo>
                <a:cubicBezTo>
                  <a:pt x="132" y="86"/>
                  <a:pt x="132" y="87"/>
                  <a:pt x="132" y="87"/>
                </a:cubicBezTo>
                <a:cubicBezTo>
                  <a:pt x="131" y="88"/>
                  <a:pt x="130" y="89"/>
                  <a:pt x="129" y="90"/>
                </a:cubicBezTo>
                <a:cubicBezTo>
                  <a:pt x="128" y="91"/>
                  <a:pt x="126" y="92"/>
                  <a:pt x="125" y="93"/>
                </a:cubicBezTo>
                <a:cubicBezTo>
                  <a:pt x="125" y="93"/>
                  <a:pt x="125" y="93"/>
                  <a:pt x="125" y="93"/>
                </a:cubicBezTo>
                <a:cubicBezTo>
                  <a:pt x="123" y="94"/>
                  <a:pt x="121" y="95"/>
                  <a:pt x="119" y="96"/>
                </a:cubicBezTo>
                <a:cubicBezTo>
                  <a:pt x="117" y="97"/>
                  <a:pt x="114" y="98"/>
                  <a:pt x="111" y="99"/>
                </a:cubicBezTo>
                <a:cubicBezTo>
                  <a:pt x="109" y="99"/>
                  <a:pt x="106" y="100"/>
                  <a:pt x="103" y="101"/>
                </a:cubicBezTo>
                <a:cubicBezTo>
                  <a:pt x="99" y="101"/>
                  <a:pt x="96" y="102"/>
                  <a:pt x="93" y="102"/>
                </a:cubicBezTo>
                <a:cubicBezTo>
                  <a:pt x="89" y="102"/>
                  <a:pt x="86" y="102"/>
                  <a:pt x="82" y="102"/>
                </a:cubicBezTo>
                <a:cubicBezTo>
                  <a:pt x="79" y="102"/>
                  <a:pt x="76" y="102"/>
                  <a:pt x="72" y="102"/>
                </a:cubicBezTo>
                <a:cubicBezTo>
                  <a:pt x="69" y="102"/>
                  <a:pt x="66" y="101"/>
                  <a:pt x="62" y="101"/>
                </a:cubicBezTo>
                <a:cubicBezTo>
                  <a:pt x="59" y="100"/>
                  <a:pt x="56" y="99"/>
                  <a:pt x="54" y="99"/>
                </a:cubicBezTo>
                <a:cubicBezTo>
                  <a:pt x="51" y="98"/>
                  <a:pt x="49" y="97"/>
                  <a:pt x="46" y="96"/>
                </a:cubicBezTo>
                <a:cubicBezTo>
                  <a:pt x="44" y="95"/>
                  <a:pt x="42" y="94"/>
                  <a:pt x="40" y="93"/>
                </a:cubicBezTo>
                <a:cubicBezTo>
                  <a:pt x="40" y="93"/>
                  <a:pt x="40" y="93"/>
                  <a:pt x="40" y="93"/>
                </a:cubicBezTo>
                <a:cubicBezTo>
                  <a:pt x="38" y="92"/>
                  <a:pt x="37" y="91"/>
                  <a:pt x="36" y="90"/>
                </a:cubicBezTo>
                <a:cubicBezTo>
                  <a:pt x="35" y="89"/>
                  <a:pt x="33" y="87"/>
                  <a:pt x="33" y="86"/>
                </a:cubicBezTo>
                <a:cubicBezTo>
                  <a:pt x="33" y="86"/>
                  <a:pt x="33" y="86"/>
                  <a:pt x="33" y="86"/>
                </a:cubicBezTo>
                <a:cubicBezTo>
                  <a:pt x="33" y="86"/>
                  <a:pt x="34" y="86"/>
                  <a:pt x="34" y="85"/>
                </a:cubicBezTo>
                <a:cubicBezTo>
                  <a:pt x="34" y="85"/>
                  <a:pt x="34" y="85"/>
                  <a:pt x="34" y="85"/>
                </a:cubicBezTo>
                <a:cubicBezTo>
                  <a:pt x="36" y="85"/>
                  <a:pt x="37" y="85"/>
                  <a:pt x="39" y="84"/>
                </a:cubicBezTo>
                <a:cubicBezTo>
                  <a:pt x="41" y="84"/>
                  <a:pt x="43" y="83"/>
                  <a:pt x="45" y="83"/>
                </a:cubicBezTo>
                <a:cubicBezTo>
                  <a:pt x="47" y="83"/>
                  <a:pt x="50" y="82"/>
                  <a:pt x="53" y="82"/>
                </a:cubicBezTo>
                <a:cubicBezTo>
                  <a:pt x="56" y="82"/>
                  <a:pt x="59" y="82"/>
                  <a:pt x="62" y="81"/>
                </a:cubicBezTo>
                <a:cubicBezTo>
                  <a:pt x="65" y="81"/>
                  <a:pt x="69" y="81"/>
                  <a:pt x="72" y="81"/>
                </a:cubicBezTo>
                <a:cubicBezTo>
                  <a:pt x="79" y="81"/>
                  <a:pt x="86" y="81"/>
                  <a:pt x="93" y="81"/>
                </a:cubicBezTo>
                <a:cubicBezTo>
                  <a:pt x="96" y="81"/>
                  <a:pt x="100" y="81"/>
                  <a:pt x="103" y="81"/>
                </a:cubicBezTo>
                <a:cubicBezTo>
                  <a:pt x="106" y="82"/>
                  <a:pt x="109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5" y="82"/>
                  <a:pt x="118" y="83"/>
                  <a:pt x="120" y="83"/>
                </a:cubicBezTo>
                <a:cubicBezTo>
                  <a:pt x="120" y="83"/>
                  <a:pt x="120" y="83"/>
                  <a:pt x="120" y="83"/>
                </a:cubicBezTo>
                <a:cubicBezTo>
                  <a:pt x="122" y="83"/>
                  <a:pt x="124" y="84"/>
                  <a:pt x="126" y="84"/>
                </a:cubicBezTo>
                <a:close/>
                <a:moveTo>
                  <a:pt x="91" y="110"/>
                </a:moveTo>
                <a:cubicBezTo>
                  <a:pt x="91" y="110"/>
                  <a:pt x="91" y="110"/>
                  <a:pt x="91" y="110"/>
                </a:cubicBezTo>
                <a:cubicBezTo>
                  <a:pt x="93" y="110"/>
                  <a:pt x="93" y="110"/>
                  <a:pt x="93" y="110"/>
                </a:cubicBezTo>
                <a:cubicBezTo>
                  <a:pt x="97" y="110"/>
                  <a:pt x="101" y="109"/>
                  <a:pt x="104" y="109"/>
                </a:cubicBezTo>
                <a:cubicBezTo>
                  <a:pt x="107" y="108"/>
                  <a:pt x="110" y="108"/>
                  <a:pt x="113" y="107"/>
                </a:cubicBezTo>
                <a:cubicBezTo>
                  <a:pt x="115" y="108"/>
                  <a:pt x="116" y="109"/>
                  <a:pt x="118" y="110"/>
                </a:cubicBezTo>
                <a:cubicBezTo>
                  <a:pt x="119" y="112"/>
                  <a:pt x="120" y="115"/>
                  <a:pt x="120" y="118"/>
                </a:cubicBezTo>
                <a:cubicBezTo>
                  <a:pt x="120" y="121"/>
                  <a:pt x="119" y="124"/>
                  <a:pt x="117" y="126"/>
                </a:cubicBezTo>
                <a:cubicBezTo>
                  <a:pt x="115" y="128"/>
                  <a:pt x="112" y="130"/>
                  <a:pt x="109" y="130"/>
                </a:cubicBezTo>
                <a:cubicBezTo>
                  <a:pt x="103" y="130"/>
                  <a:pt x="98" y="128"/>
                  <a:pt x="96" y="125"/>
                </a:cubicBezTo>
                <a:cubicBezTo>
                  <a:pt x="92" y="122"/>
                  <a:pt x="91" y="116"/>
                  <a:pt x="91" y="113"/>
                </a:cubicBezTo>
                <a:cubicBezTo>
                  <a:pt x="91" y="112"/>
                  <a:pt x="91" y="111"/>
                  <a:pt x="91" y="110"/>
                </a:cubicBezTo>
                <a:cubicBezTo>
                  <a:pt x="91" y="110"/>
                  <a:pt x="91" y="110"/>
                  <a:pt x="91" y="110"/>
                </a:cubicBezTo>
                <a:close/>
                <a:moveTo>
                  <a:pt x="70" y="113"/>
                </a:moveTo>
                <a:cubicBezTo>
                  <a:pt x="70" y="113"/>
                  <a:pt x="70" y="113"/>
                  <a:pt x="70" y="113"/>
                </a:cubicBezTo>
                <a:cubicBezTo>
                  <a:pt x="70" y="116"/>
                  <a:pt x="69" y="122"/>
                  <a:pt x="65" y="125"/>
                </a:cubicBezTo>
                <a:cubicBezTo>
                  <a:pt x="62" y="128"/>
                  <a:pt x="58" y="130"/>
                  <a:pt x="52" y="130"/>
                </a:cubicBezTo>
                <a:cubicBezTo>
                  <a:pt x="49" y="130"/>
                  <a:pt x="46" y="128"/>
                  <a:pt x="44" y="126"/>
                </a:cubicBezTo>
                <a:cubicBezTo>
                  <a:pt x="42" y="124"/>
                  <a:pt x="40" y="121"/>
                  <a:pt x="40" y="118"/>
                </a:cubicBezTo>
                <a:cubicBezTo>
                  <a:pt x="40" y="115"/>
                  <a:pt x="41" y="112"/>
                  <a:pt x="43" y="110"/>
                </a:cubicBezTo>
                <a:cubicBezTo>
                  <a:pt x="45" y="108"/>
                  <a:pt x="48" y="107"/>
                  <a:pt x="50" y="106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54" y="108"/>
                  <a:pt x="58" y="108"/>
                  <a:pt x="61" y="109"/>
                </a:cubicBezTo>
                <a:cubicBezTo>
                  <a:pt x="64" y="109"/>
                  <a:pt x="67" y="110"/>
                  <a:pt x="69" y="110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69" y="110"/>
                  <a:pt x="69" y="110"/>
                  <a:pt x="69" y="110"/>
                </a:cubicBezTo>
                <a:cubicBezTo>
                  <a:pt x="70" y="111"/>
                  <a:pt x="70" y="112"/>
                  <a:pt x="70" y="113"/>
                </a:cubicBezTo>
                <a:close/>
                <a:moveTo>
                  <a:pt x="146" y="61"/>
                </a:moveTo>
                <a:cubicBezTo>
                  <a:pt x="146" y="61"/>
                  <a:pt x="146" y="61"/>
                  <a:pt x="146" y="61"/>
                </a:cubicBezTo>
                <a:cubicBezTo>
                  <a:pt x="146" y="61"/>
                  <a:pt x="146" y="61"/>
                  <a:pt x="146" y="61"/>
                </a:cubicBezTo>
                <a:cubicBezTo>
                  <a:pt x="136" y="79"/>
                  <a:pt x="136" y="79"/>
                  <a:pt x="136" y="79"/>
                </a:cubicBezTo>
                <a:cubicBezTo>
                  <a:pt x="135" y="78"/>
                  <a:pt x="134" y="78"/>
                  <a:pt x="134" y="77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32" y="77"/>
                  <a:pt x="130" y="76"/>
                  <a:pt x="128" y="76"/>
                </a:cubicBezTo>
                <a:cubicBezTo>
                  <a:pt x="128" y="76"/>
                  <a:pt x="128" y="76"/>
                  <a:pt x="128" y="76"/>
                </a:cubicBezTo>
                <a:cubicBezTo>
                  <a:pt x="126" y="75"/>
                  <a:pt x="124" y="75"/>
                  <a:pt x="121" y="75"/>
                </a:cubicBezTo>
                <a:cubicBezTo>
                  <a:pt x="119" y="74"/>
                  <a:pt x="116" y="74"/>
                  <a:pt x="113" y="74"/>
                </a:cubicBezTo>
                <a:cubicBezTo>
                  <a:pt x="113" y="74"/>
                  <a:pt x="113" y="74"/>
                  <a:pt x="113" y="74"/>
                </a:cubicBezTo>
                <a:cubicBezTo>
                  <a:pt x="110" y="73"/>
                  <a:pt x="107" y="73"/>
                  <a:pt x="104" y="73"/>
                </a:cubicBezTo>
                <a:cubicBezTo>
                  <a:pt x="100" y="73"/>
                  <a:pt x="97" y="73"/>
                  <a:pt x="93" y="73"/>
                </a:cubicBezTo>
                <a:cubicBezTo>
                  <a:pt x="86" y="72"/>
                  <a:pt x="79" y="72"/>
                  <a:pt x="72" y="73"/>
                </a:cubicBezTo>
                <a:cubicBezTo>
                  <a:pt x="68" y="73"/>
                  <a:pt x="65" y="73"/>
                  <a:pt x="61" y="73"/>
                </a:cubicBezTo>
                <a:cubicBezTo>
                  <a:pt x="58" y="73"/>
                  <a:pt x="55" y="73"/>
                  <a:pt x="52" y="74"/>
                </a:cubicBezTo>
                <a:cubicBezTo>
                  <a:pt x="50" y="74"/>
                  <a:pt x="47" y="74"/>
                  <a:pt x="44" y="75"/>
                </a:cubicBezTo>
                <a:cubicBezTo>
                  <a:pt x="41" y="75"/>
                  <a:pt x="39" y="75"/>
                  <a:pt x="37" y="76"/>
                </a:cubicBezTo>
                <a:cubicBezTo>
                  <a:pt x="35" y="76"/>
                  <a:pt x="33" y="77"/>
                  <a:pt x="32" y="77"/>
                </a:cubicBezTo>
                <a:cubicBezTo>
                  <a:pt x="29" y="78"/>
                  <a:pt x="28" y="79"/>
                  <a:pt x="27" y="80"/>
                </a:cubicBezTo>
                <a:cubicBezTo>
                  <a:pt x="26" y="81"/>
                  <a:pt x="26" y="81"/>
                  <a:pt x="26" y="8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0"/>
                  <a:pt x="15" y="60"/>
                  <a:pt x="15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14" y="59"/>
                  <a:pt x="15" y="58"/>
                  <a:pt x="15" y="58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57"/>
                  <a:pt x="15" y="56"/>
                  <a:pt x="15" y="56"/>
                </a:cubicBezTo>
                <a:cubicBezTo>
                  <a:pt x="16" y="56"/>
                  <a:pt x="16" y="56"/>
                  <a:pt x="16" y="55"/>
                </a:cubicBezTo>
                <a:cubicBezTo>
                  <a:pt x="20" y="53"/>
                  <a:pt x="20" y="53"/>
                  <a:pt x="20" y="53"/>
                </a:cubicBezTo>
                <a:cubicBezTo>
                  <a:pt x="21" y="53"/>
                  <a:pt x="21" y="53"/>
                  <a:pt x="21" y="53"/>
                </a:cubicBezTo>
                <a:cubicBezTo>
                  <a:pt x="31" y="47"/>
                  <a:pt x="45" y="40"/>
                  <a:pt x="54" y="29"/>
                </a:cubicBezTo>
                <a:cubicBezTo>
                  <a:pt x="56" y="26"/>
                  <a:pt x="59" y="23"/>
                  <a:pt x="62" y="21"/>
                </a:cubicBezTo>
                <a:cubicBezTo>
                  <a:pt x="68" y="16"/>
                  <a:pt x="74" y="14"/>
                  <a:pt x="80" y="14"/>
                </a:cubicBezTo>
                <a:cubicBezTo>
                  <a:pt x="87" y="14"/>
                  <a:pt x="93" y="16"/>
                  <a:pt x="99" y="21"/>
                </a:cubicBezTo>
                <a:cubicBezTo>
                  <a:pt x="102" y="23"/>
                  <a:pt x="105" y="26"/>
                  <a:pt x="107" y="29"/>
                </a:cubicBezTo>
                <a:cubicBezTo>
                  <a:pt x="116" y="40"/>
                  <a:pt x="130" y="47"/>
                  <a:pt x="140" y="53"/>
                </a:cubicBezTo>
                <a:cubicBezTo>
                  <a:pt x="140" y="53"/>
                  <a:pt x="140" y="53"/>
                  <a:pt x="140" y="53"/>
                </a:cubicBezTo>
                <a:cubicBezTo>
                  <a:pt x="145" y="55"/>
                  <a:pt x="145" y="55"/>
                  <a:pt x="145" y="55"/>
                </a:cubicBezTo>
                <a:cubicBezTo>
                  <a:pt x="146" y="57"/>
                  <a:pt x="147" y="59"/>
                  <a:pt x="146" y="61"/>
                </a:cubicBezTo>
                <a:close/>
                <a:moveTo>
                  <a:pt x="100" y="32"/>
                </a:moveTo>
                <a:cubicBezTo>
                  <a:pt x="100" y="32"/>
                  <a:pt x="100" y="32"/>
                  <a:pt x="100" y="32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0" y="29"/>
                  <a:pt x="99" y="28"/>
                  <a:pt x="98" y="27"/>
                </a:cubicBezTo>
                <a:cubicBezTo>
                  <a:pt x="97" y="26"/>
                  <a:pt x="96" y="26"/>
                  <a:pt x="94" y="26"/>
                </a:cubicBezTo>
                <a:cubicBezTo>
                  <a:pt x="66" y="26"/>
                  <a:pt x="66" y="26"/>
                  <a:pt x="66" y="26"/>
                </a:cubicBezTo>
                <a:cubicBezTo>
                  <a:pt x="65" y="26"/>
                  <a:pt x="64" y="26"/>
                  <a:pt x="63" y="27"/>
                </a:cubicBezTo>
                <a:cubicBezTo>
                  <a:pt x="63" y="27"/>
                  <a:pt x="63" y="27"/>
                  <a:pt x="63" y="27"/>
                </a:cubicBezTo>
                <a:cubicBezTo>
                  <a:pt x="62" y="28"/>
                  <a:pt x="61" y="29"/>
                  <a:pt x="61" y="30"/>
                </a:cubicBezTo>
                <a:cubicBezTo>
                  <a:pt x="61" y="30"/>
                  <a:pt x="61" y="30"/>
                  <a:pt x="61" y="30"/>
                </a:cubicBezTo>
                <a:cubicBezTo>
                  <a:pt x="60" y="36"/>
                  <a:pt x="60" y="42"/>
                  <a:pt x="61" y="48"/>
                </a:cubicBezTo>
                <a:cubicBezTo>
                  <a:pt x="61" y="48"/>
                  <a:pt x="61" y="48"/>
                  <a:pt x="61" y="48"/>
                </a:cubicBezTo>
                <a:cubicBezTo>
                  <a:pt x="62" y="51"/>
                  <a:pt x="63" y="54"/>
                  <a:pt x="65" y="56"/>
                </a:cubicBezTo>
                <a:cubicBezTo>
                  <a:pt x="66" y="59"/>
                  <a:pt x="68" y="61"/>
                  <a:pt x="70" y="63"/>
                </a:cubicBezTo>
                <a:cubicBezTo>
                  <a:pt x="71" y="63"/>
                  <a:pt x="71" y="63"/>
                  <a:pt x="71" y="63"/>
                </a:cubicBezTo>
                <a:cubicBezTo>
                  <a:pt x="73" y="65"/>
                  <a:pt x="75" y="67"/>
                  <a:pt x="78" y="68"/>
                </a:cubicBezTo>
                <a:cubicBezTo>
                  <a:pt x="78" y="68"/>
                  <a:pt x="78" y="68"/>
                  <a:pt x="78" y="68"/>
                </a:cubicBezTo>
                <a:cubicBezTo>
                  <a:pt x="79" y="68"/>
                  <a:pt x="80" y="68"/>
                  <a:pt x="80" y="68"/>
                </a:cubicBezTo>
                <a:cubicBezTo>
                  <a:pt x="81" y="68"/>
                  <a:pt x="82" y="68"/>
                  <a:pt x="83" y="68"/>
                </a:cubicBezTo>
                <a:cubicBezTo>
                  <a:pt x="85" y="67"/>
                  <a:pt x="88" y="65"/>
                  <a:pt x="90" y="63"/>
                </a:cubicBezTo>
                <a:cubicBezTo>
                  <a:pt x="92" y="61"/>
                  <a:pt x="94" y="59"/>
                  <a:pt x="96" y="56"/>
                </a:cubicBezTo>
                <a:cubicBezTo>
                  <a:pt x="98" y="54"/>
                  <a:pt x="99" y="51"/>
                  <a:pt x="100" y="48"/>
                </a:cubicBezTo>
                <a:cubicBezTo>
                  <a:pt x="101" y="43"/>
                  <a:pt x="101" y="37"/>
                  <a:pt x="100" y="32"/>
                </a:cubicBezTo>
                <a:close/>
                <a:moveTo>
                  <a:pt x="92" y="45"/>
                </a:moveTo>
                <a:cubicBezTo>
                  <a:pt x="92" y="45"/>
                  <a:pt x="92" y="45"/>
                  <a:pt x="92" y="45"/>
                </a:cubicBezTo>
                <a:cubicBezTo>
                  <a:pt x="91" y="48"/>
                  <a:pt x="90" y="50"/>
                  <a:pt x="89" y="52"/>
                </a:cubicBezTo>
                <a:cubicBezTo>
                  <a:pt x="88" y="54"/>
                  <a:pt x="86" y="55"/>
                  <a:pt x="85" y="57"/>
                </a:cubicBezTo>
                <a:cubicBezTo>
                  <a:pt x="83" y="58"/>
                  <a:pt x="82" y="59"/>
                  <a:pt x="80" y="60"/>
                </a:cubicBezTo>
                <a:cubicBezTo>
                  <a:pt x="79" y="59"/>
                  <a:pt x="77" y="58"/>
                  <a:pt x="76" y="57"/>
                </a:cubicBezTo>
                <a:cubicBezTo>
                  <a:pt x="76" y="57"/>
                  <a:pt x="76" y="57"/>
                  <a:pt x="76" y="57"/>
                </a:cubicBezTo>
                <a:cubicBezTo>
                  <a:pt x="74" y="55"/>
                  <a:pt x="73" y="54"/>
                  <a:pt x="72" y="52"/>
                </a:cubicBezTo>
                <a:cubicBezTo>
                  <a:pt x="71" y="50"/>
                  <a:pt x="70" y="48"/>
                  <a:pt x="69" y="45"/>
                </a:cubicBezTo>
                <a:cubicBezTo>
                  <a:pt x="69" y="43"/>
                  <a:pt x="68" y="41"/>
                  <a:pt x="68" y="39"/>
                </a:cubicBezTo>
                <a:cubicBezTo>
                  <a:pt x="68" y="38"/>
                  <a:pt x="68" y="38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8" y="35"/>
                  <a:pt x="68" y="35"/>
                  <a:pt x="68" y="35"/>
                </a:cubicBezTo>
                <a:cubicBezTo>
                  <a:pt x="69" y="35"/>
                  <a:pt x="69" y="35"/>
                  <a:pt x="69" y="35"/>
                </a:cubicBezTo>
                <a:cubicBezTo>
                  <a:pt x="69" y="34"/>
                  <a:pt x="69" y="34"/>
                  <a:pt x="69" y="34"/>
                </a:cubicBezTo>
                <a:cubicBezTo>
                  <a:pt x="92" y="34"/>
                  <a:pt x="92" y="34"/>
                  <a:pt x="92" y="34"/>
                </a:cubicBezTo>
                <a:cubicBezTo>
                  <a:pt x="92" y="35"/>
                  <a:pt x="92" y="35"/>
                  <a:pt x="92" y="35"/>
                </a:cubicBezTo>
                <a:cubicBezTo>
                  <a:pt x="92" y="36"/>
                  <a:pt x="92" y="36"/>
                  <a:pt x="92" y="36"/>
                </a:cubicBezTo>
                <a:cubicBezTo>
                  <a:pt x="92" y="37"/>
                  <a:pt x="92" y="37"/>
                  <a:pt x="92" y="37"/>
                </a:cubicBezTo>
                <a:cubicBezTo>
                  <a:pt x="92" y="37"/>
                  <a:pt x="92" y="37"/>
                  <a:pt x="92" y="37"/>
                </a:cubicBezTo>
                <a:cubicBezTo>
                  <a:pt x="92" y="38"/>
                  <a:pt x="92" y="38"/>
                  <a:pt x="92" y="39"/>
                </a:cubicBezTo>
                <a:cubicBezTo>
                  <a:pt x="92" y="41"/>
                  <a:pt x="92" y="43"/>
                  <a:pt x="92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Freeform 23"/>
          <p:cNvSpPr>
            <a:spLocks noEditPoints="1"/>
          </p:cNvSpPr>
          <p:nvPr/>
        </p:nvSpPr>
        <p:spPr bwMode="auto">
          <a:xfrm>
            <a:off x="3931323" y="3692653"/>
            <a:ext cx="327706" cy="337560"/>
          </a:xfrm>
          <a:custGeom>
            <a:avLst/>
            <a:gdLst>
              <a:gd name="T0" fmla="*/ 145 w 178"/>
              <a:gd name="T1" fmla="*/ 12 h 184"/>
              <a:gd name="T2" fmla="*/ 164 w 178"/>
              <a:gd name="T3" fmla="*/ 49 h 184"/>
              <a:gd name="T4" fmla="*/ 169 w 178"/>
              <a:gd name="T5" fmla="*/ 74 h 184"/>
              <a:gd name="T6" fmla="*/ 173 w 178"/>
              <a:gd name="T7" fmla="*/ 110 h 184"/>
              <a:gd name="T8" fmla="*/ 175 w 178"/>
              <a:gd name="T9" fmla="*/ 138 h 184"/>
              <a:gd name="T10" fmla="*/ 178 w 178"/>
              <a:gd name="T11" fmla="*/ 164 h 184"/>
              <a:gd name="T12" fmla="*/ 128 w 178"/>
              <a:gd name="T13" fmla="*/ 159 h 184"/>
              <a:gd name="T14" fmla="*/ 63 w 178"/>
              <a:gd name="T15" fmla="*/ 162 h 184"/>
              <a:gd name="T16" fmla="*/ 25 w 178"/>
              <a:gd name="T17" fmla="*/ 184 h 184"/>
              <a:gd name="T18" fmla="*/ 1 w 178"/>
              <a:gd name="T19" fmla="*/ 151 h 184"/>
              <a:gd name="T20" fmla="*/ 2 w 178"/>
              <a:gd name="T21" fmla="*/ 115 h 184"/>
              <a:gd name="T22" fmla="*/ 3 w 178"/>
              <a:gd name="T23" fmla="*/ 82 h 184"/>
              <a:gd name="T24" fmla="*/ 14 w 178"/>
              <a:gd name="T25" fmla="*/ 49 h 184"/>
              <a:gd name="T26" fmla="*/ 33 w 178"/>
              <a:gd name="T27" fmla="*/ 12 h 184"/>
              <a:gd name="T28" fmla="*/ 89 w 178"/>
              <a:gd name="T29" fmla="*/ 12 h 184"/>
              <a:gd name="T30" fmla="*/ 128 w 178"/>
              <a:gd name="T31" fmla="*/ 94 h 184"/>
              <a:gd name="T32" fmla="*/ 123 w 178"/>
              <a:gd name="T33" fmla="*/ 77 h 184"/>
              <a:gd name="T34" fmla="*/ 81 w 178"/>
              <a:gd name="T35" fmla="*/ 72 h 184"/>
              <a:gd name="T36" fmla="*/ 51 w 178"/>
              <a:gd name="T37" fmla="*/ 82 h 184"/>
              <a:gd name="T38" fmla="*/ 50 w 178"/>
              <a:gd name="T39" fmla="*/ 126 h 184"/>
              <a:gd name="T40" fmla="*/ 69 w 178"/>
              <a:gd name="T41" fmla="*/ 155 h 184"/>
              <a:gd name="T42" fmla="*/ 128 w 178"/>
              <a:gd name="T43" fmla="*/ 131 h 184"/>
              <a:gd name="T44" fmla="*/ 95 w 178"/>
              <a:gd name="T45" fmla="*/ 27 h 184"/>
              <a:gd name="T46" fmla="*/ 56 w 178"/>
              <a:gd name="T47" fmla="*/ 15 h 184"/>
              <a:gd name="T48" fmla="*/ 37 w 178"/>
              <a:gd name="T49" fmla="*/ 43 h 184"/>
              <a:gd name="T50" fmla="*/ 25 w 178"/>
              <a:gd name="T51" fmla="*/ 58 h 184"/>
              <a:gd name="T52" fmla="*/ 25 w 178"/>
              <a:gd name="T53" fmla="*/ 74 h 184"/>
              <a:gd name="T54" fmla="*/ 15 w 178"/>
              <a:gd name="T55" fmla="*/ 98 h 184"/>
              <a:gd name="T56" fmla="*/ 15 w 178"/>
              <a:gd name="T57" fmla="*/ 121 h 184"/>
              <a:gd name="T58" fmla="*/ 24 w 178"/>
              <a:gd name="T59" fmla="*/ 139 h 184"/>
              <a:gd name="T60" fmla="*/ 17 w 178"/>
              <a:gd name="T61" fmla="*/ 166 h 184"/>
              <a:gd name="T62" fmla="*/ 36 w 178"/>
              <a:gd name="T63" fmla="*/ 126 h 184"/>
              <a:gd name="T64" fmla="*/ 32 w 178"/>
              <a:gd name="T65" fmla="*/ 85 h 184"/>
              <a:gd name="T66" fmla="*/ 43 w 178"/>
              <a:gd name="T67" fmla="*/ 68 h 184"/>
              <a:gd name="T68" fmla="*/ 57 w 178"/>
              <a:gd name="T69" fmla="*/ 63 h 184"/>
              <a:gd name="T70" fmla="*/ 83 w 178"/>
              <a:gd name="T71" fmla="*/ 51 h 184"/>
              <a:gd name="T72" fmla="*/ 117 w 178"/>
              <a:gd name="T73" fmla="*/ 64 h 184"/>
              <a:gd name="T74" fmla="*/ 135 w 178"/>
              <a:gd name="T75" fmla="*/ 68 h 184"/>
              <a:gd name="T76" fmla="*/ 142 w 178"/>
              <a:gd name="T77" fmla="*/ 76 h 184"/>
              <a:gd name="T78" fmla="*/ 142 w 178"/>
              <a:gd name="T79" fmla="*/ 94 h 184"/>
              <a:gd name="T80" fmla="*/ 153 w 178"/>
              <a:gd name="T81" fmla="*/ 169 h 184"/>
              <a:gd name="T82" fmla="*/ 164 w 178"/>
              <a:gd name="T83" fmla="*/ 155 h 184"/>
              <a:gd name="T84" fmla="*/ 163 w 178"/>
              <a:gd name="T85" fmla="*/ 131 h 184"/>
              <a:gd name="T86" fmla="*/ 159 w 178"/>
              <a:gd name="T87" fmla="*/ 116 h 184"/>
              <a:gd name="T88" fmla="*/ 164 w 178"/>
              <a:gd name="T89" fmla="*/ 93 h 184"/>
              <a:gd name="T90" fmla="*/ 155 w 178"/>
              <a:gd name="T91" fmla="*/ 82 h 184"/>
              <a:gd name="T92" fmla="*/ 154 w 178"/>
              <a:gd name="T93" fmla="*/ 59 h 184"/>
              <a:gd name="T94" fmla="*/ 141 w 178"/>
              <a:gd name="T95" fmla="*/ 46 h 184"/>
              <a:gd name="T96" fmla="*/ 135 w 178"/>
              <a:gd name="T97" fmla="*/ 22 h 184"/>
              <a:gd name="T98" fmla="*/ 178 w 178"/>
              <a:gd name="T99" fmla="*/ 16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78" h="184">
                <a:moveTo>
                  <a:pt x="89" y="12"/>
                </a:moveTo>
                <a:cubicBezTo>
                  <a:pt x="94" y="7"/>
                  <a:pt x="100" y="4"/>
                  <a:pt x="106" y="2"/>
                </a:cubicBezTo>
                <a:cubicBezTo>
                  <a:pt x="113" y="0"/>
                  <a:pt x="120" y="0"/>
                  <a:pt x="127" y="2"/>
                </a:cubicBezTo>
                <a:cubicBezTo>
                  <a:pt x="133" y="4"/>
                  <a:pt x="140" y="7"/>
                  <a:pt x="145" y="12"/>
                </a:cubicBezTo>
                <a:cubicBezTo>
                  <a:pt x="145" y="12"/>
                  <a:pt x="145" y="12"/>
                  <a:pt x="145" y="12"/>
                </a:cubicBezTo>
                <a:cubicBezTo>
                  <a:pt x="152" y="19"/>
                  <a:pt x="156" y="28"/>
                  <a:pt x="156" y="39"/>
                </a:cubicBezTo>
                <a:cubicBezTo>
                  <a:pt x="156" y="40"/>
                  <a:pt x="156" y="41"/>
                  <a:pt x="156" y="43"/>
                </a:cubicBezTo>
                <a:cubicBezTo>
                  <a:pt x="159" y="44"/>
                  <a:pt x="162" y="46"/>
                  <a:pt x="164" y="49"/>
                </a:cubicBezTo>
                <a:cubicBezTo>
                  <a:pt x="165" y="49"/>
                  <a:pt x="165" y="49"/>
                  <a:pt x="165" y="49"/>
                </a:cubicBezTo>
                <a:cubicBezTo>
                  <a:pt x="168" y="54"/>
                  <a:pt x="171" y="59"/>
                  <a:pt x="171" y="66"/>
                </a:cubicBezTo>
                <a:cubicBezTo>
                  <a:pt x="171" y="68"/>
                  <a:pt x="170" y="71"/>
                  <a:pt x="169" y="74"/>
                </a:cubicBezTo>
                <a:cubicBezTo>
                  <a:pt x="169" y="74"/>
                  <a:pt x="169" y="74"/>
                  <a:pt x="169" y="74"/>
                </a:cubicBezTo>
                <a:cubicBezTo>
                  <a:pt x="172" y="76"/>
                  <a:pt x="174" y="79"/>
                  <a:pt x="175" y="82"/>
                </a:cubicBezTo>
                <a:cubicBezTo>
                  <a:pt x="177" y="85"/>
                  <a:pt x="178" y="89"/>
                  <a:pt x="178" y="92"/>
                </a:cubicBezTo>
                <a:cubicBezTo>
                  <a:pt x="178" y="96"/>
                  <a:pt x="178" y="99"/>
                  <a:pt x="177" y="103"/>
                </a:cubicBezTo>
                <a:cubicBezTo>
                  <a:pt x="176" y="105"/>
                  <a:pt x="175" y="108"/>
                  <a:pt x="173" y="110"/>
                </a:cubicBezTo>
                <a:cubicBezTo>
                  <a:pt x="174" y="112"/>
                  <a:pt x="175" y="113"/>
                  <a:pt x="176" y="115"/>
                </a:cubicBezTo>
                <a:cubicBezTo>
                  <a:pt x="178" y="119"/>
                  <a:pt x="178" y="123"/>
                  <a:pt x="178" y="127"/>
                </a:cubicBezTo>
                <a:cubicBezTo>
                  <a:pt x="178" y="130"/>
                  <a:pt x="177" y="134"/>
                  <a:pt x="175" y="138"/>
                </a:cubicBezTo>
                <a:cubicBezTo>
                  <a:pt x="175" y="138"/>
                  <a:pt x="175" y="138"/>
                  <a:pt x="175" y="138"/>
                </a:cubicBezTo>
                <a:cubicBezTo>
                  <a:pt x="174" y="139"/>
                  <a:pt x="173" y="141"/>
                  <a:pt x="172" y="142"/>
                </a:cubicBezTo>
                <a:cubicBezTo>
                  <a:pt x="175" y="145"/>
                  <a:pt x="176" y="148"/>
                  <a:pt x="177" y="151"/>
                </a:cubicBezTo>
                <a:cubicBezTo>
                  <a:pt x="178" y="155"/>
                  <a:pt x="178" y="160"/>
                  <a:pt x="178" y="164"/>
                </a:cubicBezTo>
                <a:cubicBezTo>
                  <a:pt x="178" y="164"/>
                  <a:pt x="178" y="164"/>
                  <a:pt x="178" y="164"/>
                </a:cubicBezTo>
                <a:cubicBezTo>
                  <a:pt x="177" y="168"/>
                  <a:pt x="175" y="172"/>
                  <a:pt x="172" y="175"/>
                </a:cubicBezTo>
                <a:cubicBezTo>
                  <a:pt x="168" y="180"/>
                  <a:pt x="161" y="184"/>
                  <a:pt x="153" y="184"/>
                </a:cubicBezTo>
                <a:cubicBezTo>
                  <a:pt x="146" y="184"/>
                  <a:pt x="140" y="181"/>
                  <a:pt x="136" y="176"/>
                </a:cubicBezTo>
                <a:cubicBezTo>
                  <a:pt x="131" y="172"/>
                  <a:pt x="128" y="165"/>
                  <a:pt x="128" y="159"/>
                </a:cubicBezTo>
                <a:cubicBezTo>
                  <a:pt x="128" y="147"/>
                  <a:pt x="128" y="147"/>
                  <a:pt x="128" y="147"/>
                </a:cubicBezTo>
                <a:cubicBezTo>
                  <a:pt x="124" y="152"/>
                  <a:pt x="120" y="157"/>
                  <a:pt x="114" y="162"/>
                </a:cubicBezTo>
                <a:cubicBezTo>
                  <a:pt x="106" y="168"/>
                  <a:pt x="97" y="171"/>
                  <a:pt x="89" y="171"/>
                </a:cubicBezTo>
                <a:cubicBezTo>
                  <a:pt x="80" y="171"/>
                  <a:pt x="71" y="167"/>
                  <a:pt x="63" y="162"/>
                </a:cubicBezTo>
                <a:cubicBezTo>
                  <a:pt x="58" y="158"/>
                  <a:pt x="54" y="153"/>
                  <a:pt x="50" y="148"/>
                </a:cubicBezTo>
                <a:cubicBezTo>
                  <a:pt x="50" y="159"/>
                  <a:pt x="50" y="159"/>
                  <a:pt x="50" y="159"/>
                </a:cubicBezTo>
                <a:cubicBezTo>
                  <a:pt x="50" y="165"/>
                  <a:pt x="47" y="172"/>
                  <a:pt x="43" y="176"/>
                </a:cubicBezTo>
                <a:cubicBezTo>
                  <a:pt x="38" y="181"/>
                  <a:pt x="32" y="184"/>
                  <a:pt x="25" y="184"/>
                </a:cubicBezTo>
                <a:cubicBezTo>
                  <a:pt x="17" y="184"/>
                  <a:pt x="11" y="180"/>
                  <a:pt x="6" y="175"/>
                </a:cubicBezTo>
                <a:cubicBezTo>
                  <a:pt x="4" y="172"/>
                  <a:pt x="2" y="168"/>
                  <a:pt x="1" y="164"/>
                </a:cubicBezTo>
                <a:cubicBezTo>
                  <a:pt x="0" y="160"/>
                  <a:pt x="0" y="155"/>
                  <a:pt x="1" y="151"/>
                </a:cubicBezTo>
                <a:cubicBezTo>
                  <a:pt x="1" y="151"/>
                  <a:pt x="1" y="151"/>
                  <a:pt x="1" y="151"/>
                </a:cubicBezTo>
                <a:cubicBezTo>
                  <a:pt x="2" y="148"/>
                  <a:pt x="4" y="145"/>
                  <a:pt x="6" y="142"/>
                </a:cubicBezTo>
                <a:cubicBezTo>
                  <a:pt x="5" y="141"/>
                  <a:pt x="4" y="139"/>
                  <a:pt x="3" y="138"/>
                </a:cubicBezTo>
                <a:cubicBezTo>
                  <a:pt x="1" y="134"/>
                  <a:pt x="0" y="130"/>
                  <a:pt x="0" y="127"/>
                </a:cubicBezTo>
                <a:cubicBezTo>
                  <a:pt x="0" y="123"/>
                  <a:pt x="1" y="119"/>
                  <a:pt x="2" y="115"/>
                </a:cubicBezTo>
                <a:cubicBezTo>
                  <a:pt x="3" y="113"/>
                  <a:pt x="4" y="112"/>
                  <a:pt x="6" y="110"/>
                </a:cubicBezTo>
                <a:cubicBezTo>
                  <a:pt x="4" y="108"/>
                  <a:pt x="2" y="105"/>
                  <a:pt x="1" y="103"/>
                </a:cubicBezTo>
                <a:cubicBezTo>
                  <a:pt x="0" y="99"/>
                  <a:pt x="0" y="96"/>
                  <a:pt x="0" y="92"/>
                </a:cubicBezTo>
                <a:cubicBezTo>
                  <a:pt x="0" y="89"/>
                  <a:pt x="1" y="85"/>
                  <a:pt x="3" y="82"/>
                </a:cubicBezTo>
                <a:cubicBezTo>
                  <a:pt x="4" y="79"/>
                  <a:pt x="7" y="76"/>
                  <a:pt x="9" y="74"/>
                </a:cubicBezTo>
                <a:cubicBezTo>
                  <a:pt x="9" y="74"/>
                  <a:pt x="9" y="74"/>
                  <a:pt x="9" y="74"/>
                </a:cubicBezTo>
                <a:cubicBezTo>
                  <a:pt x="8" y="71"/>
                  <a:pt x="8" y="68"/>
                  <a:pt x="8" y="66"/>
                </a:cubicBezTo>
                <a:cubicBezTo>
                  <a:pt x="8" y="59"/>
                  <a:pt x="10" y="53"/>
                  <a:pt x="14" y="49"/>
                </a:cubicBezTo>
                <a:cubicBezTo>
                  <a:pt x="16" y="46"/>
                  <a:pt x="19" y="44"/>
                  <a:pt x="23" y="43"/>
                </a:cubicBezTo>
                <a:cubicBezTo>
                  <a:pt x="22" y="41"/>
                  <a:pt x="22" y="40"/>
                  <a:pt x="22" y="39"/>
                </a:cubicBezTo>
                <a:cubicBezTo>
                  <a:pt x="22" y="39"/>
                  <a:pt x="22" y="39"/>
                  <a:pt x="22" y="39"/>
                </a:cubicBezTo>
                <a:cubicBezTo>
                  <a:pt x="22" y="28"/>
                  <a:pt x="27" y="19"/>
                  <a:pt x="33" y="12"/>
                </a:cubicBezTo>
                <a:cubicBezTo>
                  <a:pt x="39" y="7"/>
                  <a:pt x="45" y="4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9" y="0"/>
                  <a:pt x="66" y="0"/>
                  <a:pt x="72" y="2"/>
                </a:cubicBezTo>
                <a:cubicBezTo>
                  <a:pt x="79" y="4"/>
                  <a:pt x="84" y="7"/>
                  <a:pt x="89" y="12"/>
                </a:cubicBezTo>
                <a:close/>
                <a:moveTo>
                  <a:pt x="128" y="131"/>
                </a:moveTo>
                <a:cubicBezTo>
                  <a:pt x="128" y="131"/>
                  <a:pt x="128" y="131"/>
                  <a:pt x="128" y="131"/>
                </a:cubicBezTo>
                <a:cubicBezTo>
                  <a:pt x="128" y="126"/>
                  <a:pt x="128" y="126"/>
                  <a:pt x="128" y="126"/>
                </a:cubicBezTo>
                <a:cubicBezTo>
                  <a:pt x="128" y="94"/>
                  <a:pt x="128" y="94"/>
                  <a:pt x="128" y="94"/>
                </a:cubicBezTo>
                <a:cubicBezTo>
                  <a:pt x="128" y="91"/>
                  <a:pt x="129" y="88"/>
                  <a:pt x="130" y="85"/>
                </a:cubicBezTo>
                <a:cubicBezTo>
                  <a:pt x="130" y="85"/>
                  <a:pt x="130" y="85"/>
                  <a:pt x="130" y="85"/>
                </a:cubicBezTo>
                <a:cubicBezTo>
                  <a:pt x="129" y="84"/>
                  <a:pt x="128" y="83"/>
                  <a:pt x="126" y="82"/>
                </a:cubicBezTo>
                <a:cubicBezTo>
                  <a:pt x="125" y="80"/>
                  <a:pt x="124" y="79"/>
                  <a:pt x="123" y="77"/>
                </a:cubicBezTo>
                <a:cubicBezTo>
                  <a:pt x="121" y="78"/>
                  <a:pt x="119" y="78"/>
                  <a:pt x="117" y="78"/>
                </a:cubicBezTo>
                <a:cubicBezTo>
                  <a:pt x="110" y="78"/>
                  <a:pt x="103" y="76"/>
                  <a:pt x="97" y="72"/>
                </a:cubicBezTo>
                <a:cubicBezTo>
                  <a:pt x="94" y="71"/>
                  <a:pt x="92" y="68"/>
                  <a:pt x="89" y="66"/>
                </a:cubicBezTo>
                <a:cubicBezTo>
                  <a:pt x="87" y="68"/>
                  <a:pt x="84" y="71"/>
                  <a:pt x="81" y="72"/>
                </a:cubicBezTo>
                <a:cubicBezTo>
                  <a:pt x="75" y="76"/>
                  <a:pt x="68" y="78"/>
                  <a:pt x="61" y="78"/>
                </a:cubicBezTo>
                <a:cubicBezTo>
                  <a:pt x="59" y="78"/>
                  <a:pt x="57" y="78"/>
                  <a:pt x="55" y="77"/>
                </a:cubicBezTo>
                <a:cubicBezTo>
                  <a:pt x="54" y="79"/>
                  <a:pt x="53" y="80"/>
                  <a:pt x="52" y="82"/>
                </a:cubicBezTo>
                <a:cubicBezTo>
                  <a:pt x="51" y="82"/>
                  <a:pt x="51" y="82"/>
                  <a:pt x="51" y="82"/>
                </a:cubicBezTo>
                <a:cubicBezTo>
                  <a:pt x="50" y="83"/>
                  <a:pt x="49" y="84"/>
                  <a:pt x="48" y="85"/>
                </a:cubicBezTo>
                <a:cubicBezTo>
                  <a:pt x="48" y="85"/>
                  <a:pt x="48" y="85"/>
                  <a:pt x="48" y="85"/>
                </a:cubicBezTo>
                <a:cubicBezTo>
                  <a:pt x="49" y="88"/>
                  <a:pt x="50" y="91"/>
                  <a:pt x="50" y="94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32"/>
                  <a:pt x="50" y="132"/>
                  <a:pt x="50" y="132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50" y="133"/>
                  <a:pt x="50" y="133"/>
                  <a:pt x="50" y="133"/>
                </a:cubicBezTo>
                <a:cubicBezTo>
                  <a:pt x="55" y="141"/>
                  <a:pt x="61" y="149"/>
                  <a:pt x="69" y="155"/>
                </a:cubicBezTo>
                <a:cubicBezTo>
                  <a:pt x="75" y="160"/>
                  <a:pt x="82" y="163"/>
                  <a:pt x="89" y="163"/>
                </a:cubicBezTo>
                <a:cubicBezTo>
                  <a:pt x="96" y="163"/>
                  <a:pt x="102" y="160"/>
                  <a:pt x="109" y="155"/>
                </a:cubicBezTo>
                <a:cubicBezTo>
                  <a:pt x="114" y="151"/>
                  <a:pt x="119" y="146"/>
                  <a:pt x="123" y="140"/>
                </a:cubicBezTo>
                <a:cubicBezTo>
                  <a:pt x="125" y="137"/>
                  <a:pt x="127" y="134"/>
                  <a:pt x="128" y="131"/>
                </a:cubicBezTo>
                <a:close/>
                <a:moveTo>
                  <a:pt x="110" y="16"/>
                </a:moveTo>
                <a:cubicBezTo>
                  <a:pt x="110" y="16"/>
                  <a:pt x="110" y="16"/>
                  <a:pt x="110" y="16"/>
                </a:cubicBezTo>
                <a:cubicBezTo>
                  <a:pt x="104" y="17"/>
                  <a:pt x="99" y="21"/>
                  <a:pt x="95" y="27"/>
                </a:cubicBezTo>
                <a:cubicBezTo>
                  <a:pt x="95" y="27"/>
                  <a:pt x="95" y="27"/>
                  <a:pt x="95" y="27"/>
                </a:cubicBezTo>
                <a:cubicBezTo>
                  <a:pt x="95" y="28"/>
                  <a:pt x="94" y="30"/>
                  <a:pt x="92" y="30"/>
                </a:cubicBezTo>
                <a:cubicBezTo>
                  <a:pt x="89" y="32"/>
                  <a:pt x="85" y="31"/>
                  <a:pt x="83" y="27"/>
                </a:cubicBezTo>
                <a:cubicBezTo>
                  <a:pt x="80" y="21"/>
                  <a:pt x="74" y="17"/>
                  <a:pt x="69" y="16"/>
                </a:cubicBezTo>
                <a:cubicBezTo>
                  <a:pt x="64" y="14"/>
                  <a:pt x="60" y="14"/>
                  <a:pt x="56" y="15"/>
                </a:cubicBezTo>
                <a:cubicBezTo>
                  <a:pt x="55" y="16"/>
                  <a:pt x="55" y="16"/>
                  <a:pt x="55" y="16"/>
                </a:cubicBezTo>
                <a:cubicBezTo>
                  <a:pt x="51" y="17"/>
                  <a:pt x="47" y="19"/>
                  <a:pt x="43" y="22"/>
                </a:cubicBezTo>
                <a:cubicBezTo>
                  <a:pt x="39" y="26"/>
                  <a:pt x="36" y="32"/>
                  <a:pt x="36" y="39"/>
                </a:cubicBezTo>
                <a:cubicBezTo>
                  <a:pt x="36" y="40"/>
                  <a:pt x="37" y="41"/>
                  <a:pt x="37" y="43"/>
                </a:cubicBezTo>
                <a:cubicBezTo>
                  <a:pt x="37" y="44"/>
                  <a:pt x="37" y="45"/>
                  <a:pt x="37" y="46"/>
                </a:cubicBezTo>
                <a:cubicBezTo>
                  <a:pt x="37" y="46"/>
                  <a:pt x="38" y="46"/>
                  <a:pt x="38" y="47"/>
                </a:cubicBezTo>
                <a:cubicBezTo>
                  <a:pt x="38" y="51"/>
                  <a:pt x="35" y="54"/>
                  <a:pt x="31" y="55"/>
                </a:cubicBezTo>
                <a:cubicBezTo>
                  <a:pt x="29" y="55"/>
                  <a:pt x="26" y="56"/>
                  <a:pt x="25" y="58"/>
                </a:cubicBezTo>
                <a:cubicBezTo>
                  <a:pt x="23" y="60"/>
                  <a:pt x="22" y="63"/>
                  <a:pt x="22" y="66"/>
                </a:cubicBezTo>
                <a:cubicBezTo>
                  <a:pt x="22" y="67"/>
                  <a:pt x="22" y="68"/>
                  <a:pt x="22" y="69"/>
                </a:cubicBezTo>
                <a:cubicBezTo>
                  <a:pt x="23" y="70"/>
                  <a:pt x="23" y="71"/>
                  <a:pt x="24" y="72"/>
                </a:cubicBezTo>
                <a:cubicBezTo>
                  <a:pt x="25" y="73"/>
                  <a:pt x="25" y="74"/>
                  <a:pt x="25" y="74"/>
                </a:cubicBezTo>
                <a:cubicBezTo>
                  <a:pt x="27" y="78"/>
                  <a:pt x="25" y="82"/>
                  <a:pt x="21" y="84"/>
                </a:cubicBezTo>
                <a:cubicBezTo>
                  <a:pt x="18" y="85"/>
                  <a:pt x="17" y="86"/>
                  <a:pt x="15" y="89"/>
                </a:cubicBezTo>
                <a:cubicBezTo>
                  <a:pt x="15" y="90"/>
                  <a:pt x="14" y="92"/>
                  <a:pt x="14" y="93"/>
                </a:cubicBezTo>
                <a:cubicBezTo>
                  <a:pt x="14" y="95"/>
                  <a:pt x="14" y="96"/>
                  <a:pt x="15" y="98"/>
                </a:cubicBezTo>
                <a:cubicBezTo>
                  <a:pt x="16" y="100"/>
                  <a:pt x="17" y="102"/>
                  <a:pt x="20" y="103"/>
                </a:cubicBezTo>
                <a:cubicBezTo>
                  <a:pt x="21" y="104"/>
                  <a:pt x="22" y="105"/>
                  <a:pt x="23" y="107"/>
                </a:cubicBezTo>
                <a:cubicBezTo>
                  <a:pt x="25" y="110"/>
                  <a:pt x="23" y="114"/>
                  <a:pt x="20" y="116"/>
                </a:cubicBezTo>
                <a:cubicBezTo>
                  <a:pt x="18" y="117"/>
                  <a:pt x="16" y="119"/>
                  <a:pt x="15" y="121"/>
                </a:cubicBezTo>
                <a:cubicBezTo>
                  <a:pt x="14" y="123"/>
                  <a:pt x="14" y="124"/>
                  <a:pt x="14" y="126"/>
                </a:cubicBezTo>
                <a:cubicBezTo>
                  <a:pt x="14" y="128"/>
                  <a:pt x="15" y="129"/>
                  <a:pt x="15" y="131"/>
                </a:cubicBezTo>
                <a:cubicBezTo>
                  <a:pt x="16" y="133"/>
                  <a:pt x="18" y="135"/>
                  <a:pt x="20" y="136"/>
                </a:cubicBezTo>
                <a:cubicBezTo>
                  <a:pt x="22" y="136"/>
                  <a:pt x="23" y="138"/>
                  <a:pt x="24" y="139"/>
                </a:cubicBezTo>
                <a:cubicBezTo>
                  <a:pt x="26" y="143"/>
                  <a:pt x="24" y="147"/>
                  <a:pt x="20" y="149"/>
                </a:cubicBezTo>
                <a:cubicBezTo>
                  <a:pt x="17" y="150"/>
                  <a:pt x="15" y="152"/>
                  <a:pt x="15" y="155"/>
                </a:cubicBezTo>
                <a:cubicBezTo>
                  <a:pt x="14" y="157"/>
                  <a:pt x="14" y="159"/>
                  <a:pt x="14" y="161"/>
                </a:cubicBezTo>
                <a:cubicBezTo>
                  <a:pt x="15" y="163"/>
                  <a:pt x="16" y="165"/>
                  <a:pt x="17" y="166"/>
                </a:cubicBezTo>
                <a:cubicBezTo>
                  <a:pt x="19" y="168"/>
                  <a:pt x="21" y="169"/>
                  <a:pt x="25" y="169"/>
                </a:cubicBezTo>
                <a:cubicBezTo>
                  <a:pt x="28" y="169"/>
                  <a:pt x="31" y="168"/>
                  <a:pt x="33" y="166"/>
                </a:cubicBezTo>
                <a:cubicBezTo>
                  <a:pt x="35" y="164"/>
                  <a:pt x="36" y="162"/>
                  <a:pt x="36" y="159"/>
                </a:cubicBezTo>
                <a:cubicBezTo>
                  <a:pt x="36" y="126"/>
                  <a:pt x="36" y="126"/>
                  <a:pt x="36" y="126"/>
                </a:cubicBezTo>
                <a:cubicBezTo>
                  <a:pt x="36" y="94"/>
                  <a:pt x="36" y="94"/>
                  <a:pt x="36" y="94"/>
                </a:cubicBezTo>
                <a:cubicBezTo>
                  <a:pt x="36" y="92"/>
                  <a:pt x="36" y="91"/>
                  <a:pt x="35" y="90"/>
                </a:cubicBezTo>
                <a:cubicBezTo>
                  <a:pt x="35" y="89"/>
                  <a:pt x="34" y="88"/>
                  <a:pt x="33" y="87"/>
                </a:cubicBezTo>
                <a:cubicBezTo>
                  <a:pt x="33" y="86"/>
                  <a:pt x="32" y="86"/>
                  <a:pt x="32" y="85"/>
                </a:cubicBezTo>
                <a:cubicBezTo>
                  <a:pt x="31" y="81"/>
                  <a:pt x="33" y="77"/>
                  <a:pt x="36" y="76"/>
                </a:cubicBezTo>
                <a:cubicBezTo>
                  <a:pt x="38" y="75"/>
                  <a:pt x="40" y="74"/>
                  <a:pt x="41" y="73"/>
                </a:cubicBezTo>
                <a:cubicBezTo>
                  <a:pt x="41" y="73"/>
                  <a:pt x="41" y="73"/>
                  <a:pt x="41" y="73"/>
                </a:cubicBezTo>
                <a:cubicBezTo>
                  <a:pt x="42" y="71"/>
                  <a:pt x="43" y="70"/>
                  <a:pt x="43" y="68"/>
                </a:cubicBezTo>
                <a:cubicBezTo>
                  <a:pt x="43" y="67"/>
                  <a:pt x="44" y="67"/>
                  <a:pt x="44" y="67"/>
                </a:cubicBezTo>
                <a:cubicBezTo>
                  <a:pt x="45" y="63"/>
                  <a:pt x="49" y="61"/>
                  <a:pt x="53" y="62"/>
                </a:cubicBezTo>
                <a:cubicBezTo>
                  <a:pt x="54" y="63"/>
                  <a:pt x="55" y="63"/>
                  <a:pt x="57" y="63"/>
                </a:cubicBezTo>
                <a:cubicBezTo>
                  <a:pt x="57" y="63"/>
                  <a:pt x="57" y="63"/>
                  <a:pt x="57" y="63"/>
                </a:cubicBezTo>
                <a:cubicBezTo>
                  <a:pt x="58" y="64"/>
                  <a:pt x="60" y="64"/>
                  <a:pt x="61" y="64"/>
                </a:cubicBezTo>
                <a:cubicBezTo>
                  <a:pt x="66" y="64"/>
                  <a:pt x="70" y="62"/>
                  <a:pt x="74" y="60"/>
                </a:cubicBezTo>
                <a:cubicBezTo>
                  <a:pt x="78" y="58"/>
                  <a:pt x="81" y="55"/>
                  <a:pt x="83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4" y="50"/>
                  <a:pt x="85" y="49"/>
                  <a:pt x="86" y="48"/>
                </a:cubicBezTo>
                <a:cubicBezTo>
                  <a:pt x="89" y="46"/>
                  <a:pt x="93" y="47"/>
                  <a:pt x="95" y="51"/>
                </a:cubicBezTo>
                <a:cubicBezTo>
                  <a:pt x="97" y="55"/>
                  <a:pt x="101" y="58"/>
                  <a:pt x="104" y="60"/>
                </a:cubicBezTo>
                <a:cubicBezTo>
                  <a:pt x="108" y="62"/>
                  <a:pt x="112" y="64"/>
                  <a:pt x="117" y="64"/>
                </a:cubicBezTo>
                <a:cubicBezTo>
                  <a:pt x="119" y="64"/>
                  <a:pt x="120" y="64"/>
                  <a:pt x="121" y="63"/>
                </a:cubicBezTo>
                <a:cubicBezTo>
                  <a:pt x="123" y="63"/>
                  <a:pt x="124" y="63"/>
                  <a:pt x="125" y="62"/>
                </a:cubicBezTo>
                <a:cubicBezTo>
                  <a:pt x="126" y="62"/>
                  <a:pt x="126" y="62"/>
                  <a:pt x="127" y="62"/>
                </a:cubicBezTo>
                <a:cubicBezTo>
                  <a:pt x="130" y="61"/>
                  <a:pt x="134" y="64"/>
                  <a:pt x="135" y="68"/>
                </a:cubicBezTo>
                <a:cubicBezTo>
                  <a:pt x="135" y="70"/>
                  <a:pt x="136" y="71"/>
                  <a:pt x="137" y="73"/>
                </a:cubicBezTo>
                <a:cubicBezTo>
                  <a:pt x="137" y="73"/>
                  <a:pt x="137" y="73"/>
                  <a:pt x="137" y="73"/>
                </a:cubicBezTo>
                <a:cubicBezTo>
                  <a:pt x="138" y="74"/>
                  <a:pt x="140" y="75"/>
                  <a:pt x="142" y="76"/>
                </a:cubicBezTo>
                <a:cubicBezTo>
                  <a:pt x="142" y="76"/>
                  <a:pt x="142" y="76"/>
                  <a:pt x="142" y="76"/>
                </a:cubicBezTo>
                <a:cubicBezTo>
                  <a:pt x="142" y="76"/>
                  <a:pt x="143" y="77"/>
                  <a:pt x="144" y="77"/>
                </a:cubicBezTo>
                <a:cubicBezTo>
                  <a:pt x="147" y="80"/>
                  <a:pt x="147" y="84"/>
                  <a:pt x="145" y="87"/>
                </a:cubicBezTo>
                <a:cubicBezTo>
                  <a:pt x="144" y="88"/>
                  <a:pt x="143" y="89"/>
                  <a:pt x="143" y="90"/>
                </a:cubicBezTo>
                <a:cubicBezTo>
                  <a:pt x="143" y="91"/>
                  <a:pt x="142" y="93"/>
                  <a:pt x="142" y="94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2" y="159"/>
                  <a:pt x="142" y="159"/>
                  <a:pt x="142" y="159"/>
                </a:cubicBezTo>
                <a:cubicBezTo>
                  <a:pt x="142" y="162"/>
                  <a:pt x="144" y="164"/>
                  <a:pt x="146" y="166"/>
                </a:cubicBezTo>
                <a:cubicBezTo>
                  <a:pt x="148" y="168"/>
                  <a:pt x="150" y="169"/>
                  <a:pt x="153" y="169"/>
                </a:cubicBezTo>
                <a:cubicBezTo>
                  <a:pt x="157" y="169"/>
                  <a:pt x="159" y="168"/>
                  <a:pt x="161" y="166"/>
                </a:cubicBezTo>
                <a:cubicBezTo>
                  <a:pt x="163" y="165"/>
                  <a:pt x="163" y="163"/>
                  <a:pt x="164" y="161"/>
                </a:cubicBezTo>
                <a:cubicBezTo>
                  <a:pt x="164" y="161"/>
                  <a:pt x="164" y="161"/>
                  <a:pt x="164" y="161"/>
                </a:cubicBezTo>
                <a:cubicBezTo>
                  <a:pt x="164" y="159"/>
                  <a:pt x="164" y="157"/>
                  <a:pt x="164" y="155"/>
                </a:cubicBezTo>
                <a:cubicBezTo>
                  <a:pt x="163" y="152"/>
                  <a:pt x="161" y="150"/>
                  <a:pt x="158" y="149"/>
                </a:cubicBezTo>
                <a:cubicBezTo>
                  <a:pt x="156" y="148"/>
                  <a:pt x="155" y="147"/>
                  <a:pt x="154" y="145"/>
                </a:cubicBezTo>
                <a:cubicBezTo>
                  <a:pt x="153" y="141"/>
                  <a:pt x="154" y="137"/>
                  <a:pt x="158" y="136"/>
                </a:cubicBezTo>
                <a:cubicBezTo>
                  <a:pt x="160" y="135"/>
                  <a:pt x="162" y="133"/>
                  <a:pt x="163" y="131"/>
                </a:cubicBezTo>
                <a:cubicBezTo>
                  <a:pt x="163" y="131"/>
                  <a:pt x="163" y="131"/>
                  <a:pt x="163" y="131"/>
                </a:cubicBezTo>
                <a:cubicBezTo>
                  <a:pt x="164" y="129"/>
                  <a:pt x="164" y="128"/>
                  <a:pt x="164" y="126"/>
                </a:cubicBezTo>
                <a:cubicBezTo>
                  <a:pt x="164" y="124"/>
                  <a:pt x="164" y="123"/>
                  <a:pt x="163" y="121"/>
                </a:cubicBezTo>
                <a:cubicBezTo>
                  <a:pt x="162" y="119"/>
                  <a:pt x="161" y="117"/>
                  <a:pt x="159" y="116"/>
                </a:cubicBezTo>
                <a:cubicBezTo>
                  <a:pt x="157" y="115"/>
                  <a:pt x="156" y="115"/>
                  <a:pt x="155" y="113"/>
                </a:cubicBezTo>
                <a:cubicBezTo>
                  <a:pt x="154" y="110"/>
                  <a:pt x="155" y="105"/>
                  <a:pt x="158" y="104"/>
                </a:cubicBezTo>
                <a:cubicBezTo>
                  <a:pt x="161" y="102"/>
                  <a:pt x="163" y="100"/>
                  <a:pt x="164" y="98"/>
                </a:cubicBezTo>
                <a:cubicBezTo>
                  <a:pt x="164" y="96"/>
                  <a:pt x="164" y="95"/>
                  <a:pt x="164" y="93"/>
                </a:cubicBezTo>
                <a:cubicBezTo>
                  <a:pt x="164" y="92"/>
                  <a:pt x="164" y="90"/>
                  <a:pt x="163" y="89"/>
                </a:cubicBezTo>
                <a:cubicBezTo>
                  <a:pt x="162" y="86"/>
                  <a:pt x="160" y="85"/>
                  <a:pt x="157" y="84"/>
                </a:cubicBezTo>
                <a:cubicBezTo>
                  <a:pt x="157" y="84"/>
                  <a:pt x="157" y="84"/>
                  <a:pt x="157" y="84"/>
                </a:cubicBezTo>
                <a:cubicBezTo>
                  <a:pt x="156" y="83"/>
                  <a:pt x="156" y="83"/>
                  <a:pt x="155" y="82"/>
                </a:cubicBezTo>
                <a:cubicBezTo>
                  <a:pt x="152" y="80"/>
                  <a:pt x="152" y="76"/>
                  <a:pt x="154" y="73"/>
                </a:cubicBezTo>
                <a:cubicBezTo>
                  <a:pt x="155" y="72"/>
                  <a:pt x="155" y="71"/>
                  <a:pt x="156" y="69"/>
                </a:cubicBezTo>
                <a:cubicBezTo>
                  <a:pt x="156" y="68"/>
                  <a:pt x="156" y="67"/>
                  <a:pt x="156" y="66"/>
                </a:cubicBezTo>
                <a:cubicBezTo>
                  <a:pt x="156" y="63"/>
                  <a:pt x="156" y="60"/>
                  <a:pt x="154" y="59"/>
                </a:cubicBezTo>
                <a:cubicBezTo>
                  <a:pt x="154" y="58"/>
                  <a:pt x="154" y="58"/>
                  <a:pt x="154" y="58"/>
                </a:cubicBezTo>
                <a:cubicBezTo>
                  <a:pt x="152" y="56"/>
                  <a:pt x="149" y="55"/>
                  <a:pt x="147" y="55"/>
                </a:cubicBezTo>
                <a:cubicBezTo>
                  <a:pt x="146" y="55"/>
                  <a:pt x="146" y="55"/>
                  <a:pt x="146" y="55"/>
                </a:cubicBezTo>
                <a:cubicBezTo>
                  <a:pt x="142" y="53"/>
                  <a:pt x="140" y="50"/>
                  <a:pt x="141" y="46"/>
                </a:cubicBezTo>
                <a:cubicBezTo>
                  <a:pt x="141" y="45"/>
                  <a:pt x="141" y="44"/>
                  <a:pt x="142" y="43"/>
                </a:cubicBezTo>
                <a:cubicBezTo>
                  <a:pt x="142" y="43"/>
                  <a:pt x="142" y="43"/>
                  <a:pt x="142" y="43"/>
                </a:cubicBezTo>
                <a:cubicBezTo>
                  <a:pt x="142" y="41"/>
                  <a:pt x="142" y="40"/>
                  <a:pt x="142" y="39"/>
                </a:cubicBezTo>
                <a:cubicBezTo>
                  <a:pt x="142" y="32"/>
                  <a:pt x="139" y="26"/>
                  <a:pt x="135" y="22"/>
                </a:cubicBezTo>
                <a:cubicBezTo>
                  <a:pt x="135" y="22"/>
                  <a:pt x="135" y="22"/>
                  <a:pt x="135" y="22"/>
                </a:cubicBezTo>
                <a:cubicBezTo>
                  <a:pt x="132" y="19"/>
                  <a:pt x="128" y="17"/>
                  <a:pt x="123" y="15"/>
                </a:cubicBezTo>
                <a:cubicBezTo>
                  <a:pt x="119" y="14"/>
                  <a:pt x="114" y="14"/>
                  <a:pt x="110" y="16"/>
                </a:cubicBezTo>
                <a:close/>
                <a:moveTo>
                  <a:pt x="178" y="164"/>
                </a:moveTo>
                <a:cubicBezTo>
                  <a:pt x="178" y="164"/>
                  <a:pt x="178" y="164"/>
                  <a:pt x="178" y="164"/>
                </a:cubicBezTo>
                <a:cubicBezTo>
                  <a:pt x="178" y="164"/>
                  <a:pt x="178" y="164"/>
                  <a:pt x="178" y="164"/>
                </a:cubicBezTo>
                <a:cubicBezTo>
                  <a:pt x="178" y="164"/>
                  <a:pt x="178" y="164"/>
                  <a:pt x="178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TextBox 2588"/>
          <p:cNvSpPr txBox="1">
            <a:spLocks noChangeArrowheads="1"/>
          </p:cNvSpPr>
          <p:nvPr/>
        </p:nvSpPr>
        <p:spPr bwMode="auto">
          <a:xfrm>
            <a:off x="547760" y="3722216"/>
            <a:ext cx="18920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品牌全案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9" name="TextBox 2588"/>
          <p:cNvSpPr txBox="1">
            <a:spLocks noChangeArrowheads="1"/>
          </p:cNvSpPr>
          <p:nvPr/>
        </p:nvSpPr>
        <p:spPr bwMode="auto">
          <a:xfrm>
            <a:off x="1432434" y="4140941"/>
            <a:ext cx="18920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视频动画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2" name="TextBox 2588"/>
          <p:cNvSpPr txBox="1">
            <a:spLocks noChangeArrowheads="1"/>
          </p:cNvSpPr>
          <p:nvPr/>
        </p:nvSpPr>
        <p:spPr bwMode="auto">
          <a:xfrm>
            <a:off x="7232690" y="5037888"/>
            <a:ext cx="18920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VI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企业形象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5" name="TextBox 2588"/>
          <p:cNvSpPr txBox="1">
            <a:spLocks noChangeArrowheads="1"/>
          </p:cNvSpPr>
          <p:nvPr/>
        </p:nvSpPr>
        <p:spPr bwMode="auto">
          <a:xfrm>
            <a:off x="5231517" y="5481985"/>
            <a:ext cx="18920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PPT / KEYNOTE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8" name="TextBox 2588"/>
          <p:cNvSpPr txBox="1">
            <a:spLocks noChangeArrowheads="1"/>
          </p:cNvSpPr>
          <p:nvPr/>
        </p:nvSpPr>
        <p:spPr bwMode="auto">
          <a:xfrm>
            <a:off x="9832570" y="3707039"/>
            <a:ext cx="18920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书籍画册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0" name="TextBox 2588"/>
          <p:cNvSpPr txBox="1">
            <a:spLocks noChangeArrowheads="1"/>
          </p:cNvSpPr>
          <p:nvPr/>
        </p:nvSpPr>
        <p:spPr bwMode="auto">
          <a:xfrm>
            <a:off x="8939795" y="4169969"/>
            <a:ext cx="18920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视频动画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1" name="TextBox 2588"/>
          <p:cNvSpPr txBox="1">
            <a:spLocks noChangeArrowheads="1"/>
          </p:cNvSpPr>
          <p:nvPr/>
        </p:nvSpPr>
        <p:spPr bwMode="auto">
          <a:xfrm>
            <a:off x="3143135" y="5038317"/>
            <a:ext cx="18920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VI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企业形象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3" name="TextBox 2588"/>
          <p:cNvSpPr txBox="1">
            <a:spLocks noChangeArrowheads="1"/>
          </p:cNvSpPr>
          <p:nvPr/>
        </p:nvSpPr>
        <p:spPr bwMode="auto">
          <a:xfrm>
            <a:off x="2273502" y="4583918"/>
            <a:ext cx="18920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品牌全案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4" name="TextBox 2588"/>
          <p:cNvSpPr txBox="1">
            <a:spLocks noChangeArrowheads="1"/>
          </p:cNvSpPr>
          <p:nvPr/>
        </p:nvSpPr>
        <p:spPr bwMode="auto">
          <a:xfrm>
            <a:off x="8100796" y="4596307"/>
            <a:ext cx="18920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品牌全案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01"/>
          <p:cNvCxnSpPr/>
          <p:nvPr/>
        </p:nvCxnSpPr>
        <p:spPr>
          <a:xfrm flipH="1">
            <a:off x="3391913" y="3843279"/>
            <a:ext cx="2673685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own Arrow Callout 133"/>
          <p:cNvSpPr/>
          <p:nvPr/>
        </p:nvSpPr>
        <p:spPr>
          <a:xfrm>
            <a:off x="3343768" y="1985876"/>
            <a:ext cx="2769975" cy="1743022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4" name="Sev01"/>
          <p:cNvSpPr>
            <a:spLocks noChangeAspect="1"/>
          </p:cNvSpPr>
          <p:nvPr/>
        </p:nvSpPr>
        <p:spPr>
          <a:xfrm>
            <a:off x="4603238" y="3728898"/>
            <a:ext cx="251035" cy="25103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5" name="Straight Connector 141"/>
          <p:cNvCxnSpPr/>
          <p:nvPr/>
        </p:nvCxnSpPr>
        <p:spPr>
          <a:xfrm flipH="1">
            <a:off x="6158201" y="3843279"/>
            <a:ext cx="2673685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own Arrow Callout 144"/>
          <p:cNvSpPr/>
          <p:nvPr/>
        </p:nvSpPr>
        <p:spPr>
          <a:xfrm flipV="1">
            <a:off x="6110056" y="3987567"/>
            <a:ext cx="2769975" cy="1743022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7" name="Sev01"/>
          <p:cNvSpPr>
            <a:spLocks noChangeAspect="1"/>
          </p:cNvSpPr>
          <p:nvPr/>
        </p:nvSpPr>
        <p:spPr>
          <a:xfrm>
            <a:off x="7369526" y="3728898"/>
            <a:ext cx="251035" cy="25103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8" name="Sev01"/>
          <p:cNvSpPr>
            <a:spLocks noChangeAspect="1"/>
          </p:cNvSpPr>
          <p:nvPr/>
        </p:nvSpPr>
        <p:spPr>
          <a:xfrm>
            <a:off x="9806351" y="4093005"/>
            <a:ext cx="917334" cy="917333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9" name="Straight Connector 149"/>
          <p:cNvCxnSpPr/>
          <p:nvPr/>
        </p:nvCxnSpPr>
        <p:spPr>
          <a:xfrm flipH="1">
            <a:off x="8928177" y="3843279"/>
            <a:ext cx="2673685" cy="0"/>
          </a:xfrm>
          <a:prstGeom prst="line">
            <a:avLst/>
          </a:prstGeom>
          <a:ln w="1905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wn Arrow Callout 152"/>
          <p:cNvSpPr/>
          <p:nvPr/>
        </p:nvSpPr>
        <p:spPr>
          <a:xfrm>
            <a:off x="8892268" y="1985876"/>
            <a:ext cx="2769975" cy="1743022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1" name="Sev01"/>
          <p:cNvSpPr>
            <a:spLocks noChangeAspect="1"/>
          </p:cNvSpPr>
          <p:nvPr/>
        </p:nvSpPr>
        <p:spPr>
          <a:xfrm>
            <a:off x="10139500" y="3728898"/>
            <a:ext cx="251035" cy="25103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2" name="Sev01"/>
          <p:cNvSpPr>
            <a:spLocks noChangeAspect="1"/>
          </p:cNvSpPr>
          <p:nvPr/>
        </p:nvSpPr>
        <p:spPr>
          <a:xfrm>
            <a:off x="7036376" y="2697299"/>
            <a:ext cx="917334" cy="917333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3" name="Sev01"/>
          <p:cNvSpPr>
            <a:spLocks noChangeAspect="1"/>
          </p:cNvSpPr>
          <p:nvPr/>
        </p:nvSpPr>
        <p:spPr>
          <a:xfrm>
            <a:off x="4261007" y="4093005"/>
            <a:ext cx="917334" cy="91733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cxnSp>
        <p:nvCxnSpPr>
          <p:cNvPr id="14" name="Straight Connector 141"/>
          <p:cNvCxnSpPr/>
          <p:nvPr/>
        </p:nvCxnSpPr>
        <p:spPr>
          <a:xfrm flipH="1">
            <a:off x="599009" y="3843279"/>
            <a:ext cx="2673685" cy="0"/>
          </a:xfrm>
          <a:prstGeom prst="line">
            <a:avLst/>
          </a:prstGeom>
          <a:ln w="19050">
            <a:solidFill>
              <a:schemeClr val="bg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own Arrow Callout 144"/>
          <p:cNvSpPr/>
          <p:nvPr/>
        </p:nvSpPr>
        <p:spPr>
          <a:xfrm flipV="1">
            <a:off x="550863" y="3987567"/>
            <a:ext cx="2769975" cy="1743022"/>
          </a:xfrm>
          <a:prstGeom prst="downArrowCallout">
            <a:avLst>
              <a:gd name="adj1" fmla="val 25776"/>
              <a:gd name="adj2" fmla="val 9254"/>
              <a:gd name="adj3" fmla="val 9254"/>
              <a:gd name="adj4" fmla="val 9074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6" name="Sev01"/>
          <p:cNvSpPr>
            <a:spLocks noChangeAspect="1"/>
          </p:cNvSpPr>
          <p:nvPr/>
        </p:nvSpPr>
        <p:spPr>
          <a:xfrm>
            <a:off x="1810332" y="3728898"/>
            <a:ext cx="251035" cy="25103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7" name="Sev01"/>
          <p:cNvSpPr>
            <a:spLocks noChangeAspect="1"/>
          </p:cNvSpPr>
          <p:nvPr/>
        </p:nvSpPr>
        <p:spPr>
          <a:xfrm>
            <a:off x="1477183" y="2697299"/>
            <a:ext cx="917334" cy="917333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3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8" name="Freeform 62"/>
          <p:cNvSpPr>
            <a:spLocks noEditPoints="1"/>
          </p:cNvSpPr>
          <p:nvPr/>
        </p:nvSpPr>
        <p:spPr bwMode="auto">
          <a:xfrm>
            <a:off x="4422686" y="4286894"/>
            <a:ext cx="593977" cy="529555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1" name="Freeform 86"/>
          <p:cNvSpPr>
            <a:spLocks noEditPoints="1"/>
          </p:cNvSpPr>
          <p:nvPr/>
        </p:nvSpPr>
        <p:spPr bwMode="auto">
          <a:xfrm>
            <a:off x="1636756" y="2886782"/>
            <a:ext cx="598188" cy="538367"/>
          </a:xfrm>
          <a:custGeom>
            <a:avLst/>
            <a:gdLst>
              <a:gd name="T0" fmla="*/ 327 w 327"/>
              <a:gd name="T1" fmla="*/ 130 h 294"/>
              <a:gd name="T2" fmla="*/ 163 w 327"/>
              <a:gd name="T3" fmla="*/ 0 h 294"/>
              <a:gd name="T4" fmla="*/ 0 w 327"/>
              <a:gd name="T5" fmla="*/ 130 h 294"/>
              <a:gd name="T6" fmla="*/ 163 w 327"/>
              <a:gd name="T7" fmla="*/ 260 h 294"/>
              <a:gd name="T8" fmla="*/ 219 w 327"/>
              <a:gd name="T9" fmla="*/ 253 h 294"/>
              <a:gd name="T10" fmla="*/ 267 w 327"/>
              <a:gd name="T11" fmla="*/ 292 h 294"/>
              <a:gd name="T12" fmla="*/ 271 w 327"/>
              <a:gd name="T13" fmla="*/ 294 h 294"/>
              <a:gd name="T14" fmla="*/ 273 w 327"/>
              <a:gd name="T15" fmla="*/ 292 h 294"/>
              <a:gd name="T16" fmla="*/ 270 w 327"/>
              <a:gd name="T17" fmla="*/ 229 h 294"/>
              <a:gd name="T18" fmla="*/ 327 w 327"/>
              <a:gd name="T19" fmla="*/ 130 h 294"/>
              <a:gd name="T20" fmla="*/ 228 w 327"/>
              <a:gd name="T21" fmla="*/ 186 h 294"/>
              <a:gd name="T22" fmla="*/ 101 w 327"/>
              <a:gd name="T23" fmla="*/ 186 h 294"/>
              <a:gd name="T24" fmla="*/ 89 w 327"/>
              <a:gd name="T25" fmla="*/ 174 h 294"/>
              <a:gd name="T26" fmla="*/ 101 w 327"/>
              <a:gd name="T27" fmla="*/ 163 h 294"/>
              <a:gd name="T28" fmla="*/ 228 w 327"/>
              <a:gd name="T29" fmla="*/ 163 h 294"/>
              <a:gd name="T30" fmla="*/ 240 w 327"/>
              <a:gd name="T31" fmla="*/ 174 h 294"/>
              <a:gd name="T32" fmla="*/ 228 w 327"/>
              <a:gd name="T33" fmla="*/ 186 h 294"/>
              <a:gd name="T34" fmla="*/ 228 w 327"/>
              <a:gd name="T35" fmla="*/ 137 h 294"/>
              <a:gd name="T36" fmla="*/ 101 w 327"/>
              <a:gd name="T37" fmla="*/ 137 h 294"/>
              <a:gd name="T38" fmla="*/ 89 w 327"/>
              <a:gd name="T39" fmla="*/ 125 h 294"/>
              <a:gd name="T40" fmla="*/ 101 w 327"/>
              <a:gd name="T41" fmla="*/ 114 h 294"/>
              <a:gd name="T42" fmla="*/ 228 w 327"/>
              <a:gd name="T43" fmla="*/ 114 h 294"/>
              <a:gd name="T44" fmla="*/ 240 w 327"/>
              <a:gd name="T45" fmla="*/ 125 h 294"/>
              <a:gd name="T46" fmla="*/ 228 w 327"/>
              <a:gd name="T47" fmla="*/ 137 h 294"/>
              <a:gd name="T48" fmla="*/ 228 w 327"/>
              <a:gd name="T49" fmla="*/ 88 h 294"/>
              <a:gd name="T50" fmla="*/ 101 w 327"/>
              <a:gd name="T51" fmla="*/ 88 h 294"/>
              <a:gd name="T52" fmla="*/ 89 w 327"/>
              <a:gd name="T53" fmla="*/ 76 h 294"/>
              <a:gd name="T54" fmla="*/ 101 w 327"/>
              <a:gd name="T55" fmla="*/ 65 h 294"/>
              <a:gd name="T56" fmla="*/ 228 w 327"/>
              <a:gd name="T57" fmla="*/ 65 h 294"/>
              <a:gd name="T58" fmla="*/ 240 w 327"/>
              <a:gd name="T59" fmla="*/ 76 h 294"/>
              <a:gd name="T60" fmla="*/ 228 w 327"/>
              <a:gd name="T61" fmla="*/ 88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7" h="294">
                <a:moveTo>
                  <a:pt x="327" y="130"/>
                </a:moveTo>
                <a:cubicBezTo>
                  <a:pt x="327" y="58"/>
                  <a:pt x="254" y="0"/>
                  <a:pt x="163" y="0"/>
                </a:cubicBezTo>
                <a:cubicBezTo>
                  <a:pt x="73" y="0"/>
                  <a:pt x="0" y="58"/>
                  <a:pt x="0" y="130"/>
                </a:cubicBezTo>
                <a:cubicBezTo>
                  <a:pt x="0" y="202"/>
                  <a:pt x="73" y="260"/>
                  <a:pt x="163" y="260"/>
                </a:cubicBezTo>
                <a:cubicBezTo>
                  <a:pt x="183" y="260"/>
                  <a:pt x="202" y="258"/>
                  <a:pt x="219" y="253"/>
                </a:cubicBezTo>
                <a:cubicBezTo>
                  <a:pt x="267" y="292"/>
                  <a:pt x="267" y="292"/>
                  <a:pt x="267" y="292"/>
                </a:cubicBezTo>
                <a:cubicBezTo>
                  <a:pt x="268" y="293"/>
                  <a:pt x="270" y="294"/>
                  <a:pt x="271" y="294"/>
                </a:cubicBezTo>
                <a:cubicBezTo>
                  <a:pt x="272" y="294"/>
                  <a:pt x="273" y="293"/>
                  <a:pt x="273" y="292"/>
                </a:cubicBezTo>
                <a:cubicBezTo>
                  <a:pt x="270" y="229"/>
                  <a:pt x="270" y="229"/>
                  <a:pt x="270" y="229"/>
                </a:cubicBezTo>
                <a:cubicBezTo>
                  <a:pt x="305" y="205"/>
                  <a:pt x="327" y="170"/>
                  <a:pt x="327" y="130"/>
                </a:cubicBezTo>
                <a:close/>
                <a:moveTo>
                  <a:pt x="228" y="186"/>
                </a:moveTo>
                <a:cubicBezTo>
                  <a:pt x="101" y="186"/>
                  <a:pt x="101" y="186"/>
                  <a:pt x="101" y="186"/>
                </a:cubicBezTo>
                <a:cubicBezTo>
                  <a:pt x="94" y="186"/>
                  <a:pt x="89" y="181"/>
                  <a:pt x="89" y="174"/>
                </a:cubicBezTo>
                <a:cubicBezTo>
                  <a:pt x="89" y="168"/>
                  <a:pt x="94" y="163"/>
                  <a:pt x="101" y="163"/>
                </a:cubicBezTo>
                <a:cubicBezTo>
                  <a:pt x="228" y="163"/>
                  <a:pt x="228" y="163"/>
                  <a:pt x="228" y="163"/>
                </a:cubicBezTo>
                <a:cubicBezTo>
                  <a:pt x="234" y="163"/>
                  <a:pt x="240" y="168"/>
                  <a:pt x="240" y="174"/>
                </a:cubicBezTo>
                <a:cubicBezTo>
                  <a:pt x="240" y="181"/>
                  <a:pt x="234" y="186"/>
                  <a:pt x="228" y="186"/>
                </a:cubicBezTo>
                <a:close/>
                <a:moveTo>
                  <a:pt x="228" y="137"/>
                </a:moveTo>
                <a:cubicBezTo>
                  <a:pt x="101" y="137"/>
                  <a:pt x="101" y="137"/>
                  <a:pt x="101" y="137"/>
                </a:cubicBezTo>
                <a:cubicBezTo>
                  <a:pt x="94" y="137"/>
                  <a:pt x="89" y="132"/>
                  <a:pt x="89" y="125"/>
                </a:cubicBezTo>
                <a:cubicBezTo>
                  <a:pt x="89" y="119"/>
                  <a:pt x="94" y="114"/>
                  <a:pt x="101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34" y="114"/>
                  <a:pt x="240" y="119"/>
                  <a:pt x="240" y="125"/>
                </a:cubicBezTo>
                <a:cubicBezTo>
                  <a:pt x="240" y="132"/>
                  <a:pt x="234" y="137"/>
                  <a:pt x="228" y="137"/>
                </a:cubicBezTo>
                <a:close/>
                <a:moveTo>
                  <a:pt x="228" y="88"/>
                </a:moveTo>
                <a:cubicBezTo>
                  <a:pt x="101" y="88"/>
                  <a:pt x="101" y="88"/>
                  <a:pt x="101" y="88"/>
                </a:cubicBezTo>
                <a:cubicBezTo>
                  <a:pt x="94" y="88"/>
                  <a:pt x="89" y="83"/>
                  <a:pt x="89" y="76"/>
                </a:cubicBezTo>
                <a:cubicBezTo>
                  <a:pt x="89" y="70"/>
                  <a:pt x="94" y="65"/>
                  <a:pt x="101" y="65"/>
                </a:cubicBezTo>
                <a:cubicBezTo>
                  <a:pt x="228" y="65"/>
                  <a:pt x="228" y="65"/>
                  <a:pt x="228" y="65"/>
                </a:cubicBezTo>
                <a:cubicBezTo>
                  <a:pt x="234" y="65"/>
                  <a:pt x="240" y="70"/>
                  <a:pt x="240" y="76"/>
                </a:cubicBezTo>
                <a:cubicBezTo>
                  <a:pt x="240" y="83"/>
                  <a:pt x="234" y="88"/>
                  <a:pt x="228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32" name="Freeform 96"/>
          <p:cNvSpPr>
            <a:spLocks noEditPoints="1"/>
          </p:cNvSpPr>
          <p:nvPr/>
        </p:nvSpPr>
        <p:spPr bwMode="auto">
          <a:xfrm>
            <a:off x="10016418" y="4357762"/>
            <a:ext cx="497201" cy="387819"/>
          </a:xfrm>
          <a:custGeom>
            <a:avLst/>
            <a:gdLst>
              <a:gd name="T0" fmla="*/ 293 w 293"/>
              <a:gd name="T1" fmla="*/ 212 h 228"/>
              <a:gd name="T2" fmla="*/ 293 w 293"/>
              <a:gd name="T3" fmla="*/ 212 h 228"/>
              <a:gd name="T4" fmla="*/ 293 w 293"/>
              <a:gd name="T5" fmla="*/ 17 h 228"/>
              <a:gd name="T6" fmla="*/ 293 w 293"/>
              <a:gd name="T7" fmla="*/ 17 h 228"/>
              <a:gd name="T8" fmla="*/ 292 w 293"/>
              <a:gd name="T9" fmla="*/ 11 h 228"/>
              <a:gd name="T10" fmla="*/ 276 w 293"/>
              <a:gd name="T11" fmla="*/ 0 h 228"/>
              <a:gd name="T12" fmla="*/ 146 w 293"/>
              <a:gd name="T13" fmla="*/ 0 h 228"/>
              <a:gd name="T14" fmla="*/ 16 w 293"/>
              <a:gd name="T15" fmla="*/ 0 h 228"/>
              <a:gd name="T16" fmla="*/ 1 w 293"/>
              <a:gd name="T17" fmla="*/ 11 h 228"/>
              <a:gd name="T18" fmla="*/ 0 w 293"/>
              <a:gd name="T19" fmla="*/ 18 h 228"/>
              <a:gd name="T20" fmla="*/ 0 w 293"/>
              <a:gd name="T21" fmla="*/ 211 h 228"/>
              <a:gd name="T22" fmla="*/ 1 w 293"/>
              <a:gd name="T23" fmla="*/ 217 h 228"/>
              <a:gd name="T24" fmla="*/ 16 w 293"/>
              <a:gd name="T25" fmla="*/ 228 h 228"/>
              <a:gd name="T26" fmla="*/ 146 w 293"/>
              <a:gd name="T27" fmla="*/ 228 h 228"/>
              <a:gd name="T28" fmla="*/ 276 w 293"/>
              <a:gd name="T29" fmla="*/ 228 h 228"/>
              <a:gd name="T30" fmla="*/ 292 w 293"/>
              <a:gd name="T31" fmla="*/ 217 h 228"/>
              <a:gd name="T32" fmla="*/ 293 w 293"/>
              <a:gd name="T33" fmla="*/ 213 h 228"/>
              <a:gd name="T34" fmla="*/ 293 w 293"/>
              <a:gd name="T35" fmla="*/ 213 h 228"/>
              <a:gd name="T36" fmla="*/ 293 w 293"/>
              <a:gd name="T37" fmla="*/ 212 h 228"/>
              <a:gd name="T38" fmla="*/ 276 w 293"/>
              <a:gd name="T39" fmla="*/ 190 h 228"/>
              <a:gd name="T40" fmla="*/ 222 w 293"/>
              <a:gd name="T41" fmla="*/ 145 h 228"/>
              <a:gd name="T42" fmla="*/ 185 w 293"/>
              <a:gd name="T43" fmla="*/ 114 h 228"/>
              <a:gd name="T44" fmla="*/ 222 w 293"/>
              <a:gd name="T45" fmla="*/ 84 h 228"/>
              <a:gd name="T46" fmla="*/ 276 w 293"/>
              <a:gd name="T47" fmla="*/ 38 h 228"/>
              <a:gd name="T48" fmla="*/ 276 w 293"/>
              <a:gd name="T49" fmla="*/ 190 h 228"/>
              <a:gd name="T50" fmla="*/ 276 w 293"/>
              <a:gd name="T51" fmla="*/ 17 h 228"/>
              <a:gd name="T52" fmla="*/ 211 w 293"/>
              <a:gd name="T53" fmla="*/ 71 h 228"/>
              <a:gd name="T54" fmla="*/ 169 w 293"/>
              <a:gd name="T55" fmla="*/ 106 h 228"/>
              <a:gd name="T56" fmla="*/ 146 w 293"/>
              <a:gd name="T57" fmla="*/ 116 h 228"/>
              <a:gd name="T58" fmla="*/ 123 w 293"/>
              <a:gd name="T59" fmla="*/ 106 h 228"/>
              <a:gd name="T60" fmla="*/ 81 w 293"/>
              <a:gd name="T61" fmla="*/ 71 h 228"/>
              <a:gd name="T62" fmla="*/ 16 w 293"/>
              <a:gd name="T63" fmla="*/ 17 h 228"/>
              <a:gd name="T64" fmla="*/ 16 w 293"/>
              <a:gd name="T65" fmla="*/ 17 h 228"/>
              <a:gd name="T66" fmla="*/ 146 w 293"/>
              <a:gd name="T67" fmla="*/ 17 h 228"/>
              <a:gd name="T68" fmla="*/ 276 w 293"/>
              <a:gd name="T69" fmla="*/ 17 h 228"/>
              <a:gd name="T70" fmla="*/ 16 w 293"/>
              <a:gd name="T71" fmla="*/ 38 h 228"/>
              <a:gd name="T72" fmla="*/ 71 w 293"/>
              <a:gd name="T73" fmla="*/ 84 h 228"/>
              <a:gd name="T74" fmla="*/ 107 w 293"/>
              <a:gd name="T75" fmla="*/ 114 h 228"/>
              <a:gd name="T76" fmla="*/ 71 w 293"/>
              <a:gd name="T77" fmla="*/ 145 h 228"/>
              <a:gd name="T78" fmla="*/ 16 w 293"/>
              <a:gd name="T79" fmla="*/ 190 h 228"/>
              <a:gd name="T80" fmla="*/ 16 w 293"/>
              <a:gd name="T81" fmla="*/ 38 h 228"/>
              <a:gd name="T82" fmla="*/ 146 w 293"/>
              <a:gd name="T83" fmla="*/ 212 h 228"/>
              <a:gd name="T84" fmla="*/ 16 w 293"/>
              <a:gd name="T85" fmla="*/ 212 h 228"/>
              <a:gd name="T86" fmla="*/ 16 w 293"/>
              <a:gd name="T87" fmla="*/ 212 h 228"/>
              <a:gd name="T88" fmla="*/ 81 w 293"/>
              <a:gd name="T89" fmla="*/ 158 h 228"/>
              <a:gd name="T90" fmla="*/ 120 w 293"/>
              <a:gd name="T91" fmla="*/ 125 h 228"/>
              <a:gd name="T92" fmla="*/ 146 w 293"/>
              <a:gd name="T93" fmla="*/ 133 h 228"/>
              <a:gd name="T94" fmla="*/ 172 w 293"/>
              <a:gd name="T95" fmla="*/ 125 h 228"/>
              <a:gd name="T96" fmla="*/ 211 w 293"/>
              <a:gd name="T97" fmla="*/ 158 h 228"/>
              <a:gd name="T98" fmla="*/ 276 w 293"/>
              <a:gd name="T99" fmla="*/ 212 h 228"/>
              <a:gd name="T100" fmla="*/ 146 w 293"/>
              <a:gd name="T101" fmla="*/ 21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3" h="228">
                <a:moveTo>
                  <a:pt x="293" y="212"/>
                </a:moveTo>
                <a:cubicBezTo>
                  <a:pt x="293" y="212"/>
                  <a:pt x="293" y="212"/>
                  <a:pt x="293" y="212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7"/>
                  <a:pt x="293" y="17"/>
                  <a:pt x="293" y="17"/>
                </a:cubicBezTo>
                <a:cubicBezTo>
                  <a:pt x="293" y="15"/>
                  <a:pt x="292" y="13"/>
                  <a:pt x="292" y="11"/>
                </a:cubicBezTo>
                <a:cubicBezTo>
                  <a:pt x="289" y="5"/>
                  <a:pt x="283" y="0"/>
                  <a:pt x="276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9" y="0"/>
                  <a:pt x="3" y="5"/>
                  <a:pt x="1" y="11"/>
                </a:cubicBezTo>
                <a:cubicBezTo>
                  <a:pt x="0" y="13"/>
                  <a:pt x="0" y="15"/>
                  <a:pt x="0" y="18"/>
                </a:cubicBezTo>
                <a:cubicBezTo>
                  <a:pt x="0" y="211"/>
                  <a:pt x="0" y="211"/>
                  <a:pt x="0" y="211"/>
                </a:cubicBezTo>
                <a:cubicBezTo>
                  <a:pt x="0" y="213"/>
                  <a:pt x="0" y="215"/>
                  <a:pt x="1" y="217"/>
                </a:cubicBezTo>
                <a:cubicBezTo>
                  <a:pt x="3" y="224"/>
                  <a:pt x="9" y="228"/>
                  <a:pt x="16" y="228"/>
                </a:cubicBezTo>
                <a:cubicBezTo>
                  <a:pt x="146" y="228"/>
                  <a:pt x="146" y="228"/>
                  <a:pt x="146" y="228"/>
                </a:cubicBezTo>
                <a:cubicBezTo>
                  <a:pt x="276" y="228"/>
                  <a:pt x="276" y="228"/>
                  <a:pt x="276" y="228"/>
                </a:cubicBezTo>
                <a:cubicBezTo>
                  <a:pt x="283" y="228"/>
                  <a:pt x="289" y="224"/>
                  <a:pt x="292" y="217"/>
                </a:cubicBezTo>
                <a:cubicBezTo>
                  <a:pt x="292" y="216"/>
                  <a:pt x="292" y="214"/>
                  <a:pt x="293" y="213"/>
                </a:cubicBezTo>
                <a:cubicBezTo>
                  <a:pt x="293" y="213"/>
                  <a:pt x="293" y="213"/>
                  <a:pt x="293" y="213"/>
                </a:cubicBezTo>
                <a:cubicBezTo>
                  <a:pt x="293" y="212"/>
                  <a:pt x="293" y="212"/>
                  <a:pt x="293" y="212"/>
                </a:cubicBezTo>
                <a:close/>
                <a:moveTo>
                  <a:pt x="276" y="190"/>
                </a:moveTo>
                <a:cubicBezTo>
                  <a:pt x="222" y="145"/>
                  <a:pt x="222" y="145"/>
                  <a:pt x="222" y="145"/>
                </a:cubicBezTo>
                <a:cubicBezTo>
                  <a:pt x="185" y="114"/>
                  <a:pt x="185" y="114"/>
                  <a:pt x="185" y="114"/>
                </a:cubicBezTo>
                <a:cubicBezTo>
                  <a:pt x="222" y="84"/>
                  <a:pt x="222" y="84"/>
                  <a:pt x="222" y="84"/>
                </a:cubicBezTo>
                <a:cubicBezTo>
                  <a:pt x="276" y="38"/>
                  <a:pt x="276" y="38"/>
                  <a:pt x="276" y="38"/>
                </a:cubicBezTo>
                <a:lnTo>
                  <a:pt x="276" y="190"/>
                </a:lnTo>
                <a:close/>
                <a:moveTo>
                  <a:pt x="276" y="17"/>
                </a:moveTo>
                <a:cubicBezTo>
                  <a:pt x="211" y="71"/>
                  <a:pt x="211" y="71"/>
                  <a:pt x="211" y="71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63" y="112"/>
                  <a:pt x="155" y="116"/>
                  <a:pt x="146" y="116"/>
                </a:cubicBezTo>
                <a:cubicBezTo>
                  <a:pt x="137" y="116"/>
                  <a:pt x="129" y="112"/>
                  <a:pt x="123" y="106"/>
                </a:cubicBezTo>
                <a:cubicBezTo>
                  <a:pt x="81" y="71"/>
                  <a:pt x="81" y="71"/>
                  <a:pt x="81" y="71"/>
                </a:cubicBezTo>
                <a:cubicBezTo>
                  <a:pt x="16" y="17"/>
                  <a:pt x="16" y="17"/>
                  <a:pt x="16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146" y="17"/>
                  <a:pt x="146" y="17"/>
                  <a:pt x="146" y="17"/>
                </a:cubicBezTo>
                <a:lnTo>
                  <a:pt x="276" y="17"/>
                </a:lnTo>
                <a:close/>
                <a:moveTo>
                  <a:pt x="16" y="38"/>
                </a:moveTo>
                <a:cubicBezTo>
                  <a:pt x="71" y="84"/>
                  <a:pt x="71" y="84"/>
                  <a:pt x="71" y="84"/>
                </a:cubicBezTo>
                <a:cubicBezTo>
                  <a:pt x="107" y="114"/>
                  <a:pt x="107" y="114"/>
                  <a:pt x="107" y="114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6" y="190"/>
                  <a:pt x="16" y="190"/>
                  <a:pt x="16" y="190"/>
                </a:cubicBezTo>
                <a:lnTo>
                  <a:pt x="16" y="38"/>
                </a:lnTo>
                <a:close/>
                <a:moveTo>
                  <a:pt x="146" y="212"/>
                </a:moveTo>
                <a:cubicBezTo>
                  <a:pt x="16" y="212"/>
                  <a:pt x="16" y="212"/>
                  <a:pt x="16" y="212"/>
                </a:cubicBezTo>
                <a:cubicBezTo>
                  <a:pt x="16" y="212"/>
                  <a:pt x="16" y="212"/>
                  <a:pt x="16" y="212"/>
                </a:cubicBezTo>
                <a:cubicBezTo>
                  <a:pt x="81" y="158"/>
                  <a:pt x="81" y="158"/>
                  <a:pt x="81" y="158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8" y="130"/>
                  <a:pt x="137" y="133"/>
                  <a:pt x="146" y="133"/>
                </a:cubicBezTo>
                <a:cubicBezTo>
                  <a:pt x="155" y="133"/>
                  <a:pt x="164" y="130"/>
                  <a:pt x="172" y="125"/>
                </a:cubicBezTo>
                <a:cubicBezTo>
                  <a:pt x="211" y="158"/>
                  <a:pt x="211" y="158"/>
                  <a:pt x="211" y="158"/>
                </a:cubicBezTo>
                <a:cubicBezTo>
                  <a:pt x="276" y="212"/>
                  <a:pt x="276" y="212"/>
                  <a:pt x="276" y="212"/>
                </a:cubicBezTo>
                <a:lnTo>
                  <a:pt x="146" y="2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6260206" y="4861960"/>
            <a:ext cx="2469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2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我们整合了多方优势资源，建立了一支由从业十年以上的资深人士组成的核心创作执行团队。</a:t>
            </a:r>
            <a:endParaRPr lang="zh-CN" altLang="en-US" sz="12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9044110" y="2695455"/>
            <a:ext cx="2466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2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我们整合了多方优势资源，建立了一支由从业十年以上的资深人士组成的核心创作执行团队。</a:t>
            </a:r>
            <a:endParaRPr lang="zh-CN" altLang="en-US" sz="12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493918" y="2695455"/>
            <a:ext cx="24696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2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我们整合了多方优势资源，建立了一支由从业十年以上的资深人士组成的核心创作执行团队。</a:t>
            </a:r>
            <a:endParaRPr lang="zh-CN" altLang="en-US" sz="12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697820" y="4861960"/>
            <a:ext cx="2476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2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我们整合了多方优势资源，建立了一支由从业十年以上的资深人士组成的核心创作执行团队。</a:t>
            </a:r>
            <a:endParaRPr lang="zh-CN" altLang="en-US" sz="12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3777469" y="2177077"/>
            <a:ext cx="1902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u="none" strike="noStrike" dirty="0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品牌</a:t>
            </a:r>
            <a:r>
              <a:rPr lang="zh-CN" altLang="en-US" sz="2000" u="none" strike="noStrike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全案</a:t>
            </a:r>
            <a:endParaRPr lang="zh-CN" altLang="en-US" sz="2000" u="none" strike="noStrike" dirty="0">
              <a:solidFill>
                <a:schemeClr val="bg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9325969" y="2177077"/>
            <a:ext cx="1902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u="none" strike="noStrike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视频动画</a:t>
            </a:r>
            <a:endParaRPr lang="en-US" altLang="zh-CN" sz="2000" u="none" strike="noStrike" dirty="0">
              <a:solidFill>
                <a:schemeClr val="bg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984564" y="4358274"/>
            <a:ext cx="1902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书籍画册</a:t>
            </a:r>
            <a:endParaRPr lang="en-US" altLang="zh-CN" sz="20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543757" y="4358274"/>
            <a:ext cx="1902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lang="zh-CN" altLang="en-US" sz="20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培训</a:t>
            </a:r>
            <a:endParaRPr lang="en-US" altLang="zh-CN" sz="20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4462613" y="2606386"/>
            <a:ext cx="532285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10011113" y="2606386"/>
            <a:ext cx="532285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>
            <a:off x="1669708" y="4774622"/>
            <a:ext cx="532285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>
            <a:off x="7228901" y="4774622"/>
            <a:ext cx="532285" cy="0"/>
          </a:xfrm>
          <a:prstGeom prst="line">
            <a:avLst/>
          </a:prstGeom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eform 32"/>
          <p:cNvSpPr>
            <a:spLocks noEditPoints="1"/>
          </p:cNvSpPr>
          <p:nvPr/>
        </p:nvSpPr>
        <p:spPr bwMode="auto">
          <a:xfrm>
            <a:off x="10097118" y="4390766"/>
            <a:ext cx="335800" cy="321810"/>
          </a:xfrm>
          <a:custGeom>
            <a:avLst/>
            <a:gdLst>
              <a:gd name="T0" fmla="*/ 156 w 184"/>
              <a:gd name="T1" fmla="*/ 109 h 177"/>
              <a:gd name="T2" fmla="*/ 142 w 184"/>
              <a:gd name="T3" fmla="*/ 109 h 177"/>
              <a:gd name="T4" fmla="*/ 149 w 184"/>
              <a:gd name="T5" fmla="*/ 91 h 177"/>
              <a:gd name="T6" fmla="*/ 156 w 184"/>
              <a:gd name="T7" fmla="*/ 84 h 177"/>
              <a:gd name="T8" fmla="*/ 142 w 184"/>
              <a:gd name="T9" fmla="*/ 84 h 177"/>
              <a:gd name="T10" fmla="*/ 177 w 184"/>
              <a:gd name="T11" fmla="*/ 36 h 177"/>
              <a:gd name="T12" fmla="*/ 62 w 184"/>
              <a:gd name="T13" fmla="*/ 36 h 177"/>
              <a:gd name="T14" fmla="*/ 91 w 184"/>
              <a:gd name="T15" fmla="*/ 1 h 177"/>
              <a:gd name="T16" fmla="*/ 54 w 184"/>
              <a:gd name="T17" fmla="*/ 32 h 177"/>
              <a:gd name="T18" fmla="*/ 18 w 184"/>
              <a:gd name="T19" fmla="*/ 1 h 177"/>
              <a:gd name="T20" fmla="*/ 46 w 184"/>
              <a:gd name="T21" fmla="*/ 36 h 177"/>
              <a:gd name="T22" fmla="*/ 0 w 184"/>
              <a:gd name="T23" fmla="*/ 43 h 177"/>
              <a:gd name="T24" fmla="*/ 7 w 184"/>
              <a:gd name="T25" fmla="*/ 177 h 177"/>
              <a:gd name="T26" fmla="*/ 184 w 184"/>
              <a:gd name="T27" fmla="*/ 170 h 177"/>
              <a:gd name="T28" fmla="*/ 177 w 184"/>
              <a:gd name="T29" fmla="*/ 36 h 177"/>
              <a:gd name="T30" fmla="*/ 169 w 184"/>
              <a:gd name="T31" fmla="*/ 163 h 177"/>
              <a:gd name="T32" fmla="*/ 14 w 184"/>
              <a:gd name="T33" fmla="*/ 50 h 177"/>
              <a:gd name="T34" fmla="*/ 169 w 184"/>
              <a:gd name="T35" fmla="*/ 163 h 177"/>
              <a:gd name="T36" fmla="*/ 140 w 184"/>
              <a:gd name="T37" fmla="*/ 150 h 177"/>
              <a:gd name="T38" fmla="*/ 158 w 184"/>
              <a:gd name="T39" fmla="*/ 150 h 177"/>
              <a:gd name="T40" fmla="*/ 162 w 184"/>
              <a:gd name="T41" fmla="*/ 140 h 177"/>
              <a:gd name="T42" fmla="*/ 158 w 184"/>
              <a:gd name="T43" fmla="*/ 131 h 177"/>
              <a:gd name="T44" fmla="*/ 140 w 184"/>
              <a:gd name="T45" fmla="*/ 131 h 177"/>
              <a:gd name="T46" fmla="*/ 139 w 184"/>
              <a:gd name="T47" fmla="*/ 149 h 177"/>
              <a:gd name="T48" fmla="*/ 146 w 184"/>
              <a:gd name="T49" fmla="*/ 137 h 177"/>
              <a:gd name="T50" fmla="*/ 146 w 184"/>
              <a:gd name="T51" fmla="*/ 137 h 177"/>
              <a:gd name="T52" fmla="*/ 149 w 184"/>
              <a:gd name="T53" fmla="*/ 136 h 177"/>
              <a:gd name="T54" fmla="*/ 152 w 184"/>
              <a:gd name="T55" fmla="*/ 137 h 177"/>
              <a:gd name="T56" fmla="*/ 152 w 184"/>
              <a:gd name="T57" fmla="*/ 144 h 177"/>
              <a:gd name="T58" fmla="*/ 149 w 184"/>
              <a:gd name="T59" fmla="*/ 145 h 177"/>
              <a:gd name="T60" fmla="*/ 146 w 184"/>
              <a:gd name="T61" fmla="*/ 144 h 177"/>
              <a:gd name="T62" fmla="*/ 146 w 184"/>
              <a:gd name="T63" fmla="*/ 137 h 177"/>
              <a:gd name="T64" fmla="*/ 27 w 184"/>
              <a:gd name="T65" fmla="*/ 152 h 177"/>
              <a:gd name="T66" fmla="*/ 37 w 184"/>
              <a:gd name="T67" fmla="*/ 157 h 177"/>
              <a:gd name="T68" fmla="*/ 128 w 184"/>
              <a:gd name="T69" fmla="*/ 152 h 177"/>
              <a:gd name="T70" fmla="*/ 133 w 184"/>
              <a:gd name="T71" fmla="*/ 71 h 177"/>
              <a:gd name="T72" fmla="*/ 129 w 184"/>
              <a:gd name="T73" fmla="*/ 61 h 177"/>
              <a:gd name="T74" fmla="*/ 128 w 184"/>
              <a:gd name="T75" fmla="*/ 61 h 177"/>
              <a:gd name="T76" fmla="*/ 37 w 184"/>
              <a:gd name="T77" fmla="*/ 56 h 177"/>
              <a:gd name="T78" fmla="*/ 27 w 184"/>
              <a:gd name="T79" fmla="*/ 61 h 177"/>
              <a:gd name="T80" fmla="*/ 22 w 184"/>
              <a:gd name="T81" fmla="*/ 71 h 177"/>
              <a:gd name="T82" fmla="*/ 27 w 184"/>
              <a:gd name="T83" fmla="*/ 152 h 177"/>
              <a:gd name="T84" fmla="*/ 31 w 184"/>
              <a:gd name="T85" fmla="*/ 71 h 177"/>
              <a:gd name="T86" fmla="*/ 33 w 184"/>
              <a:gd name="T87" fmla="*/ 67 h 177"/>
              <a:gd name="T88" fmla="*/ 37 w 184"/>
              <a:gd name="T89" fmla="*/ 65 h 177"/>
              <a:gd name="T90" fmla="*/ 122 w 184"/>
              <a:gd name="T91" fmla="*/ 67 h 177"/>
              <a:gd name="T92" fmla="*/ 124 w 184"/>
              <a:gd name="T93" fmla="*/ 71 h 177"/>
              <a:gd name="T94" fmla="*/ 122 w 184"/>
              <a:gd name="T95" fmla="*/ 146 h 177"/>
              <a:gd name="T96" fmla="*/ 37 w 184"/>
              <a:gd name="T97" fmla="*/ 148 h 177"/>
              <a:gd name="T98" fmla="*/ 33 w 184"/>
              <a:gd name="T99" fmla="*/ 146 h 177"/>
              <a:gd name="T100" fmla="*/ 31 w 184"/>
              <a:gd name="T101" fmla="*/ 71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4" h="177">
                <a:moveTo>
                  <a:pt x="149" y="116"/>
                </a:moveTo>
                <a:cubicBezTo>
                  <a:pt x="153" y="116"/>
                  <a:pt x="156" y="113"/>
                  <a:pt x="156" y="109"/>
                </a:cubicBezTo>
                <a:cubicBezTo>
                  <a:pt x="156" y="105"/>
                  <a:pt x="153" y="102"/>
                  <a:pt x="149" y="102"/>
                </a:cubicBezTo>
                <a:cubicBezTo>
                  <a:pt x="145" y="102"/>
                  <a:pt x="142" y="105"/>
                  <a:pt x="142" y="109"/>
                </a:cubicBezTo>
                <a:cubicBezTo>
                  <a:pt x="142" y="113"/>
                  <a:pt x="145" y="116"/>
                  <a:pt x="149" y="116"/>
                </a:cubicBezTo>
                <a:close/>
                <a:moveTo>
                  <a:pt x="149" y="91"/>
                </a:moveTo>
                <a:cubicBezTo>
                  <a:pt x="149" y="91"/>
                  <a:pt x="149" y="91"/>
                  <a:pt x="149" y="91"/>
                </a:cubicBezTo>
                <a:cubicBezTo>
                  <a:pt x="153" y="91"/>
                  <a:pt x="156" y="88"/>
                  <a:pt x="156" y="84"/>
                </a:cubicBezTo>
                <a:cubicBezTo>
                  <a:pt x="156" y="80"/>
                  <a:pt x="153" y="77"/>
                  <a:pt x="149" y="77"/>
                </a:cubicBezTo>
                <a:cubicBezTo>
                  <a:pt x="145" y="77"/>
                  <a:pt x="142" y="80"/>
                  <a:pt x="142" y="84"/>
                </a:cubicBezTo>
                <a:cubicBezTo>
                  <a:pt x="142" y="88"/>
                  <a:pt x="145" y="91"/>
                  <a:pt x="149" y="91"/>
                </a:cubicBezTo>
                <a:close/>
                <a:moveTo>
                  <a:pt x="177" y="36"/>
                </a:moveTo>
                <a:cubicBezTo>
                  <a:pt x="177" y="36"/>
                  <a:pt x="177" y="36"/>
                  <a:pt x="177" y="36"/>
                </a:cubicBezTo>
                <a:cubicBezTo>
                  <a:pt x="62" y="36"/>
                  <a:pt x="62" y="36"/>
                  <a:pt x="62" y="36"/>
                </a:cubicBezTo>
                <a:cubicBezTo>
                  <a:pt x="91" y="7"/>
                  <a:pt x="91" y="7"/>
                  <a:pt x="91" y="7"/>
                </a:cubicBezTo>
                <a:cubicBezTo>
                  <a:pt x="92" y="5"/>
                  <a:pt x="92" y="3"/>
                  <a:pt x="91" y="1"/>
                </a:cubicBezTo>
                <a:cubicBezTo>
                  <a:pt x="89" y="0"/>
                  <a:pt x="86" y="0"/>
                  <a:pt x="85" y="1"/>
                </a:cubicBezTo>
                <a:cubicBezTo>
                  <a:pt x="54" y="32"/>
                  <a:pt x="54" y="32"/>
                  <a:pt x="54" y="32"/>
                </a:cubicBezTo>
                <a:cubicBezTo>
                  <a:pt x="24" y="1"/>
                  <a:pt x="24" y="1"/>
                  <a:pt x="24" y="1"/>
                </a:cubicBezTo>
                <a:cubicBezTo>
                  <a:pt x="22" y="0"/>
                  <a:pt x="19" y="0"/>
                  <a:pt x="18" y="1"/>
                </a:cubicBezTo>
                <a:cubicBezTo>
                  <a:pt x="16" y="3"/>
                  <a:pt x="16" y="5"/>
                  <a:pt x="18" y="7"/>
                </a:cubicBezTo>
                <a:cubicBezTo>
                  <a:pt x="46" y="36"/>
                  <a:pt x="46" y="36"/>
                  <a:pt x="46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3" y="36"/>
                  <a:pt x="0" y="39"/>
                  <a:pt x="0" y="43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4"/>
                  <a:pt x="3" y="177"/>
                  <a:pt x="7" y="177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80" y="177"/>
                  <a:pt x="184" y="174"/>
                  <a:pt x="184" y="170"/>
                </a:cubicBezTo>
                <a:cubicBezTo>
                  <a:pt x="184" y="43"/>
                  <a:pt x="184" y="43"/>
                  <a:pt x="184" y="43"/>
                </a:cubicBezTo>
                <a:cubicBezTo>
                  <a:pt x="184" y="39"/>
                  <a:pt x="180" y="36"/>
                  <a:pt x="177" y="36"/>
                </a:cubicBezTo>
                <a:close/>
                <a:moveTo>
                  <a:pt x="169" y="163"/>
                </a:moveTo>
                <a:cubicBezTo>
                  <a:pt x="169" y="163"/>
                  <a:pt x="169" y="163"/>
                  <a:pt x="169" y="163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14" y="50"/>
                  <a:pt x="14" y="50"/>
                  <a:pt x="14" y="50"/>
                </a:cubicBezTo>
                <a:cubicBezTo>
                  <a:pt x="169" y="50"/>
                  <a:pt x="169" y="50"/>
                  <a:pt x="169" y="50"/>
                </a:cubicBezTo>
                <a:cubicBezTo>
                  <a:pt x="169" y="163"/>
                  <a:pt x="169" y="163"/>
                  <a:pt x="169" y="163"/>
                </a:cubicBezTo>
                <a:close/>
                <a:moveTo>
                  <a:pt x="140" y="150"/>
                </a:moveTo>
                <a:cubicBezTo>
                  <a:pt x="140" y="150"/>
                  <a:pt x="140" y="150"/>
                  <a:pt x="140" y="150"/>
                </a:cubicBezTo>
                <a:cubicBezTo>
                  <a:pt x="142" y="152"/>
                  <a:pt x="145" y="154"/>
                  <a:pt x="149" y="154"/>
                </a:cubicBezTo>
                <a:cubicBezTo>
                  <a:pt x="152" y="154"/>
                  <a:pt x="156" y="152"/>
                  <a:pt x="158" y="150"/>
                </a:cubicBezTo>
                <a:cubicBezTo>
                  <a:pt x="158" y="150"/>
                  <a:pt x="158" y="150"/>
                  <a:pt x="158" y="150"/>
                </a:cubicBezTo>
                <a:cubicBezTo>
                  <a:pt x="161" y="147"/>
                  <a:pt x="162" y="144"/>
                  <a:pt x="162" y="140"/>
                </a:cubicBezTo>
                <a:cubicBezTo>
                  <a:pt x="162" y="137"/>
                  <a:pt x="161" y="134"/>
                  <a:pt x="158" y="131"/>
                </a:cubicBezTo>
                <a:cubicBezTo>
                  <a:pt x="158" y="131"/>
                  <a:pt x="158" y="131"/>
                  <a:pt x="158" y="131"/>
                </a:cubicBezTo>
                <a:cubicBezTo>
                  <a:pt x="156" y="129"/>
                  <a:pt x="153" y="127"/>
                  <a:pt x="149" y="127"/>
                </a:cubicBezTo>
                <a:cubicBezTo>
                  <a:pt x="145" y="127"/>
                  <a:pt x="142" y="129"/>
                  <a:pt x="140" y="131"/>
                </a:cubicBezTo>
                <a:cubicBezTo>
                  <a:pt x="137" y="134"/>
                  <a:pt x="136" y="137"/>
                  <a:pt x="136" y="140"/>
                </a:cubicBezTo>
                <a:cubicBezTo>
                  <a:pt x="136" y="144"/>
                  <a:pt x="137" y="147"/>
                  <a:pt x="139" y="149"/>
                </a:cubicBezTo>
                <a:cubicBezTo>
                  <a:pt x="140" y="150"/>
                  <a:pt x="140" y="150"/>
                  <a:pt x="140" y="150"/>
                </a:cubicBezTo>
                <a:close/>
                <a:moveTo>
                  <a:pt x="146" y="137"/>
                </a:moveTo>
                <a:cubicBezTo>
                  <a:pt x="146" y="137"/>
                  <a:pt x="146" y="137"/>
                  <a:pt x="146" y="137"/>
                </a:cubicBezTo>
                <a:cubicBezTo>
                  <a:pt x="146" y="137"/>
                  <a:pt x="146" y="137"/>
                  <a:pt x="146" y="137"/>
                </a:cubicBezTo>
                <a:cubicBezTo>
                  <a:pt x="146" y="137"/>
                  <a:pt x="146" y="137"/>
                  <a:pt x="146" y="137"/>
                </a:cubicBezTo>
                <a:cubicBezTo>
                  <a:pt x="147" y="136"/>
                  <a:pt x="148" y="136"/>
                  <a:pt x="149" y="136"/>
                </a:cubicBezTo>
                <a:cubicBezTo>
                  <a:pt x="150" y="136"/>
                  <a:pt x="151" y="136"/>
                  <a:pt x="152" y="137"/>
                </a:cubicBezTo>
                <a:cubicBezTo>
                  <a:pt x="152" y="137"/>
                  <a:pt x="152" y="137"/>
                  <a:pt x="152" y="137"/>
                </a:cubicBezTo>
                <a:cubicBezTo>
                  <a:pt x="153" y="138"/>
                  <a:pt x="154" y="139"/>
                  <a:pt x="154" y="140"/>
                </a:cubicBezTo>
                <a:cubicBezTo>
                  <a:pt x="154" y="142"/>
                  <a:pt x="153" y="143"/>
                  <a:pt x="152" y="144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51" y="145"/>
                  <a:pt x="150" y="145"/>
                  <a:pt x="149" y="145"/>
                </a:cubicBezTo>
                <a:cubicBezTo>
                  <a:pt x="148" y="145"/>
                  <a:pt x="147" y="145"/>
                  <a:pt x="146" y="144"/>
                </a:cubicBezTo>
                <a:cubicBezTo>
                  <a:pt x="146" y="144"/>
                  <a:pt x="146" y="144"/>
                  <a:pt x="146" y="144"/>
                </a:cubicBezTo>
                <a:cubicBezTo>
                  <a:pt x="145" y="143"/>
                  <a:pt x="144" y="142"/>
                  <a:pt x="144" y="140"/>
                </a:cubicBezTo>
                <a:cubicBezTo>
                  <a:pt x="144" y="139"/>
                  <a:pt x="145" y="138"/>
                  <a:pt x="146" y="137"/>
                </a:cubicBezTo>
                <a:close/>
                <a:moveTo>
                  <a:pt x="27" y="152"/>
                </a:moveTo>
                <a:cubicBezTo>
                  <a:pt x="27" y="152"/>
                  <a:pt x="27" y="152"/>
                  <a:pt x="27" y="152"/>
                </a:cubicBezTo>
                <a:cubicBezTo>
                  <a:pt x="27" y="152"/>
                  <a:pt x="27" y="152"/>
                  <a:pt x="27" y="152"/>
                </a:cubicBezTo>
                <a:cubicBezTo>
                  <a:pt x="29" y="155"/>
                  <a:pt x="33" y="157"/>
                  <a:pt x="37" y="157"/>
                </a:cubicBezTo>
                <a:cubicBezTo>
                  <a:pt x="118" y="157"/>
                  <a:pt x="118" y="157"/>
                  <a:pt x="118" y="157"/>
                </a:cubicBezTo>
                <a:cubicBezTo>
                  <a:pt x="122" y="157"/>
                  <a:pt x="126" y="155"/>
                  <a:pt x="128" y="152"/>
                </a:cubicBezTo>
                <a:cubicBezTo>
                  <a:pt x="131" y="150"/>
                  <a:pt x="133" y="146"/>
                  <a:pt x="133" y="142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133" y="67"/>
                  <a:pt x="131" y="63"/>
                  <a:pt x="129" y="61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6" y="58"/>
                  <a:pt x="122" y="56"/>
                  <a:pt x="118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3" y="56"/>
                  <a:pt x="29" y="58"/>
                  <a:pt x="27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4" y="63"/>
                  <a:pt x="22" y="67"/>
                  <a:pt x="22" y="71"/>
                </a:cubicBezTo>
                <a:cubicBezTo>
                  <a:pt x="22" y="142"/>
                  <a:pt x="22" y="142"/>
                  <a:pt x="22" y="142"/>
                </a:cubicBezTo>
                <a:cubicBezTo>
                  <a:pt x="22" y="146"/>
                  <a:pt x="24" y="149"/>
                  <a:pt x="27" y="152"/>
                </a:cubicBezTo>
                <a:cubicBezTo>
                  <a:pt x="27" y="152"/>
                  <a:pt x="27" y="152"/>
                  <a:pt x="27" y="152"/>
                </a:cubicBezTo>
                <a:close/>
                <a:moveTo>
                  <a:pt x="31" y="71"/>
                </a:moveTo>
                <a:cubicBezTo>
                  <a:pt x="31" y="71"/>
                  <a:pt x="31" y="71"/>
                  <a:pt x="31" y="71"/>
                </a:cubicBezTo>
                <a:cubicBezTo>
                  <a:pt x="31" y="69"/>
                  <a:pt x="31" y="68"/>
                  <a:pt x="33" y="67"/>
                </a:cubicBezTo>
                <a:cubicBezTo>
                  <a:pt x="33" y="67"/>
                  <a:pt x="33" y="67"/>
                  <a:pt x="33" y="67"/>
                </a:cubicBezTo>
                <a:cubicBezTo>
                  <a:pt x="34" y="65"/>
                  <a:pt x="36" y="65"/>
                  <a:pt x="37" y="65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20" y="65"/>
                  <a:pt x="121" y="65"/>
                  <a:pt x="122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4" y="68"/>
                  <a:pt x="124" y="69"/>
                  <a:pt x="124" y="71"/>
                </a:cubicBezTo>
                <a:cubicBezTo>
                  <a:pt x="124" y="142"/>
                  <a:pt x="124" y="142"/>
                  <a:pt x="124" y="142"/>
                </a:cubicBezTo>
                <a:cubicBezTo>
                  <a:pt x="124" y="144"/>
                  <a:pt x="124" y="145"/>
                  <a:pt x="122" y="146"/>
                </a:cubicBezTo>
                <a:cubicBezTo>
                  <a:pt x="121" y="148"/>
                  <a:pt x="120" y="148"/>
                  <a:pt x="118" y="148"/>
                </a:cubicBezTo>
                <a:cubicBezTo>
                  <a:pt x="37" y="148"/>
                  <a:pt x="37" y="148"/>
                  <a:pt x="37" y="148"/>
                </a:cubicBezTo>
                <a:cubicBezTo>
                  <a:pt x="36" y="148"/>
                  <a:pt x="34" y="148"/>
                  <a:pt x="33" y="146"/>
                </a:cubicBezTo>
                <a:cubicBezTo>
                  <a:pt x="33" y="146"/>
                  <a:pt x="33" y="146"/>
                  <a:pt x="33" y="146"/>
                </a:cubicBezTo>
                <a:cubicBezTo>
                  <a:pt x="31" y="145"/>
                  <a:pt x="31" y="144"/>
                  <a:pt x="31" y="142"/>
                </a:cubicBezTo>
                <a:cubicBezTo>
                  <a:pt x="31" y="71"/>
                  <a:pt x="31" y="71"/>
                  <a:pt x="31" y="7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119"/>
          <p:cNvSpPr>
            <a:spLocks noEditPoints="1"/>
          </p:cNvSpPr>
          <p:nvPr/>
        </p:nvSpPr>
        <p:spPr bwMode="auto">
          <a:xfrm>
            <a:off x="4552474" y="4408257"/>
            <a:ext cx="334400" cy="286828"/>
          </a:xfrm>
          <a:custGeom>
            <a:avLst/>
            <a:gdLst>
              <a:gd name="T0" fmla="*/ 83 w 183"/>
              <a:gd name="T1" fmla="*/ 126 h 158"/>
              <a:gd name="T2" fmla="*/ 63 w 183"/>
              <a:gd name="T3" fmla="*/ 126 h 158"/>
              <a:gd name="T4" fmla="*/ 58 w 183"/>
              <a:gd name="T5" fmla="*/ 130 h 158"/>
              <a:gd name="T6" fmla="*/ 63 w 183"/>
              <a:gd name="T7" fmla="*/ 134 h 158"/>
              <a:gd name="T8" fmla="*/ 83 w 183"/>
              <a:gd name="T9" fmla="*/ 134 h 158"/>
              <a:gd name="T10" fmla="*/ 87 w 183"/>
              <a:gd name="T11" fmla="*/ 130 h 158"/>
              <a:gd name="T12" fmla="*/ 83 w 183"/>
              <a:gd name="T13" fmla="*/ 126 h 158"/>
              <a:gd name="T14" fmla="*/ 46 w 183"/>
              <a:gd name="T15" fmla="*/ 126 h 158"/>
              <a:gd name="T16" fmla="*/ 46 w 183"/>
              <a:gd name="T17" fmla="*/ 126 h 158"/>
              <a:gd name="T18" fmla="*/ 25 w 183"/>
              <a:gd name="T19" fmla="*/ 126 h 158"/>
              <a:gd name="T20" fmla="*/ 21 w 183"/>
              <a:gd name="T21" fmla="*/ 130 h 158"/>
              <a:gd name="T22" fmla="*/ 25 w 183"/>
              <a:gd name="T23" fmla="*/ 134 h 158"/>
              <a:gd name="T24" fmla="*/ 46 w 183"/>
              <a:gd name="T25" fmla="*/ 134 h 158"/>
              <a:gd name="T26" fmla="*/ 50 w 183"/>
              <a:gd name="T27" fmla="*/ 130 h 158"/>
              <a:gd name="T28" fmla="*/ 46 w 183"/>
              <a:gd name="T29" fmla="*/ 126 h 158"/>
              <a:gd name="T30" fmla="*/ 120 w 183"/>
              <a:gd name="T31" fmla="*/ 126 h 158"/>
              <a:gd name="T32" fmla="*/ 120 w 183"/>
              <a:gd name="T33" fmla="*/ 126 h 158"/>
              <a:gd name="T34" fmla="*/ 100 w 183"/>
              <a:gd name="T35" fmla="*/ 126 h 158"/>
              <a:gd name="T36" fmla="*/ 96 w 183"/>
              <a:gd name="T37" fmla="*/ 130 h 158"/>
              <a:gd name="T38" fmla="*/ 100 w 183"/>
              <a:gd name="T39" fmla="*/ 134 h 158"/>
              <a:gd name="T40" fmla="*/ 120 w 183"/>
              <a:gd name="T41" fmla="*/ 134 h 158"/>
              <a:gd name="T42" fmla="*/ 124 w 183"/>
              <a:gd name="T43" fmla="*/ 130 h 158"/>
              <a:gd name="T44" fmla="*/ 120 w 183"/>
              <a:gd name="T45" fmla="*/ 126 h 158"/>
              <a:gd name="T46" fmla="*/ 23 w 183"/>
              <a:gd name="T47" fmla="*/ 116 h 158"/>
              <a:gd name="T48" fmla="*/ 23 w 183"/>
              <a:gd name="T49" fmla="*/ 116 h 158"/>
              <a:gd name="T50" fmla="*/ 160 w 183"/>
              <a:gd name="T51" fmla="*/ 116 h 158"/>
              <a:gd name="T52" fmla="*/ 164 w 183"/>
              <a:gd name="T53" fmla="*/ 111 h 158"/>
              <a:gd name="T54" fmla="*/ 164 w 183"/>
              <a:gd name="T55" fmla="*/ 25 h 158"/>
              <a:gd name="T56" fmla="*/ 160 w 183"/>
              <a:gd name="T57" fmla="*/ 21 h 158"/>
              <a:gd name="T58" fmla="*/ 23 w 183"/>
              <a:gd name="T59" fmla="*/ 21 h 158"/>
              <a:gd name="T60" fmla="*/ 19 w 183"/>
              <a:gd name="T61" fmla="*/ 25 h 158"/>
              <a:gd name="T62" fmla="*/ 19 w 183"/>
              <a:gd name="T63" fmla="*/ 111 h 158"/>
              <a:gd name="T64" fmla="*/ 23 w 183"/>
              <a:gd name="T65" fmla="*/ 116 h 158"/>
              <a:gd name="T66" fmla="*/ 27 w 183"/>
              <a:gd name="T67" fmla="*/ 29 h 158"/>
              <a:gd name="T68" fmla="*/ 27 w 183"/>
              <a:gd name="T69" fmla="*/ 29 h 158"/>
              <a:gd name="T70" fmla="*/ 156 w 183"/>
              <a:gd name="T71" fmla="*/ 29 h 158"/>
              <a:gd name="T72" fmla="*/ 156 w 183"/>
              <a:gd name="T73" fmla="*/ 107 h 158"/>
              <a:gd name="T74" fmla="*/ 27 w 183"/>
              <a:gd name="T75" fmla="*/ 107 h 158"/>
              <a:gd name="T76" fmla="*/ 27 w 183"/>
              <a:gd name="T77" fmla="*/ 29 h 158"/>
              <a:gd name="T78" fmla="*/ 176 w 183"/>
              <a:gd name="T79" fmla="*/ 0 h 158"/>
              <a:gd name="T80" fmla="*/ 176 w 183"/>
              <a:gd name="T81" fmla="*/ 0 h 158"/>
              <a:gd name="T82" fmla="*/ 7 w 183"/>
              <a:gd name="T83" fmla="*/ 0 h 158"/>
              <a:gd name="T84" fmla="*/ 0 w 183"/>
              <a:gd name="T85" fmla="*/ 7 h 158"/>
              <a:gd name="T86" fmla="*/ 0 w 183"/>
              <a:gd name="T87" fmla="*/ 151 h 158"/>
              <a:gd name="T88" fmla="*/ 7 w 183"/>
              <a:gd name="T89" fmla="*/ 158 h 158"/>
              <a:gd name="T90" fmla="*/ 176 w 183"/>
              <a:gd name="T91" fmla="*/ 158 h 158"/>
              <a:gd name="T92" fmla="*/ 183 w 183"/>
              <a:gd name="T93" fmla="*/ 151 h 158"/>
              <a:gd name="T94" fmla="*/ 183 w 183"/>
              <a:gd name="T95" fmla="*/ 7 h 158"/>
              <a:gd name="T96" fmla="*/ 176 w 183"/>
              <a:gd name="T97" fmla="*/ 0 h 158"/>
              <a:gd name="T98" fmla="*/ 169 w 183"/>
              <a:gd name="T99" fmla="*/ 144 h 158"/>
              <a:gd name="T100" fmla="*/ 169 w 183"/>
              <a:gd name="T101" fmla="*/ 144 h 158"/>
              <a:gd name="T102" fmla="*/ 14 w 183"/>
              <a:gd name="T103" fmla="*/ 144 h 158"/>
              <a:gd name="T104" fmla="*/ 14 w 183"/>
              <a:gd name="T105" fmla="*/ 14 h 158"/>
              <a:gd name="T106" fmla="*/ 169 w 183"/>
              <a:gd name="T107" fmla="*/ 14 h 158"/>
              <a:gd name="T108" fmla="*/ 169 w 183"/>
              <a:gd name="T109" fmla="*/ 144 h 158"/>
              <a:gd name="T110" fmla="*/ 157 w 183"/>
              <a:gd name="T111" fmla="*/ 126 h 158"/>
              <a:gd name="T112" fmla="*/ 157 w 183"/>
              <a:gd name="T113" fmla="*/ 126 h 158"/>
              <a:gd name="T114" fmla="*/ 137 w 183"/>
              <a:gd name="T115" fmla="*/ 126 h 158"/>
              <a:gd name="T116" fmla="*/ 133 w 183"/>
              <a:gd name="T117" fmla="*/ 130 h 158"/>
              <a:gd name="T118" fmla="*/ 137 w 183"/>
              <a:gd name="T119" fmla="*/ 134 h 158"/>
              <a:gd name="T120" fmla="*/ 157 w 183"/>
              <a:gd name="T121" fmla="*/ 134 h 158"/>
              <a:gd name="T122" fmla="*/ 162 w 183"/>
              <a:gd name="T123" fmla="*/ 130 h 158"/>
              <a:gd name="T124" fmla="*/ 157 w 183"/>
              <a:gd name="T125" fmla="*/ 12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3" h="158">
                <a:moveTo>
                  <a:pt x="83" y="126"/>
                </a:moveTo>
                <a:cubicBezTo>
                  <a:pt x="63" y="126"/>
                  <a:pt x="63" y="126"/>
                  <a:pt x="63" y="126"/>
                </a:cubicBezTo>
                <a:cubicBezTo>
                  <a:pt x="60" y="126"/>
                  <a:pt x="58" y="128"/>
                  <a:pt x="58" y="130"/>
                </a:cubicBezTo>
                <a:cubicBezTo>
                  <a:pt x="58" y="132"/>
                  <a:pt x="60" y="134"/>
                  <a:pt x="63" y="134"/>
                </a:cubicBezTo>
                <a:cubicBezTo>
                  <a:pt x="83" y="134"/>
                  <a:pt x="83" y="134"/>
                  <a:pt x="83" y="134"/>
                </a:cubicBezTo>
                <a:cubicBezTo>
                  <a:pt x="85" y="134"/>
                  <a:pt x="87" y="132"/>
                  <a:pt x="87" y="130"/>
                </a:cubicBezTo>
                <a:cubicBezTo>
                  <a:pt x="87" y="128"/>
                  <a:pt x="85" y="126"/>
                  <a:pt x="83" y="126"/>
                </a:cubicBezTo>
                <a:close/>
                <a:moveTo>
                  <a:pt x="46" y="126"/>
                </a:moveTo>
                <a:cubicBezTo>
                  <a:pt x="46" y="126"/>
                  <a:pt x="46" y="126"/>
                  <a:pt x="46" y="126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3" y="126"/>
                  <a:pt x="21" y="128"/>
                  <a:pt x="21" y="130"/>
                </a:cubicBezTo>
                <a:cubicBezTo>
                  <a:pt x="21" y="132"/>
                  <a:pt x="23" y="134"/>
                  <a:pt x="25" y="134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48" y="134"/>
                  <a:pt x="50" y="132"/>
                  <a:pt x="50" y="130"/>
                </a:cubicBezTo>
                <a:cubicBezTo>
                  <a:pt x="50" y="128"/>
                  <a:pt x="48" y="126"/>
                  <a:pt x="46" y="126"/>
                </a:cubicBezTo>
                <a:close/>
                <a:moveTo>
                  <a:pt x="120" y="126"/>
                </a:moveTo>
                <a:cubicBezTo>
                  <a:pt x="120" y="126"/>
                  <a:pt x="120" y="126"/>
                  <a:pt x="120" y="126"/>
                </a:cubicBezTo>
                <a:cubicBezTo>
                  <a:pt x="100" y="126"/>
                  <a:pt x="100" y="126"/>
                  <a:pt x="100" y="126"/>
                </a:cubicBezTo>
                <a:cubicBezTo>
                  <a:pt x="97" y="126"/>
                  <a:pt x="96" y="128"/>
                  <a:pt x="96" y="130"/>
                </a:cubicBezTo>
                <a:cubicBezTo>
                  <a:pt x="96" y="132"/>
                  <a:pt x="97" y="134"/>
                  <a:pt x="100" y="134"/>
                </a:cubicBezTo>
                <a:cubicBezTo>
                  <a:pt x="120" y="134"/>
                  <a:pt x="120" y="134"/>
                  <a:pt x="120" y="134"/>
                </a:cubicBezTo>
                <a:cubicBezTo>
                  <a:pt x="122" y="134"/>
                  <a:pt x="124" y="132"/>
                  <a:pt x="124" y="130"/>
                </a:cubicBezTo>
                <a:cubicBezTo>
                  <a:pt x="124" y="128"/>
                  <a:pt x="122" y="126"/>
                  <a:pt x="120" y="126"/>
                </a:cubicBezTo>
                <a:close/>
                <a:moveTo>
                  <a:pt x="23" y="116"/>
                </a:moveTo>
                <a:cubicBezTo>
                  <a:pt x="23" y="116"/>
                  <a:pt x="23" y="116"/>
                  <a:pt x="23" y="116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62" y="116"/>
                  <a:pt x="164" y="114"/>
                  <a:pt x="164" y="111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64" y="23"/>
                  <a:pt x="162" y="21"/>
                  <a:pt x="160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1" y="21"/>
                  <a:pt x="19" y="23"/>
                  <a:pt x="19" y="25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19" y="114"/>
                  <a:pt x="21" y="116"/>
                  <a:pt x="23" y="116"/>
                </a:cubicBezTo>
                <a:close/>
                <a:moveTo>
                  <a:pt x="27" y="29"/>
                </a:moveTo>
                <a:cubicBezTo>
                  <a:pt x="27" y="29"/>
                  <a:pt x="27" y="29"/>
                  <a:pt x="27" y="29"/>
                </a:cubicBezTo>
                <a:cubicBezTo>
                  <a:pt x="156" y="29"/>
                  <a:pt x="156" y="29"/>
                  <a:pt x="156" y="29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7" y="29"/>
                  <a:pt x="27" y="29"/>
                  <a:pt x="27" y="29"/>
                </a:cubicBezTo>
                <a:close/>
                <a:moveTo>
                  <a:pt x="176" y="0"/>
                </a:moveTo>
                <a:cubicBezTo>
                  <a:pt x="176" y="0"/>
                  <a:pt x="176" y="0"/>
                  <a:pt x="176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5"/>
                  <a:pt x="3" y="158"/>
                  <a:pt x="7" y="158"/>
                </a:cubicBezTo>
                <a:cubicBezTo>
                  <a:pt x="176" y="158"/>
                  <a:pt x="176" y="158"/>
                  <a:pt x="176" y="158"/>
                </a:cubicBezTo>
                <a:cubicBezTo>
                  <a:pt x="180" y="158"/>
                  <a:pt x="183" y="155"/>
                  <a:pt x="183" y="151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3"/>
                  <a:pt x="180" y="0"/>
                  <a:pt x="176" y="0"/>
                </a:cubicBezTo>
                <a:close/>
                <a:moveTo>
                  <a:pt x="169" y="144"/>
                </a:moveTo>
                <a:cubicBezTo>
                  <a:pt x="169" y="144"/>
                  <a:pt x="169" y="144"/>
                  <a:pt x="169" y="144"/>
                </a:cubicBezTo>
                <a:cubicBezTo>
                  <a:pt x="14" y="144"/>
                  <a:pt x="14" y="144"/>
                  <a:pt x="14" y="144"/>
                </a:cubicBezTo>
                <a:cubicBezTo>
                  <a:pt x="14" y="14"/>
                  <a:pt x="14" y="14"/>
                  <a:pt x="14" y="14"/>
                </a:cubicBezTo>
                <a:cubicBezTo>
                  <a:pt x="169" y="14"/>
                  <a:pt x="169" y="14"/>
                  <a:pt x="169" y="14"/>
                </a:cubicBezTo>
                <a:cubicBezTo>
                  <a:pt x="169" y="144"/>
                  <a:pt x="169" y="144"/>
                  <a:pt x="169" y="144"/>
                </a:cubicBezTo>
                <a:close/>
                <a:moveTo>
                  <a:pt x="157" y="126"/>
                </a:moveTo>
                <a:cubicBezTo>
                  <a:pt x="157" y="126"/>
                  <a:pt x="157" y="126"/>
                  <a:pt x="157" y="126"/>
                </a:cubicBezTo>
                <a:cubicBezTo>
                  <a:pt x="137" y="126"/>
                  <a:pt x="137" y="126"/>
                  <a:pt x="137" y="126"/>
                </a:cubicBezTo>
                <a:cubicBezTo>
                  <a:pt x="135" y="126"/>
                  <a:pt x="133" y="128"/>
                  <a:pt x="133" y="130"/>
                </a:cubicBezTo>
                <a:cubicBezTo>
                  <a:pt x="133" y="132"/>
                  <a:pt x="135" y="134"/>
                  <a:pt x="137" y="134"/>
                </a:cubicBezTo>
                <a:cubicBezTo>
                  <a:pt x="157" y="134"/>
                  <a:pt x="157" y="134"/>
                  <a:pt x="157" y="134"/>
                </a:cubicBezTo>
                <a:cubicBezTo>
                  <a:pt x="160" y="134"/>
                  <a:pt x="162" y="132"/>
                  <a:pt x="162" y="130"/>
                </a:cubicBezTo>
                <a:cubicBezTo>
                  <a:pt x="162" y="128"/>
                  <a:pt x="160" y="126"/>
                  <a:pt x="157" y="1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28"/>
          <p:cNvSpPr>
            <a:spLocks noEditPoints="1"/>
          </p:cNvSpPr>
          <p:nvPr/>
        </p:nvSpPr>
        <p:spPr bwMode="auto">
          <a:xfrm>
            <a:off x="7290764" y="3023044"/>
            <a:ext cx="408558" cy="265842"/>
          </a:xfrm>
          <a:custGeom>
            <a:avLst/>
            <a:gdLst>
              <a:gd name="T0" fmla="*/ 28 w 224"/>
              <a:gd name="T1" fmla="*/ 0 h 146"/>
              <a:gd name="T2" fmla="*/ 28 w 224"/>
              <a:gd name="T3" fmla="*/ 0 h 146"/>
              <a:gd name="T4" fmla="*/ 197 w 224"/>
              <a:gd name="T5" fmla="*/ 0 h 146"/>
              <a:gd name="T6" fmla="*/ 204 w 224"/>
              <a:gd name="T7" fmla="*/ 7 h 146"/>
              <a:gd name="T8" fmla="*/ 204 w 224"/>
              <a:gd name="T9" fmla="*/ 7 h 146"/>
              <a:gd name="T10" fmla="*/ 204 w 224"/>
              <a:gd name="T11" fmla="*/ 119 h 146"/>
              <a:gd name="T12" fmla="*/ 197 w 224"/>
              <a:gd name="T13" fmla="*/ 126 h 146"/>
              <a:gd name="T14" fmla="*/ 197 w 224"/>
              <a:gd name="T15" fmla="*/ 126 h 146"/>
              <a:gd name="T16" fmla="*/ 28 w 224"/>
              <a:gd name="T17" fmla="*/ 126 h 146"/>
              <a:gd name="T18" fmla="*/ 21 w 224"/>
              <a:gd name="T19" fmla="*/ 119 h 146"/>
              <a:gd name="T20" fmla="*/ 21 w 224"/>
              <a:gd name="T21" fmla="*/ 119 h 146"/>
              <a:gd name="T22" fmla="*/ 21 w 224"/>
              <a:gd name="T23" fmla="*/ 7 h 146"/>
              <a:gd name="T24" fmla="*/ 28 w 224"/>
              <a:gd name="T25" fmla="*/ 0 h 146"/>
              <a:gd name="T26" fmla="*/ 7 w 224"/>
              <a:gd name="T27" fmla="*/ 146 h 146"/>
              <a:gd name="T28" fmla="*/ 7 w 224"/>
              <a:gd name="T29" fmla="*/ 146 h 146"/>
              <a:gd name="T30" fmla="*/ 0 w 224"/>
              <a:gd name="T31" fmla="*/ 139 h 146"/>
              <a:gd name="T32" fmla="*/ 7 w 224"/>
              <a:gd name="T33" fmla="*/ 132 h 146"/>
              <a:gd name="T34" fmla="*/ 217 w 224"/>
              <a:gd name="T35" fmla="*/ 132 h 146"/>
              <a:gd name="T36" fmla="*/ 224 w 224"/>
              <a:gd name="T37" fmla="*/ 139 h 146"/>
              <a:gd name="T38" fmla="*/ 217 w 224"/>
              <a:gd name="T39" fmla="*/ 146 h 146"/>
              <a:gd name="T40" fmla="*/ 7 w 224"/>
              <a:gd name="T41" fmla="*/ 146 h 146"/>
              <a:gd name="T42" fmla="*/ 190 w 224"/>
              <a:gd name="T43" fmla="*/ 14 h 146"/>
              <a:gd name="T44" fmla="*/ 190 w 224"/>
              <a:gd name="T45" fmla="*/ 14 h 146"/>
              <a:gd name="T46" fmla="*/ 35 w 224"/>
              <a:gd name="T47" fmla="*/ 14 h 146"/>
              <a:gd name="T48" fmla="*/ 35 w 224"/>
              <a:gd name="T49" fmla="*/ 112 h 146"/>
              <a:gd name="T50" fmla="*/ 190 w 224"/>
              <a:gd name="T51" fmla="*/ 112 h 146"/>
              <a:gd name="T52" fmla="*/ 190 w 224"/>
              <a:gd name="T53" fmla="*/ 14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4" h="146">
                <a:moveTo>
                  <a:pt x="28" y="0"/>
                </a:moveTo>
                <a:cubicBezTo>
                  <a:pt x="28" y="0"/>
                  <a:pt x="28" y="0"/>
                  <a:pt x="28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201" y="0"/>
                  <a:pt x="204" y="3"/>
                  <a:pt x="204" y="7"/>
                </a:cubicBezTo>
                <a:cubicBezTo>
                  <a:pt x="204" y="7"/>
                  <a:pt x="204" y="7"/>
                  <a:pt x="204" y="7"/>
                </a:cubicBezTo>
                <a:cubicBezTo>
                  <a:pt x="204" y="119"/>
                  <a:pt x="204" y="119"/>
                  <a:pt x="204" y="119"/>
                </a:cubicBezTo>
                <a:cubicBezTo>
                  <a:pt x="204" y="123"/>
                  <a:pt x="201" y="126"/>
                  <a:pt x="197" y="126"/>
                </a:cubicBezTo>
                <a:cubicBezTo>
                  <a:pt x="197" y="126"/>
                  <a:pt x="197" y="126"/>
                  <a:pt x="197" y="126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4" y="126"/>
                  <a:pt x="21" y="123"/>
                  <a:pt x="21" y="119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3"/>
                  <a:pt x="24" y="0"/>
                  <a:pt x="28" y="0"/>
                </a:cubicBezTo>
                <a:close/>
                <a:moveTo>
                  <a:pt x="7" y="146"/>
                </a:moveTo>
                <a:cubicBezTo>
                  <a:pt x="7" y="146"/>
                  <a:pt x="7" y="146"/>
                  <a:pt x="7" y="146"/>
                </a:cubicBezTo>
                <a:cubicBezTo>
                  <a:pt x="3" y="146"/>
                  <a:pt x="0" y="143"/>
                  <a:pt x="0" y="139"/>
                </a:cubicBezTo>
                <a:cubicBezTo>
                  <a:pt x="0" y="135"/>
                  <a:pt x="3" y="132"/>
                  <a:pt x="7" y="132"/>
                </a:cubicBezTo>
                <a:cubicBezTo>
                  <a:pt x="217" y="132"/>
                  <a:pt x="217" y="132"/>
                  <a:pt x="217" y="132"/>
                </a:cubicBezTo>
                <a:cubicBezTo>
                  <a:pt x="221" y="132"/>
                  <a:pt x="224" y="135"/>
                  <a:pt x="224" y="139"/>
                </a:cubicBezTo>
                <a:cubicBezTo>
                  <a:pt x="224" y="143"/>
                  <a:pt x="221" y="146"/>
                  <a:pt x="217" y="146"/>
                </a:cubicBezTo>
                <a:cubicBezTo>
                  <a:pt x="7" y="146"/>
                  <a:pt x="7" y="146"/>
                  <a:pt x="7" y="146"/>
                </a:cubicBezTo>
                <a:close/>
                <a:moveTo>
                  <a:pt x="190" y="14"/>
                </a:moveTo>
                <a:cubicBezTo>
                  <a:pt x="190" y="14"/>
                  <a:pt x="190" y="14"/>
                  <a:pt x="190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5" y="112"/>
                  <a:pt x="35" y="112"/>
                  <a:pt x="35" y="112"/>
                </a:cubicBezTo>
                <a:cubicBezTo>
                  <a:pt x="190" y="112"/>
                  <a:pt x="190" y="112"/>
                  <a:pt x="190" y="112"/>
                </a:cubicBezTo>
                <a:cubicBezTo>
                  <a:pt x="190" y="14"/>
                  <a:pt x="190" y="14"/>
                  <a:pt x="190" y="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7" name="Freeform 29"/>
          <p:cNvSpPr>
            <a:spLocks noEditPoints="1"/>
          </p:cNvSpPr>
          <p:nvPr/>
        </p:nvSpPr>
        <p:spPr bwMode="auto">
          <a:xfrm>
            <a:off x="1769348" y="3016747"/>
            <a:ext cx="333004" cy="278436"/>
          </a:xfrm>
          <a:custGeom>
            <a:avLst/>
            <a:gdLst>
              <a:gd name="T0" fmla="*/ 7 w 183"/>
              <a:gd name="T1" fmla="*/ 0 h 153"/>
              <a:gd name="T2" fmla="*/ 7 w 183"/>
              <a:gd name="T3" fmla="*/ 0 h 153"/>
              <a:gd name="T4" fmla="*/ 176 w 183"/>
              <a:gd name="T5" fmla="*/ 0 h 153"/>
              <a:gd name="T6" fmla="*/ 183 w 183"/>
              <a:gd name="T7" fmla="*/ 8 h 153"/>
              <a:gd name="T8" fmla="*/ 183 w 183"/>
              <a:gd name="T9" fmla="*/ 8 h 153"/>
              <a:gd name="T10" fmla="*/ 183 w 183"/>
              <a:gd name="T11" fmla="*/ 129 h 153"/>
              <a:gd name="T12" fmla="*/ 176 w 183"/>
              <a:gd name="T13" fmla="*/ 136 h 153"/>
              <a:gd name="T14" fmla="*/ 176 w 183"/>
              <a:gd name="T15" fmla="*/ 136 h 153"/>
              <a:gd name="T16" fmla="*/ 99 w 183"/>
              <a:gd name="T17" fmla="*/ 136 h 153"/>
              <a:gd name="T18" fmla="*/ 99 w 183"/>
              <a:gd name="T19" fmla="*/ 144 h 153"/>
              <a:gd name="T20" fmla="*/ 99 w 183"/>
              <a:gd name="T21" fmla="*/ 145 h 153"/>
              <a:gd name="T22" fmla="*/ 138 w 183"/>
              <a:gd name="T23" fmla="*/ 145 h 153"/>
              <a:gd name="T24" fmla="*/ 142 w 183"/>
              <a:gd name="T25" fmla="*/ 149 h 153"/>
              <a:gd name="T26" fmla="*/ 138 w 183"/>
              <a:gd name="T27" fmla="*/ 153 h 153"/>
              <a:gd name="T28" fmla="*/ 46 w 183"/>
              <a:gd name="T29" fmla="*/ 153 h 153"/>
              <a:gd name="T30" fmla="*/ 41 w 183"/>
              <a:gd name="T31" fmla="*/ 149 h 153"/>
              <a:gd name="T32" fmla="*/ 46 w 183"/>
              <a:gd name="T33" fmla="*/ 145 h 153"/>
              <a:gd name="T34" fmla="*/ 85 w 183"/>
              <a:gd name="T35" fmla="*/ 145 h 153"/>
              <a:gd name="T36" fmla="*/ 85 w 183"/>
              <a:gd name="T37" fmla="*/ 144 h 153"/>
              <a:gd name="T38" fmla="*/ 85 w 183"/>
              <a:gd name="T39" fmla="*/ 136 h 153"/>
              <a:gd name="T40" fmla="*/ 7 w 183"/>
              <a:gd name="T41" fmla="*/ 136 h 153"/>
              <a:gd name="T42" fmla="*/ 0 w 183"/>
              <a:gd name="T43" fmla="*/ 129 h 153"/>
              <a:gd name="T44" fmla="*/ 0 w 183"/>
              <a:gd name="T45" fmla="*/ 129 h 153"/>
              <a:gd name="T46" fmla="*/ 0 w 183"/>
              <a:gd name="T47" fmla="*/ 8 h 153"/>
              <a:gd name="T48" fmla="*/ 7 w 183"/>
              <a:gd name="T49" fmla="*/ 0 h 153"/>
              <a:gd name="T50" fmla="*/ 157 w 183"/>
              <a:gd name="T51" fmla="*/ 102 h 153"/>
              <a:gd name="T52" fmla="*/ 157 w 183"/>
              <a:gd name="T53" fmla="*/ 102 h 153"/>
              <a:gd name="T54" fmla="*/ 150 w 183"/>
              <a:gd name="T55" fmla="*/ 109 h 153"/>
              <a:gd name="T56" fmla="*/ 157 w 183"/>
              <a:gd name="T57" fmla="*/ 117 h 153"/>
              <a:gd name="T58" fmla="*/ 164 w 183"/>
              <a:gd name="T59" fmla="*/ 109 h 153"/>
              <a:gd name="T60" fmla="*/ 157 w 183"/>
              <a:gd name="T61" fmla="*/ 102 h 153"/>
              <a:gd name="T62" fmla="*/ 169 w 183"/>
              <a:gd name="T63" fmla="*/ 15 h 153"/>
              <a:gd name="T64" fmla="*/ 169 w 183"/>
              <a:gd name="T65" fmla="*/ 15 h 153"/>
              <a:gd name="T66" fmla="*/ 14 w 183"/>
              <a:gd name="T67" fmla="*/ 15 h 153"/>
              <a:gd name="T68" fmla="*/ 14 w 183"/>
              <a:gd name="T69" fmla="*/ 122 h 153"/>
              <a:gd name="T70" fmla="*/ 169 w 183"/>
              <a:gd name="T71" fmla="*/ 122 h 153"/>
              <a:gd name="T72" fmla="*/ 169 w 183"/>
              <a:gd name="T73" fmla="*/ 15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3" h="153"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80" y="0"/>
                  <a:pt x="183" y="4"/>
                  <a:pt x="183" y="8"/>
                </a:cubicBezTo>
                <a:cubicBezTo>
                  <a:pt x="183" y="8"/>
                  <a:pt x="183" y="8"/>
                  <a:pt x="183" y="8"/>
                </a:cubicBezTo>
                <a:cubicBezTo>
                  <a:pt x="183" y="129"/>
                  <a:pt x="183" y="129"/>
                  <a:pt x="183" y="129"/>
                </a:cubicBezTo>
                <a:cubicBezTo>
                  <a:pt x="183" y="133"/>
                  <a:pt x="180" y="136"/>
                  <a:pt x="176" y="136"/>
                </a:cubicBezTo>
                <a:cubicBezTo>
                  <a:pt x="176" y="136"/>
                  <a:pt x="176" y="136"/>
                  <a:pt x="176" y="136"/>
                </a:cubicBezTo>
                <a:cubicBezTo>
                  <a:pt x="99" y="136"/>
                  <a:pt x="99" y="136"/>
                  <a:pt x="99" y="136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99" y="145"/>
                  <a:pt x="99" y="145"/>
                  <a:pt x="99" y="145"/>
                </a:cubicBezTo>
                <a:cubicBezTo>
                  <a:pt x="138" y="145"/>
                  <a:pt x="138" y="145"/>
                  <a:pt x="138" y="145"/>
                </a:cubicBezTo>
                <a:cubicBezTo>
                  <a:pt x="140" y="145"/>
                  <a:pt x="142" y="147"/>
                  <a:pt x="142" y="149"/>
                </a:cubicBezTo>
                <a:cubicBezTo>
                  <a:pt x="142" y="151"/>
                  <a:pt x="140" y="153"/>
                  <a:pt x="138" y="153"/>
                </a:cubicBezTo>
                <a:cubicBezTo>
                  <a:pt x="46" y="153"/>
                  <a:pt x="46" y="153"/>
                  <a:pt x="46" y="153"/>
                </a:cubicBezTo>
                <a:cubicBezTo>
                  <a:pt x="43" y="153"/>
                  <a:pt x="41" y="151"/>
                  <a:pt x="41" y="149"/>
                </a:cubicBezTo>
                <a:cubicBezTo>
                  <a:pt x="41" y="147"/>
                  <a:pt x="43" y="145"/>
                  <a:pt x="46" y="145"/>
                </a:cubicBezTo>
                <a:cubicBezTo>
                  <a:pt x="85" y="145"/>
                  <a:pt x="85" y="145"/>
                  <a:pt x="85" y="145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" y="136"/>
                  <a:pt x="7" y="136"/>
                  <a:pt x="7" y="136"/>
                </a:cubicBezTo>
                <a:cubicBezTo>
                  <a:pt x="3" y="136"/>
                  <a:pt x="0" y="133"/>
                  <a:pt x="0" y="129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lose/>
                <a:moveTo>
                  <a:pt x="157" y="102"/>
                </a:moveTo>
                <a:cubicBezTo>
                  <a:pt x="157" y="102"/>
                  <a:pt x="157" y="102"/>
                  <a:pt x="157" y="102"/>
                </a:cubicBezTo>
                <a:cubicBezTo>
                  <a:pt x="153" y="102"/>
                  <a:pt x="150" y="106"/>
                  <a:pt x="150" y="109"/>
                </a:cubicBezTo>
                <a:cubicBezTo>
                  <a:pt x="150" y="113"/>
                  <a:pt x="153" y="117"/>
                  <a:pt x="157" y="117"/>
                </a:cubicBezTo>
                <a:cubicBezTo>
                  <a:pt x="161" y="117"/>
                  <a:pt x="164" y="113"/>
                  <a:pt x="164" y="109"/>
                </a:cubicBezTo>
                <a:cubicBezTo>
                  <a:pt x="164" y="106"/>
                  <a:pt x="161" y="102"/>
                  <a:pt x="157" y="102"/>
                </a:cubicBezTo>
                <a:close/>
                <a:moveTo>
                  <a:pt x="169" y="15"/>
                </a:moveTo>
                <a:cubicBezTo>
                  <a:pt x="169" y="15"/>
                  <a:pt x="169" y="15"/>
                  <a:pt x="169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50"/>
                  <a:pt x="14" y="86"/>
                  <a:pt x="14" y="122"/>
                </a:cubicBezTo>
                <a:cubicBezTo>
                  <a:pt x="66" y="122"/>
                  <a:pt x="118" y="122"/>
                  <a:pt x="169" y="122"/>
                </a:cubicBezTo>
                <a:cubicBezTo>
                  <a:pt x="169" y="86"/>
                  <a:pt x="169" y="50"/>
                  <a:pt x="169" y="1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/>
          <p:nvPr/>
        </p:nvGrpSpPr>
        <p:grpSpPr>
          <a:xfrm>
            <a:off x="3715660" y="2517059"/>
            <a:ext cx="2547257" cy="938667"/>
            <a:chOff x="8184243" y="2379175"/>
            <a:chExt cx="2547257" cy="938667"/>
          </a:xfrm>
        </p:grpSpPr>
        <p:cxnSp>
          <p:nvCxnSpPr>
            <p:cNvPr id="3" name="Straight Connector 16"/>
            <p:cNvCxnSpPr/>
            <p:nvPr/>
          </p:nvCxnSpPr>
          <p:spPr>
            <a:xfrm flipH="1">
              <a:off x="8184243" y="2831643"/>
              <a:ext cx="30815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 w="lg" len="lg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ounded Rectangle 17"/>
            <p:cNvSpPr/>
            <p:nvPr/>
          </p:nvSpPr>
          <p:spPr>
            <a:xfrm>
              <a:off x="8492400" y="2379175"/>
              <a:ext cx="2239100" cy="938667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3715660" y="4018932"/>
            <a:ext cx="2547257" cy="938667"/>
            <a:chOff x="8184243" y="3881048"/>
            <a:chExt cx="2547257" cy="938667"/>
          </a:xfrm>
        </p:grpSpPr>
        <p:cxnSp>
          <p:nvCxnSpPr>
            <p:cNvPr id="6" name="Straight Connector 19"/>
            <p:cNvCxnSpPr/>
            <p:nvPr/>
          </p:nvCxnSpPr>
          <p:spPr>
            <a:xfrm flipH="1">
              <a:off x="8184243" y="4359947"/>
              <a:ext cx="30815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 w="lg" len="lg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20"/>
            <p:cNvSpPr/>
            <p:nvPr/>
          </p:nvSpPr>
          <p:spPr>
            <a:xfrm>
              <a:off x="8492400" y="3881048"/>
              <a:ext cx="2239100" cy="938667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0" name="Freeform 44"/>
          <p:cNvSpPr/>
          <p:nvPr/>
        </p:nvSpPr>
        <p:spPr>
          <a:xfrm>
            <a:off x="671334" y="2333174"/>
            <a:ext cx="1387025" cy="2743466"/>
          </a:xfrm>
          <a:custGeom>
            <a:avLst/>
            <a:gdLst>
              <a:gd name="connsiteX0" fmla="*/ 279481 w 2743466"/>
              <a:gd name="connsiteY0" fmla="*/ 0 h 1676548"/>
              <a:gd name="connsiteX1" fmla="*/ 2463985 w 2743466"/>
              <a:gd name="connsiteY1" fmla="*/ 0 h 1676548"/>
              <a:gd name="connsiteX2" fmla="*/ 2743466 w 2743466"/>
              <a:gd name="connsiteY2" fmla="*/ 279481 h 1676548"/>
              <a:gd name="connsiteX3" fmla="*/ 2743466 w 2743466"/>
              <a:gd name="connsiteY3" fmla="*/ 1676548 h 1676548"/>
              <a:gd name="connsiteX4" fmla="*/ 2743466 w 2743466"/>
              <a:gd name="connsiteY4" fmla="*/ 1676548 h 1676548"/>
              <a:gd name="connsiteX5" fmla="*/ 0 w 2743466"/>
              <a:gd name="connsiteY5" fmla="*/ 1676548 h 1676548"/>
              <a:gd name="connsiteX6" fmla="*/ 0 w 2743466"/>
              <a:gd name="connsiteY6" fmla="*/ 1676548 h 1676548"/>
              <a:gd name="connsiteX7" fmla="*/ 0 w 2743466"/>
              <a:gd name="connsiteY7" fmla="*/ 279481 h 1676548"/>
              <a:gd name="connsiteX8" fmla="*/ 279481 w 2743466"/>
              <a:gd name="connsiteY8" fmla="*/ 0 h 16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466" h="1676548">
                <a:moveTo>
                  <a:pt x="1" y="1505756"/>
                </a:moveTo>
                <a:lnTo>
                  <a:pt x="1" y="170792"/>
                </a:lnTo>
                <a:cubicBezTo>
                  <a:pt x="1" y="76466"/>
                  <a:pt x="204757" y="0"/>
                  <a:pt x="457337" y="0"/>
                </a:cubicBezTo>
                <a:lnTo>
                  <a:pt x="2743465" y="0"/>
                </a:lnTo>
                <a:lnTo>
                  <a:pt x="2743465" y="0"/>
                </a:lnTo>
                <a:lnTo>
                  <a:pt x="2743465" y="1676548"/>
                </a:lnTo>
                <a:lnTo>
                  <a:pt x="2743465" y="1676548"/>
                </a:lnTo>
                <a:lnTo>
                  <a:pt x="457337" y="1676548"/>
                </a:lnTo>
                <a:cubicBezTo>
                  <a:pt x="204757" y="1676548"/>
                  <a:pt x="1" y="1600082"/>
                  <a:pt x="1" y="150575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8067" tIns="342208" rIns="234316" bIns="342206" numCol="1" spcCol="1270" anchor="t" anchorCtr="0">
            <a:noAutofit/>
          </a:bodyPr>
          <a:lstStyle/>
          <a:p>
            <a:pPr lvl="0" algn="l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 kern="1200"/>
          </a:p>
        </p:txBody>
      </p:sp>
      <p:sp>
        <p:nvSpPr>
          <p:cNvPr id="11" name="Freeform 45"/>
          <p:cNvSpPr/>
          <p:nvPr/>
        </p:nvSpPr>
        <p:spPr>
          <a:xfrm>
            <a:off x="2134489" y="2333174"/>
            <a:ext cx="1386680" cy="2743466"/>
          </a:xfrm>
          <a:custGeom>
            <a:avLst/>
            <a:gdLst>
              <a:gd name="connsiteX0" fmla="*/ 279481 w 2743466"/>
              <a:gd name="connsiteY0" fmla="*/ 0 h 1676548"/>
              <a:gd name="connsiteX1" fmla="*/ 2463985 w 2743466"/>
              <a:gd name="connsiteY1" fmla="*/ 0 h 1676548"/>
              <a:gd name="connsiteX2" fmla="*/ 2743466 w 2743466"/>
              <a:gd name="connsiteY2" fmla="*/ 279481 h 1676548"/>
              <a:gd name="connsiteX3" fmla="*/ 2743466 w 2743466"/>
              <a:gd name="connsiteY3" fmla="*/ 1676548 h 1676548"/>
              <a:gd name="connsiteX4" fmla="*/ 2743466 w 2743466"/>
              <a:gd name="connsiteY4" fmla="*/ 1676548 h 1676548"/>
              <a:gd name="connsiteX5" fmla="*/ 0 w 2743466"/>
              <a:gd name="connsiteY5" fmla="*/ 1676548 h 1676548"/>
              <a:gd name="connsiteX6" fmla="*/ 0 w 2743466"/>
              <a:gd name="connsiteY6" fmla="*/ 1676548 h 1676548"/>
              <a:gd name="connsiteX7" fmla="*/ 0 w 2743466"/>
              <a:gd name="connsiteY7" fmla="*/ 279481 h 1676548"/>
              <a:gd name="connsiteX8" fmla="*/ 279481 w 2743466"/>
              <a:gd name="connsiteY8" fmla="*/ 0 h 16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3466" h="1676548">
                <a:moveTo>
                  <a:pt x="2743466" y="170792"/>
                </a:moveTo>
                <a:lnTo>
                  <a:pt x="2743466" y="1505756"/>
                </a:lnTo>
                <a:cubicBezTo>
                  <a:pt x="2743466" y="1600082"/>
                  <a:pt x="2538709" y="1676548"/>
                  <a:pt x="2286129" y="1676548"/>
                </a:cubicBezTo>
                <a:lnTo>
                  <a:pt x="0" y="1676548"/>
                </a:lnTo>
                <a:lnTo>
                  <a:pt x="0" y="1676548"/>
                </a:lnTo>
                <a:lnTo>
                  <a:pt x="0" y="0"/>
                </a:lnTo>
                <a:lnTo>
                  <a:pt x="0" y="0"/>
                </a:lnTo>
                <a:lnTo>
                  <a:pt x="2286129" y="0"/>
                </a:lnTo>
                <a:cubicBezTo>
                  <a:pt x="2538709" y="0"/>
                  <a:pt x="2743466" y="76466"/>
                  <a:pt x="2743466" y="1707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50000"/>
              <a:hueOff val="-1487505"/>
              <a:satOff val="-69013"/>
              <a:lumOff val="521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315" tIns="342208" rIns="238067" bIns="342206" numCol="1" spcCol="1270" anchor="t" anchorCtr="0">
            <a:noAutofit/>
          </a:bodyPr>
          <a:lstStyle/>
          <a:p>
            <a:pPr lvl="0" algn="l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400" kern="1200" dirty="0">
              <a:solidFill>
                <a:schemeClr val="bg1"/>
              </a:solidFill>
            </a:endParaRPr>
          </a:p>
        </p:txBody>
      </p:sp>
      <p:sp>
        <p:nvSpPr>
          <p:cNvPr id="12" name="Block Arc 46"/>
          <p:cNvSpPr/>
          <p:nvPr/>
        </p:nvSpPr>
        <p:spPr>
          <a:xfrm>
            <a:off x="1736253" y="2050670"/>
            <a:ext cx="719999" cy="539991"/>
          </a:xfrm>
          <a:prstGeom prst="blockArc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Block Arc 47"/>
          <p:cNvSpPr/>
          <p:nvPr/>
        </p:nvSpPr>
        <p:spPr>
          <a:xfrm rot="10800000">
            <a:off x="1736253" y="4818710"/>
            <a:ext cx="719999" cy="539991"/>
          </a:xfrm>
          <a:prstGeom prst="blockArc">
            <a:avLst/>
          </a:prstGeom>
          <a:solidFill>
            <a:schemeClr val="accent2"/>
          </a:solidFill>
          <a:ln w="25400">
            <a:noFill/>
          </a:ln>
        </p:spPr>
        <p:style>
          <a:lnRef idx="2">
            <a:scrgbClr r="0" g="0" b="0"/>
          </a:lnRef>
          <a:fillRef idx="1">
            <a:schemeClr val="accent2">
              <a:hueOff val="-1433582"/>
              <a:satOff val="-34543"/>
              <a:lumOff val="-20784"/>
              <a:alphaOff val="0"/>
            </a:schemeClr>
          </a:fillRef>
          <a:effectRef idx="0">
            <a:schemeClr val="accent2">
              <a:hueOff val="-1433582"/>
              <a:satOff val="-34543"/>
              <a:lumOff val="-20784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16" name="Straight Connector 55"/>
          <p:cNvCxnSpPr>
            <a:cxnSpLocks noChangeAspect="1"/>
          </p:cNvCxnSpPr>
          <p:nvPr/>
        </p:nvCxnSpPr>
        <p:spPr>
          <a:xfrm>
            <a:off x="1416276" y="4826936"/>
            <a:ext cx="504000" cy="0"/>
          </a:xfrm>
          <a:prstGeom prst="line">
            <a:avLst/>
          </a:prstGeom>
          <a:ln w="2857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56"/>
          <p:cNvCxnSpPr>
            <a:cxnSpLocks noChangeAspect="1"/>
          </p:cNvCxnSpPr>
          <p:nvPr/>
        </p:nvCxnSpPr>
        <p:spPr>
          <a:xfrm>
            <a:off x="2374220" y="4826936"/>
            <a:ext cx="504000" cy="0"/>
          </a:xfrm>
          <a:prstGeom prst="line">
            <a:avLst/>
          </a:prstGeom>
          <a:ln w="28575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67"/>
          <p:cNvGrpSpPr/>
          <p:nvPr/>
        </p:nvGrpSpPr>
        <p:grpSpPr>
          <a:xfrm>
            <a:off x="6284650" y="2512893"/>
            <a:ext cx="2547257" cy="938667"/>
            <a:chOff x="8184243" y="2379175"/>
            <a:chExt cx="2547257" cy="938667"/>
          </a:xfrm>
        </p:grpSpPr>
        <p:cxnSp>
          <p:nvCxnSpPr>
            <p:cNvPr id="19" name="Straight Connector 68"/>
            <p:cNvCxnSpPr/>
            <p:nvPr/>
          </p:nvCxnSpPr>
          <p:spPr>
            <a:xfrm flipH="1">
              <a:off x="8184243" y="2831643"/>
              <a:ext cx="30815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69"/>
            <p:cNvSpPr/>
            <p:nvPr/>
          </p:nvSpPr>
          <p:spPr>
            <a:xfrm>
              <a:off x="8492400" y="2379175"/>
              <a:ext cx="2239100" cy="938667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1" name="Group 70"/>
          <p:cNvGrpSpPr/>
          <p:nvPr/>
        </p:nvGrpSpPr>
        <p:grpSpPr>
          <a:xfrm>
            <a:off x="6284650" y="4014766"/>
            <a:ext cx="2547257" cy="938667"/>
            <a:chOff x="8184243" y="3881048"/>
            <a:chExt cx="2547257" cy="938667"/>
          </a:xfrm>
        </p:grpSpPr>
        <p:cxnSp>
          <p:nvCxnSpPr>
            <p:cNvPr id="22" name="Straight Connector 71"/>
            <p:cNvCxnSpPr/>
            <p:nvPr/>
          </p:nvCxnSpPr>
          <p:spPr>
            <a:xfrm flipH="1">
              <a:off x="8184243" y="4359947"/>
              <a:ext cx="30815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72"/>
            <p:cNvSpPr/>
            <p:nvPr/>
          </p:nvSpPr>
          <p:spPr>
            <a:xfrm>
              <a:off x="8492400" y="3881048"/>
              <a:ext cx="2239100" cy="938667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6" name="Group 77"/>
          <p:cNvGrpSpPr/>
          <p:nvPr/>
        </p:nvGrpSpPr>
        <p:grpSpPr>
          <a:xfrm>
            <a:off x="8831873" y="2513000"/>
            <a:ext cx="2547257" cy="938667"/>
            <a:chOff x="8184243" y="2379175"/>
            <a:chExt cx="2547257" cy="938667"/>
          </a:xfrm>
        </p:grpSpPr>
        <p:cxnSp>
          <p:nvCxnSpPr>
            <p:cNvPr id="27" name="Straight Connector 78"/>
            <p:cNvCxnSpPr/>
            <p:nvPr/>
          </p:nvCxnSpPr>
          <p:spPr>
            <a:xfrm flipH="1">
              <a:off x="8184243" y="2831643"/>
              <a:ext cx="30815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79"/>
            <p:cNvSpPr/>
            <p:nvPr/>
          </p:nvSpPr>
          <p:spPr>
            <a:xfrm>
              <a:off x="8492400" y="2379175"/>
              <a:ext cx="2239100" cy="938667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Group 80"/>
          <p:cNvGrpSpPr/>
          <p:nvPr/>
        </p:nvGrpSpPr>
        <p:grpSpPr>
          <a:xfrm>
            <a:off x="8831873" y="4014873"/>
            <a:ext cx="2547257" cy="938667"/>
            <a:chOff x="8184243" y="3881048"/>
            <a:chExt cx="2547257" cy="938667"/>
          </a:xfrm>
        </p:grpSpPr>
        <p:cxnSp>
          <p:nvCxnSpPr>
            <p:cNvPr id="30" name="Straight Connector 81"/>
            <p:cNvCxnSpPr/>
            <p:nvPr/>
          </p:nvCxnSpPr>
          <p:spPr>
            <a:xfrm flipH="1">
              <a:off x="8184243" y="4359947"/>
              <a:ext cx="308157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 w="lg" len="lg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82"/>
            <p:cNvSpPr/>
            <p:nvPr/>
          </p:nvSpPr>
          <p:spPr>
            <a:xfrm>
              <a:off x="8492400" y="3881048"/>
              <a:ext cx="2239100" cy="938667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42" name="Freeform 264"/>
          <p:cNvSpPr>
            <a:spLocks noEditPoints="1"/>
          </p:cNvSpPr>
          <p:nvPr/>
        </p:nvSpPr>
        <p:spPr bwMode="auto">
          <a:xfrm>
            <a:off x="6841889" y="2765522"/>
            <a:ext cx="362826" cy="394008"/>
          </a:xfrm>
          <a:custGeom>
            <a:avLst/>
            <a:gdLst>
              <a:gd name="T0" fmla="*/ 7 w 172"/>
              <a:gd name="T1" fmla="*/ 57 h 187"/>
              <a:gd name="T2" fmla="*/ 172 w 172"/>
              <a:gd name="T3" fmla="*/ 64 h 187"/>
              <a:gd name="T4" fmla="*/ 172 w 172"/>
              <a:gd name="T5" fmla="*/ 96 h 187"/>
              <a:gd name="T6" fmla="*/ 165 w 172"/>
              <a:gd name="T7" fmla="*/ 103 h 187"/>
              <a:gd name="T8" fmla="*/ 164 w 172"/>
              <a:gd name="T9" fmla="*/ 180 h 187"/>
              <a:gd name="T10" fmla="*/ 157 w 172"/>
              <a:gd name="T11" fmla="*/ 187 h 187"/>
              <a:gd name="T12" fmla="*/ 8 w 172"/>
              <a:gd name="T13" fmla="*/ 180 h 187"/>
              <a:gd name="T14" fmla="*/ 8 w 172"/>
              <a:gd name="T15" fmla="*/ 103 h 187"/>
              <a:gd name="T16" fmla="*/ 0 w 172"/>
              <a:gd name="T17" fmla="*/ 96 h 187"/>
              <a:gd name="T18" fmla="*/ 0 w 172"/>
              <a:gd name="T19" fmla="*/ 64 h 187"/>
              <a:gd name="T20" fmla="*/ 100 w 172"/>
              <a:gd name="T21" fmla="*/ 173 h 187"/>
              <a:gd name="T22" fmla="*/ 100 w 172"/>
              <a:gd name="T23" fmla="*/ 103 h 187"/>
              <a:gd name="T24" fmla="*/ 72 w 172"/>
              <a:gd name="T25" fmla="*/ 173 h 187"/>
              <a:gd name="T26" fmla="*/ 64 w 172"/>
              <a:gd name="T27" fmla="*/ 173 h 187"/>
              <a:gd name="T28" fmla="*/ 64 w 172"/>
              <a:gd name="T29" fmla="*/ 103 h 187"/>
              <a:gd name="T30" fmla="*/ 22 w 172"/>
              <a:gd name="T31" fmla="*/ 173 h 187"/>
              <a:gd name="T32" fmla="*/ 108 w 172"/>
              <a:gd name="T33" fmla="*/ 103 h 187"/>
              <a:gd name="T34" fmla="*/ 108 w 172"/>
              <a:gd name="T35" fmla="*/ 173 h 187"/>
              <a:gd name="T36" fmla="*/ 150 w 172"/>
              <a:gd name="T37" fmla="*/ 103 h 187"/>
              <a:gd name="T38" fmla="*/ 86 w 172"/>
              <a:gd name="T39" fmla="*/ 14 h 187"/>
              <a:gd name="T40" fmla="*/ 96 w 172"/>
              <a:gd name="T41" fmla="*/ 17 h 187"/>
              <a:gd name="T42" fmla="*/ 120 w 172"/>
              <a:gd name="T43" fmla="*/ 0 h 187"/>
              <a:gd name="T44" fmla="*/ 145 w 172"/>
              <a:gd name="T45" fmla="*/ 25 h 187"/>
              <a:gd name="T46" fmla="*/ 120 w 172"/>
              <a:gd name="T47" fmla="*/ 50 h 187"/>
              <a:gd name="T48" fmla="*/ 52 w 172"/>
              <a:gd name="T49" fmla="*/ 50 h 187"/>
              <a:gd name="T50" fmla="*/ 35 w 172"/>
              <a:gd name="T51" fmla="*/ 43 h 187"/>
              <a:gd name="T52" fmla="*/ 35 w 172"/>
              <a:gd name="T53" fmla="*/ 7 h 187"/>
              <a:gd name="T54" fmla="*/ 70 w 172"/>
              <a:gd name="T55" fmla="*/ 7 h 187"/>
              <a:gd name="T56" fmla="*/ 86 w 172"/>
              <a:gd name="T57" fmla="*/ 14 h 187"/>
              <a:gd name="T58" fmla="*/ 93 w 172"/>
              <a:gd name="T59" fmla="*/ 26 h 187"/>
              <a:gd name="T60" fmla="*/ 80 w 172"/>
              <a:gd name="T61" fmla="*/ 26 h 187"/>
              <a:gd name="T62" fmla="*/ 80 w 172"/>
              <a:gd name="T63" fmla="*/ 39 h 187"/>
              <a:gd name="T64" fmla="*/ 93 w 172"/>
              <a:gd name="T65" fmla="*/ 39 h 187"/>
              <a:gd name="T66" fmla="*/ 96 w 172"/>
              <a:gd name="T67" fmla="*/ 32 h 187"/>
              <a:gd name="T68" fmla="*/ 103 w 172"/>
              <a:gd name="T69" fmla="*/ 25 h 187"/>
              <a:gd name="T70" fmla="*/ 104 w 172"/>
              <a:gd name="T71" fmla="*/ 32 h 187"/>
              <a:gd name="T72" fmla="*/ 120 w 172"/>
              <a:gd name="T73" fmla="*/ 42 h 187"/>
              <a:gd name="T74" fmla="*/ 136 w 172"/>
              <a:gd name="T75" fmla="*/ 25 h 187"/>
              <a:gd name="T76" fmla="*/ 120 w 172"/>
              <a:gd name="T77" fmla="*/ 8 h 187"/>
              <a:gd name="T78" fmla="*/ 103 w 172"/>
              <a:gd name="T79" fmla="*/ 25 h 187"/>
              <a:gd name="T80" fmla="*/ 71 w 172"/>
              <a:gd name="T81" fmla="*/ 42 h 187"/>
              <a:gd name="T82" fmla="*/ 69 w 172"/>
              <a:gd name="T83" fmla="*/ 32 h 187"/>
              <a:gd name="T84" fmla="*/ 69 w 172"/>
              <a:gd name="T85" fmla="*/ 25 h 187"/>
              <a:gd name="T86" fmla="*/ 52 w 172"/>
              <a:gd name="T87" fmla="*/ 8 h 187"/>
              <a:gd name="T88" fmla="*/ 36 w 172"/>
              <a:gd name="T89" fmla="*/ 25 h 187"/>
              <a:gd name="T90" fmla="*/ 52 w 172"/>
              <a:gd name="T91" fmla="*/ 42 h 187"/>
              <a:gd name="T92" fmla="*/ 158 w 172"/>
              <a:gd name="T93" fmla="*/ 71 h 187"/>
              <a:gd name="T94" fmla="*/ 14 w 172"/>
              <a:gd name="T95" fmla="*/ 71 h 187"/>
              <a:gd name="T96" fmla="*/ 158 w 172"/>
              <a:gd name="T97" fmla="*/ 89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2" h="187">
                <a:moveTo>
                  <a:pt x="7" y="57"/>
                </a:moveTo>
                <a:cubicBezTo>
                  <a:pt x="7" y="57"/>
                  <a:pt x="7" y="57"/>
                  <a:pt x="7" y="57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69" y="57"/>
                  <a:pt x="172" y="60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96"/>
                  <a:pt x="172" y="96"/>
                  <a:pt x="172" y="96"/>
                </a:cubicBezTo>
                <a:cubicBezTo>
                  <a:pt x="172" y="100"/>
                  <a:pt x="169" y="103"/>
                  <a:pt x="165" y="103"/>
                </a:cubicBezTo>
                <a:cubicBezTo>
                  <a:pt x="165" y="103"/>
                  <a:pt x="165" y="103"/>
                  <a:pt x="165" y="103"/>
                </a:cubicBezTo>
                <a:cubicBezTo>
                  <a:pt x="164" y="103"/>
                  <a:pt x="164" y="103"/>
                  <a:pt x="164" y="103"/>
                </a:cubicBezTo>
                <a:cubicBezTo>
                  <a:pt x="164" y="180"/>
                  <a:pt x="164" y="180"/>
                  <a:pt x="164" y="180"/>
                </a:cubicBezTo>
                <a:cubicBezTo>
                  <a:pt x="164" y="184"/>
                  <a:pt x="161" y="187"/>
                  <a:pt x="157" y="187"/>
                </a:cubicBezTo>
                <a:cubicBezTo>
                  <a:pt x="157" y="187"/>
                  <a:pt x="157" y="187"/>
                  <a:pt x="157" y="187"/>
                </a:cubicBezTo>
                <a:cubicBezTo>
                  <a:pt x="15" y="187"/>
                  <a:pt x="15" y="187"/>
                  <a:pt x="15" y="187"/>
                </a:cubicBezTo>
                <a:cubicBezTo>
                  <a:pt x="11" y="187"/>
                  <a:pt x="8" y="184"/>
                  <a:pt x="8" y="180"/>
                </a:cubicBezTo>
                <a:cubicBezTo>
                  <a:pt x="8" y="180"/>
                  <a:pt x="8" y="180"/>
                  <a:pt x="8" y="180"/>
                </a:cubicBezTo>
                <a:cubicBezTo>
                  <a:pt x="8" y="103"/>
                  <a:pt x="8" y="103"/>
                  <a:pt x="8" y="103"/>
                </a:cubicBezTo>
                <a:cubicBezTo>
                  <a:pt x="7" y="103"/>
                  <a:pt x="7" y="103"/>
                  <a:pt x="7" y="103"/>
                </a:cubicBezTo>
                <a:cubicBezTo>
                  <a:pt x="3" y="103"/>
                  <a:pt x="0" y="100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3" y="57"/>
                  <a:pt x="7" y="57"/>
                </a:cubicBezTo>
                <a:close/>
                <a:moveTo>
                  <a:pt x="100" y="173"/>
                </a:moveTo>
                <a:cubicBezTo>
                  <a:pt x="100" y="173"/>
                  <a:pt x="100" y="173"/>
                  <a:pt x="100" y="173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72" y="103"/>
                  <a:pt x="72" y="103"/>
                  <a:pt x="72" y="103"/>
                </a:cubicBezTo>
                <a:cubicBezTo>
                  <a:pt x="72" y="173"/>
                  <a:pt x="72" y="173"/>
                  <a:pt x="72" y="173"/>
                </a:cubicBezTo>
                <a:cubicBezTo>
                  <a:pt x="100" y="173"/>
                  <a:pt x="100" y="173"/>
                  <a:pt x="100" y="173"/>
                </a:cubicBezTo>
                <a:close/>
                <a:moveTo>
                  <a:pt x="64" y="173"/>
                </a:moveTo>
                <a:cubicBezTo>
                  <a:pt x="64" y="173"/>
                  <a:pt x="64" y="173"/>
                  <a:pt x="64" y="173"/>
                </a:cubicBezTo>
                <a:cubicBezTo>
                  <a:pt x="64" y="103"/>
                  <a:pt x="64" y="103"/>
                  <a:pt x="64" y="103"/>
                </a:cubicBezTo>
                <a:cubicBezTo>
                  <a:pt x="22" y="103"/>
                  <a:pt x="22" y="103"/>
                  <a:pt x="22" y="103"/>
                </a:cubicBezTo>
                <a:cubicBezTo>
                  <a:pt x="22" y="173"/>
                  <a:pt x="22" y="173"/>
                  <a:pt x="22" y="173"/>
                </a:cubicBezTo>
                <a:cubicBezTo>
                  <a:pt x="64" y="173"/>
                  <a:pt x="64" y="173"/>
                  <a:pt x="64" y="173"/>
                </a:cubicBezTo>
                <a:close/>
                <a:moveTo>
                  <a:pt x="108" y="103"/>
                </a:moveTo>
                <a:cubicBezTo>
                  <a:pt x="108" y="103"/>
                  <a:pt x="108" y="103"/>
                  <a:pt x="108" y="103"/>
                </a:cubicBezTo>
                <a:cubicBezTo>
                  <a:pt x="108" y="173"/>
                  <a:pt x="108" y="173"/>
                  <a:pt x="108" y="173"/>
                </a:cubicBezTo>
                <a:cubicBezTo>
                  <a:pt x="150" y="173"/>
                  <a:pt x="150" y="173"/>
                  <a:pt x="150" y="173"/>
                </a:cubicBezTo>
                <a:cubicBezTo>
                  <a:pt x="150" y="103"/>
                  <a:pt x="150" y="103"/>
                  <a:pt x="150" y="103"/>
                </a:cubicBezTo>
                <a:cubicBezTo>
                  <a:pt x="108" y="103"/>
                  <a:pt x="108" y="103"/>
                  <a:pt x="108" y="103"/>
                </a:cubicBezTo>
                <a:close/>
                <a:moveTo>
                  <a:pt x="86" y="14"/>
                </a:moveTo>
                <a:cubicBezTo>
                  <a:pt x="86" y="14"/>
                  <a:pt x="86" y="14"/>
                  <a:pt x="86" y="14"/>
                </a:cubicBezTo>
                <a:cubicBezTo>
                  <a:pt x="90" y="14"/>
                  <a:pt x="93" y="15"/>
                  <a:pt x="96" y="17"/>
                </a:cubicBezTo>
                <a:cubicBezTo>
                  <a:pt x="97" y="13"/>
                  <a:pt x="99" y="10"/>
                  <a:pt x="102" y="7"/>
                </a:cubicBezTo>
                <a:cubicBezTo>
                  <a:pt x="106" y="3"/>
                  <a:pt x="113" y="0"/>
                  <a:pt x="120" y="0"/>
                </a:cubicBezTo>
                <a:cubicBezTo>
                  <a:pt x="127" y="0"/>
                  <a:pt x="133" y="3"/>
                  <a:pt x="138" y="7"/>
                </a:cubicBezTo>
                <a:cubicBezTo>
                  <a:pt x="142" y="12"/>
                  <a:pt x="145" y="18"/>
                  <a:pt x="145" y="25"/>
                </a:cubicBezTo>
                <a:cubicBezTo>
                  <a:pt x="145" y="32"/>
                  <a:pt x="142" y="38"/>
                  <a:pt x="138" y="43"/>
                </a:cubicBezTo>
                <a:cubicBezTo>
                  <a:pt x="133" y="47"/>
                  <a:pt x="127" y="50"/>
                  <a:pt x="120" y="50"/>
                </a:cubicBezTo>
                <a:cubicBezTo>
                  <a:pt x="120" y="50"/>
                  <a:pt x="120" y="50"/>
                  <a:pt x="120" y="50"/>
                </a:cubicBezTo>
                <a:cubicBezTo>
                  <a:pt x="97" y="50"/>
                  <a:pt x="75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46" y="50"/>
                  <a:pt x="39" y="47"/>
                  <a:pt x="35" y="43"/>
                </a:cubicBezTo>
                <a:cubicBezTo>
                  <a:pt x="30" y="38"/>
                  <a:pt x="27" y="32"/>
                  <a:pt x="27" y="25"/>
                </a:cubicBezTo>
                <a:cubicBezTo>
                  <a:pt x="27" y="18"/>
                  <a:pt x="30" y="12"/>
                  <a:pt x="35" y="7"/>
                </a:cubicBezTo>
                <a:cubicBezTo>
                  <a:pt x="39" y="3"/>
                  <a:pt x="46" y="0"/>
                  <a:pt x="52" y="0"/>
                </a:cubicBezTo>
                <a:cubicBezTo>
                  <a:pt x="59" y="0"/>
                  <a:pt x="66" y="3"/>
                  <a:pt x="70" y="7"/>
                </a:cubicBezTo>
                <a:cubicBezTo>
                  <a:pt x="73" y="10"/>
                  <a:pt x="75" y="14"/>
                  <a:pt x="76" y="18"/>
                </a:cubicBezTo>
                <a:cubicBezTo>
                  <a:pt x="79" y="16"/>
                  <a:pt x="83" y="14"/>
                  <a:pt x="86" y="14"/>
                </a:cubicBezTo>
                <a:close/>
                <a:moveTo>
                  <a:pt x="93" y="26"/>
                </a:moveTo>
                <a:cubicBezTo>
                  <a:pt x="93" y="26"/>
                  <a:pt x="93" y="26"/>
                  <a:pt x="93" y="26"/>
                </a:cubicBezTo>
                <a:cubicBezTo>
                  <a:pt x="91" y="24"/>
                  <a:pt x="89" y="23"/>
                  <a:pt x="86" y="23"/>
                </a:cubicBezTo>
                <a:cubicBezTo>
                  <a:pt x="84" y="23"/>
                  <a:pt x="81" y="24"/>
                  <a:pt x="80" y="26"/>
                </a:cubicBezTo>
                <a:cubicBezTo>
                  <a:pt x="78" y="27"/>
                  <a:pt x="77" y="30"/>
                  <a:pt x="77" y="32"/>
                </a:cubicBezTo>
                <a:cubicBezTo>
                  <a:pt x="77" y="35"/>
                  <a:pt x="78" y="37"/>
                  <a:pt x="80" y="39"/>
                </a:cubicBezTo>
                <a:cubicBezTo>
                  <a:pt x="81" y="41"/>
                  <a:pt x="84" y="42"/>
                  <a:pt x="86" y="42"/>
                </a:cubicBezTo>
                <a:cubicBezTo>
                  <a:pt x="89" y="42"/>
                  <a:pt x="91" y="41"/>
                  <a:pt x="93" y="39"/>
                </a:cubicBezTo>
                <a:cubicBezTo>
                  <a:pt x="93" y="39"/>
                  <a:pt x="93" y="39"/>
                  <a:pt x="93" y="39"/>
                </a:cubicBezTo>
                <a:cubicBezTo>
                  <a:pt x="95" y="37"/>
                  <a:pt x="96" y="35"/>
                  <a:pt x="96" y="32"/>
                </a:cubicBezTo>
                <a:cubicBezTo>
                  <a:pt x="96" y="30"/>
                  <a:pt x="95" y="27"/>
                  <a:pt x="93" y="26"/>
                </a:cubicBezTo>
                <a:close/>
                <a:moveTo>
                  <a:pt x="103" y="25"/>
                </a:moveTo>
                <a:cubicBezTo>
                  <a:pt x="103" y="25"/>
                  <a:pt x="103" y="25"/>
                  <a:pt x="103" y="25"/>
                </a:cubicBezTo>
                <a:cubicBezTo>
                  <a:pt x="104" y="28"/>
                  <a:pt x="104" y="30"/>
                  <a:pt x="104" y="32"/>
                </a:cubicBezTo>
                <a:cubicBezTo>
                  <a:pt x="104" y="36"/>
                  <a:pt x="103" y="39"/>
                  <a:pt x="102" y="42"/>
                </a:cubicBezTo>
                <a:cubicBezTo>
                  <a:pt x="120" y="42"/>
                  <a:pt x="120" y="42"/>
                  <a:pt x="120" y="42"/>
                </a:cubicBezTo>
                <a:cubicBezTo>
                  <a:pt x="124" y="42"/>
                  <a:pt x="128" y="40"/>
                  <a:pt x="131" y="37"/>
                </a:cubicBezTo>
                <a:cubicBezTo>
                  <a:pt x="134" y="34"/>
                  <a:pt x="136" y="30"/>
                  <a:pt x="136" y="25"/>
                </a:cubicBezTo>
                <a:cubicBezTo>
                  <a:pt x="136" y="20"/>
                  <a:pt x="134" y="16"/>
                  <a:pt x="131" y="13"/>
                </a:cubicBezTo>
                <a:cubicBezTo>
                  <a:pt x="128" y="10"/>
                  <a:pt x="124" y="8"/>
                  <a:pt x="120" y="8"/>
                </a:cubicBezTo>
                <a:cubicBezTo>
                  <a:pt x="115" y="8"/>
                  <a:pt x="111" y="10"/>
                  <a:pt x="108" y="13"/>
                </a:cubicBezTo>
                <a:cubicBezTo>
                  <a:pt x="105" y="16"/>
                  <a:pt x="103" y="20"/>
                  <a:pt x="103" y="25"/>
                </a:cubicBezTo>
                <a:cubicBezTo>
                  <a:pt x="103" y="25"/>
                  <a:pt x="103" y="25"/>
                  <a:pt x="103" y="25"/>
                </a:cubicBezTo>
                <a:close/>
                <a:moveTo>
                  <a:pt x="71" y="42"/>
                </a:moveTo>
                <a:cubicBezTo>
                  <a:pt x="71" y="42"/>
                  <a:pt x="71" y="42"/>
                  <a:pt x="71" y="42"/>
                </a:cubicBezTo>
                <a:cubicBezTo>
                  <a:pt x="70" y="39"/>
                  <a:pt x="69" y="36"/>
                  <a:pt x="69" y="32"/>
                </a:cubicBezTo>
                <a:cubicBezTo>
                  <a:pt x="69" y="30"/>
                  <a:pt x="69" y="28"/>
                  <a:pt x="69" y="27"/>
                </a:cubicBezTo>
                <a:cubicBezTo>
                  <a:pt x="69" y="26"/>
                  <a:pt x="69" y="26"/>
                  <a:pt x="69" y="25"/>
                </a:cubicBezTo>
                <a:cubicBezTo>
                  <a:pt x="69" y="20"/>
                  <a:pt x="67" y="16"/>
                  <a:pt x="64" y="13"/>
                </a:cubicBezTo>
                <a:cubicBezTo>
                  <a:pt x="61" y="10"/>
                  <a:pt x="57" y="8"/>
                  <a:pt x="52" y="8"/>
                </a:cubicBezTo>
                <a:cubicBezTo>
                  <a:pt x="48" y="8"/>
                  <a:pt x="44" y="10"/>
                  <a:pt x="41" y="13"/>
                </a:cubicBezTo>
                <a:cubicBezTo>
                  <a:pt x="38" y="16"/>
                  <a:pt x="36" y="20"/>
                  <a:pt x="36" y="25"/>
                </a:cubicBezTo>
                <a:cubicBezTo>
                  <a:pt x="36" y="30"/>
                  <a:pt x="38" y="34"/>
                  <a:pt x="41" y="37"/>
                </a:cubicBezTo>
                <a:cubicBezTo>
                  <a:pt x="44" y="40"/>
                  <a:pt x="48" y="42"/>
                  <a:pt x="52" y="42"/>
                </a:cubicBezTo>
                <a:cubicBezTo>
                  <a:pt x="71" y="42"/>
                  <a:pt x="71" y="42"/>
                  <a:pt x="71" y="42"/>
                </a:cubicBezTo>
                <a:close/>
                <a:moveTo>
                  <a:pt x="158" y="71"/>
                </a:moveTo>
                <a:cubicBezTo>
                  <a:pt x="158" y="71"/>
                  <a:pt x="158" y="71"/>
                  <a:pt x="158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4" y="89"/>
                  <a:pt x="14" y="89"/>
                  <a:pt x="14" y="89"/>
                </a:cubicBezTo>
                <a:cubicBezTo>
                  <a:pt x="66" y="89"/>
                  <a:pt x="106" y="89"/>
                  <a:pt x="158" y="89"/>
                </a:cubicBezTo>
                <a:cubicBezTo>
                  <a:pt x="158" y="71"/>
                  <a:pt x="158" y="71"/>
                  <a:pt x="158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275"/>
          <p:cNvSpPr>
            <a:spLocks noEditPoints="1"/>
          </p:cNvSpPr>
          <p:nvPr/>
        </p:nvSpPr>
        <p:spPr bwMode="auto">
          <a:xfrm>
            <a:off x="6830551" y="4312252"/>
            <a:ext cx="385503" cy="362826"/>
          </a:xfrm>
          <a:custGeom>
            <a:avLst/>
            <a:gdLst>
              <a:gd name="T0" fmla="*/ 112 w 184"/>
              <a:gd name="T1" fmla="*/ 2 h 172"/>
              <a:gd name="T2" fmla="*/ 131 w 184"/>
              <a:gd name="T3" fmla="*/ 9 h 172"/>
              <a:gd name="T4" fmla="*/ 180 w 184"/>
              <a:gd name="T5" fmla="*/ 64 h 172"/>
              <a:gd name="T6" fmla="*/ 184 w 184"/>
              <a:gd name="T7" fmla="*/ 157 h 172"/>
              <a:gd name="T8" fmla="*/ 49 w 184"/>
              <a:gd name="T9" fmla="*/ 172 h 172"/>
              <a:gd name="T10" fmla="*/ 35 w 184"/>
              <a:gd name="T11" fmla="*/ 140 h 172"/>
              <a:gd name="T12" fmla="*/ 1 w 184"/>
              <a:gd name="T13" fmla="*/ 72 h 172"/>
              <a:gd name="T14" fmla="*/ 8 w 184"/>
              <a:gd name="T15" fmla="*/ 63 h 172"/>
              <a:gd name="T16" fmla="*/ 50 w 184"/>
              <a:gd name="T17" fmla="*/ 74 h 172"/>
              <a:gd name="T18" fmla="*/ 49 w 184"/>
              <a:gd name="T19" fmla="*/ 74 h 172"/>
              <a:gd name="T20" fmla="*/ 49 w 184"/>
              <a:gd name="T21" fmla="*/ 74 h 172"/>
              <a:gd name="T22" fmla="*/ 49 w 184"/>
              <a:gd name="T23" fmla="*/ 74 h 172"/>
              <a:gd name="T24" fmla="*/ 49 w 184"/>
              <a:gd name="T25" fmla="*/ 74 h 172"/>
              <a:gd name="T26" fmla="*/ 49 w 184"/>
              <a:gd name="T27" fmla="*/ 75 h 172"/>
              <a:gd name="T28" fmla="*/ 49 w 184"/>
              <a:gd name="T29" fmla="*/ 157 h 172"/>
              <a:gd name="T30" fmla="*/ 170 w 184"/>
              <a:gd name="T31" fmla="*/ 157 h 172"/>
              <a:gd name="T32" fmla="*/ 157 w 184"/>
              <a:gd name="T33" fmla="*/ 74 h 172"/>
              <a:gd name="T34" fmla="*/ 59 w 184"/>
              <a:gd name="T35" fmla="*/ 95 h 172"/>
              <a:gd name="T36" fmla="*/ 90 w 184"/>
              <a:gd name="T37" fmla="*/ 99 h 172"/>
              <a:gd name="T38" fmla="*/ 86 w 184"/>
              <a:gd name="T39" fmla="*/ 131 h 172"/>
              <a:gd name="T40" fmla="*/ 55 w 184"/>
              <a:gd name="T41" fmla="*/ 126 h 172"/>
              <a:gd name="T42" fmla="*/ 82 w 184"/>
              <a:gd name="T43" fmla="*/ 104 h 172"/>
              <a:gd name="T44" fmla="*/ 63 w 184"/>
              <a:gd name="T45" fmla="*/ 122 h 172"/>
              <a:gd name="T46" fmla="*/ 54 w 184"/>
              <a:gd name="T47" fmla="*/ 143 h 172"/>
              <a:gd name="T48" fmla="*/ 63 w 184"/>
              <a:gd name="T49" fmla="*/ 143 h 172"/>
              <a:gd name="T50" fmla="*/ 54 w 184"/>
              <a:gd name="T51" fmla="*/ 151 h 172"/>
              <a:gd name="T52" fmla="*/ 95 w 184"/>
              <a:gd name="T53" fmla="*/ 143 h 172"/>
              <a:gd name="T54" fmla="*/ 103 w 184"/>
              <a:gd name="T55" fmla="*/ 151 h 172"/>
              <a:gd name="T56" fmla="*/ 95 w 184"/>
              <a:gd name="T57" fmla="*/ 143 h 172"/>
              <a:gd name="T58" fmla="*/ 139 w 184"/>
              <a:gd name="T59" fmla="*/ 139 h 172"/>
              <a:gd name="T60" fmla="*/ 139 w 184"/>
              <a:gd name="T61" fmla="*/ 155 h 172"/>
              <a:gd name="T62" fmla="*/ 66 w 184"/>
              <a:gd name="T63" fmla="*/ 143 h 172"/>
              <a:gd name="T64" fmla="*/ 75 w 184"/>
              <a:gd name="T65" fmla="*/ 143 h 172"/>
              <a:gd name="T66" fmla="*/ 66 w 184"/>
              <a:gd name="T67" fmla="*/ 151 h 172"/>
              <a:gd name="T68" fmla="*/ 106 w 184"/>
              <a:gd name="T69" fmla="*/ 143 h 172"/>
              <a:gd name="T70" fmla="*/ 115 w 184"/>
              <a:gd name="T71" fmla="*/ 151 h 172"/>
              <a:gd name="T72" fmla="*/ 106 w 184"/>
              <a:gd name="T73" fmla="*/ 143 h 172"/>
              <a:gd name="T74" fmla="*/ 151 w 184"/>
              <a:gd name="T75" fmla="*/ 139 h 172"/>
              <a:gd name="T76" fmla="*/ 151 w 184"/>
              <a:gd name="T77" fmla="*/ 155 h 172"/>
              <a:gd name="T78" fmla="*/ 78 w 184"/>
              <a:gd name="T79" fmla="*/ 143 h 172"/>
              <a:gd name="T80" fmla="*/ 87 w 184"/>
              <a:gd name="T81" fmla="*/ 143 h 172"/>
              <a:gd name="T82" fmla="*/ 78 w 184"/>
              <a:gd name="T83" fmla="*/ 151 h 172"/>
              <a:gd name="T84" fmla="*/ 118 w 184"/>
              <a:gd name="T85" fmla="*/ 143 h 172"/>
              <a:gd name="T86" fmla="*/ 127 w 184"/>
              <a:gd name="T87" fmla="*/ 151 h 172"/>
              <a:gd name="T88" fmla="*/ 118 w 184"/>
              <a:gd name="T89" fmla="*/ 143 h 172"/>
              <a:gd name="T90" fmla="*/ 162 w 184"/>
              <a:gd name="T91" fmla="*/ 139 h 172"/>
              <a:gd name="T92" fmla="*/ 162 w 184"/>
              <a:gd name="T93" fmla="*/ 155 h 172"/>
              <a:gd name="T94" fmla="*/ 118 w 184"/>
              <a:gd name="T95" fmla="*/ 15 h 172"/>
              <a:gd name="T96" fmla="*/ 118 w 184"/>
              <a:gd name="T97" fmla="*/ 15 h 172"/>
              <a:gd name="T98" fmla="*/ 118 w 184"/>
              <a:gd name="T99" fmla="*/ 15 h 172"/>
              <a:gd name="T100" fmla="*/ 14 w 184"/>
              <a:gd name="T101" fmla="*/ 75 h 172"/>
              <a:gd name="T102" fmla="*/ 15 w 184"/>
              <a:gd name="T103" fmla="*/ 76 h 172"/>
              <a:gd name="T104" fmla="*/ 49 w 184"/>
              <a:gd name="T105" fmla="*/ 60 h 172"/>
              <a:gd name="T106" fmla="*/ 119 w 184"/>
              <a:gd name="T107" fmla="*/ 15 h 172"/>
              <a:gd name="T108" fmla="*/ 14 w 184"/>
              <a:gd name="T109" fmla="*/ 75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4" h="172">
                <a:moveTo>
                  <a:pt x="8" y="63"/>
                </a:moveTo>
                <a:cubicBezTo>
                  <a:pt x="111" y="3"/>
                  <a:pt x="111" y="3"/>
                  <a:pt x="111" y="3"/>
                </a:cubicBezTo>
                <a:cubicBezTo>
                  <a:pt x="111" y="3"/>
                  <a:pt x="112" y="3"/>
                  <a:pt x="112" y="2"/>
                </a:cubicBezTo>
                <a:cubicBezTo>
                  <a:pt x="115" y="1"/>
                  <a:pt x="119" y="0"/>
                  <a:pt x="122" y="2"/>
                </a:cubicBezTo>
                <a:cubicBezTo>
                  <a:pt x="126" y="3"/>
                  <a:pt x="129" y="5"/>
                  <a:pt x="131" y="8"/>
                </a:cubicBezTo>
                <a:cubicBezTo>
                  <a:pt x="131" y="8"/>
                  <a:pt x="131" y="9"/>
                  <a:pt x="131" y="9"/>
                </a:cubicBezTo>
                <a:cubicBezTo>
                  <a:pt x="161" y="60"/>
                  <a:pt x="161" y="60"/>
                  <a:pt x="161" y="60"/>
                </a:cubicBezTo>
                <a:cubicBezTo>
                  <a:pt x="170" y="60"/>
                  <a:pt x="170" y="60"/>
                  <a:pt x="170" y="60"/>
                </a:cubicBezTo>
                <a:cubicBezTo>
                  <a:pt x="174" y="60"/>
                  <a:pt x="177" y="61"/>
                  <a:pt x="180" y="64"/>
                </a:cubicBezTo>
                <a:cubicBezTo>
                  <a:pt x="180" y="64"/>
                  <a:pt x="180" y="64"/>
                  <a:pt x="180" y="64"/>
                </a:cubicBezTo>
                <a:cubicBezTo>
                  <a:pt x="182" y="67"/>
                  <a:pt x="184" y="71"/>
                  <a:pt x="184" y="75"/>
                </a:cubicBezTo>
                <a:cubicBezTo>
                  <a:pt x="184" y="157"/>
                  <a:pt x="184" y="157"/>
                  <a:pt x="184" y="157"/>
                </a:cubicBezTo>
                <a:cubicBezTo>
                  <a:pt x="184" y="161"/>
                  <a:pt x="182" y="165"/>
                  <a:pt x="180" y="168"/>
                </a:cubicBezTo>
                <a:cubicBezTo>
                  <a:pt x="177" y="171"/>
                  <a:pt x="174" y="172"/>
                  <a:pt x="170" y="172"/>
                </a:cubicBezTo>
                <a:cubicBezTo>
                  <a:pt x="49" y="172"/>
                  <a:pt x="49" y="172"/>
                  <a:pt x="49" y="172"/>
                </a:cubicBezTo>
                <a:cubicBezTo>
                  <a:pt x="45" y="172"/>
                  <a:pt x="42" y="171"/>
                  <a:pt x="39" y="168"/>
                </a:cubicBezTo>
                <a:cubicBezTo>
                  <a:pt x="37" y="165"/>
                  <a:pt x="35" y="161"/>
                  <a:pt x="35" y="157"/>
                </a:cubicBezTo>
                <a:cubicBezTo>
                  <a:pt x="35" y="140"/>
                  <a:pt x="35" y="140"/>
                  <a:pt x="35" y="140"/>
                </a:cubicBezTo>
                <a:cubicBezTo>
                  <a:pt x="2" y="83"/>
                  <a:pt x="2" y="83"/>
                  <a:pt x="2" y="83"/>
                </a:cubicBezTo>
                <a:cubicBezTo>
                  <a:pt x="0" y="79"/>
                  <a:pt x="0" y="75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1" y="72"/>
                  <a:pt x="1" y="72"/>
                  <a:pt x="1" y="72"/>
                </a:cubicBezTo>
                <a:cubicBezTo>
                  <a:pt x="2" y="68"/>
                  <a:pt x="4" y="65"/>
                  <a:pt x="7" y="63"/>
                </a:cubicBezTo>
                <a:cubicBezTo>
                  <a:pt x="8" y="63"/>
                  <a:pt x="8" y="63"/>
                  <a:pt x="8" y="63"/>
                </a:cubicBezTo>
                <a:close/>
                <a:moveTo>
                  <a:pt x="157" y="74"/>
                </a:moveTo>
                <a:cubicBezTo>
                  <a:pt x="157" y="74"/>
                  <a:pt x="157" y="74"/>
                  <a:pt x="157" y="74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5"/>
                  <a:pt x="49" y="75"/>
                  <a:pt x="49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49" y="138"/>
                  <a:pt x="49" y="138"/>
                  <a:pt x="49" y="138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49" y="158"/>
                  <a:pt x="49" y="158"/>
                  <a:pt x="50" y="158"/>
                </a:cubicBezTo>
                <a:cubicBezTo>
                  <a:pt x="169" y="158"/>
                  <a:pt x="169" y="158"/>
                  <a:pt x="169" y="158"/>
                </a:cubicBezTo>
                <a:cubicBezTo>
                  <a:pt x="170" y="158"/>
                  <a:pt x="170" y="158"/>
                  <a:pt x="170" y="157"/>
                </a:cubicBezTo>
                <a:cubicBezTo>
                  <a:pt x="170" y="75"/>
                  <a:pt x="170" y="75"/>
                  <a:pt x="170" y="75"/>
                </a:cubicBezTo>
                <a:cubicBezTo>
                  <a:pt x="170" y="74"/>
                  <a:pt x="170" y="74"/>
                  <a:pt x="169" y="74"/>
                </a:cubicBezTo>
                <a:cubicBezTo>
                  <a:pt x="157" y="74"/>
                  <a:pt x="157" y="74"/>
                  <a:pt x="157" y="74"/>
                </a:cubicBezTo>
                <a:close/>
                <a:moveTo>
                  <a:pt x="59" y="95"/>
                </a:moveTo>
                <a:cubicBezTo>
                  <a:pt x="59" y="95"/>
                  <a:pt x="59" y="95"/>
                  <a:pt x="59" y="95"/>
                </a:cubicBezTo>
                <a:cubicBezTo>
                  <a:pt x="59" y="95"/>
                  <a:pt x="59" y="95"/>
                  <a:pt x="59" y="95"/>
                </a:cubicBezTo>
                <a:cubicBezTo>
                  <a:pt x="86" y="95"/>
                  <a:pt x="86" y="95"/>
                  <a:pt x="86" y="95"/>
                </a:cubicBezTo>
                <a:cubicBezTo>
                  <a:pt x="88" y="95"/>
                  <a:pt x="90" y="97"/>
                  <a:pt x="90" y="99"/>
                </a:cubicBezTo>
                <a:cubicBezTo>
                  <a:pt x="90" y="99"/>
                  <a:pt x="90" y="99"/>
                  <a:pt x="90" y="99"/>
                </a:cubicBezTo>
                <a:cubicBezTo>
                  <a:pt x="90" y="126"/>
                  <a:pt x="90" y="126"/>
                  <a:pt x="90" y="126"/>
                </a:cubicBezTo>
                <a:cubicBezTo>
                  <a:pt x="90" y="129"/>
                  <a:pt x="88" y="131"/>
                  <a:pt x="86" y="131"/>
                </a:cubicBezTo>
                <a:cubicBezTo>
                  <a:pt x="86" y="131"/>
                  <a:pt x="86" y="131"/>
                  <a:pt x="86" y="131"/>
                </a:cubicBezTo>
                <a:cubicBezTo>
                  <a:pt x="59" y="131"/>
                  <a:pt x="59" y="131"/>
                  <a:pt x="59" y="131"/>
                </a:cubicBezTo>
                <a:cubicBezTo>
                  <a:pt x="57" y="131"/>
                  <a:pt x="55" y="129"/>
                  <a:pt x="55" y="126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5" y="99"/>
                  <a:pt x="55" y="99"/>
                  <a:pt x="55" y="99"/>
                </a:cubicBezTo>
                <a:cubicBezTo>
                  <a:pt x="55" y="97"/>
                  <a:pt x="57" y="95"/>
                  <a:pt x="59" y="95"/>
                </a:cubicBezTo>
                <a:close/>
                <a:moveTo>
                  <a:pt x="82" y="104"/>
                </a:moveTo>
                <a:cubicBezTo>
                  <a:pt x="82" y="104"/>
                  <a:pt x="82" y="104"/>
                  <a:pt x="82" y="104"/>
                </a:cubicBezTo>
                <a:cubicBezTo>
                  <a:pt x="63" y="104"/>
                  <a:pt x="63" y="104"/>
                  <a:pt x="63" y="104"/>
                </a:cubicBezTo>
                <a:cubicBezTo>
                  <a:pt x="63" y="122"/>
                  <a:pt x="63" y="122"/>
                  <a:pt x="63" y="122"/>
                </a:cubicBezTo>
                <a:cubicBezTo>
                  <a:pt x="82" y="122"/>
                  <a:pt x="82" y="122"/>
                  <a:pt x="82" y="122"/>
                </a:cubicBezTo>
                <a:cubicBezTo>
                  <a:pt x="82" y="104"/>
                  <a:pt x="82" y="104"/>
                  <a:pt x="82" y="104"/>
                </a:cubicBezTo>
                <a:close/>
                <a:moveTo>
                  <a:pt x="54" y="143"/>
                </a:moveTo>
                <a:cubicBezTo>
                  <a:pt x="54" y="143"/>
                  <a:pt x="54" y="143"/>
                  <a:pt x="54" y="143"/>
                </a:cubicBezTo>
                <a:cubicBezTo>
                  <a:pt x="54" y="141"/>
                  <a:pt x="56" y="139"/>
                  <a:pt x="59" y="139"/>
                </a:cubicBezTo>
                <a:cubicBezTo>
                  <a:pt x="61" y="139"/>
                  <a:pt x="63" y="141"/>
                  <a:pt x="63" y="143"/>
                </a:cubicBezTo>
                <a:cubicBezTo>
                  <a:pt x="63" y="151"/>
                  <a:pt x="63" y="151"/>
                  <a:pt x="63" y="151"/>
                </a:cubicBezTo>
                <a:cubicBezTo>
                  <a:pt x="63" y="153"/>
                  <a:pt x="61" y="155"/>
                  <a:pt x="59" y="155"/>
                </a:cubicBezTo>
                <a:cubicBezTo>
                  <a:pt x="56" y="155"/>
                  <a:pt x="54" y="153"/>
                  <a:pt x="54" y="151"/>
                </a:cubicBezTo>
                <a:cubicBezTo>
                  <a:pt x="54" y="143"/>
                  <a:pt x="54" y="143"/>
                  <a:pt x="54" y="143"/>
                </a:cubicBezTo>
                <a:close/>
                <a:moveTo>
                  <a:pt x="95" y="143"/>
                </a:moveTo>
                <a:cubicBezTo>
                  <a:pt x="95" y="143"/>
                  <a:pt x="95" y="143"/>
                  <a:pt x="95" y="143"/>
                </a:cubicBezTo>
                <a:cubicBezTo>
                  <a:pt x="95" y="141"/>
                  <a:pt x="96" y="139"/>
                  <a:pt x="99" y="139"/>
                </a:cubicBezTo>
                <a:cubicBezTo>
                  <a:pt x="101" y="139"/>
                  <a:pt x="103" y="141"/>
                  <a:pt x="103" y="143"/>
                </a:cubicBezTo>
                <a:cubicBezTo>
                  <a:pt x="103" y="151"/>
                  <a:pt x="103" y="151"/>
                  <a:pt x="103" y="151"/>
                </a:cubicBezTo>
                <a:cubicBezTo>
                  <a:pt x="103" y="153"/>
                  <a:pt x="101" y="155"/>
                  <a:pt x="99" y="155"/>
                </a:cubicBezTo>
                <a:cubicBezTo>
                  <a:pt x="96" y="155"/>
                  <a:pt x="95" y="153"/>
                  <a:pt x="95" y="151"/>
                </a:cubicBezTo>
                <a:cubicBezTo>
                  <a:pt x="95" y="143"/>
                  <a:pt x="95" y="143"/>
                  <a:pt x="95" y="143"/>
                </a:cubicBezTo>
                <a:close/>
                <a:moveTo>
                  <a:pt x="135" y="143"/>
                </a:moveTo>
                <a:cubicBezTo>
                  <a:pt x="135" y="143"/>
                  <a:pt x="135" y="143"/>
                  <a:pt x="135" y="143"/>
                </a:cubicBezTo>
                <a:cubicBezTo>
                  <a:pt x="135" y="141"/>
                  <a:pt x="136" y="139"/>
                  <a:pt x="139" y="139"/>
                </a:cubicBezTo>
                <a:cubicBezTo>
                  <a:pt x="141" y="139"/>
                  <a:pt x="143" y="141"/>
                  <a:pt x="143" y="143"/>
                </a:cubicBezTo>
                <a:cubicBezTo>
                  <a:pt x="143" y="151"/>
                  <a:pt x="143" y="151"/>
                  <a:pt x="143" y="151"/>
                </a:cubicBezTo>
                <a:cubicBezTo>
                  <a:pt x="143" y="153"/>
                  <a:pt x="141" y="155"/>
                  <a:pt x="139" y="155"/>
                </a:cubicBezTo>
                <a:cubicBezTo>
                  <a:pt x="136" y="155"/>
                  <a:pt x="135" y="153"/>
                  <a:pt x="135" y="151"/>
                </a:cubicBezTo>
                <a:cubicBezTo>
                  <a:pt x="135" y="143"/>
                  <a:pt x="135" y="143"/>
                  <a:pt x="135" y="143"/>
                </a:cubicBezTo>
                <a:close/>
                <a:moveTo>
                  <a:pt x="66" y="143"/>
                </a:moveTo>
                <a:cubicBezTo>
                  <a:pt x="66" y="143"/>
                  <a:pt x="66" y="143"/>
                  <a:pt x="66" y="143"/>
                </a:cubicBezTo>
                <a:cubicBezTo>
                  <a:pt x="66" y="141"/>
                  <a:pt x="68" y="139"/>
                  <a:pt x="71" y="139"/>
                </a:cubicBezTo>
                <a:cubicBezTo>
                  <a:pt x="73" y="139"/>
                  <a:pt x="75" y="141"/>
                  <a:pt x="75" y="143"/>
                </a:cubicBezTo>
                <a:cubicBezTo>
                  <a:pt x="75" y="151"/>
                  <a:pt x="75" y="151"/>
                  <a:pt x="75" y="151"/>
                </a:cubicBezTo>
                <a:cubicBezTo>
                  <a:pt x="75" y="153"/>
                  <a:pt x="73" y="155"/>
                  <a:pt x="71" y="155"/>
                </a:cubicBezTo>
                <a:cubicBezTo>
                  <a:pt x="68" y="155"/>
                  <a:pt x="66" y="153"/>
                  <a:pt x="66" y="151"/>
                </a:cubicBezTo>
                <a:cubicBezTo>
                  <a:pt x="66" y="143"/>
                  <a:pt x="66" y="143"/>
                  <a:pt x="66" y="143"/>
                </a:cubicBezTo>
                <a:close/>
                <a:moveTo>
                  <a:pt x="106" y="143"/>
                </a:moveTo>
                <a:cubicBezTo>
                  <a:pt x="106" y="143"/>
                  <a:pt x="106" y="143"/>
                  <a:pt x="106" y="143"/>
                </a:cubicBezTo>
                <a:cubicBezTo>
                  <a:pt x="106" y="141"/>
                  <a:pt x="108" y="139"/>
                  <a:pt x="111" y="139"/>
                </a:cubicBezTo>
                <a:cubicBezTo>
                  <a:pt x="113" y="139"/>
                  <a:pt x="115" y="141"/>
                  <a:pt x="115" y="143"/>
                </a:cubicBezTo>
                <a:cubicBezTo>
                  <a:pt x="115" y="151"/>
                  <a:pt x="115" y="151"/>
                  <a:pt x="115" y="151"/>
                </a:cubicBezTo>
                <a:cubicBezTo>
                  <a:pt x="115" y="153"/>
                  <a:pt x="113" y="155"/>
                  <a:pt x="111" y="155"/>
                </a:cubicBezTo>
                <a:cubicBezTo>
                  <a:pt x="108" y="155"/>
                  <a:pt x="106" y="153"/>
                  <a:pt x="106" y="151"/>
                </a:cubicBezTo>
                <a:cubicBezTo>
                  <a:pt x="106" y="143"/>
                  <a:pt x="106" y="143"/>
                  <a:pt x="106" y="143"/>
                </a:cubicBezTo>
                <a:close/>
                <a:moveTo>
                  <a:pt x="146" y="143"/>
                </a:moveTo>
                <a:cubicBezTo>
                  <a:pt x="146" y="143"/>
                  <a:pt x="146" y="143"/>
                  <a:pt x="146" y="143"/>
                </a:cubicBezTo>
                <a:cubicBezTo>
                  <a:pt x="146" y="141"/>
                  <a:pt x="148" y="139"/>
                  <a:pt x="151" y="139"/>
                </a:cubicBezTo>
                <a:cubicBezTo>
                  <a:pt x="153" y="139"/>
                  <a:pt x="155" y="141"/>
                  <a:pt x="155" y="143"/>
                </a:cubicBezTo>
                <a:cubicBezTo>
                  <a:pt x="155" y="151"/>
                  <a:pt x="155" y="151"/>
                  <a:pt x="155" y="151"/>
                </a:cubicBezTo>
                <a:cubicBezTo>
                  <a:pt x="155" y="153"/>
                  <a:pt x="153" y="155"/>
                  <a:pt x="151" y="155"/>
                </a:cubicBezTo>
                <a:cubicBezTo>
                  <a:pt x="148" y="155"/>
                  <a:pt x="146" y="153"/>
                  <a:pt x="146" y="151"/>
                </a:cubicBezTo>
                <a:cubicBezTo>
                  <a:pt x="146" y="143"/>
                  <a:pt x="146" y="143"/>
                  <a:pt x="146" y="143"/>
                </a:cubicBezTo>
                <a:close/>
                <a:moveTo>
                  <a:pt x="78" y="143"/>
                </a:moveTo>
                <a:cubicBezTo>
                  <a:pt x="78" y="143"/>
                  <a:pt x="78" y="143"/>
                  <a:pt x="78" y="143"/>
                </a:cubicBezTo>
                <a:cubicBezTo>
                  <a:pt x="78" y="141"/>
                  <a:pt x="80" y="139"/>
                  <a:pt x="82" y="139"/>
                </a:cubicBezTo>
                <a:cubicBezTo>
                  <a:pt x="85" y="139"/>
                  <a:pt x="87" y="141"/>
                  <a:pt x="87" y="143"/>
                </a:cubicBezTo>
                <a:cubicBezTo>
                  <a:pt x="87" y="151"/>
                  <a:pt x="87" y="151"/>
                  <a:pt x="87" y="151"/>
                </a:cubicBezTo>
                <a:cubicBezTo>
                  <a:pt x="87" y="153"/>
                  <a:pt x="85" y="155"/>
                  <a:pt x="82" y="155"/>
                </a:cubicBezTo>
                <a:cubicBezTo>
                  <a:pt x="80" y="155"/>
                  <a:pt x="78" y="153"/>
                  <a:pt x="78" y="151"/>
                </a:cubicBezTo>
                <a:cubicBezTo>
                  <a:pt x="78" y="143"/>
                  <a:pt x="78" y="143"/>
                  <a:pt x="78" y="143"/>
                </a:cubicBezTo>
                <a:close/>
                <a:moveTo>
                  <a:pt x="118" y="143"/>
                </a:moveTo>
                <a:cubicBezTo>
                  <a:pt x="118" y="143"/>
                  <a:pt x="118" y="143"/>
                  <a:pt x="118" y="143"/>
                </a:cubicBezTo>
                <a:cubicBezTo>
                  <a:pt x="118" y="141"/>
                  <a:pt x="120" y="139"/>
                  <a:pt x="122" y="139"/>
                </a:cubicBezTo>
                <a:cubicBezTo>
                  <a:pt x="125" y="139"/>
                  <a:pt x="127" y="141"/>
                  <a:pt x="127" y="143"/>
                </a:cubicBezTo>
                <a:cubicBezTo>
                  <a:pt x="127" y="151"/>
                  <a:pt x="127" y="151"/>
                  <a:pt x="127" y="151"/>
                </a:cubicBezTo>
                <a:cubicBezTo>
                  <a:pt x="127" y="153"/>
                  <a:pt x="125" y="155"/>
                  <a:pt x="122" y="155"/>
                </a:cubicBezTo>
                <a:cubicBezTo>
                  <a:pt x="120" y="155"/>
                  <a:pt x="118" y="153"/>
                  <a:pt x="118" y="151"/>
                </a:cubicBezTo>
                <a:cubicBezTo>
                  <a:pt x="118" y="143"/>
                  <a:pt x="118" y="143"/>
                  <a:pt x="118" y="143"/>
                </a:cubicBezTo>
                <a:close/>
                <a:moveTo>
                  <a:pt x="158" y="143"/>
                </a:moveTo>
                <a:cubicBezTo>
                  <a:pt x="158" y="143"/>
                  <a:pt x="158" y="143"/>
                  <a:pt x="158" y="143"/>
                </a:cubicBezTo>
                <a:cubicBezTo>
                  <a:pt x="158" y="141"/>
                  <a:pt x="160" y="139"/>
                  <a:pt x="162" y="139"/>
                </a:cubicBezTo>
                <a:cubicBezTo>
                  <a:pt x="165" y="139"/>
                  <a:pt x="167" y="141"/>
                  <a:pt x="167" y="143"/>
                </a:cubicBezTo>
                <a:cubicBezTo>
                  <a:pt x="167" y="151"/>
                  <a:pt x="167" y="151"/>
                  <a:pt x="167" y="151"/>
                </a:cubicBezTo>
                <a:cubicBezTo>
                  <a:pt x="167" y="153"/>
                  <a:pt x="165" y="155"/>
                  <a:pt x="162" y="155"/>
                </a:cubicBezTo>
                <a:cubicBezTo>
                  <a:pt x="160" y="155"/>
                  <a:pt x="158" y="153"/>
                  <a:pt x="158" y="151"/>
                </a:cubicBezTo>
                <a:cubicBezTo>
                  <a:pt x="158" y="143"/>
                  <a:pt x="158" y="143"/>
                  <a:pt x="158" y="143"/>
                </a:cubicBezTo>
                <a:close/>
                <a:moveTo>
                  <a:pt x="118" y="15"/>
                </a:moveTo>
                <a:cubicBezTo>
                  <a:pt x="118" y="15"/>
                  <a:pt x="118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5"/>
                  <a:pt x="118" y="15"/>
                  <a:pt x="118" y="15"/>
                </a:cubicBezTo>
                <a:close/>
                <a:moveTo>
                  <a:pt x="118" y="15"/>
                </a:moveTo>
                <a:cubicBezTo>
                  <a:pt x="118" y="15"/>
                  <a:pt x="118" y="15"/>
                  <a:pt x="118" y="15"/>
                </a:cubicBezTo>
                <a:cubicBezTo>
                  <a:pt x="15" y="75"/>
                  <a:pt x="15" y="75"/>
                  <a:pt x="15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5"/>
                  <a:pt x="15" y="76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5" y="75"/>
                  <a:pt x="35" y="75"/>
                  <a:pt x="35" y="75"/>
                </a:cubicBezTo>
                <a:cubicBezTo>
                  <a:pt x="35" y="67"/>
                  <a:pt x="42" y="60"/>
                  <a:pt x="49" y="60"/>
                </a:cubicBezTo>
                <a:cubicBezTo>
                  <a:pt x="144" y="60"/>
                  <a:pt x="144" y="60"/>
                  <a:pt x="144" y="60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19" y="15"/>
                  <a:pt x="119" y="15"/>
                  <a:pt x="119" y="15"/>
                </a:cubicBezTo>
                <a:cubicBezTo>
                  <a:pt x="119" y="15"/>
                  <a:pt x="118" y="15"/>
                  <a:pt x="118" y="15"/>
                </a:cubicBezTo>
                <a:close/>
                <a:moveTo>
                  <a:pt x="14" y="75"/>
                </a:move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5"/>
                  <a:pt x="14" y="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Freeform 294"/>
          <p:cNvSpPr>
            <a:spLocks noEditPoints="1"/>
          </p:cNvSpPr>
          <p:nvPr/>
        </p:nvSpPr>
        <p:spPr bwMode="auto">
          <a:xfrm>
            <a:off x="4251810" y="2915372"/>
            <a:ext cx="337316" cy="385503"/>
          </a:xfrm>
          <a:custGeom>
            <a:avLst/>
            <a:gdLst>
              <a:gd name="T0" fmla="*/ 18 w 160"/>
              <a:gd name="T1" fmla="*/ 0 h 184"/>
              <a:gd name="T2" fmla="*/ 102 w 160"/>
              <a:gd name="T3" fmla="*/ 0 h 184"/>
              <a:gd name="T4" fmla="*/ 107 w 160"/>
              <a:gd name="T5" fmla="*/ 2 h 184"/>
              <a:gd name="T6" fmla="*/ 158 w 160"/>
              <a:gd name="T7" fmla="*/ 53 h 184"/>
              <a:gd name="T8" fmla="*/ 160 w 160"/>
              <a:gd name="T9" fmla="*/ 58 h 184"/>
              <a:gd name="T10" fmla="*/ 160 w 160"/>
              <a:gd name="T11" fmla="*/ 58 h 184"/>
              <a:gd name="T12" fmla="*/ 160 w 160"/>
              <a:gd name="T13" fmla="*/ 165 h 184"/>
              <a:gd name="T14" fmla="*/ 155 w 160"/>
              <a:gd name="T15" fmla="*/ 178 h 184"/>
              <a:gd name="T16" fmla="*/ 155 w 160"/>
              <a:gd name="T17" fmla="*/ 178 h 184"/>
              <a:gd name="T18" fmla="*/ 154 w 160"/>
              <a:gd name="T19" fmla="*/ 178 h 184"/>
              <a:gd name="T20" fmla="*/ 141 w 160"/>
              <a:gd name="T21" fmla="*/ 184 h 184"/>
              <a:gd name="T22" fmla="*/ 18 w 160"/>
              <a:gd name="T23" fmla="*/ 184 h 184"/>
              <a:gd name="T24" fmla="*/ 5 w 160"/>
              <a:gd name="T25" fmla="*/ 178 h 184"/>
              <a:gd name="T26" fmla="*/ 5 w 160"/>
              <a:gd name="T27" fmla="*/ 178 h 184"/>
              <a:gd name="T28" fmla="*/ 0 w 160"/>
              <a:gd name="T29" fmla="*/ 165 h 184"/>
              <a:gd name="T30" fmla="*/ 0 w 160"/>
              <a:gd name="T31" fmla="*/ 19 h 184"/>
              <a:gd name="T32" fmla="*/ 5 w 160"/>
              <a:gd name="T33" fmla="*/ 6 h 184"/>
              <a:gd name="T34" fmla="*/ 18 w 160"/>
              <a:gd name="T35" fmla="*/ 0 h 184"/>
              <a:gd name="T36" fmla="*/ 35 w 160"/>
              <a:gd name="T37" fmla="*/ 136 h 184"/>
              <a:gd name="T38" fmla="*/ 35 w 160"/>
              <a:gd name="T39" fmla="*/ 136 h 184"/>
              <a:gd name="T40" fmla="*/ 29 w 160"/>
              <a:gd name="T41" fmla="*/ 136 h 184"/>
              <a:gd name="T42" fmla="*/ 29 w 160"/>
              <a:gd name="T43" fmla="*/ 130 h 184"/>
              <a:gd name="T44" fmla="*/ 65 w 160"/>
              <a:gd name="T45" fmla="*/ 94 h 184"/>
              <a:gd name="T46" fmla="*/ 71 w 160"/>
              <a:gd name="T47" fmla="*/ 94 h 184"/>
              <a:gd name="T48" fmla="*/ 71 w 160"/>
              <a:gd name="T49" fmla="*/ 95 h 184"/>
              <a:gd name="T50" fmla="*/ 92 w 160"/>
              <a:gd name="T51" fmla="*/ 115 h 184"/>
              <a:gd name="T52" fmla="*/ 124 w 160"/>
              <a:gd name="T53" fmla="*/ 83 h 184"/>
              <a:gd name="T54" fmla="*/ 130 w 160"/>
              <a:gd name="T55" fmla="*/ 83 h 184"/>
              <a:gd name="T56" fmla="*/ 130 w 160"/>
              <a:gd name="T57" fmla="*/ 89 h 184"/>
              <a:gd name="T58" fmla="*/ 95 w 160"/>
              <a:gd name="T59" fmla="*/ 124 h 184"/>
              <a:gd name="T60" fmla="*/ 89 w 160"/>
              <a:gd name="T61" fmla="*/ 124 h 184"/>
              <a:gd name="T62" fmla="*/ 89 w 160"/>
              <a:gd name="T63" fmla="*/ 124 h 184"/>
              <a:gd name="T64" fmla="*/ 68 w 160"/>
              <a:gd name="T65" fmla="*/ 103 h 184"/>
              <a:gd name="T66" fmla="*/ 35 w 160"/>
              <a:gd name="T67" fmla="*/ 136 h 184"/>
              <a:gd name="T68" fmla="*/ 146 w 160"/>
              <a:gd name="T69" fmla="*/ 62 h 184"/>
              <a:gd name="T70" fmla="*/ 146 w 160"/>
              <a:gd name="T71" fmla="*/ 62 h 184"/>
              <a:gd name="T72" fmla="*/ 114 w 160"/>
              <a:gd name="T73" fmla="*/ 62 h 184"/>
              <a:gd name="T74" fmla="*/ 103 w 160"/>
              <a:gd name="T75" fmla="*/ 58 h 184"/>
              <a:gd name="T76" fmla="*/ 102 w 160"/>
              <a:gd name="T77" fmla="*/ 57 h 184"/>
              <a:gd name="T78" fmla="*/ 98 w 160"/>
              <a:gd name="T79" fmla="*/ 46 h 184"/>
              <a:gd name="T80" fmla="*/ 98 w 160"/>
              <a:gd name="T81" fmla="*/ 14 h 184"/>
              <a:gd name="T82" fmla="*/ 18 w 160"/>
              <a:gd name="T83" fmla="*/ 14 h 184"/>
              <a:gd name="T84" fmla="*/ 15 w 160"/>
              <a:gd name="T85" fmla="*/ 16 h 184"/>
              <a:gd name="T86" fmla="*/ 14 w 160"/>
              <a:gd name="T87" fmla="*/ 19 h 184"/>
              <a:gd name="T88" fmla="*/ 14 w 160"/>
              <a:gd name="T89" fmla="*/ 165 h 184"/>
              <a:gd name="T90" fmla="*/ 15 w 160"/>
              <a:gd name="T91" fmla="*/ 168 h 184"/>
              <a:gd name="T92" fmla="*/ 15 w 160"/>
              <a:gd name="T93" fmla="*/ 168 h 184"/>
              <a:gd name="T94" fmla="*/ 18 w 160"/>
              <a:gd name="T95" fmla="*/ 169 h 184"/>
              <a:gd name="T96" fmla="*/ 141 w 160"/>
              <a:gd name="T97" fmla="*/ 169 h 184"/>
              <a:gd name="T98" fmla="*/ 145 w 160"/>
              <a:gd name="T99" fmla="*/ 168 h 184"/>
              <a:gd name="T100" fmla="*/ 145 w 160"/>
              <a:gd name="T101" fmla="*/ 168 h 184"/>
              <a:gd name="T102" fmla="*/ 146 w 160"/>
              <a:gd name="T103" fmla="*/ 165 h 184"/>
              <a:gd name="T104" fmla="*/ 146 w 160"/>
              <a:gd name="T105" fmla="*/ 62 h 184"/>
              <a:gd name="T106" fmla="*/ 139 w 160"/>
              <a:gd name="T107" fmla="*/ 54 h 184"/>
              <a:gd name="T108" fmla="*/ 139 w 160"/>
              <a:gd name="T109" fmla="*/ 54 h 184"/>
              <a:gd name="T110" fmla="*/ 106 w 160"/>
              <a:gd name="T111" fmla="*/ 21 h 184"/>
              <a:gd name="T112" fmla="*/ 106 w 160"/>
              <a:gd name="T113" fmla="*/ 46 h 184"/>
              <a:gd name="T114" fmla="*/ 108 w 160"/>
              <a:gd name="T115" fmla="*/ 52 h 184"/>
              <a:gd name="T116" fmla="*/ 109 w 160"/>
              <a:gd name="T117" fmla="*/ 52 h 184"/>
              <a:gd name="T118" fmla="*/ 114 w 160"/>
              <a:gd name="T119" fmla="*/ 54 h 184"/>
              <a:gd name="T120" fmla="*/ 139 w 160"/>
              <a:gd name="T121" fmla="*/ 5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" h="184">
                <a:moveTo>
                  <a:pt x="18" y="0"/>
                </a:moveTo>
                <a:cubicBezTo>
                  <a:pt x="102" y="0"/>
                  <a:pt x="102" y="0"/>
                  <a:pt x="102" y="0"/>
                </a:cubicBezTo>
                <a:cubicBezTo>
                  <a:pt x="104" y="0"/>
                  <a:pt x="106" y="1"/>
                  <a:pt x="107" y="2"/>
                </a:cubicBezTo>
                <a:cubicBezTo>
                  <a:pt x="158" y="53"/>
                  <a:pt x="158" y="53"/>
                  <a:pt x="158" y="53"/>
                </a:cubicBezTo>
                <a:cubicBezTo>
                  <a:pt x="159" y="55"/>
                  <a:pt x="160" y="56"/>
                  <a:pt x="160" y="58"/>
                </a:cubicBezTo>
                <a:cubicBezTo>
                  <a:pt x="160" y="58"/>
                  <a:pt x="160" y="58"/>
                  <a:pt x="160" y="58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70"/>
                  <a:pt x="158" y="175"/>
                  <a:pt x="155" y="178"/>
                </a:cubicBezTo>
                <a:cubicBezTo>
                  <a:pt x="155" y="178"/>
                  <a:pt x="155" y="178"/>
                  <a:pt x="155" y="178"/>
                </a:cubicBezTo>
                <a:cubicBezTo>
                  <a:pt x="154" y="178"/>
                  <a:pt x="154" y="178"/>
                  <a:pt x="154" y="178"/>
                </a:cubicBezTo>
                <a:cubicBezTo>
                  <a:pt x="151" y="181"/>
                  <a:pt x="146" y="184"/>
                  <a:pt x="141" y="184"/>
                </a:cubicBezTo>
                <a:cubicBezTo>
                  <a:pt x="18" y="184"/>
                  <a:pt x="18" y="184"/>
                  <a:pt x="18" y="184"/>
                </a:cubicBezTo>
                <a:cubicBezTo>
                  <a:pt x="13" y="184"/>
                  <a:pt x="9" y="181"/>
                  <a:pt x="5" y="178"/>
                </a:cubicBezTo>
                <a:cubicBezTo>
                  <a:pt x="5" y="178"/>
                  <a:pt x="5" y="178"/>
                  <a:pt x="5" y="178"/>
                </a:cubicBezTo>
                <a:cubicBezTo>
                  <a:pt x="2" y="175"/>
                  <a:pt x="0" y="170"/>
                  <a:pt x="0" y="165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4"/>
                  <a:pt x="2" y="9"/>
                  <a:pt x="5" y="6"/>
                </a:cubicBezTo>
                <a:cubicBezTo>
                  <a:pt x="9" y="2"/>
                  <a:pt x="13" y="0"/>
                  <a:pt x="18" y="0"/>
                </a:cubicBezTo>
                <a:close/>
                <a:moveTo>
                  <a:pt x="35" y="136"/>
                </a:moveTo>
                <a:cubicBezTo>
                  <a:pt x="35" y="136"/>
                  <a:pt x="35" y="136"/>
                  <a:pt x="35" y="136"/>
                </a:cubicBezTo>
                <a:cubicBezTo>
                  <a:pt x="34" y="137"/>
                  <a:pt x="31" y="137"/>
                  <a:pt x="29" y="136"/>
                </a:cubicBezTo>
                <a:cubicBezTo>
                  <a:pt x="28" y="134"/>
                  <a:pt x="28" y="131"/>
                  <a:pt x="29" y="130"/>
                </a:cubicBezTo>
                <a:cubicBezTo>
                  <a:pt x="65" y="94"/>
                  <a:pt x="65" y="94"/>
                  <a:pt x="65" y="94"/>
                </a:cubicBezTo>
                <a:cubicBezTo>
                  <a:pt x="66" y="93"/>
                  <a:pt x="69" y="93"/>
                  <a:pt x="71" y="94"/>
                </a:cubicBezTo>
                <a:cubicBezTo>
                  <a:pt x="71" y="95"/>
                  <a:pt x="71" y="95"/>
                  <a:pt x="71" y="95"/>
                </a:cubicBezTo>
                <a:cubicBezTo>
                  <a:pt x="92" y="115"/>
                  <a:pt x="92" y="115"/>
                  <a:pt x="92" y="115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6" y="81"/>
                  <a:pt x="129" y="81"/>
                  <a:pt x="130" y="83"/>
                </a:cubicBezTo>
                <a:cubicBezTo>
                  <a:pt x="132" y="84"/>
                  <a:pt x="132" y="87"/>
                  <a:pt x="130" y="89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3" y="126"/>
                  <a:pt x="90" y="126"/>
                  <a:pt x="89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68" y="103"/>
                  <a:pt x="68" y="103"/>
                  <a:pt x="68" y="103"/>
                </a:cubicBezTo>
                <a:cubicBezTo>
                  <a:pt x="35" y="136"/>
                  <a:pt x="35" y="136"/>
                  <a:pt x="35" y="136"/>
                </a:cubicBezTo>
                <a:close/>
                <a:moveTo>
                  <a:pt x="146" y="62"/>
                </a:moveTo>
                <a:cubicBezTo>
                  <a:pt x="146" y="62"/>
                  <a:pt x="146" y="62"/>
                  <a:pt x="146" y="62"/>
                </a:cubicBezTo>
                <a:cubicBezTo>
                  <a:pt x="114" y="62"/>
                  <a:pt x="114" y="62"/>
                  <a:pt x="114" y="62"/>
                </a:cubicBezTo>
                <a:cubicBezTo>
                  <a:pt x="109" y="62"/>
                  <a:pt x="105" y="61"/>
                  <a:pt x="103" y="58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00" y="55"/>
                  <a:pt x="98" y="51"/>
                  <a:pt x="98" y="46"/>
                </a:cubicBezTo>
                <a:cubicBezTo>
                  <a:pt x="98" y="14"/>
                  <a:pt x="98" y="14"/>
                  <a:pt x="9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5" y="16"/>
                </a:cubicBezTo>
                <a:cubicBezTo>
                  <a:pt x="14" y="17"/>
                  <a:pt x="14" y="18"/>
                  <a:pt x="14" y="19"/>
                </a:cubicBezTo>
                <a:cubicBezTo>
                  <a:pt x="14" y="165"/>
                  <a:pt x="14" y="165"/>
                  <a:pt x="14" y="165"/>
                </a:cubicBezTo>
                <a:cubicBezTo>
                  <a:pt x="14" y="166"/>
                  <a:pt x="14" y="167"/>
                  <a:pt x="15" y="168"/>
                </a:cubicBezTo>
                <a:cubicBezTo>
                  <a:pt x="15" y="168"/>
                  <a:pt x="15" y="168"/>
                  <a:pt x="15" y="168"/>
                </a:cubicBezTo>
                <a:cubicBezTo>
                  <a:pt x="16" y="169"/>
                  <a:pt x="17" y="169"/>
                  <a:pt x="18" y="169"/>
                </a:cubicBezTo>
                <a:cubicBezTo>
                  <a:pt x="141" y="169"/>
                  <a:pt x="141" y="169"/>
                  <a:pt x="141" y="169"/>
                </a:cubicBezTo>
                <a:cubicBezTo>
                  <a:pt x="143" y="169"/>
                  <a:pt x="144" y="169"/>
                  <a:pt x="145" y="168"/>
                </a:cubicBezTo>
                <a:cubicBezTo>
                  <a:pt x="145" y="168"/>
                  <a:pt x="145" y="168"/>
                  <a:pt x="145" y="168"/>
                </a:cubicBezTo>
                <a:cubicBezTo>
                  <a:pt x="145" y="167"/>
                  <a:pt x="146" y="166"/>
                  <a:pt x="146" y="165"/>
                </a:cubicBezTo>
                <a:cubicBezTo>
                  <a:pt x="146" y="62"/>
                  <a:pt x="146" y="62"/>
                  <a:pt x="146" y="62"/>
                </a:cubicBezTo>
                <a:close/>
                <a:moveTo>
                  <a:pt x="139" y="54"/>
                </a:moveTo>
                <a:cubicBezTo>
                  <a:pt x="139" y="54"/>
                  <a:pt x="139" y="54"/>
                  <a:pt x="139" y="54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6" y="48"/>
                  <a:pt x="107" y="50"/>
                  <a:pt x="108" y="52"/>
                </a:cubicBezTo>
                <a:cubicBezTo>
                  <a:pt x="109" y="52"/>
                  <a:pt x="109" y="52"/>
                  <a:pt x="109" y="52"/>
                </a:cubicBezTo>
                <a:cubicBezTo>
                  <a:pt x="110" y="53"/>
                  <a:pt x="112" y="54"/>
                  <a:pt x="114" y="54"/>
                </a:cubicBezTo>
                <a:cubicBezTo>
                  <a:pt x="139" y="54"/>
                  <a:pt x="139" y="54"/>
                  <a:pt x="139" y="5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Freeform 308"/>
          <p:cNvSpPr>
            <a:spLocks noEditPoints="1"/>
          </p:cNvSpPr>
          <p:nvPr/>
        </p:nvSpPr>
        <p:spPr bwMode="auto">
          <a:xfrm>
            <a:off x="9399852" y="2914248"/>
            <a:ext cx="385503" cy="340150"/>
          </a:xfrm>
          <a:custGeom>
            <a:avLst/>
            <a:gdLst>
              <a:gd name="T0" fmla="*/ 60 w 183"/>
              <a:gd name="T1" fmla="*/ 116 h 162"/>
              <a:gd name="T2" fmla="*/ 70 w 183"/>
              <a:gd name="T3" fmla="*/ 75 h 162"/>
              <a:gd name="T4" fmla="*/ 78 w 183"/>
              <a:gd name="T5" fmla="*/ 75 h 162"/>
              <a:gd name="T6" fmla="*/ 89 w 183"/>
              <a:gd name="T7" fmla="*/ 116 h 162"/>
              <a:gd name="T8" fmla="*/ 81 w 183"/>
              <a:gd name="T9" fmla="*/ 107 h 162"/>
              <a:gd name="T10" fmla="*/ 66 w 183"/>
              <a:gd name="T11" fmla="*/ 113 h 162"/>
              <a:gd name="T12" fmla="*/ 7 w 183"/>
              <a:gd name="T13" fmla="*/ 0 h 162"/>
              <a:gd name="T14" fmla="*/ 176 w 183"/>
              <a:gd name="T15" fmla="*/ 0 h 162"/>
              <a:gd name="T16" fmla="*/ 183 w 183"/>
              <a:gd name="T17" fmla="*/ 7 h 162"/>
              <a:gd name="T18" fmla="*/ 176 w 183"/>
              <a:gd name="T19" fmla="*/ 162 h 162"/>
              <a:gd name="T20" fmla="*/ 7 w 183"/>
              <a:gd name="T21" fmla="*/ 162 h 162"/>
              <a:gd name="T22" fmla="*/ 0 w 183"/>
              <a:gd name="T23" fmla="*/ 155 h 162"/>
              <a:gd name="T24" fmla="*/ 7 w 183"/>
              <a:gd name="T25" fmla="*/ 0 h 162"/>
              <a:gd name="T26" fmla="*/ 158 w 183"/>
              <a:gd name="T27" fmla="*/ 22 h 162"/>
              <a:gd name="T28" fmla="*/ 158 w 183"/>
              <a:gd name="T29" fmla="*/ 36 h 162"/>
              <a:gd name="T30" fmla="*/ 158 w 183"/>
              <a:gd name="T31" fmla="*/ 22 h 162"/>
              <a:gd name="T32" fmla="*/ 141 w 183"/>
              <a:gd name="T33" fmla="*/ 22 h 162"/>
              <a:gd name="T34" fmla="*/ 141 w 183"/>
              <a:gd name="T35" fmla="*/ 36 h 162"/>
              <a:gd name="T36" fmla="*/ 141 w 183"/>
              <a:gd name="T37" fmla="*/ 22 h 162"/>
              <a:gd name="T38" fmla="*/ 124 w 183"/>
              <a:gd name="T39" fmla="*/ 22 h 162"/>
              <a:gd name="T40" fmla="*/ 124 w 183"/>
              <a:gd name="T41" fmla="*/ 36 h 162"/>
              <a:gd name="T42" fmla="*/ 124 w 183"/>
              <a:gd name="T43" fmla="*/ 22 h 162"/>
              <a:gd name="T44" fmla="*/ 14 w 183"/>
              <a:gd name="T45" fmla="*/ 43 h 162"/>
              <a:gd name="T46" fmla="*/ 169 w 183"/>
              <a:gd name="T47" fmla="*/ 14 h 162"/>
              <a:gd name="T48" fmla="*/ 14 w 183"/>
              <a:gd name="T49" fmla="*/ 43 h 162"/>
              <a:gd name="T50" fmla="*/ 169 w 183"/>
              <a:gd name="T51" fmla="*/ 52 h 162"/>
              <a:gd name="T52" fmla="*/ 14 w 183"/>
              <a:gd name="T53" fmla="*/ 148 h 162"/>
              <a:gd name="T54" fmla="*/ 169 w 183"/>
              <a:gd name="T55" fmla="*/ 52 h 162"/>
              <a:gd name="T56" fmla="*/ 74 w 183"/>
              <a:gd name="T57" fmla="*/ 89 h 162"/>
              <a:gd name="T58" fmla="*/ 78 w 183"/>
              <a:gd name="T59" fmla="*/ 99 h 162"/>
              <a:gd name="T60" fmla="*/ 99 w 183"/>
              <a:gd name="T61" fmla="*/ 72 h 162"/>
              <a:gd name="T62" fmla="*/ 99 w 183"/>
              <a:gd name="T63" fmla="*/ 72 h 162"/>
              <a:gd name="T64" fmla="*/ 123 w 183"/>
              <a:gd name="T65" fmla="*/ 74 h 162"/>
              <a:gd name="T66" fmla="*/ 126 w 183"/>
              <a:gd name="T67" fmla="*/ 107 h 162"/>
              <a:gd name="T68" fmla="*/ 116 w 183"/>
              <a:gd name="T69" fmla="*/ 116 h 162"/>
              <a:gd name="T70" fmla="*/ 95 w 183"/>
              <a:gd name="T71" fmla="*/ 112 h 162"/>
              <a:gd name="T72" fmla="*/ 95 w 183"/>
              <a:gd name="T73" fmla="*/ 76 h 162"/>
              <a:gd name="T74" fmla="*/ 116 w 183"/>
              <a:gd name="T75" fmla="*/ 80 h 162"/>
              <a:gd name="T76" fmla="*/ 103 w 183"/>
              <a:gd name="T77" fmla="*/ 80 h 162"/>
              <a:gd name="T78" fmla="*/ 116 w 183"/>
              <a:gd name="T79" fmla="*/ 108 h 162"/>
              <a:gd name="T80" fmla="*/ 117 w 183"/>
              <a:gd name="T81" fmla="*/ 107 h 162"/>
              <a:gd name="T82" fmla="*/ 117 w 183"/>
              <a:gd name="T83" fmla="*/ 8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83" h="162">
                <a:moveTo>
                  <a:pt x="66" y="113"/>
                </a:moveTo>
                <a:cubicBezTo>
                  <a:pt x="65" y="116"/>
                  <a:pt x="62" y="117"/>
                  <a:pt x="60" y="116"/>
                </a:cubicBezTo>
                <a:cubicBezTo>
                  <a:pt x="58" y="115"/>
                  <a:pt x="57" y="113"/>
                  <a:pt x="58" y="111"/>
                </a:cubicBezTo>
                <a:cubicBezTo>
                  <a:pt x="70" y="75"/>
                  <a:pt x="70" y="75"/>
                  <a:pt x="70" y="75"/>
                </a:cubicBezTo>
                <a:cubicBezTo>
                  <a:pt x="71" y="72"/>
                  <a:pt x="74" y="71"/>
                  <a:pt x="76" y="72"/>
                </a:cubicBezTo>
                <a:cubicBezTo>
                  <a:pt x="77" y="72"/>
                  <a:pt x="78" y="73"/>
                  <a:pt x="78" y="75"/>
                </a:cubicBezTo>
                <a:cubicBezTo>
                  <a:pt x="91" y="111"/>
                  <a:pt x="91" y="111"/>
                  <a:pt x="91" y="111"/>
                </a:cubicBezTo>
                <a:cubicBezTo>
                  <a:pt x="92" y="113"/>
                  <a:pt x="91" y="115"/>
                  <a:pt x="89" y="116"/>
                </a:cubicBezTo>
                <a:cubicBezTo>
                  <a:pt x="86" y="117"/>
                  <a:pt x="84" y="116"/>
                  <a:pt x="83" y="113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68" y="107"/>
                  <a:pt x="68" y="107"/>
                  <a:pt x="68" y="107"/>
                </a:cubicBezTo>
                <a:cubicBezTo>
                  <a:pt x="66" y="113"/>
                  <a:pt x="66" y="113"/>
                  <a:pt x="66" y="113"/>
                </a:cubicBezTo>
                <a:close/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80" y="0"/>
                  <a:pt x="183" y="3"/>
                  <a:pt x="183" y="7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155"/>
                  <a:pt x="183" y="155"/>
                  <a:pt x="183" y="155"/>
                </a:cubicBezTo>
                <a:cubicBezTo>
                  <a:pt x="183" y="159"/>
                  <a:pt x="180" y="162"/>
                  <a:pt x="176" y="162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7" y="162"/>
                  <a:pt x="7" y="162"/>
                  <a:pt x="7" y="162"/>
                </a:cubicBezTo>
                <a:cubicBezTo>
                  <a:pt x="3" y="162"/>
                  <a:pt x="0" y="159"/>
                  <a:pt x="0" y="15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  <a:moveTo>
                  <a:pt x="158" y="22"/>
                </a:moveTo>
                <a:cubicBezTo>
                  <a:pt x="158" y="22"/>
                  <a:pt x="158" y="22"/>
                  <a:pt x="158" y="22"/>
                </a:cubicBezTo>
                <a:cubicBezTo>
                  <a:pt x="162" y="22"/>
                  <a:pt x="165" y="25"/>
                  <a:pt x="165" y="29"/>
                </a:cubicBezTo>
                <a:cubicBezTo>
                  <a:pt x="165" y="33"/>
                  <a:pt x="162" y="36"/>
                  <a:pt x="158" y="36"/>
                </a:cubicBezTo>
                <a:cubicBezTo>
                  <a:pt x="154" y="36"/>
                  <a:pt x="151" y="33"/>
                  <a:pt x="151" y="29"/>
                </a:cubicBezTo>
                <a:cubicBezTo>
                  <a:pt x="151" y="25"/>
                  <a:pt x="154" y="22"/>
                  <a:pt x="158" y="22"/>
                </a:cubicBezTo>
                <a:close/>
                <a:moveTo>
                  <a:pt x="141" y="22"/>
                </a:moveTo>
                <a:cubicBezTo>
                  <a:pt x="141" y="22"/>
                  <a:pt x="141" y="22"/>
                  <a:pt x="141" y="22"/>
                </a:cubicBezTo>
                <a:cubicBezTo>
                  <a:pt x="145" y="22"/>
                  <a:pt x="148" y="25"/>
                  <a:pt x="148" y="29"/>
                </a:cubicBezTo>
                <a:cubicBezTo>
                  <a:pt x="148" y="33"/>
                  <a:pt x="145" y="36"/>
                  <a:pt x="141" y="36"/>
                </a:cubicBezTo>
                <a:cubicBezTo>
                  <a:pt x="137" y="36"/>
                  <a:pt x="134" y="33"/>
                  <a:pt x="134" y="29"/>
                </a:cubicBezTo>
                <a:cubicBezTo>
                  <a:pt x="134" y="25"/>
                  <a:pt x="137" y="22"/>
                  <a:pt x="141" y="22"/>
                </a:cubicBezTo>
                <a:close/>
                <a:moveTo>
                  <a:pt x="124" y="22"/>
                </a:moveTo>
                <a:cubicBezTo>
                  <a:pt x="124" y="22"/>
                  <a:pt x="124" y="22"/>
                  <a:pt x="124" y="22"/>
                </a:cubicBezTo>
                <a:cubicBezTo>
                  <a:pt x="127" y="22"/>
                  <a:pt x="131" y="25"/>
                  <a:pt x="131" y="29"/>
                </a:cubicBezTo>
                <a:cubicBezTo>
                  <a:pt x="131" y="33"/>
                  <a:pt x="127" y="36"/>
                  <a:pt x="124" y="36"/>
                </a:cubicBezTo>
                <a:cubicBezTo>
                  <a:pt x="120" y="36"/>
                  <a:pt x="116" y="33"/>
                  <a:pt x="116" y="29"/>
                </a:cubicBezTo>
                <a:cubicBezTo>
                  <a:pt x="116" y="25"/>
                  <a:pt x="120" y="22"/>
                  <a:pt x="124" y="22"/>
                </a:cubicBezTo>
                <a:close/>
                <a:moveTo>
                  <a:pt x="14" y="43"/>
                </a:moveTo>
                <a:cubicBezTo>
                  <a:pt x="14" y="43"/>
                  <a:pt x="14" y="43"/>
                  <a:pt x="14" y="43"/>
                </a:cubicBezTo>
                <a:cubicBezTo>
                  <a:pt x="169" y="43"/>
                  <a:pt x="169" y="43"/>
                  <a:pt x="169" y="43"/>
                </a:cubicBezTo>
                <a:cubicBezTo>
                  <a:pt x="169" y="14"/>
                  <a:pt x="169" y="14"/>
                  <a:pt x="169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43"/>
                  <a:pt x="14" y="43"/>
                  <a:pt x="14" y="43"/>
                </a:cubicBezTo>
                <a:close/>
                <a:moveTo>
                  <a:pt x="169" y="52"/>
                </a:moveTo>
                <a:cubicBezTo>
                  <a:pt x="169" y="52"/>
                  <a:pt x="169" y="52"/>
                  <a:pt x="169" y="52"/>
                </a:cubicBezTo>
                <a:cubicBezTo>
                  <a:pt x="14" y="52"/>
                  <a:pt x="14" y="52"/>
                  <a:pt x="14" y="52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52"/>
                  <a:pt x="169" y="52"/>
                  <a:pt x="169" y="52"/>
                </a:cubicBezTo>
                <a:close/>
                <a:moveTo>
                  <a:pt x="74" y="89"/>
                </a:moveTo>
                <a:cubicBezTo>
                  <a:pt x="74" y="89"/>
                  <a:pt x="74" y="89"/>
                  <a:pt x="74" y="89"/>
                </a:cubicBezTo>
                <a:cubicBezTo>
                  <a:pt x="71" y="99"/>
                  <a:pt x="71" y="99"/>
                  <a:pt x="71" y="99"/>
                </a:cubicBezTo>
                <a:cubicBezTo>
                  <a:pt x="78" y="99"/>
                  <a:pt x="78" y="99"/>
                  <a:pt x="78" y="99"/>
                </a:cubicBezTo>
                <a:cubicBezTo>
                  <a:pt x="74" y="89"/>
                  <a:pt x="74" y="89"/>
                  <a:pt x="74" y="89"/>
                </a:cubicBezTo>
                <a:close/>
                <a:moveTo>
                  <a:pt x="99" y="72"/>
                </a:moveTo>
                <a:cubicBezTo>
                  <a:pt x="99" y="72"/>
                  <a:pt x="99" y="72"/>
                  <a:pt x="99" y="72"/>
                </a:cubicBezTo>
                <a:cubicBezTo>
                  <a:pt x="99" y="72"/>
                  <a:pt x="99" y="72"/>
                  <a:pt x="99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9" y="72"/>
                  <a:pt x="121" y="73"/>
                  <a:pt x="123" y="74"/>
                </a:cubicBezTo>
                <a:cubicBezTo>
                  <a:pt x="125" y="76"/>
                  <a:pt x="126" y="78"/>
                  <a:pt x="126" y="81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126" y="110"/>
                  <a:pt x="125" y="112"/>
                  <a:pt x="123" y="114"/>
                </a:cubicBezTo>
                <a:cubicBezTo>
                  <a:pt x="121" y="115"/>
                  <a:pt x="119" y="116"/>
                  <a:pt x="116" y="116"/>
                </a:cubicBezTo>
                <a:cubicBezTo>
                  <a:pt x="99" y="116"/>
                  <a:pt x="99" y="116"/>
                  <a:pt x="99" y="116"/>
                </a:cubicBezTo>
                <a:cubicBezTo>
                  <a:pt x="97" y="116"/>
                  <a:pt x="95" y="114"/>
                  <a:pt x="95" y="112"/>
                </a:cubicBezTo>
                <a:cubicBezTo>
                  <a:pt x="95" y="112"/>
                  <a:pt x="95" y="112"/>
                  <a:pt x="95" y="112"/>
                </a:cubicBezTo>
                <a:cubicBezTo>
                  <a:pt x="95" y="76"/>
                  <a:pt x="95" y="76"/>
                  <a:pt x="95" y="76"/>
                </a:cubicBezTo>
                <a:cubicBezTo>
                  <a:pt x="95" y="74"/>
                  <a:pt x="97" y="72"/>
                  <a:pt x="99" y="72"/>
                </a:cubicBezTo>
                <a:close/>
                <a:moveTo>
                  <a:pt x="116" y="80"/>
                </a:moveTo>
                <a:cubicBezTo>
                  <a:pt x="116" y="80"/>
                  <a:pt x="116" y="80"/>
                  <a:pt x="116" y="80"/>
                </a:cubicBezTo>
                <a:cubicBezTo>
                  <a:pt x="103" y="80"/>
                  <a:pt x="103" y="80"/>
                  <a:pt x="103" y="80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17" y="108"/>
                  <a:pt x="117" y="108"/>
                  <a:pt x="117" y="108"/>
                </a:cubicBezTo>
                <a:cubicBezTo>
                  <a:pt x="117" y="107"/>
                  <a:pt x="117" y="107"/>
                  <a:pt x="117" y="107"/>
                </a:cubicBezTo>
                <a:cubicBezTo>
                  <a:pt x="117" y="81"/>
                  <a:pt x="117" y="81"/>
                  <a:pt x="117" y="81"/>
                </a:cubicBezTo>
                <a:cubicBezTo>
                  <a:pt x="117" y="81"/>
                  <a:pt x="117" y="81"/>
                  <a:pt x="117" y="80"/>
                </a:cubicBezTo>
                <a:cubicBezTo>
                  <a:pt x="117" y="80"/>
                  <a:pt x="117" y="80"/>
                  <a:pt x="116" y="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Freeform 309"/>
          <p:cNvSpPr>
            <a:spLocks noEditPoints="1"/>
          </p:cNvSpPr>
          <p:nvPr/>
        </p:nvSpPr>
        <p:spPr bwMode="auto">
          <a:xfrm>
            <a:off x="4227717" y="4282776"/>
            <a:ext cx="385503" cy="340150"/>
          </a:xfrm>
          <a:custGeom>
            <a:avLst/>
            <a:gdLst>
              <a:gd name="T0" fmla="*/ 8 w 184"/>
              <a:gd name="T1" fmla="*/ 0 h 162"/>
              <a:gd name="T2" fmla="*/ 184 w 184"/>
              <a:gd name="T3" fmla="*/ 7 h 162"/>
              <a:gd name="T4" fmla="*/ 184 w 184"/>
              <a:gd name="T5" fmla="*/ 155 h 162"/>
              <a:gd name="T6" fmla="*/ 177 w 184"/>
              <a:gd name="T7" fmla="*/ 162 h 162"/>
              <a:gd name="T8" fmla="*/ 0 w 184"/>
              <a:gd name="T9" fmla="*/ 155 h 162"/>
              <a:gd name="T10" fmla="*/ 0 w 184"/>
              <a:gd name="T11" fmla="*/ 7 h 162"/>
              <a:gd name="T12" fmla="*/ 102 w 184"/>
              <a:gd name="T13" fmla="*/ 68 h 162"/>
              <a:gd name="T14" fmla="*/ 102 w 184"/>
              <a:gd name="T15" fmla="*/ 68 h 162"/>
              <a:gd name="T16" fmla="*/ 144 w 184"/>
              <a:gd name="T17" fmla="*/ 72 h 162"/>
              <a:gd name="T18" fmla="*/ 144 w 184"/>
              <a:gd name="T19" fmla="*/ 109 h 162"/>
              <a:gd name="T20" fmla="*/ 140 w 184"/>
              <a:gd name="T21" fmla="*/ 114 h 162"/>
              <a:gd name="T22" fmla="*/ 98 w 184"/>
              <a:gd name="T23" fmla="*/ 109 h 162"/>
              <a:gd name="T24" fmla="*/ 98 w 184"/>
              <a:gd name="T25" fmla="*/ 72 h 162"/>
              <a:gd name="T26" fmla="*/ 135 w 184"/>
              <a:gd name="T27" fmla="*/ 76 h 162"/>
              <a:gd name="T28" fmla="*/ 107 w 184"/>
              <a:gd name="T29" fmla="*/ 76 h 162"/>
              <a:gd name="T30" fmla="*/ 135 w 184"/>
              <a:gd name="T31" fmla="*/ 105 h 162"/>
              <a:gd name="T32" fmla="*/ 88 w 184"/>
              <a:gd name="T33" fmla="*/ 68 h 162"/>
              <a:gd name="T34" fmla="*/ 92 w 184"/>
              <a:gd name="T35" fmla="*/ 72 h 162"/>
              <a:gd name="T36" fmla="*/ 45 w 184"/>
              <a:gd name="T37" fmla="*/ 76 h 162"/>
              <a:gd name="T38" fmla="*/ 45 w 184"/>
              <a:gd name="T39" fmla="*/ 68 h 162"/>
              <a:gd name="T40" fmla="*/ 88 w 184"/>
              <a:gd name="T41" fmla="*/ 87 h 162"/>
              <a:gd name="T42" fmla="*/ 92 w 184"/>
              <a:gd name="T43" fmla="*/ 91 h 162"/>
              <a:gd name="T44" fmla="*/ 45 w 184"/>
              <a:gd name="T45" fmla="*/ 95 h 162"/>
              <a:gd name="T46" fmla="*/ 45 w 184"/>
              <a:gd name="T47" fmla="*/ 87 h 162"/>
              <a:gd name="T48" fmla="*/ 88 w 184"/>
              <a:gd name="T49" fmla="*/ 105 h 162"/>
              <a:gd name="T50" fmla="*/ 92 w 184"/>
              <a:gd name="T51" fmla="*/ 109 h 162"/>
              <a:gd name="T52" fmla="*/ 45 w 184"/>
              <a:gd name="T53" fmla="*/ 114 h 162"/>
              <a:gd name="T54" fmla="*/ 45 w 184"/>
              <a:gd name="T55" fmla="*/ 105 h 162"/>
              <a:gd name="T56" fmla="*/ 140 w 184"/>
              <a:gd name="T57" fmla="*/ 124 h 162"/>
              <a:gd name="T58" fmla="*/ 144 w 184"/>
              <a:gd name="T59" fmla="*/ 128 h 162"/>
              <a:gd name="T60" fmla="*/ 45 w 184"/>
              <a:gd name="T61" fmla="*/ 132 h 162"/>
              <a:gd name="T62" fmla="*/ 45 w 184"/>
              <a:gd name="T63" fmla="*/ 124 h 162"/>
              <a:gd name="T64" fmla="*/ 159 w 184"/>
              <a:gd name="T65" fmla="*/ 22 h 162"/>
              <a:gd name="T66" fmla="*/ 166 w 184"/>
              <a:gd name="T67" fmla="*/ 29 h 162"/>
              <a:gd name="T68" fmla="*/ 152 w 184"/>
              <a:gd name="T69" fmla="*/ 29 h 162"/>
              <a:gd name="T70" fmla="*/ 141 w 184"/>
              <a:gd name="T71" fmla="*/ 22 h 162"/>
              <a:gd name="T72" fmla="*/ 148 w 184"/>
              <a:gd name="T73" fmla="*/ 29 h 162"/>
              <a:gd name="T74" fmla="*/ 134 w 184"/>
              <a:gd name="T75" fmla="*/ 29 h 162"/>
              <a:gd name="T76" fmla="*/ 124 w 184"/>
              <a:gd name="T77" fmla="*/ 22 h 162"/>
              <a:gd name="T78" fmla="*/ 131 w 184"/>
              <a:gd name="T79" fmla="*/ 29 h 162"/>
              <a:gd name="T80" fmla="*/ 117 w 184"/>
              <a:gd name="T81" fmla="*/ 29 h 162"/>
              <a:gd name="T82" fmla="*/ 15 w 184"/>
              <a:gd name="T83" fmla="*/ 43 h 162"/>
              <a:gd name="T84" fmla="*/ 170 w 184"/>
              <a:gd name="T85" fmla="*/ 43 h 162"/>
              <a:gd name="T86" fmla="*/ 15 w 184"/>
              <a:gd name="T87" fmla="*/ 14 h 162"/>
              <a:gd name="T88" fmla="*/ 170 w 184"/>
              <a:gd name="T89" fmla="*/ 52 h 162"/>
              <a:gd name="T90" fmla="*/ 15 w 184"/>
              <a:gd name="T91" fmla="*/ 52 h 162"/>
              <a:gd name="T92" fmla="*/ 170 w 184"/>
              <a:gd name="T93" fmla="*/ 148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4" h="162">
                <a:moveTo>
                  <a:pt x="8" y="0"/>
                </a:moveTo>
                <a:cubicBezTo>
                  <a:pt x="8" y="0"/>
                  <a:pt x="8" y="0"/>
                  <a:pt x="8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81" y="0"/>
                  <a:pt x="184" y="3"/>
                  <a:pt x="184" y="7"/>
                </a:cubicBezTo>
                <a:cubicBezTo>
                  <a:pt x="184" y="7"/>
                  <a:pt x="184" y="7"/>
                  <a:pt x="184" y="7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4" y="159"/>
                  <a:pt x="181" y="162"/>
                  <a:pt x="177" y="162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8" y="162"/>
                  <a:pt x="8" y="162"/>
                  <a:pt x="8" y="162"/>
                </a:cubicBezTo>
                <a:cubicBezTo>
                  <a:pt x="4" y="162"/>
                  <a:pt x="0" y="159"/>
                  <a:pt x="0" y="155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4" y="0"/>
                  <a:pt x="8" y="0"/>
                </a:cubicBezTo>
                <a:close/>
                <a:moveTo>
                  <a:pt x="102" y="68"/>
                </a:moveTo>
                <a:cubicBezTo>
                  <a:pt x="102" y="68"/>
                  <a:pt x="102" y="68"/>
                  <a:pt x="102" y="68"/>
                </a:cubicBezTo>
                <a:cubicBezTo>
                  <a:pt x="102" y="68"/>
                  <a:pt x="102" y="68"/>
                  <a:pt x="102" y="68"/>
                </a:cubicBezTo>
                <a:cubicBezTo>
                  <a:pt x="140" y="68"/>
                  <a:pt x="140" y="68"/>
                  <a:pt x="140" y="68"/>
                </a:cubicBezTo>
                <a:cubicBezTo>
                  <a:pt x="142" y="68"/>
                  <a:pt x="144" y="70"/>
                  <a:pt x="144" y="72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4" y="112"/>
                  <a:pt x="142" y="114"/>
                  <a:pt x="140" y="114"/>
                </a:cubicBezTo>
                <a:cubicBezTo>
                  <a:pt x="140" y="114"/>
                  <a:pt x="140" y="114"/>
                  <a:pt x="140" y="114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00" y="114"/>
                  <a:pt x="98" y="112"/>
                  <a:pt x="98" y="109"/>
                </a:cubicBezTo>
                <a:cubicBezTo>
                  <a:pt x="98" y="109"/>
                  <a:pt x="98" y="109"/>
                  <a:pt x="98" y="109"/>
                </a:cubicBezTo>
                <a:cubicBezTo>
                  <a:pt x="98" y="72"/>
                  <a:pt x="98" y="72"/>
                  <a:pt x="98" y="72"/>
                </a:cubicBezTo>
                <a:cubicBezTo>
                  <a:pt x="98" y="70"/>
                  <a:pt x="100" y="68"/>
                  <a:pt x="102" y="68"/>
                </a:cubicBezTo>
                <a:close/>
                <a:moveTo>
                  <a:pt x="135" y="76"/>
                </a:moveTo>
                <a:cubicBezTo>
                  <a:pt x="135" y="76"/>
                  <a:pt x="135" y="76"/>
                  <a:pt x="135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105"/>
                  <a:pt x="107" y="105"/>
                  <a:pt x="107" y="105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135" y="76"/>
                  <a:pt x="135" y="76"/>
                  <a:pt x="135" y="76"/>
                </a:cubicBezTo>
                <a:close/>
                <a:moveTo>
                  <a:pt x="88" y="68"/>
                </a:moveTo>
                <a:cubicBezTo>
                  <a:pt x="88" y="68"/>
                  <a:pt x="88" y="68"/>
                  <a:pt x="88" y="68"/>
                </a:cubicBezTo>
                <a:cubicBezTo>
                  <a:pt x="90" y="68"/>
                  <a:pt x="92" y="70"/>
                  <a:pt x="92" y="72"/>
                </a:cubicBezTo>
                <a:cubicBezTo>
                  <a:pt x="92" y="74"/>
                  <a:pt x="90" y="76"/>
                  <a:pt x="88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2" y="76"/>
                  <a:pt x="41" y="74"/>
                  <a:pt x="41" y="72"/>
                </a:cubicBezTo>
                <a:cubicBezTo>
                  <a:pt x="41" y="70"/>
                  <a:pt x="42" y="68"/>
                  <a:pt x="45" y="68"/>
                </a:cubicBezTo>
                <a:cubicBezTo>
                  <a:pt x="88" y="68"/>
                  <a:pt x="88" y="68"/>
                  <a:pt x="88" y="68"/>
                </a:cubicBezTo>
                <a:close/>
                <a:moveTo>
                  <a:pt x="88" y="87"/>
                </a:moveTo>
                <a:cubicBezTo>
                  <a:pt x="88" y="87"/>
                  <a:pt x="88" y="87"/>
                  <a:pt x="88" y="87"/>
                </a:cubicBezTo>
                <a:cubicBezTo>
                  <a:pt x="90" y="87"/>
                  <a:pt x="92" y="88"/>
                  <a:pt x="92" y="91"/>
                </a:cubicBezTo>
                <a:cubicBezTo>
                  <a:pt x="92" y="93"/>
                  <a:pt x="90" y="95"/>
                  <a:pt x="88" y="95"/>
                </a:cubicBezTo>
                <a:cubicBezTo>
                  <a:pt x="45" y="95"/>
                  <a:pt x="45" y="95"/>
                  <a:pt x="45" y="95"/>
                </a:cubicBezTo>
                <a:cubicBezTo>
                  <a:pt x="42" y="95"/>
                  <a:pt x="41" y="93"/>
                  <a:pt x="41" y="91"/>
                </a:cubicBezTo>
                <a:cubicBezTo>
                  <a:pt x="41" y="88"/>
                  <a:pt x="42" y="87"/>
                  <a:pt x="45" y="87"/>
                </a:cubicBezTo>
                <a:cubicBezTo>
                  <a:pt x="88" y="87"/>
                  <a:pt x="88" y="87"/>
                  <a:pt x="88" y="87"/>
                </a:cubicBezTo>
                <a:close/>
                <a:moveTo>
                  <a:pt x="88" y="105"/>
                </a:moveTo>
                <a:cubicBezTo>
                  <a:pt x="88" y="105"/>
                  <a:pt x="88" y="105"/>
                  <a:pt x="88" y="105"/>
                </a:cubicBezTo>
                <a:cubicBezTo>
                  <a:pt x="90" y="105"/>
                  <a:pt x="92" y="107"/>
                  <a:pt x="92" y="109"/>
                </a:cubicBezTo>
                <a:cubicBezTo>
                  <a:pt x="92" y="112"/>
                  <a:pt x="90" y="114"/>
                  <a:pt x="88" y="114"/>
                </a:cubicBezTo>
                <a:cubicBezTo>
                  <a:pt x="45" y="114"/>
                  <a:pt x="45" y="114"/>
                  <a:pt x="45" y="114"/>
                </a:cubicBezTo>
                <a:cubicBezTo>
                  <a:pt x="42" y="114"/>
                  <a:pt x="41" y="112"/>
                  <a:pt x="41" y="109"/>
                </a:cubicBezTo>
                <a:cubicBezTo>
                  <a:pt x="41" y="107"/>
                  <a:pt x="42" y="105"/>
                  <a:pt x="45" y="105"/>
                </a:cubicBezTo>
                <a:cubicBezTo>
                  <a:pt x="88" y="105"/>
                  <a:pt x="88" y="105"/>
                  <a:pt x="88" y="105"/>
                </a:cubicBezTo>
                <a:close/>
                <a:moveTo>
                  <a:pt x="140" y="124"/>
                </a:moveTo>
                <a:cubicBezTo>
                  <a:pt x="140" y="124"/>
                  <a:pt x="140" y="124"/>
                  <a:pt x="140" y="124"/>
                </a:cubicBezTo>
                <a:cubicBezTo>
                  <a:pt x="142" y="124"/>
                  <a:pt x="144" y="126"/>
                  <a:pt x="144" y="128"/>
                </a:cubicBezTo>
                <a:cubicBezTo>
                  <a:pt x="144" y="130"/>
                  <a:pt x="142" y="132"/>
                  <a:pt x="140" y="132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42" y="132"/>
                  <a:pt x="41" y="130"/>
                  <a:pt x="41" y="128"/>
                </a:cubicBezTo>
                <a:cubicBezTo>
                  <a:pt x="41" y="126"/>
                  <a:pt x="42" y="124"/>
                  <a:pt x="45" y="124"/>
                </a:cubicBezTo>
                <a:cubicBezTo>
                  <a:pt x="140" y="124"/>
                  <a:pt x="140" y="124"/>
                  <a:pt x="140" y="124"/>
                </a:cubicBezTo>
                <a:close/>
                <a:moveTo>
                  <a:pt x="159" y="22"/>
                </a:moveTo>
                <a:cubicBezTo>
                  <a:pt x="159" y="22"/>
                  <a:pt x="159" y="22"/>
                  <a:pt x="159" y="22"/>
                </a:cubicBezTo>
                <a:cubicBezTo>
                  <a:pt x="163" y="22"/>
                  <a:pt x="166" y="25"/>
                  <a:pt x="166" y="29"/>
                </a:cubicBezTo>
                <a:cubicBezTo>
                  <a:pt x="166" y="33"/>
                  <a:pt x="163" y="36"/>
                  <a:pt x="159" y="36"/>
                </a:cubicBezTo>
                <a:cubicBezTo>
                  <a:pt x="155" y="36"/>
                  <a:pt x="152" y="33"/>
                  <a:pt x="152" y="29"/>
                </a:cubicBezTo>
                <a:cubicBezTo>
                  <a:pt x="152" y="25"/>
                  <a:pt x="155" y="22"/>
                  <a:pt x="159" y="22"/>
                </a:cubicBezTo>
                <a:close/>
                <a:moveTo>
                  <a:pt x="141" y="22"/>
                </a:moveTo>
                <a:cubicBezTo>
                  <a:pt x="141" y="22"/>
                  <a:pt x="141" y="22"/>
                  <a:pt x="141" y="22"/>
                </a:cubicBezTo>
                <a:cubicBezTo>
                  <a:pt x="145" y="22"/>
                  <a:pt x="148" y="25"/>
                  <a:pt x="148" y="29"/>
                </a:cubicBezTo>
                <a:cubicBezTo>
                  <a:pt x="148" y="33"/>
                  <a:pt x="145" y="36"/>
                  <a:pt x="141" y="36"/>
                </a:cubicBezTo>
                <a:cubicBezTo>
                  <a:pt x="138" y="36"/>
                  <a:pt x="134" y="33"/>
                  <a:pt x="134" y="29"/>
                </a:cubicBezTo>
                <a:cubicBezTo>
                  <a:pt x="134" y="25"/>
                  <a:pt x="138" y="22"/>
                  <a:pt x="141" y="22"/>
                </a:cubicBezTo>
                <a:close/>
                <a:moveTo>
                  <a:pt x="124" y="22"/>
                </a:moveTo>
                <a:cubicBezTo>
                  <a:pt x="124" y="22"/>
                  <a:pt x="124" y="22"/>
                  <a:pt x="124" y="22"/>
                </a:cubicBezTo>
                <a:cubicBezTo>
                  <a:pt x="128" y="22"/>
                  <a:pt x="131" y="25"/>
                  <a:pt x="131" y="29"/>
                </a:cubicBezTo>
                <a:cubicBezTo>
                  <a:pt x="131" y="33"/>
                  <a:pt x="128" y="36"/>
                  <a:pt x="124" y="36"/>
                </a:cubicBezTo>
                <a:cubicBezTo>
                  <a:pt x="120" y="36"/>
                  <a:pt x="117" y="33"/>
                  <a:pt x="117" y="29"/>
                </a:cubicBezTo>
                <a:cubicBezTo>
                  <a:pt x="117" y="25"/>
                  <a:pt x="120" y="22"/>
                  <a:pt x="124" y="22"/>
                </a:cubicBezTo>
                <a:close/>
                <a:moveTo>
                  <a:pt x="15" y="43"/>
                </a:moveTo>
                <a:cubicBezTo>
                  <a:pt x="15" y="43"/>
                  <a:pt x="15" y="43"/>
                  <a:pt x="15" y="43"/>
                </a:cubicBezTo>
                <a:cubicBezTo>
                  <a:pt x="170" y="43"/>
                  <a:pt x="170" y="43"/>
                  <a:pt x="170" y="43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43"/>
                  <a:pt x="15" y="43"/>
                  <a:pt x="15" y="43"/>
                </a:cubicBezTo>
                <a:close/>
                <a:moveTo>
                  <a:pt x="170" y="52"/>
                </a:moveTo>
                <a:cubicBezTo>
                  <a:pt x="170" y="52"/>
                  <a:pt x="170" y="52"/>
                  <a:pt x="170" y="52"/>
                </a:cubicBezTo>
                <a:cubicBezTo>
                  <a:pt x="15" y="52"/>
                  <a:pt x="15" y="52"/>
                  <a:pt x="15" y="52"/>
                </a:cubicBezTo>
                <a:cubicBezTo>
                  <a:pt x="15" y="148"/>
                  <a:pt x="15" y="148"/>
                  <a:pt x="15" y="148"/>
                </a:cubicBezTo>
                <a:cubicBezTo>
                  <a:pt x="170" y="148"/>
                  <a:pt x="170" y="148"/>
                  <a:pt x="170" y="148"/>
                </a:cubicBezTo>
                <a:cubicBezTo>
                  <a:pt x="170" y="52"/>
                  <a:pt x="170" y="52"/>
                  <a:pt x="170" y="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Freeform 315"/>
          <p:cNvSpPr>
            <a:spLocks noEditPoints="1"/>
          </p:cNvSpPr>
          <p:nvPr/>
        </p:nvSpPr>
        <p:spPr bwMode="auto">
          <a:xfrm>
            <a:off x="9399852" y="4382899"/>
            <a:ext cx="385503" cy="334480"/>
          </a:xfrm>
          <a:custGeom>
            <a:avLst/>
            <a:gdLst>
              <a:gd name="T0" fmla="*/ 36 w 184"/>
              <a:gd name="T1" fmla="*/ 131 h 159"/>
              <a:gd name="T2" fmla="*/ 103 w 184"/>
              <a:gd name="T3" fmla="*/ 126 h 159"/>
              <a:gd name="T4" fmla="*/ 115 w 184"/>
              <a:gd name="T5" fmla="*/ 118 h 159"/>
              <a:gd name="T6" fmla="*/ 124 w 184"/>
              <a:gd name="T7" fmla="*/ 122 h 159"/>
              <a:gd name="T8" fmla="*/ 144 w 184"/>
              <a:gd name="T9" fmla="*/ 126 h 159"/>
              <a:gd name="T10" fmla="*/ 144 w 184"/>
              <a:gd name="T11" fmla="*/ 135 h 159"/>
              <a:gd name="T12" fmla="*/ 124 w 184"/>
              <a:gd name="T13" fmla="*/ 140 h 159"/>
              <a:gd name="T14" fmla="*/ 115 w 184"/>
              <a:gd name="T15" fmla="*/ 143 h 159"/>
              <a:gd name="T16" fmla="*/ 106 w 184"/>
              <a:gd name="T17" fmla="*/ 139 h 159"/>
              <a:gd name="T18" fmla="*/ 40 w 184"/>
              <a:gd name="T19" fmla="*/ 135 h 159"/>
              <a:gd name="T20" fmla="*/ 24 w 184"/>
              <a:gd name="T21" fmla="*/ 0 h 159"/>
              <a:gd name="T22" fmla="*/ 177 w 184"/>
              <a:gd name="T23" fmla="*/ 7 h 159"/>
              <a:gd name="T24" fmla="*/ 184 w 184"/>
              <a:gd name="T25" fmla="*/ 23 h 159"/>
              <a:gd name="T26" fmla="*/ 177 w 184"/>
              <a:gd name="T27" fmla="*/ 153 h 159"/>
              <a:gd name="T28" fmla="*/ 161 w 184"/>
              <a:gd name="T29" fmla="*/ 159 h 159"/>
              <a:gd name="T30" fmla="*/ 7 w 184"/>
              <a:gd name="T31" fmla="*/ 153 h 159"/>
              <a:gd name="T32" fmla="*/ 0 w 184"/>
              <a:gd name="T33" fmla="*/ 136 h 159"/>
              <a:gd name="T34" fmla="*/ 7 w 184"/>
              <a:gd name="T35" fmla="*/ 7 h 159"/>
              <a:gd name="T36" fmla="*/ 24 w 184"/>
              <a:gd name="T37" fmla="*/ 0 h 159"/>
              <a:gd name="T38" fmla="*/ 161 w 184"/>
              <a:gd name="T39" fmla="*/ 14 h 159"/>
              <a:gd name="T40" fmla="*/ 18 w 184"/>
              <a:gd name="T41" fmla="*/ 17 h 159"/>
              <a:gd name="T42" fmla="*/ 15 w 184"/>
              <a:gd name="T43" fmla="*/ 23 h 159"/>
              <a:gd name="T44" fmla="*/ 17 w 184"/>
              <a:gd name="T45" fmla="*/ 143 h 159"/>
              <a:gd name="T46" fmla="*/ 17 w 184"/>
              <a:gd name="T47" fmla="*/ 143 h 159"/>
              <a:gd name="T48" fmla="*/ 161 w 184"/>
              <a:gd name="T49" fmla="*/ 145 h 159"/>
              <a:gd name="T50" fmla="*/ 167 w 184"/>
              <a:gd name="T51" fmla="*/ 143 h 159"/>
              <a:gd name="T52" fmla="*/ 170 w 184"/>
              <a:gd name="T53" fmla="*/ 23 h 159"/>
              <a:gd name="T54" fmla="*/ 167 w 184"/>
              <a:gd name="T55" fmla="*/ 17 h 159"/>
              <a:gd name="T56" fmla="*/ 161 w 184"/>
              <a:gd name="T57" fmla="*/ 14 h 159"/>
              <a:gd name="T58" fmla="*/ 73 w 184"/>
              <a:gd name="T59" fmla="*/ 42 h 159"/>
              <a:gd name="T60" fmla="*/ 121 w 184"/>
              <a:gd name="T61" fmla="*/ 78 h 159"/>
              <a:gd name="T62" fmla="*/ 96 w 184"/>
              <a:gd name="T63" fmla="*/ 94 h 159"/>
              <a:gd name="T64" fmla="*/ 63 w 184"/>
              <a:gd name="T65" fmla="*/ 105 h 159"/>
              <a:gd name="T66" fmla="*/ 62 w 184"/>
              <a:gd name="T67" fmla="*/ 101 h 159"/>
              <a:gd name="T68" fmla="*/ 69 w 184"/>
              <a:gd name="T69" fmla="*/ 41 h 159"/>
              <a:gd name="T70" fmla="*/ 76 w 184"/>
              <a:gd name="T71" fmla="*/ 60 h 159"/>
              <a:gd name="T72" fmla="*/ 76 w 184"/>
              <a:gd name="T73" fmla="*/ 89 h 159"/>
              <a:gd name="T74" fmla="*/ 76 w 184"/>
              <a:gd name="T75" fmla="*/ 60 h 159"/>
              <a:gd name="T76" fmla="*/ 111 w 184"/>
              <a:gd name="T77" fmla="*/ 130 h 159"/>
              <a:gd name="T78" fmla="*/ 111 w 184"/>
              <a:gd name="T79" fmla="*/ 131 h 159"/>
              <a:gd name="T80" fmla="*/ 112 w 184"/>
              <a:gd name="T81" fmla="*/ 133 h 159"/>
              <a:gd name="T82" fmla="*/ 112 w 184"/>
              <a:gd name="T83" fmla="*/ 134 h 159"/>
              <a:gd name="T84" fmla="*/ 118 w 184"/>
              <a:gd name="T85" fmla="*/ 134 h 159"/>
              <a:gd name="T86" fmla="*/ 119 w 184"/>
              <a:gd name="T87" fmla="*/ 131 h 159"/>
              <a:gd name="T88" fmla="*/ 119 w 184"/>
              <a:gd name="T89" fmla="*/ 131 h 159"/>
              <a:gd name="T90" fmla="*/ 118 w 184"/>
              <a:gd name="T91" fmla="*/ 128 h 159"/>
              <a:gd name="T92" fmla="*/ 118 w 184"/>
              <a:gd name="T93" fmla="*/ 128 h 159"/>
              <a:gd name="T94" fmla="*/ 112 w 184"/>
              <a:gd name="T95" fmla="*/ 128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84" h="159">
                <a:moveTo>
                  <a:pt x="40" y="135"/>
                </a:moveTo>
                <a:cubicBezTo>
                  <a:pt x="38" y="135"/>
                  <a:pt x="36" y="133"/>
                  <a:pt x="36" y="131"/>
                </a:cubicBezTo>
                <a:cubicBezTo>
                  <a:pt x="36" y="128"/>
                  <a:pt x="38" y="126"/>
                  <a:pt x="40" y="126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104" y="125"/>
                  <a:pt x="105" y="123"/>
                  <a:pt x="106" y="122"/>
                </a:cubicBezTo>
                <a:cubicBezTo>
                  <a:pt x="108" y="119"/>
                  <a:pt x="111" y="118"/>
                  <a:pt x="115" y="118"/>
                </a:cubicBezTo>
                <a:cubicBezTo>
                  <a:pt x="118" y="118"/>
                  <a:pt x="122" y="119"/>
                  <a:pt x="124" y="122"/>
                </a:cubicBezTo>
                <a:cubicBezTo>
                  <a:pt x="124" y="122"/>
                  <a:pt x="124" y="122"/>
                  <a:pt x="124" y="122"/>
                </a:cubicBezTo>
                <a:cubicBezTo>
                  <a:pt x="125" y="123"/>
                  <a:pt x="126" y="125"/>
                  <a:pt x="127" y="126"/>
                </a:cubicBezTo>
                <a:cubicBezTo>
                  <a:pt x="144" y="126"/>
                  <a:pt x="144" y="126"/>
                  <a:pt x="144" y="126"/>
                </a:cubicBezTo>
                <a:cubicBezTo>
                  <a:pt x="147" y="126"/>
                  <a:pt x="149" y="128"/>
                  <a:pt x="149" y="131"/>
                </a:cubicBezTo>
                <a:cubicBezTo>
                  <a:pt x="149" y="133"/>
                  <a:pt x="147" y="135"/>
                  <a:pt x="144" y="135"/>
                </a:cubicBezTo>
                <a:cubicBezTo>
                  <a:pt x="127" y="135"/>
                  <a:pt x="127" y="135"/>
                  <a:pt x="127" y="135"/>
                </a:cubicBezTo>
                <a:cubicBezTo>
                  <a:pt x="126" y="137"/>
                  <a:pt x="125" y="138"/>
                  <a:pt x="124" y="140"/>
                </a:cubicBezTo>
                <a:cubicBezTo>
                  <a:pt x="124" y="140"/>
                  <a:pt x="124" y="140"/>
                  <a:pt x="124" y="140"/>
                </a:cubicBezTo>
                <a:cubicBezTo>
                  <a:pt x="122" y="142"/>
                  <a:pt x="118" y="143"/>
                  <a:pt x="115" y="143"/>
                </a:cubicBezTo>
                <a:cubicBezTo>
                  <a:pt x="111" y="143"/>
                  <a:pt x="108" y="142"/>
                  <a:pt x="106" y="140"/>
                </a:cubicBezTo>
                <a:cubicBezTo>
                  <a:pt x="106" y="139"/>
                  <a:pt x="106" y="139"/>
                  <a:pt x="106" y="139"/>
                </a:cubicBezTo>
                <a:cubicBezTo>
                  <a:pt x="104" y="138"/>
                  <a:pt x="104" y="136"/>
                  <a:pt x="103" y="135"/>
                </a:cubicBezTo>
                <a:cubicBezTo>
                  <a:pt x="40" y="135"/>
                  <a:pt x="40" y="135"/>
                  <a:pt x="40" y="135"/>
                </a:cubicBezTo>
                <a:close/>
                <a:moveTo>
                  <a:pt x="24" y="0"/>
                </a:moveTo>
                <a:cubicBezTo>
                  <a:pt x="24" y="0"/>
                  <a:pt x="24" y="0"/>
                  <a:pt x="24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7" y="0"/>
                  <a:pt x="173" y="3"/>
                  <a:pt x="177" y="7"/>
                </a:cubicBezTo>
                <a:cubicBezTo>
                  <a:pt x="177" y="7"/>
                  <a:pt x="177" y="7"/>
                  <a:pt x="177" y="7"/>
                </a:cubicBezTo>
                <a:cubicBezTo>
                  <a:pt x="181" y="11"/>
                  <a:pt x="184" y="17"/>
                  <a:pt x="184" y="23"/>
                </a:cubicBezTo>
                <a:cubicBezTo>
                  <a:pt x="184" y="136"/>
                  <a:pt x="184" y="136"/>
                  <a:pt x="184" y="136"/>
                </a:cubicBezTo>
                <a:cubicBezTo>
                  <a:pt x="184" y="143"/>
                  <a:pt x="181" y="148"/>
                  <a:pt x="177" y="153"/>
                </a:cubicBezTo>
                <a:cubicBezTo>
                  <a:pt x="177" y="153"/>
                  <a:pt x="177" y="153"/>
                  <a:pt x="177" y="153"/>
                </a:cubicBezTo>
                <a:cubicBezTo>
                  <a:pt x="173" y="157"/>
                  <a:pt x="167" y="159"/>
                  <a:pt x="161" y="159"/>
                </a:cubicBezTo>
                <a:cubicBezTo>
                  <a:pt x="24" y="159"/>
                  <a:pt x="24" y="159"/>
                  <a:pt x="24" y="159"/>
                </a:cubicBezTo>
                <a:cubicBezTo>
                  <a:pt x="17" y="159"/>
                  <a:pt x="12" y="157"/>
                  <a:pt x="7" y="153"/>
                </a:cubicBezTo>
                <a:cubicBezTo>
                  <a:pt x="7" y="152"/>
                  <a:pt x="7" y="152"/>
                  <a:pt x="7" y="152"/>
                </a:cubicBezTo>
                <a:cubicBezTo>
                  <a:pt x="3" y="148"/>
                  <a:pt x="0" y="143"/>
                  <a:pt x="0" y="136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7"/>
                  <a:pt x="3" y="11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12" y="3"/>
                  <a:pt x="18" y="0"/>
                  <a:pt x="24" y="0"/>
                </a:cubicBezTo>
                <a:close/>
                <a:moveTo>
                  <a:pt x="161" y="14"/>
                </a:moveTo>
                <a:cubicBezTo>
                  <a:pt x="161" y="14"/>
                  <a:pt x="161" y="14"/>
                  <a:pt x="161" y="14"/>
                </a:cubicBezTo>
                <a:cubicBezTo>
                  <a:pt x="24" y="14"/>
                  <a:pt x="24" y="14"/>
                  <a:pt x="24" y="14"/>
                </a:cubicBezTo>
                <a:cubicBezTo>
                  <a:pt x="21" y="14"/>
                  <a:pt x="19" y="15"/>
                  <a:pt x="18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9"/>
                  <a:pt x="15" y="21"/>
                  <a:pt x="15" y="23"/>
                </a:cubicBezTo>
                <a:cubicBezTo>
                  <a:pt x="15" y="136"/>
                  <a:pt x="15" y="136"/>
                  <a:pt x="15" y="136"/>
                </a:cubicBezTo>
                <a:cubicBezTo>
                  <a:pt x="15" y="139"/>
                  <a:pt x="16" y="141"/>
                  <a:pt x="17" y="143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19" y="144"/>
                  <a:pt x="21" y="145"/>
                  <a:pt x="24" y="145"/>
                </a:cubicBezTo>
                <a:cubicBezTo>
                  <a:pt x="161" y="145"/>
                  <a:pt x="161" y="145"/>
                  <a:pt x="161" y="145"/>
                </a:cubicBezTo>
                <a:cubicBezTo>
                  <a:pt x="163" y="145"/>
                  <a:pt x="165" y="144"/>
                  <a:pt x="167" y="143"/>
                </a:cubicBezTo>
                <a:cubicBezTo>
                  <a:pt x="167" y="143"/>
                  <a:pt x="167" y="143"/>
                  <a:pt x="167" y="143"/>
                </a:cubicBezTo>
                <a:cubicBezTo>
                  <a:pt x="169" y="141"/>
                  <a:pt x="170" y="139"/>
                  <a:pt x="170" y="136"/>
                </a:cubicBezTo>
                <a:cubicBezTo>
                  <a:pt x="170" y="23"/>
                  <a:pt x="170" y="23"/>
                  <a:pt x="170" y="23"/>
                </a:cubicBezTo>
                <a:cubicBezTo>
                  <a:pt x="170" y="21"/>
                  <a:pt x="169" y="19"/>
                  <a:pt x="167" y="17"/>
                </a:cubicBezTo>
                <a:cubicBezTo>
                  <a:pt x="167" y="17"/>
                  <a:pt x="167" y="17"/>
                  <a:pt x="167" y="17"/>
                </a:cubicBezTo>
                <a:cubicBezTo>
                  <a:pt x="167" y="17"/>
                  <a:pt x="167" y="17"/>
                  <a:pt x="167" y="17"/>
                </a:cubicBezTo>
                <a:cubicBezTo>
                  <a:pt x="166" y="15"/>
                  <a:pt x="163" y="14"/>
                  <a:pt x="161" y="14"/>
                </a:cubicBezTo>
                <a:close/>
                <a:moveTo>
                  <a:pt x="73" y="42"/>
                </a:moveTo>
                <a:cubicBezTo>
                  <a:pt x="73" y="42"/>
                  <a:pt x="73" y="42"/>
                  <a:pt x="73" y="42"/>
                </a:cubicBezTo>
                <a:cubicBezTo>
                  <a:pt x="119" y="69"/>
                  <a:pt x="119" y="69"/>
                  <a:pt x="119" y="69"/>
                </a:cubicBezTo>
                <a:cubicBezTo>
                  <a:pt x="122" y="71"/>
                  <a:pt x="123" y="75"/>
                  <a:pt x="121" y="78"/>
                </a:cubicBezTo>
                <a:cubicBezTo>
                  <a:pt x="121" y="79"/>
                  <a:pt x="120" y="80"/>
                  <a:pt x="119" y="81"/>
                </a:cubicBezTo>
                <a:cubicBezTo>
                  <a:pt x="96" y="94"/>
                  <a:pt x="96" y="94"/>
                  <a:pt x="96" y="94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69" y="109"/>
                  <a:pt x="65" y="108"/>
                  <a:pt x="63" y="105"/>
                </a:cubicBezTo>
                <a:cubicBezTo>
                  <a:pt x="63" y="104"/>
                  <a:pt x="62" y="102"/>
                  <a:pt x="62" y="101"/>
                </a:cubicBezTo>
                <a:cubicBezTo>
                  <a:pt x="62" y="101"/>
                  <a:pt x="62" y="101"/>
                  <a:pt x="62" y="101"/>
                </a:cubicBezTo>
                <a:cubicBezTo>
                  <a:pt x="62" y="48"/>
                  <a:pt x="62" y="48"/>
                  <a:pt x="62" y="48"/>
                </a:cubicBezTo>
                <a:cubicBezTo>
                  <a:pt x="62" y="44"/>
                  <a:pt x="65" y="41"/>
                  <a:pt x="69" y="41"/>
                </a:cubicBezTo>
                <a:cubicBezTo>
                  <a:pt x="71" y="41"/>
                  <a:pt x="72" y="42"/>
                  <a:pt x="73" y="42"/>
                </a:cubicBezTo>
                <a:close/>
                <a:moveTo>
                  <a:pt x="76" y="60"/>
                </a:moveTo>
                <a:cubicBezTo>
                  <a:pt x="76" y="60"/>
                  <a:pt x="76" y="60"/>
                  <a:pt x="76" y="60"/>
                </a:cubicBezTo>
                <a:cubicBezTo>
                  <a:pt x="76" y="89"/>
                  <a:pt x="76" y="89"/>
                  <a:pt x="76" y="89"/>
                </a:cubicBezTo>
                <a:cubicBezTo>
                  <a:pt x="85" y="84"/>
                  <a:pt x="93" y="79"/>
                  <a:pt x="101" y="75"/>
                </a:cubicBezTo>
                <a:cubicBezTo>
                  <a:pt x="76" y="60"/>
                  <a:pt x="76" y="60"/>
                  <a:pt x="76" y="60"/>
                </a:cubicBezTo>
                <a:close/>
                <a:moveTo>
                  <a:pt x="111" y="130"/>
                </a:moveTo>
                <a:cubicBezTo>
                  <a:pt x="111" y="130"/>
                  <a:pt x="111" y="130"/>
                  <a:pt x="111" y="130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1" y="132"/>
                  <a:pt x="111" y="133"/>
                  <a:pt x="112" y="133"/>
                </a:cubicBezTo>
                <a:cubicBezTo>
                  <a:pt x="112" y="134"/>
                  <a:pt x="112" y="134"/>
                  <a:pt x="112" y="134"/>
                </a:cubicBezTo>
                <a:cubicBezTo>
                  <a:pt x="112" y="134"/>
                  <a:pt x="112" y="134"/>
                  <a:pt x="112" y="134"/>
                </a:cubicBezTo>
                <a:cubicBezTo>
                  <a:pt x="113" y="134"/>
                  <a:pt x="114" y="135"/>
                  <a:pt x="115" y="135"/>
                </a:cubicBezTo>
                <a:cubicBezTo>
                  <a:pt x="116" y="135"/>
                  <a:pt x="117" y="134"/>
                  <a:pt x="118" y="134"/>
                </a:cubicBezTo>
                <a:cubicBezTo>
                  <a:pt x="118" y="134"/>
                  <a:pt x="118" y="134"/>
                  <a:pt x="118" y="134"/>
                </a:cubicBezTo>
                <a:cubicBezTo>
                  <a:pt x="119" y="133"/>
                  <a:pt x="119" y="132"/>
                  <a:pt x="119" y="131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9" y="131"/>
                  <a:pt x="119" y="131"/>
                  <a:pt x="119" y="131"/>
                </a:cubicBezTo>
                <a:cubicBezTo>
                  <a:pt x="119" y="130"/>
                  <a:pt x="119" y="130"/>
                  <a:pt x="119" y="130"/>
                </a:cubicBezTo>
                <a:cubicBezTo>
                  <a:pt x="119" y="129"/>
                  <a:pt x="119" y="128"/>
                  <a:pt x="118" y="128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18" y="128"/>
                  <a:pt x="118" y="128"/>
                  <a:pt x="118" y="128"/>
                </a:cubicBezTo>
                <a:cubicBezTo>
                  <a:pt x="117" y="127"/>
                  <a:pt x="116" y="126"/>
                  <a:pt x="115" y="126"/>
                </a:cubicBezTo>
                <a:cubicBezTo>
                  <a:pt x="114" y="126"/>
                  <a:pt x="113" y="127"/>
                  <a:pt x="112" y="128"/>
                </a:cubicBezTo>
                <a:cubicBezTo>
                  <a:pt x="111" y="128"/>
                  <a:pt x="111" y="129"/>
                  <a:pt x="111" y="1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2" name="组合 51"/>
          <p:cNvGrpSpPr/>
          <p:nvPr/>
        </p:nvGrpSpPr>
        <p:grpSpPr>
          <a:xfrm>
            <a:off x="4685455" y="2590661"/>
            <a:ext cx="2415250" cy="801294"/>
            <a:chOff x="2034545" y="5384688"/>
            <a:chExt cx="2415250" cy="801294"/>
          </a:xfrm>
        </p:grpSpPr>
        <p:sp>
          <p:nvSpPr>
            <p:cNvPr id="53" name="TextBox 2588"/>
            <p:cNvSpPr txBox="1">
              <a:spLocks noChangeArrowheads="1"/>
            </p:cNvSpPr>
            <p:nvPr/>
          </p:nvSpPr>
          <p:spPr bwMode="auto">
            <a:xfrm>
              <a:off x="2034545" y="5384688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4" name="TextBox 2589"/>
            <p:cNvSpPr txBox="1"/>
            <p:nvPr/>
          </p:nvSpPr>
          <p:spPr>
            <a:xfrm>
              <a:off x="2034545" y="5678151"/>
              <a:ext cx="2415250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685455" y="4099538"/>
            <a:ext cx="2415250" cy="801294"/>
            <a:chOff x="2034545" y="5384688"/>
            <a:chExt cx="2415250" cy="801294"/>
          </a:xfrm>
        </p:grpSpPr>
        <p:sp>
          <p:nvSpPr>
            <p:cNvPr id="68" name="TextBox 2588"/>
            <p:cNvSpPr txBox="1">
              <a:spLocks noChangeArrowheads="1"/>
            </p:cNvSpPr>
            <p:nvPr/>
          </p:nvSpPr>
          <p:spPr bwMode="auto">
            <a:xfrm>
              <a:off x="2034545" y="5384688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9" name="TextBox 2589"/>
            <p:cNvSpPr txBox="1"/>
            <p:nvPr/>
          </p:nvSpPr>
          <p:spPr>
            <a:xfrm>
              <a:off x="2034545" y="5678151"/>
              <a:ext cx="2415250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7249195" y="2590661"/>
            <a:ext cx="2415250" cy="801294"/>
            <a:chOff x="2034545" y="5384688"/>
            <a:chExt cx="2415250" cy="801294"/>
          </a:xfrm>
        </p:grpSpPr>
        <p:sp>
          <p:nvSpPr>
            <p:cNvPr id="71" name="TextBox 2588"/>
            <p:cNvSpPr txBox="1">
              <a:spLocks noChangeArrowheads="1"/>
            </p:cNvSpPr>
            <p:nvPr/>
          </p:nvSpPr>
          <p:spPr bwMode="auto">
            <a:xfrm>
              <a:off x="2034545" y="5384688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2" name="TextBox 2589"/>
            <p:cNvSpPr txBox="1"/>
            <p:nvPr/>
          </p:nvSpPr>
          <p:spPr>
            <a:xfrm>
              <a:off x="2034545" y="5678151"/>
              <a:ext cx="2415250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7249195" y="4099538"/>
            <a:ext cx="2415250" cy="801294"/>
            <a:chOff x="2034545" y="5384688"/>
            <a:chExt cx="2415250" cy="801294"/>
          </a:xfrm>
        </p:grpSpPr>
        <p:sp>
          <p:nvSpPr>
            <p:cNvPr id="74" name="TextBox 2588"/>
            <p:cNvSpPr txBox="1">
              <a:spLocks noChangeArrowheads="1"/>
            </p:cNvSpPr>
            <p:nvPr/>
          </p:nvSpPr>
          <p:spPr bwMode="auto">
            <a:xfrm>
              <a:off x="2034545" y="5384688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5" name="TextBox 2589"/>
            <p:cNvSpPr txBox="1"/>
            <p:nvPr/>
          </p:nvSpPr>
          <p:spPr>
            <a:xfrm>
              <a:off x="2034545" y="5678151"/>
              <a:ext cx="2415250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9785355" y="2590661"/>
            <a:ext cx="2415250" cy="801294"/>
            <a:chOff x="2034545" y="5384688"/>
            <a:chExt cx="2415250" cy="801294"/>
          </a:xfrm>
        </p:grpSpPr>
        <p:sp>
          <p:nvSpPr>
            <p:cNvPr id="77" name="TextBox 2588"/>
            <p:cNvSpPr txBox="1">
              <a:spLocks noChangeArrowheads="1"/>
            </p:cNvSpPr>
            <p:nvPr/>
          </p:nvSpPr>
          <p:spPr bwMode="auto">
            <a:xfrm>
              <a:off x="2034545" y="5384688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8" name="TextBox 2589"/>
            <p:cNvSpPr txBox="1"/>
            <p:nvPr/>
          </p:nvSpPr>
          <p:spPr>
            <a:xfrm>
              <a:off x="2034545" y="5678151"/>
              <a:ext cx="2415250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9785355" y="4099538"/>
            <a:ext cx="2415250" cy="801294"/>
            <a:chOff x="2034545" y="5384688"/>
            <a:chExt cx="2415250" cy="801294"/>
          </a:xfrm>
        </p:grpSpPr>
        <p:sp>
          <p:nvSpPr>
            <p:cNvPr id="80" name="TextBox 2588"/>
            <p:cNvSpPr txBox="1">
              <a:spLocks noChangeArrowheads="1"/>
            </p:cNvSpPr>
            <p:nvPr/>
          </p:nvSpPr>
          <p:spPr bwMode="auto">
            <a:xfrm>
              <a:off x="2034545" y="5384688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81" name="TextBox 2589"/>
            <p:cNvSpPr txBox="1"/>
            <p:nvPr/>
          </p:nvSpPr>
          <p:spPr>
            <a:xfrm>
              <a:off x="2034545" y="5678151"/>
              <a:ext cx="2415250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2292459" y="2754867"/>
            <a:ext cx="3064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u="none" strike="noStrike" dirty="0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品牌</a:t>
            </a:r>
            <a:r>
              <a:rPr lang="zh-CN" altLang="en-US" sz="1600" u="none" strike="noStrike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全案</a:t>
            </a:r>
            <a:endParaRPr lang="zh-CN" altLang="en-US" sz="1600" u="none" strike="noStrike" dirty="0">
              <a:solidFill>
                <a:schemeClr val="bg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292459" y="3123368"/>
            <a:ext cx="1099920" cy="1410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u="none" strike="noStrike" dirty="0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构建全系列的品牌传播体系，从定位、概念、优势、文化、应用等一整套品牌表述到设计执行，以专业的品牌全案整合流程打造行业内标杆型品牌</a:t>
            </a:r>
            <a:endParaRPr lang="zh-CN" altLang="en-US" sz="900" u="none" strike="noStrike" dirty="0">
              <a:solidFill>
                <a:schemeClr val="bg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-1050116" y="2754867"/>
            <a:ext cx="3064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视频动画</a:t>
            </a:r>
            <a:endParaRPr lang="zh-CN" altLang="en-US" sz="160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914074" y="3123368"/>
            <a:ext cx="1099920" cy="1410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900" u="none" strike="noStrike" dirty="0">
                <a:solidFill>
                  <a:schemeClr val="bg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构建全系列的品牌传播体系，从定位、概念、优势、文化、应用等一整套品牌表述到设计执行，以专业的品牌全案整合流程打造行业内标杆型品牌</a:t>
            </a:r>
            <a:endParaRPr lang="zh-CN" altLang="en-US" sz="900" u="none" strike="noStrike" dirty="0">
              <a:solidFill>
                <a:schemeClr val="bg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: 对角圆角 79"/>
          <p:cNvSpPr/>
          <p:nvPr/>
        </p:nvSpPr>
        <p:spPr>
          <a:xfrm>
            <a:off x="2285189" y="4003320"/>
            <a:ext cx="3705911" cy="1808556"/>
          </a:xfrm>
          <a:prstGeom prst="round2DiagRect">
            <a:avLst>
              <a:gd name="adj1" fmla="val 2181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椭圆 87"/>
          <p:cNvSpPr/>
          <p:nvPr/>
        </p:nvSpPr>
        <p:spPr>
          <a:xfrm>
            <a:off x="2005789" y="5509699"/>
            <a:ext cx="612198" cy="61219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对角圆角 12"/>
          <p:cNvSpPr/>
          <p:nvPr/>
        </p:nvSpPr>
        <p:spPr>
          <a:xfrm flipH="1">
            <a:off x="6263543" y="4003320"/>
            <a:ext cx="3705912" cy="1808556"/>
          </a:xfrm>
          <a:prstGeom prst="round2DiagRect">
            <a:avLst>
              <a:gd name="adj1" fmla="val 21810"/>
              <a:gd name="adj2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 flipH="1">
            <a:off x="9636657" y="5509699"/>
            <a:ext cx="612198" cy="612198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: 对角圆角 22"/>
          <p:cNvSpPr/>
          <p:nvPr/>
        </p:nvSpPr>
        <p:spPr>
          <a:xfrm flipV="1">
            <a:off x="2285189" y="1981363"/>
            <a:ext cx="3705911" cy="1808556"/>
          </a:xfrm>
          <a:prstGeom prst="round2DiagRect">
            <a:avLst>
              <a:gd name="adj1" fmla="val 21810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 flipV="1">
            <a:off x="2005789" y="1690392"/>
            <a:ext cx="612198" cy="612198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对角圆角 19"/>
          <p:cNvSpPr/>
          <p:nvPr/>
        </p:nvSpPr>
        <p:spPr>
          <a:xfrm flipH="1" flipV="1">
            <a:off x="6263543" y="1981363"/>
            <a:ext cx="3705912" cy="1808556"/>
          </a:xfrm>
          <a:prstGeom prst="round2DiagRect">
            <a:avLst>
              <a:gd name="adj1" fmla="val 2181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H="1" flipV="1">
            <a:off x="9636657" y="1690392"/>
            <a:ext cx="612198" cy="612198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6457015" y="2737755"/>
            <a:ext cx="880278" cy="880278"/>
            <a:chOff x="6337299" y="2408489"/>
            <a:chExt cx="1157809" cy="1157809"/>
          </a:xfrm>
        </p:grpSpPr>
        <p:sp>
          <p:nvSpPr>
            <p:cNvPr id="21" name="椭圆 20"/>
            <p:cNvSpPr/>
            <p:nvPr/>
          </p:nvSpPr>
          <p:spPr>
            <a:xfrm flipH="1" flipV="1">
              <a:off x="6337299" y="2408489"/>
              <a:ext cx="1157809" cy="11578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sx="101000" sy="101000" algn="l" rotWithShape="0">
                <a:prstClr val="black">
                  <a:alpha val="3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6" name="Freeform 166"/>
            <p:cNvSpPr>
              <a:spLocks noEditPoints="1"/>
            </p:cNvSpPr>
            <p:nvPr/>
          </p:nvSpPr>
          <p:spPr bwMode="auto">
            <a:xfrm>
              <a:off x="6687005" y="2809009"/>
              <a:ext cx="458396" cy="356769"/>
            </a:xfrm>
            <a:custGeom>
              <a:avLst/>
              <a:gdLst>
                <a:gd name="T0" fmla="*/ 76 w 183"/>
                <a:gd name="T1" fmla="*/ 69 h 143"/>
                <a:gd name="T2" fmla="*/ 89 w 183"/>
                <a:gd name="T3" fmla="*/ 81 h 143"/>
                <a:gd name="T4" fmla="*/ 90 w 183"/>
                <a:gd name="T5" fmla="*/ 96 h 143"/>
                <a:gd name="T6" fmla="*/ 86 w 183"/>
                <a:gd name="T7" fmla="*/ 100 h 143"/>
                <a:gd name="T8" fmla="*/ 24 w 183"/>
                <a:gd name="T9" fmla="*/ 96 h 143"/>
                <a:gd name="T10" fmla="*/ 26 w 183"/>
                <a:gd name="T11" fmla="*/ 81 h 143"/>
                <a:gd name="T12" fmla="*/ 39 w 183"/>
                <a:gd name="T13" fmla="*/ 68 h 143"/>
                <a:gd name="T14" fmla="*/ 31 w 183"/>
                <a:gd name="T15" fmla="*/ 49 h 143"/>
                <a:gd name="T16" fmla="*/ 57 w 183"/>
                <a:gd name="T17" fmla="*/ 22 h 143"/>
                <a:gd name="T18" fmla="*/ 84 w 183"/>
                <a:gd name="T19" fmla="*/ 49 h 143"/>
                <a:gd name="T20" fmla="*/ 75 w 183"/>
                <a:gd name="T21" fmla="*/ 68 h 143"/>
                <a:gd name="T22" fmla="*/ 110 w 183"/>
                <a:gd name="T23" fmla="*/ 80 h 143"/>
                <a:gd name="T24" fmla="*/ 110 w 183"/>
                <a:gd name="T25" fmla="*/ 72 h 143"/>
                <a:gd name="T26" fmla="*/ 157 w 183"/>
                <a:gd name="T27" fmla="*/ 76 h 143"/>
                <a:gd name="T28" fmla="*/ 110 w 183"/>
                <a:gd name="T29" fmla="*/ 80 h 143"/>
                <a:gd name="T30" fmla="*/ 110 w 183"/>
                <a:gd name="T31" fmla="*/ 62 h 143"/>
                <a:gd name="T32" fmla="*/ 110 w 183"/>
                <a:gd name="T33" fmla="*/ 53 h 143"/>
                <a:gd name="T34" fmla="*/ 157 w 183"/>
                <a:gd name="T35" fmla="*/ 57 h 143"/>
                <a:gd name="T36" fmla="*/ 110 w 183"/>
                <a:gd name="T37" fmla="*/ 62 h 143"/>
                <a:gd name="T38" fmla="*/ 110 w 183"/>
                <a:gd name="T39" fmla="*/ 43 h 143"/>
                <a:gd name="T40" fmla="*/ 110 w 183"/>
                <a:gd name="T41" fmla="*/ 35 h 143"/>
                <a:gd name="T42" fmla="*/ 157 w 183"/>
                <a:gd name="T43" fmla="*/ 39 h 143"/>
                <a:gd name="T44" fmla="*/ 110 w 183"/>
                <a:gd name="T45" fmla="*/ 43 h 143"/>
                <a:gd name="T46" fmla="*/ 7 w 183"/>
                <a:gd name="T47" fmla="*/ 0 h 143"/>
                <a:gd name="T48" fmla="*/ 176 w 183"/>
                <a:gd name="T49" fmla="*/ 0 h 143"/>
                <a:gd name="T50" fmla="*/ 183 w 183"/>
                <a:gd name="T51" fmla="*/ 7 h 143"/>
                <a:gd name="T52" fmla="*/ 176 w 183"/>
                <a:gd name="T53" fmla="*/ 143 h 143"/>
                <a:gd name="T54" fmla="*/ 148 w 183"/>
                <a:gd name="T55" fmla="*/ 143 h 143"/>
                <a:gd name="T56" fmla="*/ 141 w 183"/>
                <a:gd name="T57" fmla="*/ 135 h 143"/>
                <a:gd name="T58" fmla="*/ 129 w 183"/>
                <a:gd name="T59" fmla="*/ 124 h 143"/>
                <a:gd name="T60" fmla="*/ 122 w 183"/>
                <a:gd name="T61" fmla="*/ 143 h 143"/>
                <a:gd name="T62" fmla="*/ 61 w 183"/>
                <a:gd name="T63" fmla="*/ 143 h 143"/>
                <a:gd name="T64" fmla="*/ 54 w 183"/>
                <a:gd name="T65" fmla="*/ 135 h 143"/>
                <a:gd name="T66" fmla="*/ 42 w 183"/>
                <a:gd name="T67" fmla="*/ 124 h 143"/>
                <a:gd name="T68" fmla="*/ 35 w 183"/>
                <a:gd name="T69" fmla="*/ 143 h 143"/>
                <a:gd name="T70" fmla="*/ 7 w 183"/>
                <a:gd name="T71" fmla="*/ 143 h 143"/>
                <a:gd name="T72" fmla="*/ 0 w 183"/>
                <a:gd name="T73" fmla="*/ 135 h 143"/>
                <a:gd name="T74" fmla="*/ 7 w 183"/>
                <a:gd name="T75" fmla="*/ 0 h 143"/>
                <a:gd name="T76" fmla="*/ 169 w 183"/>
                <a:gd name="T77" fmla="*/ 14 h 143"/>
                <a:gd name="T78" fmla="*/ 14 w 183"/>
                <a:gd name="T79" fmla="*/ 129 h 143"/>
                <a:gd name="T80" fmla="*/ 28 w 183"/>
                <a:gd name="T81" fmla="*/ 117 h 143"/>
                <a:gd name="T82" fmla="*/ 35 w 183"/>
                <a:gd name="T83" fmla="*/ 110 h 143"/>
                <a:gd name="T84" fmla="*/ 61 w 183"/>
                <a:gd name="T85" fmla="*/ 110 h 143"/>
                <a:gd name="T86" fmla="*/ 68 w 183"/>
                <a:gd name="T87" fmla="*/ 129 h 143"/>
                <a:gd name="T88" fmla="*/ 115 w 183"/>
                <a:gd name="T89" fmla="*/ 117 h 143"/>
                <a:gd name="T90" fmla="*/ 122 w 183"/>
                <a:gd name="T91" fmla="*/ 110 h 143"/>
                <a:gd name="T92" fmla="*/ 148 w 183"/>
                <a:gd name="T93" fmla="*/ 110 h 143"/>
                <a:gd name="T94" fmla="*/ 155 w 183"/>
                <a:gd name="T95" fmla="*/ 129 h 143"/>
                <a:gd name="T96" fmla="*/ 169 w 183"/>
                <a:gd name="T97" fmla="*/ 14 h 143"/>
                <a:gd name="T98" fmla="*/ 47 w 183"/>
                <a:gd name="T99" fmla="*/ 75 h 143"/>
                <a:gd name="T100" fmla="*/ 34 w 183"/>
                <a:gd name="T101" fmla="*/ 84 h 143"/>
                <a:gd name="T102" fmla="*/ 33 w 183"/>
                <a:gd name="T103" fmla="*/ 92 h 143"/>
                <a:gd name="T104" fmla="*/ 82 w 183"/>
                <a:gd name="T105" fmla="*/ 90 h 143"/>
                <a:gd name="T106" fmla="*/ 78 w 183"/>
                <a:gd name="T107" fmla="*/ 80 h 143"/>
                <a:gd name="T108" fmla="*/ 68 w 183"/>
                <a:gd name="T109" fmla="*/ 75 h 143"/>
                <a:gd name="T110" fmla="*/ 70 w 183"/>
                <a:gd name="T111" fmla="*/ 36 h 143"/>
                <a:gd name="T112" fmla="*/ 57 w 183"/>
                <a:gd name="T113" fmla="*/ 31 h 143"/>
                <a:gd name="T114" fmla="*/ 39 w 183"/>
                <a:gd name="T115" fmla="*/ 49 h 143"/>
                <a:gd name="T116" fmla="*/ 70 w 183"/>
                <a:gd name="T117" fmla="*/ 62 h 143"/>
                <a:gd name="T118" fmla="*/ 70 w 183"/>
                <a:gd name="T119" fmla="*/ 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" h="143">
                  <a:moveTo>
                    <a:pt x="75" y="68"/>
                  </a:moveTo>
                  <a:cubicBezTo>
                    <a:pt x="76" y="69"/>
                    <a:pt x="76" y="69"/>
                    <a:pt x="76" y="69"/>
                  </a:cubicBezTo>
                  <a:cubicBezTo>
                    <a:pt x="79" y="70"/>
                    <a:pt x="82" y="71"/>
                    <a:pt x="84" y="74"/>
                  </a:cubicBezTo>
                  <a:cubicBezTo>
                    <a:pt x="86" y="76"/>
                    <a:pt x="88" y="78"/>
                    <a:pt x="89" y="81"/>
                  </a:cubicBezTo>
                  <a:cubicBezTo>
                    <a:pt x="90" y="84"/>
                    <a:pt x="90" y="87"/>
                    <a:pt x="90" y="90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8"/>
                    <a:pt x="89" y="100"/>
                    <a:pt x="86" y="100"/>
                  </a:cubicBezTo>
                  <a:cubicBezTo>
                    <a:pt x="86" y="100"/>
                    <a:pt x="86" y="100"/>
                    <a:pt x="86" y="100"/>
                  </a:cubicBezTo>
                  <a:cubicBezTo>
                    <a:pt x="29" y="100"/>
                    <a:pt x="29" y="100"/>
                    <a:pt x="29" y="100"/>
                  </a:cubicBezTo>
                  <a:cubicBezTo>
                    <a:pt x="26" y="100"/>
                    <a:pt x="24" y="98"/>
                    <a:pt x="24" y="96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4" y="87"/>
                    <a:pt x="25" y="84"/>
                    <a:pt x="26" y="81"/>
                  </a:cubicBezTo>
                  <a:cubicBezTo>
                    <a:pt x="27" y="78"/>
                    <a:pt x="29" y="76"/>
                    <a:pt x="31" y="74"/>
                  </a:cubicBezTo>
                  <a:cubicBezTo>
                    <a:pt x="33" y="71"/>
                    <a:pt x="36" y="69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4" y="63"/>
                    <a:pt x="31" y="56"/>
                    <a:pt x="31" y="49"/>
                  </a:cubicBezTo>
                  <a:cubicBezTo>
                    <a:pt x="31" y="42"/>
                    <a:pt x="34" y="35"/>
                    <a:pt x="39" y="30"/>
                  </a:cubicBezTo>
                  <a:cubicBezTo>
                    <a:pt x="43" y="25"/>
                    <a:pt x="50" y="22"/>
                    <a:pt x="57" y="22"/>
                  </a:cubicBezTo>
                  <a:cubicBezTo>
                    <a:pt x="65" y="22"/>
                    <a:pt x="71" y="25"/>
                    <a:pt x="76" y="30"/>
                  </a:cubicBezTo>
                  <a:cubicBezTo>
                    <a:pt x="81" y="35"/>
                    <a:pt x="84" y="42"/>
                    <a:pt x="84" y="49"/>
                  </a:cubicBezTo>
                  <a:cubicBezTo>
                    <a:pt x="84" y="56"/>
                    <a:pt x="81" y="63"/>
                    <a:pt x="76" y="68"/>
                  </a:cubicBezTo>
                  <a:cubicBezTo>
                    <a:pt x="75" y="68"/>
                    <a:pt x="75" y="68"/>
                    <a:pt x="75" y="68"/>
                  </a:cubicBezTo>
                  <a:close/>
                  <a:moveTo>
                    <a:pt x="110" y="80"/>
                  </a:moveTo>
                  <a:cubicBezTo>
                    <a:pt x="110" y="80"/>
                    <a:pt x="110" y="80"/>
                    <a:pt x="110" y="80"/>
                  </a:cubicBezTo>
                  <a:cubicBezTo>
                    <a:pt x="107" y="80"/>
                    <a:pt x="105" y="78"/>
                    <a:pt x="105" y="76"/>
                  </a:cubicBezTo>
                  <a:cubicBezTo>
                    <a:pt x="105" y="74"/>
                    <a:pt x="107" y="72"/>
                    <a:pt x="110" y="72"/>
                  </a:cubicBezTo>
                  <a:cubicBezTo>
                    <a:pt x="153" y="72"/>
                    <a:pt x="153" y="72"/>
                    <a:pt x="153" y="72"/>
                  </a:cubicBezTo>
                  <a:cubicBezTo>
                    <a:pt x="156" y="72"/>
                    <a:pt x="157" y="74"/>
                    <a:pt x="157" y="76"/>
                  </a:cubicBezTo>
                  <a:cubicBezTo>
                    <a:pt x="157" y="78"/>
                    <a:pt x="156" y="80"/>
                    <a:pt x="153" y="80"/>
                  </a:cubicBezTo>
                  <a:cubicBezTo>
                    <a:pt x="110" y="80"/>
                    <a:pt x="110" y="80"/>
                    <a:pt x="110" y="80"/>
                  </a:cubicBezTo>
                  <a:close/>
                  <a:moveTo>
                    <a:pt x="110" y="62"/>
                  </a:moveTo>
                  <a:cubicBezTo>
                    <a:pt x="110" y="62"/>
                    <a:pt x="110" y="62"/>
                    <a:pt x="110" y="62"/>
                  </a:cubicBezTo>
                  <a:cubicBezTo>
                    <a:pt x="107" y="62"/>
                    <a:pt x="105" y="60"/>
                    <a:pt x="105" y="57"/>
                  </a:cubicBezTo>
                  <a:cubicBezTo>
                    <a:pt x="105" y="55"/>
                    <a:pt x="107" y="53"/>
                    <a:pt x="110" y="53"/>
                  </a:cubicBezTo>
                  <a:cubicBezTo>
                    <a:pt x="153" y="53"/>
                    <a:pt x="153" y="53"/>
                    <a:pt x="153" y="53"/>
                  </a:cubicBezTo>
                  <a:cubicBezTo>
                    <a:pt x="156" y="53"/>
                    <a:pt x="157" y="55"/>
                    <a:pt x="157" y="57"/>
                  </a:cubicBezTo>
                  <a:cubicBezTo>
                    <a:pt x="157" y="60"/>
                    <a:pt x="156" y="62"/>
                    <a:pt x="153" y="62"/>
                  </a:cubicBezTo>
                  <a:cubicBezTo>
                    <a:pt x="110" y="62"/>
                    <a:pt x="110" y="62"/>
                    <a:pt x="110" y="62"/>
                  </a:cubicBezTo>
                  <a:close/>
                  <a:moveTo>
                    <a:pt x="110" y="43"/>
                  </a:moveTo>
                  <a:cubicBezTo>
                    <a:pt x="110" y="43"/>
                    <a:pt x="110" y="43"/>
                    <a:pt x="110" y="43"/>
                  </a:cubicBezTo>
                  <a:cubicBezTo>
                    <a:pt x="107" y="43"/>
                    <a:pt x="105" y="41"/>
                    <a:pt x="105" y="39"/>
                  </a:cubicBezTo>
                  <a:cubicBezTo>
                    <a:pt x="105" y="36"/>
                    <a:pt x="107" y="35"/>
                    <a:pt x="110" y="35"/>
                  </a:cubicBezTo>
                  <a:cubicBezTo>
                    <a:pt x="153" y="35"/>
                    <a:pt x="153" y="35"/>
                    <a:pt x="153" y="35"/>
                  </a:cubicBezTo>
                  <a:cubicBezTo>
                    <a:pt x="156" y="35"/>
                    <a:pt x="157" y="36"/>
                    <a:pt x="157" y="39"/>
                  </a:cubicBezTo>
                  <a:cubicBezTo>
                    <a:pt x="157" y="41"/>
                    <a:pt x="156" y="43"/>
                    <a:pt x="153" y="43"/>
                  </a:cubicBezTo>
                  <a:cubicBezTo>
                    <a:pt x="110" y="43"/>
                    <a:pt x="110" y="43"/>
                    <a:pt x="110" y="43"/>
                  </a:cubicBezTo>
                  <a:close/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3" y="3"/>
                    <a:pt x="183" y="7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3" y="136"/>
                    <a:pt x="183" y="136"/>
                    <a:pt x="183" y="136"/>
                  </a:cubicBezTo>
                  <a:cubicBezTo>
                    <a:pt x="183" y="139"/>
                    <a:pt x="180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148" y="143"/>
                    <a:pt x="148" y="143"/>
                    <a:pt x="148" y="143"/>
                  </a:cubicBezTo>
                  <a:cubicBezTo>
                    <a:pt x="144" y="143"/>
                    <a:pt x="141" y="139"/>
                    <a:pt x="141" y="136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29" y="124"/>
                    <a:pt x="129" y="124"/>
                    <a:pt x="129" y="124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29" y="139"/>
                    <a:pt x="126" y="143"/>
                    <a:pt x="122" y="143"/>
                  </a:cubicBezTo>
                  <a:cubicBezTo>
                    <a:pt x="122" y="143"/>
                    <a:pt x="122" y="143"/>
                    <a:pt x="122" y="143"/>
                  </a:cubicBezTo>
                  <a:cubicBezTo>
                    <a:pt x="61" y="143"/>
                    <a:pt x="61" y="143"/>
                    <a:pt x="61" y="143"/>
                  </a:cubicBezTo>
                  <a:cubicBezTo>
                    <a:pt x="57" y="143"/>
                    <a:pt x="54" y="139"/>
                    <a:pt x="54" y="136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54" y="124"/>
                    <a:pt x="54" y="124"/>
                    <a:pt x="54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2" y="139"/>
                    <a:pt x="39" y="143"/>
                    <a:pt x="35" y="143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39"/>
                    <a:pt x="0" y="136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  <a:moveTo>
                    <a:pt x="169" y="14"/>
                  </a:moveTo>
                  <a:cubicBezTo>
                    <a:pt x="169" y="14"/>
                    <a:pt x="169" y="14"/>
                    <a:pt x="169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28" y="117"/>
                    <a:pt x="28" y="117"/>
                    <a:pt x="28" y="117"/>
                  </a:cubicBezTo>
                  <a:cubicBezTo>
                    <a:pt x="28" y="117"/>
                    <a:pt x="28" y="117"/>
                    <a:pt x="28" y="117"/>
                  </a:cubicBezTo>
                  <a:cubicBezTo>
                    <a:pt x="28" y="113"/>
                    <a:pt x="31" y="110"/>
                    <a:pt x="35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5" y="110"/>
                    <a:pt x="68" y="113"/>
                    <a:pt x="68" y="117"/>
                  </a:cubicBezTo>
                  <a:cubicBezTo>
                    <a:pt x="68" y="129"/>
                    <a:pt x="68" y="129"/>
                    <a:pt x="68" y="129"/>
                  </a:cubicBezTo>
                  <a:cubicBezTo>
                    <a:pt x="115" y="129"/>
                    <a:pt x="115" y="129"/>
                    <a:pt x="115" y="129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7"/>
                    <a:pt x="115" y="117"/>
                    <a:pt x="115" y="117"/>
                  </a:cubicBezTo>
                  <a:cubicBezTo>
                    <a:pt x="115" y="113"/>
                    <a:pt x="119" y="110"/>
                    <a:pt x="122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48" y="110"/>
                    <a:pt x="148" y="110"/>
                    <a:pt x="148" y="110"/>
                  </a:cubicBezTo>
                  <a:cubicBezTo>
                    <a:pt x="152" y="110"/>
                    <a:pt x="155" y="113"/>
                    <a:pt x="155" y="117"/>
                  </a:cubicBezTo>
                  <a:cubicBezTo>
                    <a:pt x="155" y="129"/>
                    <a:pt x="155" y="129"/>
                    <a:pt x="155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4"/>
                    <a:pt x="169" y="14"/>
                    <a:pt x="169" y="14"/>
                  </a:cubicBezTo>
                  <a:close/>
                  <a:moveTo>
                    <a:pt x="47" y="75"/>
                  </a:moveTo>
                  <a:cubicBezTo>
                    <a:pt x="47" y="75"/>
                    <a:pt x="47" y="75"/>
                    <a:pt x="47" y="75"/>
                  </a:cubicBezTo>
                  <a:cubicBezTo>
                    <a:pt x="43" y="75"/>
                    <a:pt x="40" y="77"/>
                    <a:pt x="37" y="80"/>
                  </a:cubicBezTo>
                  <a:cubicBezTo>
                    <a:pt x="36" y="81"/>
                    <a:pt x="35" y="82"/>
                    <a:pt x="34" y="84"/>
                  </a:cubicBezTo>
                  <a:cubicBezTo>
                    <a:pt x="33" y="86"/>
                    <a:pt x="33" y="88"/>
                    <a:pt x="33" y="90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2" y="88"/>
                    <a:pt x="82" y="86"/>
                    <a:pt x="81" y="84"/>
                  </a:cubicBezTo>
                  <a:cubicBezTo>
                    <a:pt x="80" y="82"/>
                    <a:pt x="79" y="81"/>
                    <a:pt x="78" y="80"/>
                  </a:cubicBezTo>
                  <a:cubicBezTo>
                    <a:pt x="77" y="78"/>
                    <a:pt x="75" y="77"/>
                    <a:pt x="73" y="76"/>
                  </a:cubicBezTo>
                  <a:cubicBezTo>
                    <a:pt x="72" y="76"/>
                    <a:pt x="70" y="75"/>
                    <a:pt x="68" y="75"/>
                  </a:cubicBezTo>
                  <a:cubicBezTo>
                    <a:pt x="61" y="75"/>
                    <a:pt x="54" y="75"/>
                    <a:pt x="47" y="75"/>
                  </a:cubicBezTo>
                  <a:close/>
                  <a:moveTo>
                    <a:pt x="70" y="36"/>
                  </a:moveTo>
                  <a:cubicBezTo>
                    <a:pt x="70" y="36"/>
                    <a:pt x="70" y="36"/>
                    <a:pt x="70" y="36"/>
                  </a:cubicBezTo>
                  <a:cubicBezTo>
                    <a:pt x="67" y="33"/>
                    <a:pt x="62" y="31"/>
                    <a:pt x="57" y="31"/>
                  </a:cubicBezTo>
                  <a:cubicBezTo>
                    <a:pt x="52" y="31"/>
                    <a:pt x="48" y="33"/>
                    <a:pt x="45" y="36"/>
                  </a:cubicBezTo>
                  <a:cubicBezTo>
                    <a:pt x="41" y="39"/>
                    <a:pt x="39" y="44"/>
                    <a:pt x="39" y="49"/>
                  </a:cubicBezTo>
                  <a:cubicBezTo>
                    <a:pt x="39" y="54"/>
                    <a:pt x="41" y="58"/>
                    <a:pt x="45" y="62"/>
                  </a:cubicBezTo>
                  <a:cubicBezTo>
                    <a:pt x="52" y="69"/>
                    <a:pt x="63" y="69"/>
                    <a:pt x="70" y="62"/>
                  </a:cubicBezTo>
                  <a:cubicBezTo>
                    <a:pt x="73" y="58"/>
                    <a:pt x="75" y="54"/>
                    <a:pt x="75" y="49"/>
                  </a:cubicBezTo>
                  <a:cubicBezTo>
                    <a:pt x="75" y="44"/>
                    <a:pt x="73" y="39"/>
                    <a:pt x="70" y="3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921211" y="2737755"/>
            <a:ext cx="880280" cy="880276"/>
            <a:chOff x="4763395" y="2503741"/>
            <a:chExt cx="1157811" cy="1157807"/>
          </a:xfrm>
        </p:grpSpPr>
        <p:sp>
          <p:nvSpPr>
            <p:cNvPr id="24" name="椭圆 23"/>
            <p:cNvSpPr/>
            <p:nvPr/>
          </p:nvSpPr>
          <p:spPr>
            <a:xfrm flipV="1">
              <a:off x="4763395" y="2503741"/>
              <a:ext cx="1157811" cy="115780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sx="101000" sy="101000" algn="l" rotWithShape="0">
                <a:prstClr val="black">
                  <a:alpha val="3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7" name="Freeform 173"/>
            <p:cNvSpPr>
              <a:spLocks noEditPoints="1"/>
            </p:cNvSpPr>
            <p:nvPr/>
          </p:nvSpPr>
          <p:spPr bwMode="auto">
            <a:xfrm>
              <a:off x="5113102" y="2865339"/>
              <a:ext cx="458396" cy="434611"/>
            </a:xfrm>
            <a:custGeom>
              <a:avLst/>
              <a:gdLst>
                <a:gd name="T0" fmla="*/ 27 w 183"/>
                <a:gd name="T1" fmla="*/ 95 h 174"/>
                <a:gd name="T2" fmla="*/ 18 w 183"/>
                <a:gd name="T3" fmla="*/ 95 h 174"/>
                <a:gd name="T4" fmla="*/ 152 w 183"/>
                <a:gd name="T5" fmla="*/ 0 h 174"/>
                <a:gd name="T6" fmla="*/ 152 w 183"/>
                <a:gd name="T7" fmla="*/ 8 h 174"/>
                <a:gd name="T8" fmla="*/ 27 w 183"/>
                <a:gd name="T9" fmla="*/ 4 h 174"/>
                <a:gd name="T10" fmla="*/ 152 w 183"/>
                <a:gd name="T11" fmla="*/ 0 h 174"/>
                <a:gd name="T12" fmla="*/ 152 w 183"/>
                <a:gd name="T13" fmla="*/ 16 h 174"/>
                <a:gd name="T14" fmla="*/ 152 w 183"/>
                <a:gd name="T15" fmla="*/ 25 h 174"/>
                <a:gd name="T16" fmla="*/ 27 w 183"/>
                <a:gd name="T17" fmla="*/ 21 h 174"/>
                <a:gd name="T18" fmla="*/ 152 w 183"/>
                <a:gd name="T19" fmla="*/ 16 h 174"/>
                <a:gd name="T20" fmla="*/ 36 w 183"/>
                <a:gd name="T21" fmla="*/ 95 h 174"/>
                <a:gd name="T22" fmla="*/ 49 w 183"/>
                <a:gd name="T23" fmla="*/ 95 h 174"/>
                <a:gd name="T24" fmla="*/ 68 w 183"/>
                <a:gd name="T25" fmla="*/ 123 h 174"/>
                <a:gd name="T26" fmla="*/ 116 w 183"/>
                <a:gd name="T27" fmla="*/ 123 h 174"/>
                <a:gd name="T28" fmla="*/ 135 w 183"/>
                <a:gd name="T29" fmla="*/ 95 h 174"/>
                <a:gd name="T30" fmla="*/ 148 w 183"/>
                <a:gd name="T31" fmla="*/ 42 h 174"/>
                <a:gd name="T32" fmla="*/ 36 w 183"/>
                <a:gd name="T33" fmla="*/ 95 h 174"/>
                <a:gd name="T34" fmla="*/ 156 w 183"/>
                <a:gd name="T35" fmla="*/ 95 h 174"/>
                <a:gd name="T36" fmla="*/ 156 w 183"/>
                <a:gd name="T37" fmla="*/ 80 h 174"/>
                <a:gd name="T38" fmla="*/ 156 w 183"/>
                <a:gd name="T39" fmla="*/ 52 h 174"/>
                <a:gd name="T40" fmla="*/ 182 w 183"/>
                <a:gd name="T41" fmla="*/ 97 h 174"/>
                <a:gd name="T42" fmla="*/ 183 w 183"/>
                <a:gd name="T43" fmla="*/ 102 h 174"/>
                <a:gd name="T44" fmla="*/ 183 w 183"/>
                <a:gd name="T45" fmla="*/ 167 h 174"/>
                <a:gd name="T46" fmla="*/ 176 w 183"/>
                <a:gd name="T47" fmla="*/ 174 h 174"/>
                <a:gd name="T48" fmla="*/ 0 w 183"/>
                <a:gd name="T49" fmla="*/ 167 h 174"/>
                <a:gd name="T50" fmla="*/ 0 w 183"/>
                <a:gd name="T51" fmla="*/ 102 h 174"/>
                <a:gd name="T52" fmla="*/ 1 w 183"/>
                <a:gd name="T53" fmla="*/ 97 h 174"/>
                <a:gd name="T54" fmla="*/ 27 w 183"/>
                <a:gd name="T55" fmla="*/ 38 h 174"/>
                <a:gd name="T56" fmla="*/ 31 w 183"/>
                <a:gd name="T57" fmla="*/ 33 h 174"/>
                <a:gd name="T58" fmla="*/ 152 w 183"/>
                <a:gd name="T59" fmla="*/ 33 h 174"/>
                <a:gd name="T60" fmla="*/ 156 w 183"/>
                <a:gd name="T61" fmla="*/ 52 h 174"/>
                <a:gd name="T62" fmla="*/ 43 w 183"/>
                <a:gd name="T63" fmla="*/ 109 h 174"/>
                <a:gd name="T64" fmla="*/ 14 w 183"/>
                <a:gd name="T65" fmla="*/ 160 h 174"/>
                <a:gd name="T66" fmla="*/ 169 w 183"/>
                <a:gd name="T67" fmla="*/ 109 h 174"/>
                <a:gd name="T68" fmla="*/ 125 w 183"/>
                <a:gd name="T69" fmla="*/ 134 h 174"/>
                <a:gd name="T70" fmla="*/ 59 w 183"/>
                <a:gd name="T71" fmla="*/ 13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3" h="174">
                  <a:moveTo>
                    <a:pt x="18" y="95"/>
                  </a:moveTo>
                  <a:cubicBezTo>
                    <a:pt x="27" y="95"/>
                    <a:pt x="27" y="95"/>
                    <a:pt x="27" y="95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18" y="95"/>
                    <a:pt x="18" y="95"/>
                    <a:pt x="18" y="95"/>
                  </a:cubicBezTo>
                  <a:close/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4" y="0"/>
                    <a:pt x="156" y="1"/>
                    <a:pt x="156" y="4"/>
                  </a:cubicBezTo>
                  <a:cubicBezTo>
                    <a:pt x="156" y="6"/>
                    <a:pt x="154" y="8"/>
                    <a:pt x="15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9" y="8"/>
                    <a:pt x="27" y="6"/>
                    <a:pt x="27" y="4"/>
                  </a:cubicBezTo>
                  <a:cubicBezTo>
                    <a:pt x="27" y="1"/>
                    <a:pt x="29" y="0"/>
                    <a:pt x="31" y="0"/>
                  </a:cubicBezTo>
                  <a:cubicBezTo>
                    <a:pt x="152" y="0"/>
                    <a:pt x="152" y="0"/>
                    <a:pt x="152" y="0"/>
                  </a:cubicBezTo>
                  <a:close/>
                  <a:moveTo>
                    <a:pt x="152" y="16"/>
                  </a:moveTo>
                  <a:cubicBezTo>
                    <a:pt x="152" y="16"/>
                    <a:pt x="152" y="16"/>
                    <a:pt x="152" y="16"/>
                  </a:cubicBezTo>
                  <a:cubicBezTo>
                    <a:pt x="154" y="16"/>
                    <a:pt x="156" y="18"/>
                    <a:pt x="156" y="21"/>
                  </a:cubicBezTo>
                  <a:cubicBezTo>
                    <a:pt x="156" y="23"/>
                    <a:pt x="154" y="25"/>
                    <a:pt x="15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29" y="25"/>
                    <a:pt x="27" y="23"/>
                    <a:pt x="27" y="21"/>
                  </a:cubicBezTo>
                  <a:cubicBezTo>
                    <a:pt x="27" y="18"/>
                    <a:pt x="29" y="16"/>
                    <a:pt x="31" y="16"/>
                  </a:cubicBezTo>
                  <a:cubicBezTo>
                    <a:pt x="152" y="16"/>
                    <a:pt x="152" y="16"/>
                    <a:pt x="152" y="16"/>
                  </a:cubicBezTo>
                  <a:close/>
                  <a:moveTo>
                    <a:pt x="36" y="95"/>
                  </a:moveTo>
                  <a:cubicBezTo>
                    <a:pt x="36" y="95"/>
                    <a:pt x="36" y="95"/>
                    <a:pt x="36" y="95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5" y="98"/>
                    <a:pt x="55" y="102"/>
                  </a:cubicBezTo>
                  <a:cubicBezTo>
                    <a:pt x="57" y="110"/>
                    <a:pt x="61" y="118"/>
                    <a:pt x="68" y="123"/>
                  </a:cubicBezTo>
                  <a:cubicBezTo>
                    <a:pt x="74" y="129"/>
                    <a:pt x="83" y="132"/>
                    <a:pt x="92" y="132"/>
                  </a:cubicBezTo>
                  <a:cubicBezTo>
                    <a:pt x="101" y="132"/>
                    <a:pt x="109" y="129"/>
                    <a:pt x="116" y="123"/>
                  </a:cubicBezTo>
                  <a:cubicBezTo>
                    <a:pt x="122" y="118"/>
                    <a:pt x="127" y="110"/>
                    <a:pt x="128" y="101"/>
                  </a:cubicBezTo>
                  <a:cubicBezTo>
                    <a:pt x="129" y="98"/>
                    <a:pt x="132" y="95"/>
                    <a:pt x="135" y="95"/>
                  </a:cubicBezTo>
                  <a:cubicBezTo>
                    <a:pt x="148" y="95"/>
                    <a:pt x="148" y="95"/>
                    <a:pt x="148" y="95"/>
                  </a:cubicBezTo>
                  <a:cubicBezTo>
                    <a:pt x="148" y="42"/>
                    <a:pt x="148" y="42"/>
                    <a:pt x="148" y="42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6" y="95"/>
                    <a:pt x="36" y="95"/>
                    <a:pt x="36" y="95"/>
                  </a:cubicBezTo>
                  <a:close/>
                  <a:moveTo>
                    <a:pt x="156" y="95"/>
                  </a:moveTo>
                  <a:cubicBezTo>
                    <a:pt x="156" y="95"/>
                    <a:pt x="156" y="95"/>
                    <a:pt x="156" y="95"/>
                  </a:cubicBezTo>
                  <a:cubicBezTo>
                    <a:pt x="165" y="95"/>
                    <a:pt x="165" y="95"/>
                    <a:pt x="165" y="95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95"/>
                    <a:pt x="156" y="95"/>
                    <a:pt x="156" y="95"/>
                  </a:cubicBezTo>
                  <a:close/>
                  <a:moveTo>
                    <a:pt x="156" y="52"/>
                  </a:moveTo>
                  <a:cubicBezTo>
                    <a:pt x="156" y="52"/>
                    <a:pt x="156" y="52"/>
                    <a:pt x="156" y="52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3" y="98"/>
                    <a:pt x="183" y="100"/>
                    <a:pt x="183" y="101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183" y="102"/>
                    <a:pt x="183" y="102"/>
                    <a:pt x="183" y="102"/>
                  </a:cubicBezTo>
                  <a:cubicBezTo>
                    <a:pt x="183" y="167"/>
                    <a:pt x="183" y="167"/>
                    <a:pt x="183" y="167"/>
                  </a:cubicBezTo>
                  <a:cubicBezTo>
                    <a:pt x="183" y="170"/>
                    <a:pt x="180" y="174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7" y="174"/>
                    <a:pt x="7" y="174"/>
                    <a:pt x="7" y="174"/>
                  </a:cubicBezTo>
                  <a:cubicBezTo>
                    <a:pt x="3" y="174"/>
                    <a:pt x="0" y="170"/>
                    <a:pt x="0" y="16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1"/>
                  </a:cubicBezTo>
                  <a:cubicBezTo>
                    <a:pt x="0" y="100"/>
                    <a:pt x="0" y="98"/>
                    <a:pt x="1" y="97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7" y="35"/>
                    <a:pt x="29" y="33"/>
                    <a:pt x="31" y="33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54" y="33"/>
                    <a:pt x="156" y="35"/>
                    <a:pt x="156" y="37"/>
                  </a:cubicBezTo>
                  <a:cubicBezTo>
                    <a:pt x="156" y="52"/>
                    <a:pt x="156" y="52"/>
                    <a:pt x="156" y="52"/>
                  </a:cubicBezTo>
                  <a:close/>
                  <a:moveTo>
                    <a:pt x="43" y="109"/>
                  </a:moveTo>
                  <a:cubicBezTo>
                    <a:pt x="43" y="109"/>
                    <a:pt x="43" y="109"/>
                    <a:pt x="43" y="109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69" y="109"/>
                    <a:pt x="169" y="109"/>
                    <a:pt x="169" y="109"/>
                  </a:cubicBezTo>
                  <a:cubicBezTo>
                    <a:pt x="141" y="109"/>
                    <a:pt x="141" y="109"/>
                    <a:pt x="141" y="109"/>
                  </a:cubicBezTo>
                  <a:cubicBezTo>
                    <a:pt x="138" y="119"/>
                    <a:pt x="132" y="128"/>
                    <a:pt x="125" y="134"/>
                  </a:cubicBezTo>
                  <a:cubicBezTo>
                    <a:pt x="116" y="142"/>
                    <a:pt x="104" y="146"/>
                    <a:pt x="92" y="146"/>
                  </a:cubicBezTo>
                  <a:cubicBezTo>
                    <a:pt x="79" y="146"/>
                    <a:pt x="68" y="142"/>
                    <a:pt x="59" y="134"/>
                  </a:cubicBezTo>
                  <a:cubicBezTo>
                    <a:pt x="51" y="128"/>
                    <a:pt x="46" y="119"/>
                    <a:pt x="43" y="10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37699" y="4175563"/>
            <a:ext cx="880278" cy="880282"/>
            <a:chOff x="6356083" y="4093947"/>
            <a:chExt cx="1157809" cy="1157813"/>
          </a:xfrm>
        </p:grpSpPr>
        <p:sp>
          <p:nvSpPr>
            <p:cNvPr id="14" name="椭圆 13"/>
            <p:cNvSpPr/>
            <p:nvPr/>
          </p:nvSpPr>
          <p:spPr>
            <a:xfrm flipH="1">
              <a:off x="6356083" y="4093947"/>
              <a:ext cx="1157809" cy="1157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sx="101000" sy="101000" algn="l" rotWithShape="0">
                <a:prstClr val="black">
                  <a:alpha val="3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" name="Freeform 170"/>
            <p:cNvSpPr>
              <a:spLocks noEditPoints="1"/>
            </p:cNvSpPr>
            <p:nvPr/>
          </p:nvSpPr>
          <p:spPr bwMode="auto">
            <a:xfrm>
              <a:off x="6661461" y="4444484"/>
              <a:ext cx="547053" cy="456738"/>
            </a:xfrm>
            <a:custGeom>
              <a:avLst/>
              <a:gdLst>
                <a:gd name="T0" fmla="*/ 7 w 183"/>
                <a:gd name="T1" fmla="*/ 0 h 153"/>
                <a:gd name="T2" fmla="*/ 7 w 183"/>
                <a:gd name="T3" fmla="*/ 0 h 153"/>
                <a:gd name="T4" fmla="*/ 176 w 183"/>
                <a:gd name="T5" fmla="*/ 0 h 153"/>
                <a:gd name="T6" fmla="*/ 183 w 183"/>
                <a:gd name="T7" fmla="*/ 7 h 153"/>
                <a:gd name="T8" fmla="*/ 183 w 183"/>
                <a:gd name="T9" fmla="*/ 7 h 153"/>
                <a:gd name="T10" fmla="*/ 183 w 183"/>
                <a:gd name="T11" fmla="*/ 129 h 153"/>
                <a:gd name="T12" fmla="*/ 176 w 183"/>
                <a:gd name="T13" fmla="*/ 136 h 153"/>
                <a:gd name="T14" fmla="*/ 176 w 183"/>
                <a:gd name="T15" fmla="*/ 136 h 153"/>
                <a:gd name="T16" fmla="*/ 98 w 183"/>
                <a:gd name="T17" fmla="*/ 136 h 153"/>
                <a:gd name="T18" fmla="*/ 98 w 183"/>
                <a:gd name="T19" fmla="*/ 144 h 153"/>
                <a:gd name="T20" fmla="*/ 98 w 183"/>
                <a:gd name="T21" fmla="*/ 145 h 153"/>
                <a:gd name="T22" fmla="*/ 138 w 183"/>
                <a:gd name="T23" fmla="*/ 145 h 153"/>
                <a:gd name="T24" fmla="*/ 142 w 183"/>
                <a:gd name="T25" fmla="*/ 149 h 153"/>
                <a:gd name="T26" fmla="*/ 138 w 183"/>
                <a:gd name="T27" fmla="*/ 153 h 153"/>
                <a:gd name="T28" fmla="*/ 45 w 183"/>
                <a:gd name="T29" fmla="*/ 153 h 153"/>
                <a:gd name="T30" fmla="*/ 41 w 183"/>
                <a:gd name="T31" fmla="*/ 149 h 153"/>
                <a:gd name="T32" fmla="*/ 45 w 183"/>
                <a:gd name="T33" fmla="*/ 145 h 153"/>
                <a:gd name="T34" fmla="*/ 84 w 183"/>
                <a:gd name="T35" fmla="*/ 145 h 153"/>
                <a:gd name="T36" fmla="*/ 84 w 183"/>
                <a:gd name="T37" fmla="*/ 144 h 153"/>
                <a:gd name="T38" fmla="*/ 84 w 183"/>
                <a:gd name="T39" fmla="*/ 136 h 153"/>
                <a:gd name="T40" fmla="*/ 7 w 183"/>
                <a:gd name="T41" fmla="*/ 136 h 153"/>
                <a:gd name="T42" fmla="*/ 0 w 183"/>
                <a:gd name="T43" fmla="*/ 129 h 153"/>
                <a:gd name="T44" fmla="*/ 0 w 183"/>
                <a:gd name="T45" fmla="*/ 129 h 153"/>
                <a:gd name="T46" fmla="*/ 0 w 183"/>
                <a:gd name="T47" fmla="*/ 7 h 153"/>
                <a:gd name="T48" fmla="*/ 7 w 183"/>
                <a:gd name="T49" fmla="*/ 0 h 153"/>
                <a:gd name="T50" fmla="*/ 156 w 183"/>
                <a:gd name="T51" fmla="*/ 102 h 153"/>
                <a:gd name="T52" fmla="*/ 156 w 183"/>
                <a:gd name="T53" fmla="*/ 102 h 153"/>
                <a:gd name="T54" fmla="*/ 163 w 183"/>
                <a:gd name="T55" fmla="*/ 109 h 153"/>
                <a:gd name="T56" fmla="*/ 156 w 183"/>
                <a:gd name="T57" fmla="*/ 116 h 153"/>
                <a:gd name="T58" fmla="*/ 149 w 183"/>
                <a:gd name="T59" fmla="*/ 109 h 153"/>
                <a:gd name="T60" fmla="*/ 156 w 183"/>
                <a:gd name="T61" fmla="*/ 102 h 153"/>
                <a:gd name="T62" fmla="*/ 169 w 183"/>
                <a:gd name="T63" fmla="*/ 14 h 153"/>
                <a:gd name="T64" fmla="*/ 169 w 183"/>
                <a:gd name="T65" fmla="*/ 14 h 153"/>
                <a:gd name="T66" fmla="*/ 14 w 183"/>
                <a:gd name="T67" fmla="*/ 14 h 153"/>
                <a:gd name="T68" fmla="*/ 14 w 183"/>
                <a:gd name="T69" fmla="*/ 122 h 153"/>
                <a:gd name="T70" fmla="*/ 169 w 183"/>
                <a:gd name="T71" fmla="*/ 122 h 153"/>
                <a:gd name="T72" fmla="*/ 169 w 183"/>
                <a:gd name="T73" fmla="*/ 1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3" h="15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3" y="3"/>
                    <a:pt x="183" y="7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3" y="129"/>
                    <a:pt x="183" y="129"/>
                    <a:pt x="183" y="129"/>
                  </a:cubicBezTo>
                  <a:cubicBezTo>
                    <a:pt x="183" y="133"/>
                    <a:pt x="180" y="136"/>
                    <a:pt x="176" y="136"/>
                  </a:cubicBezTo>
                  <a:cubicBezTo>
                    <a:pt x="176" y="136"/>
                    <a:pt x="176" y="136"/>
                    <a:pt x="176" y="136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98" y="144"/>
                    <a:pt x="98" y="144"/>
                    <a:pt x="98" y="144"/>
                  </a:cubicBezTo>
                  <a:cubicBezTo>
                    <a:pt x="98" y="145"/>
                    <a:pt x="98" y="145"/>
                    <a:pt x="98" y="145"/>
                  </a:cubicBezTo>
                  <a:cubicBezTo>
                    <a:pt x="138" y="145"/>
                    <a:pt x="138" y="145"/>
                    <a:pt x="138" y="145"/>
                  </a:cubicBezTo>
                  <a:cubicBezTo>
                    <a:pt x="140" y="145"/>
                    <a:pt x="142" y="146"/>
                    <a:pt x="142" y="149"/>
                  </a:cubicBezTo>
                  <a:cubicBezTo>
                    <a:pt x="142" y="151"/>
                    <a:pt x="140" y="153"/>
                    <a:pt x="138" y="153"/>
                  </a:cubicBezTo>
                  <a:cubicBezTo>
                    <a:pt x="45" y="153"/>
                    <a:pt x="45" y="153"/>
                    <a:pt x="45" y="153"/>
                  </a:cubicBezTo>
                  <a:cubicBezTo>
                    <a:pt x="43" y="153"/>
                    <a:pt x="41" y="151"/>
                    <a:pt x="41" y="149"/>
                  </a:cubicBezTo>
                  <a:cubicBezTo>
                    <a:pt x="41" y="146"/>
                    <a:pt x="43" y="145"/>
                    <a:pt x="45" y="145"/>
                  </a:cubicBezTo>
                  <a:cubicBezTo>
                    <a:pt x="84" y="145"/>
                    <a:pt x="84" y="145"/>
                    <a:pt x="84" y="145"/>
                  </a:cubicBezTo>
                  <a:cubicBezTo>
                    <a:pt x="84" y="144"/>
                    <a:pt x="84" y="144"/>
                    <a:pt x="84" y="144"/>
                  </a:cubicBezTo>
                  <a:cubicBezTo>
                    <a:pt x="84" y="136"/>
                    <a:pt x="84" y="136"/>
                    <a:pt x="84" y="136"/>
                  </a:cubicBezTo>
                  <a:cubicBezTo>
                    <a:pt x="7" y="136"/>
                    <a:pt x="7" y="136"/>
                    <a:pt x="7" y="136"/>
                  </a:cubicBezTo>
                  <a:cubicBezTo>
                    <a:pt x="3" y="136"/>
                    <a:pt x="0" y="133"/>
                    <a:pt x="0" y="129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  <a:moveTo>
                    <a:pt x="156" y="102"/>
                  </a:moveTo>
                  <a:cubicBezTo>
                    <a:pt x="156" y="102"/>
                    <a:pt x="156" y="102"/>
                    <a:pt x="156" y="102"/>
                  </a:cubicBezTo>
                  <a:cubicBezTo>
                    <a:pt x="160" y="102"/>
                    <a:pt x="163" y="105"/>
                    <a:pt x="163" y="109"/>
                  </a:cubicBezTo>
                  <a:cubicBezTo>
                    <a:pt x="163" y="113"/>
                    <a:pt x="160" y="116"/>
                    <a:pt x="156" y="116"/>
                  </a:cubicBezTo>
                  <a:cubicBezTo>
                    <a:pt x="152" y="116"/>
                    <a:pt x="149" y="113"/>
                    <a:pt x="149" y="109"/>
                  </a:cubicBezTo>
                  <a:cubicBezTo>
                    <a:pt x="149" y="105"/>
                    <a:pt x="152" y="102"/>
                    <a:pt x="156" y="102"/>
                  </a:cubicBezTo>
                  <a:close/>
                  <a:moveTo>
                    <a:pt x="169" y="14"/>
                  </a:moveTo>
                  <a:cubicBezTo>
                    <a:pt x="169" y="14"/>
                    <a:pt x="169" y="14"/>
                    <a:pt x="169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50"/>
                    <a:pt x="14" y="86"/>
                    <a:pt x="14" y="122"/>
                  </a:cubicBezTo>
                  <a:cubicBezTo>
                    <a:pt x="65" y="122"/>
                    <a:pt x="117" y="122"/>
                    <a:pt x="169" y="122"/>
                  </a:cubicBezTo>
                  <a:cubicBezTo>
                    <a:pt x="169" y="86"/>
                    <a:pt x="169" y="50"/>
                    <a:pt x="169" y="1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895854" y="4188711"/>
            <a:ext cx="880280" cy="880280"/>
            <a:chOff x="4757088" y="4107095"/>
            <a:chExt cx="1157811" cy="1157811"/>
          </a:xfrm>
        </p:grpSpPr>
        <p:sp>
          <p:nvSpPr>
            <p:cNvPr id="81" name="椭圆 80"/>
            <p:cNvSpPr/>
            <p:nvPr/>
          </p:nvSpPr>
          <p:spPr>
            <a:xfrm>
              <a:off x="4757088" y="4107095"/>
              <a:ext cx="1157811" cy="11578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114300" sx="101000" sy="101000" algn="l" rotWithShape="0">
                <a:prstClr val="black">
                  <a:alpha val="3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" name="Freeform 194"/>
            <p:cNvSpPr>
              <a:spLocks noEditPoints="1"/>
            </p:cNvSpPr>
            <p:nvPr/>
          </p:nvSpPr>
          <p:spPr bwMode="auto">
            <a:xfrm>
              <a:off x="5126099" y="4458971"/>
              <a:ext cx="419789" cy="454059"/>
            </a:xfrm>
            <a:custGeom>
              <a:avLst/>
              <a:gdLst>
                <a:gd name="T0" fmla="*/ 7 w 169"/>
                <a:gd name="T1" fmla="*/ 0 h 183"/>
                <a:gd name="T2" fmla="*/ 169 w 169"/>
                <a:gd name="T3" fmla="*/ 7 h 183"/>
                <a:gd name="T4" fmla="*/ 169 w 169"/>
                <a:gd name="T5" fmla="*/ 176 h 183"/>
                <a:gd name="T6" fmla="*/ 161 w 169"/>
                <a:gd name="T7" fmla="*/ 183 h 183"/>
                <a:gd name="T8" fmla="*/ 0 w 169"/>
                <a:gd name="T9" fmla="*/ 176 h 183"/>
                <a:gd name="T10" fmla="*/ 0 w 169"/>
                <a:gd name="T11" fmla="*/ 7 h 183"/>
                <a:gd name="T12" fmla="*/ 84 w 169"/>
                <a:gd name="T13" fmla="*/ 20 h 183"/>
                <a:gd name="T14" fmla="*/ 95 w 169"/>
                <a:gd name="T15" fmla="*/ 24 h 183"/>
                <a:gd name="T16" fmla="*/ 99 w 169"/>
                <a:gd name="T17" fmla="*/ 35 h 183"/>
                <a:gd name="T18" fmla="*/ 99 w 169"/>
                <a:gd name="T19" fmla="*/ 56 h 183"/>
                <a:gd name="T20" fmla="*/ 150 w 169"/>
                <a:gd name="T21" fmla="*/ 49 h 183"/>
                <a:gd name="T22" fmla="*/ 154 w 169"/>
                <a:gd name="T23" fmla="*/ 14 h 183"/>
                <a:gd name="T24" fmla="*/ 14 w 169"/>
                <a:gd name="T25" fmla="*/ 43 h 183"/>
                <a:gd name="T26" fmla="*/ 19 w 169"/>
                <a:gd name="T27" fmla="*/ 49 h 183"/>
                <a:gd name="T28" fmla="*/ 69 w 169"/>
                <a:gd name="T29" fmla="*/ 56 h 183"/>
                <a:gd name="T30" fmla="*/ 69 w 169"/>
                <a:gd name="T31" fmla="*/ 35 h 183"/>
                <a:gd name="T32" fmla="*/ 84 w 169"/>
                <a:gd name="T33" fmla="*/ 20 h 183"/>
                <a:gd name="T34" fmla="*/ 14 w 169"/>
                <a:gd name="T35" fmla="*/ 56 h 183"/>
                <a:gd name="T36" fmla="*/ 154 w 169"/>
                <a:gd name="T37" fmla="*/ 169 h 183"/>
                <a:gd name="T38" fmla="*/ 133 w 169"/>
                <a:gd name="T39" fmla="*/ 64 h 183"/>
                <a:gd name="T40" fmla="*/ 99 w 169"/>
                <a:gd name="T41" fmla="*/ 85 h 183"/>
                <a:gd name="T42" fmla="*/ 95 w 169"/>
                <a:gd name="T43" fmla="*/ 96 h 183"/>
                <a:gd name="T44" fmla="*/ 84 w 169"/>
                <a:gd name="T45" fmla="*/ 101 h 183"/>
                <a:gd name="T46" fmla="*/ 74 w 169"/>
                <a:gd name="T47" fmla="*/ 96 h 183"/>
                <a:gd name="T48" fmla="*/ 74 w 169"/>
                <a:gd name="T49" fmla="*/ 96 h 183"/>
                <a:gd name="T50" fmla="*/ 69 w 169"/>
                <a:gd name="T51" fmla="*/ 85 h 183"/>
                <a:gd name="T52" fmla="*/ 36 w 169"/>
                <a:gd name="T53" fmla="*/ 64 h 183"/>
                <a:gd name="T54" fmla="*/ 91 w 169"/>
                <a:gd name="T55" fmla="*/ 64 h 183"/>
                <a:gd name="T56" fmla="*/ 78 w 169"/>
                <a:gd name="T57" fmla="*/ 64 h 183"/>
                <a:gd name="T58" fmla="*/ 84 w 169"/>
                <a:gd name="T59" fmla="*/ 71 h 183"/>
                <a:gd name="T60" fmla="*/ 91 w 169"/>
                <a:gd name="T61" fmla="*/ 64 h 183"/>
                <a:gd name="T62" fmla="*/ 78 w 169"/>
                <a:gd name="T63" fmla="*/ 56 h 183"/>
                <a:gd name="T64" fmla="*/ 91 w 169"/>
                <a:gd name="T65" fmla="*/ 48 h 183"/>
                <a:gd name="T66" fmla="*/ 78 w 169"/>
                <a:gd name="T67" fmla="*/ 48 h 183"/>
                <a:gd name="T68" fmla="*/ 89 w 169"/>
                <a:gd name="T69" fmla="*/ 30 h 183"/>
                <a:gd name="T70" fmla="*/ 89 w 169"/>
                <a:gd name="T71" fmla="*/ 30 h 183"/>
                <a:gd name="T72" fmla="*/ 80 w 169"/>
                <a:gd name="T73" fmla="*/ 30 h 183"/>
                <a:gd name="T74" fmla="*/ 78 w 169"/>
                <a:gd name="T75" fmla="*/ 35 h 183"/>
                <a:gd name="T76" fmla="*/ 78 w 169"/>
                <a:gd name="T77" fmla="*/ 35 h 183"/>
                <a:gd name="T78" fmla="*/ 80 w 169"/>
                <a:gd name="T79" fmla="*/ 39 h 183"/>
                <a:gd name="T80" fmla="*/ 84 w 169"/>
                <a:gd name="T81" fmla="*/ 41 h 183"/>
                <a:gd name="T82" fmla="*/ 89 w 169"/>
                <a:gd name="T83" fmla="*/ 39 h 183"/>
                <a:gd name="T84" fmla="*/ 91 w 169"/>
                <a:gd name="T85" fmla="*/ 35 h 183"/>
                <a:gd name="T86" fmla="*/ 89 w 169"/>
                <a:gd name="T87" fmla="*/ 30 h 183"/>
                <a:gd name="T88" fmla="*/ 89 w 169"/>
                <a:gd name="T89" fmla="*/ 81 h 183"/>
                <a:gd name="T90" fmla="*/ 84 w 169"/>
                <a:gd name="T91" fmla="*/ 79 h 183"/>
                <a:gd name="T92" fmla="*/ 80 w 169"/>
                <a:gd name="T93" fmla="*/ 81 h 183"/>
                <a:gd name="T94" fmla="*/ 78 w 169"/>
                <a:gd name="T95" fmla="*/ 85 h 183"/>
                <a:gd name="T96" fmla="*/ 78 w 169"/>
                <a:gd name="T97" fmla="*/ 86 h 183"/>
                <a:gd name="T98" fmla="*/ 80 w 169"/>
                <a:gd name="T99" fmla="*/ 90 h 183"/>
                <a:gd name="T100" fmla="*/ 89 w 169"/>
                <a:gd name="T101" fmla="*/ 90 h 183"/>
                <a:gd name="T102" fmla="*/ 91 w 169"/>
                <a:gd name="T103" fmla="*/ 86 h 183"/>
                <a:gd name="T104" fmla="*/ 91 w 169"/>
                <a:gd name="T105" fmla="*/ 8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9" h="18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65" y="0"/>
                    <a:pt x="169" y="3"/>
                    <a:pt x="169" y="7"/>
                  </a:cubicBezTo>
                  <a:cubicBezTo>
                    <a:pt x="169" y="7"/>
                    <a:pt x="169" y="7"/>
                    <a:pt x="169" y="7"/>
                  </a:cubicBezTo>
                  <a:cubicBezTo>
                    <a:pt x="169" y="176"/>
                    <a:pt x="169" y="176"/>
                    <a:pt x="169" y="176"/>
                  </a:cubicBezTo>
                  <a:cubicBezTo>
                    <a:pt x="169" y="180"/>
                    <a:pt x="165" y="183"/>
                    <a:pt x="162" y="183"/>
                  </a:cubicBezTo>
                  <a:cubicBezTo>
                    <a:pt x="161" y="183"/>
                    <a:pt x="161" y="183"/>
                    <a:pt x="161" y="183"/>
                  </a:cubicBezTo>
                  <a:cubicBezTo>
                    <a:pt x="7" y="183"/>
                    <a:pt x="7" y="183"/>
                    <a:pt x="7" y="183"/>
                  </a:cubicBezTo>
                  <a:cubicBezTo>
                    <a:pt x="3" y="183"/>
                    <a:pt x="0" y="180"/>
                    <a:pt x="0" y="176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  <a:moveTo>
                    <a:pt x="84" y="20"/>
                  </a:moveTo>
                  <a:cubicBezTo>
                    <a:pt x="84" y="20"/>
                    <a:pt x="84" y="20"/>
                    <a:pt x="84" y="20"/>
                  </a:cubicBezTo>
                  <a:cubicBezTo>
                    <a:pt x="88" y="20"/>
                    <a:pt x="92" y="21"/>
                    <a:pt x="95" y="24"/>
                  </a:cubicBezTo>
                  <a:cubicBezTo>
                    <a:pt x="95" y="24"/>
                    <a:pt x="95" y="24"/>
                    <a:pt x="95" y="24"/>
                  </a:cubicBezTo>
                  <a:cubicBezTo>
                    <a:pt x="98" y="27"/>
                    <a:pt x="99" y="31"/>
                    <a:pt x="99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9" y="56"/>
                    <a:pt x="146" y="53"/>
                    <a:pt x="150" y="49"/>
                  </a:cubicBezTo>
                  <a:cubicBezTo>
                    <a:pt x="152" y="47"/>
                    <a:pt x="153" y="45"/>
                    <a:pt x="154" y="43"/>
                  </a:cubicBezTo>
                  <a:cubicBezTo>
                    <a:pt x="154" y="14"/>
                    <a:pt x="154" y="14"/>
                    <a:pt x="15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5" y="45"/>
                    <a:pt x="17" y="47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23" y="53"/>
                    <a:pt x="29" y="56"/>
                    <a:pt x="36" y="56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1"/>
                    <a:pt x="71" y="27"/>
                    <a:pt x="74" y="24"/>
                  </a:cubicBezTo>
                  <a:cubicBezTo>
                    <a:pt x="76" y="21"/>
                    <a:pt x="80" y="20"/>
                    <a:pt x="84" y="20"/>
                  </a:cubicBezTo>
                  <a:close/>
                  <a:moveTo>
                    <a:pt x="14" y="56"/>
                  </a:moveTo>
                  <a:cubicBezTo>
                    <a:pt x="14" y="56"/>
                    <a:pt x="14" y="56"/>
                    <a:pt x="14" y="56"/>
                  </a:cubicBezTo>
                  <a:cubicBezTo>
                    <a:pt x="14" y="169"/>
                    <a:pt x="14" y="169"/>
                    <a:pt x="14" y="169"/>
                  </a:cubicBezTo>
                  <a:cubicBezTo>
                    <a:pt x="154" y="169"/>
                    <a:pt x="154" y="169"/>
                    <a:pt x="154" y="169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49" y="61"/>
                    <a:pt x="141" y="64"/>
                    <a:pt x="133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9" y="86"/>
                    <a:pt x="99" y="86"/>
                    <a:pt x="99" y="86"/>
                  </a:cubicBezTo>
                  <a:cubicBezTo>
                    <a:pt x="99" y="90"/>
                    <a:pt x="98" y="94"/>
                    <a:pt x="95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2" y="99"/>
                    <a:pt x="88" y="101"/>
                    <a:pt x="84" y="101"/>
                  </a:cubicBezTo>
                  <a:cubicBezTo>
                    <a:pt x="80" y="101"/>
                    <a:pt x="76" y="99"/>
                    <a:pt x="74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4" y="96"/>
                    <a:pt x="74" y="96"/>
                    <a:pt x="74" y="96"/>
                  </a:cubicBezTo>
                  <a:cubicBezTo>
                    <a:pt x="71" y="93"/>
                    <a:pt x="69" y="90"/>
                    <a:pt x="69" y="86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36" y="64"/>
                    <a:pt x="36" y="64"/>
                    <a:pt x="36" y="64"/>
                  </a:cubicBezTo>
                  <a:cubicBezTo>
                    <a:pt x="28" y="64"/>
                    <a:pt x="20" y="61"/>
                    <a:pt x="14" y="56"/>
                  </a:cubicBezTo>
                  <a:close/>
                  <a:moveTo>
                    <a:pt x="91" y="64"/>
                  </a:moveTo>
                  <a:cubicBezTo>
                    <a:pt x="91" y="64"/>
                    <a:pt x="91" y="64"/>
                    <a:pt x="91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80" y="71"/>
                    <a:pt x="82" y="71"/>
                    <a:pt x="84" y="71"/>
                  </a:cubicBezTo>
                  <a:cubicBezTo>
                    <a:pt x="87" y="71"/>
                    <a:pt x="89" y="71"/>
                    <a:pt x="91" y="72"/>
                  </a:cubicBezTo>
                  <a:cubicBezTo>
                    <a:pt x="91" y="64"/>
                    <a:pt x="91" y="64"/>
                    <a:pt x="91" y="64"/>
                  </a:cubicBezTo>
                  <a:close/>
                  <a:moveTo>
                    <a:pt x="78" y="56"/>
                  </a:moveTo>
                  <a:cubicBezTo>
                    <a:pt x="78" y="56"/>
                    <a:pt x="78" y="56"/>
                    <a:pt x="78" y="56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91" y="48"/>
                    <a:pt x="91" y="48"/>
                    <a:pt x="91" y="48"/>
                  </a:cubicBezTo>
                  <a:cubicBezTo>
                    <a:pt x="89" y="49"/>
                    <a:pt x="87" y="50"/>
                    <a:pt x="84" y="50"/>
                  </a:cubicBezTo>
                  <a:cubicBezTo>
                    <a:pt x="82" y="50"/>
                    <a:pt x="80" y="49"/>
                    <a:pt x="78" y="48"/>
                  </a:cubicBezTo>
                  <a:cubicBezTo>
                    <a:pt x="78" y="56"/>
                    <a:pt x="78" y="56"/>
                    <a:pt x="78" y="56"/>
                  </a:cubicBezTo>
                  <a:close/>
                  <a:moveTo>
                    <a:pt x="89" y="30"/>
                  </a:moveTo>
                  <a:cubicBezTo>
                    <a:pt x="89" y="30"/>
                    <a:pt x="89" y="30"/>
                    <a:pt x="89" y="30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88" y="29"/>
                    <a:pt x="86" y="28"/>
                    <a:pt x="84" y="28"/>
                  </a:cubicBezTo>
                  <a:cubicBezTo>
                    <a:pt x="83" y="28"/>
                    <a:pt x="81" y="29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1"/>
                    <a:pt x="78" y="33"/>
                    <a:pt x="78" y="35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7"/>
                    <a:pt x="79" y="38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1"/>
                    <a:pt x="83" y="41"/>
                    <a:pt x="84" y="41"/>
                  </a:cubicBezTo>
                  <a:cubicBezTo>
                    <a:pt x="86" y="41"/>
                    <a:pt x="88" y="41"/>
                    <a:pt x="89" y="40"/>
                  </a:cubicBezTo>
                  <a:cubicBezTo>
                    <a:pt x="89" y="39"/>
                    <a:pt x="89" y="39"/>
                    <a:pt x="89" y="39"/>
                  </a:cubicBezTo>
                  <a:cubicBezTo>
                    <a:pt x="90" y="38"/>
                    <a:pt x="91" y="37"/>
                    <a:pt x="91" y="3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35"/>
                    <a:pt x="91" y="35"/>
                    <a:pt x="91" y="35"/>
                  </a:cubicBezTo>
                  <a:cubicBezTo>
                    <a:pt x="91" y="33"/>
                    <a:pt x="90" y="31"/>
                    <a:pt x="89" y="30"/>
                  </a:cubicBezTo>
                  <a:close/>
                  <a:moveTo>
                    <a:pt x="89" y="81"/>
                  </a:moveTo>
                  <a:cubicBezTo>
                    <a:pt x="89" y="81"/>
                    <a:pt x="89" y="81"/>
                    <a:pt x="89" y="81"/>
                  </a:cubicBezTo>
                  <a:cubicBezTo>
                    <a:pt x="89" y="81"/>
                    <a:pt x="89" y="81"/>
                    <a:pt x="89" y="81"/>
                  </a:cubicBezTo>
                  <a:cubicBezTo>
                    <a:pt x="88" y="80"/>
                    <a:pt x="86" y="79"/>
                    <a:pt x="84" y="79"/>
                  </a:cubicBezTo>
                  <a:cubicBezTo>
                    <a:pt x="83" y="79"/>
                    <a:pt x="81" y="80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79" y="82"/>
                    <a:pt x="78" y="83"/>
                    <a:pt x="78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7"/>
                    <a:pt x="79" y="89"/>
                    <a:pt x="80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81" y="91"/>
                    <a:pt x="83" y="92"/>
                    <a:pt x="84" y="92"/>
                  </a:cubicBezTo>
                  <a:cubicBezTo>
                    <a:pt x="86" y="92"/>
                    <a:pt x="88" y="92"/>
                    <a:pt x="89" y="90"/>
                  </a:cubicBezTo>
                  <a:cubicBezTo>
                    <a:pt x="89" y="90"/>
                    <a:pt x="89" y="90"/>
                    <a:pt x="89" y="90"/>
                  </a:cubicBezTo>
                  <a:cubicBezTo>
                    <a:pt x="90" y="89"/>
                    <a:pt x="91" y="87"/>
                    <a:pt x="91" y="86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91" y="85"/>
                    <a:pt x="91" y="85"/>
                    <a:pt x="91" y="85"/>
                  </a:cubicBezTo>
                  <a:cubicBezTo>
                    <a:pt x="91" y="84"/>
                    <a:pt x="90" y="82"/>
                    <a:pt x="89" y="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TextBox 2588"/>
          <p:cNvSpPr txBox="1">
            <a:spLocks noChangeArrowheads="1"/>
          </p:cNvSpPr>
          <p:nvPr/>
        </p:nvSpPr>
        <p:spPr bwMode="auto">
          <a:xfrm>
            <a:off x="2071728" y="1842603"/>
            <a:ext cx="480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01</a:t>
            </a:r>
            <a:endParaRPr lang="zh-CN" altLang="en-US" sz="14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1" name="TextBox 2588"/>
          <p:cNvSpPr txBox="1">
            <a:spLocks noChangeArrowheads="1"/>
          </p:cNvSpPr>
          <p:nvPr/>
        </p:nvSpPr>
        <p:spPr bwMode="auto">
          <a:xfrm>
            <a:off x="9702596" y="1842603"/>
            <a:ext cx="480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02</a:t>
            </a:r>
            <a:endParaRPr lang="zh-CN" altLang="en-US" sz="14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2" name="TextBox 2588"/>
          <p:cNvSpPr txBox="1">
            <a:spLocks noChangeArrowheads="1"/>
          </p:cNvSpPr>
          <p:nvPr/>
        </p:nvSpPr>
        <p:spPr bwMode="auto">
          <a:xfrm>
            <a:off x="2071728" y="5661910"/>
            <a:ext cx="480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03</a:t>
            </a:r>
            <a:endParaRPr lang="zh-CN" altLang="en-US" sz="14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3" name="TextBox 2588"/>
          <p:cNvSpPr txBox="1">
            <a:spLocks noChangeArrowheads="1"/>
          </p:cNvSpPr>
          <p:nvPr/>
        </p:nvSpPr>
        <p:spPr bwMode="auto">
          <a:xfrm>
            <a:off x="9702596" y="5661910"/>
            <a:ext cx="4803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04</a:t>
            </a:r>
            <a:endParaRPr lang="zh-CN" altLang="en-US" sz="14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61697" y="2299545"/>
            <a:ext cx="2027026" cy="1172193"/>
            <a:chOff x="2597938" y="2186024"/>
            <a:chExt cx="2027026" cy="1172193"/>
          </a:xfrm>
        </p:grpSpPr>
        <p:sp>
          <p:nvSpPr>
            <p:cNvPr id="35" name="TextBox 2588"/>
            <p:cNvSpPr txBox="1">
              <a:spLocks noChangeArrowheads="1"/>
            </p:cNvSpPr>
            <p:nvPr/>
          </p:nvSpPr>
          <p:spPr bwMode="auto">
            <a:xfrm>
              <a:off x="2732942" y="2186024"/>
              <a:ext cx="18920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品牌全案</a:t>
              </a:r>
              <a:endParaRPr lang="zh-CN" altLang="en-US" sz="2000" dirty="0">
                <a:solidFill>
                  <a:schemeClr val="bg1">
                    <a:lumMod val="9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46" name="TextBox 2589"/>
            <p:cNvSpPr txBox="1"/>
            <p:nvPr/>
          </p:nvSpPr>
          <p:spPr>
            <a:xfrm>
              <a:off x="2597938" y="2619553"/>
              <a:ext cx="202702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400" dirty="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r"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</a:t>
              </a:r>
              <a:r>
                <a:rPr lang="zh-CN" altLang="en-US" sz="140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组成的</a:t>
              </a:r>
              <a:endParaRPr lang="en-US" altLang="zh-CN" sz="140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r">
                <a:defRPr/>
              </a:pPr>
              <a:r>
                <a:rPr lang="zh-CN" altLang="en-US" sz="140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核心创作</a:t>
              </a: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执行团队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461697" y="4321502"/>
            <a:ext cx="2027026" cy="1172193"/>
            <a:chOff x="2597938" y="2186024"/>
            <a:chExt cx="2027026" cy="1172193"/>
          </a:xfrm>
        </p:grpSpPr>
        <p:sp>
          <p:nvSpPr>
            <p:cNvPr id="49" name="TextBox 2588"/>
            <p:cNvSpPr txBox="1">
              <a:spLocks noChangeArrowheads="1"/>
            </p:cNvSpPr>
            <p:nvPr/>
          </p:nvSpPr>
          <p:spPr bwMode="auto">
            <a:xfrm>
              <a:off x="2732942" y="2186024"/>
              <a:ext cx="18920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>
                  <a:solidFill>
                    <a:schemeClr val="bg1">
                      <a:lumMod val="9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VI</a:t>
              </a:r>
              <a:r>
                <a:rPr lang="zh-CN" altLang="en-US" sz="2000">
                  <a:solidFill>
                    <a:schemeClr val="bg1">
                      <a:lumMod val="9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企业形象</a:t>
              </a:r>
              <a:endParaRPr lang="zh-CN" altLang="en-US" sz="2000">
                <a:solidFill>
                  <a:schemeClr val="bg1">
                    <a:lumMod val="9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0" name="TextBox 2589"/>
            <p:cNvSpPr txBox="1"/>
            <p:nvPr/>
          </p:nvSpPr>
          <p:spPr>
            <a:xfrm>
              <a:off x="2597938" y="2619553"/>
              <a:ext cx="202702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400" dirty="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r"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</a:t>
              </a:r>
              <a:r>
                <a:rPr lang="zh-CN" altLang="en-US" sz="140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组成的</a:t>
              </a:r>
              <a:endParaRPr lang="en-US" altLang="zh-CN" sz="140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r">
                <a:defRPr/>
              </a:pPr>
              <a:r>
                <a:rPr lang="zh-CN" altLang="en-US" sz="140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核心创作</a:t>
              </a: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执行团队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823488" y="2299545"/>
            <a:ext cx="2027026" cy="1172193"/>
            <a:chOff x="7823488" y="2081137"/>
            <a:chExt cx="2027026" cy="1172193"/>
          </a:xfrm>
        </p:grpSpPr>
        <p:sp>
          <p:nvSpPr>
            <p:cNvPr id="52" name="TextBox 2588"/>
            <p:cNvSpPr txBox="1">
              <a:spLocks noChangeArrowheads="1"/>
            </p:cNvSpPr>
            <p:nvPr/>
          </p:nvSpPr>
          <p:spPr bwMode="auto">
            <a:xfrm>
              <a:off x="7823488" y="2081137"/>
              <a:ext cx="18920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>
                  <a:solidFill>
                    <a:schemeClr val="bg1">
                      <a:lumMod val="9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视频动画</a:t>
              </a:r>
              <a:endParaRPr lang="zh-CN" altLang="en-US" sz="2000">
                <a:solidFill>
                  <a:schemeClr val="bg1">
                    <a:lumMod val="9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3" name="TextBox 2589"/>
            <p:cNvSpPr txBox="1"/>
            <p:nvPr/>
          </p:nvSpPr>
          <p:spPr>
            <a:xfrm>
              <a:off x="7823488" y="2514666"/>
              <a:ext cx="202702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400" dirty="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</a:t>
              </a:r>
              <a:r>
                <a:rPr lang="zh-CN" altLang="en-US" sz="140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组成的</a:t>
              </a:r>
              <a:endParaRPr lang="en-US" altLang="zh-CN" sz="140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40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核心创作</a:t>
              </a: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执行团队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823488" y="4321502"/>
            <a:ext cx="2027026" cy="1172193"/>
            <a:chOff x="7823488" y="4274544"/>
            <a:chExt cx="2027026" cy="1172193"/>
          </a:xfrm>
        </p:grpSpPr>
        <p:sp>
          <p:nvSpPr>
            <p:cNvPr id="55" name="TextBox 2588"/>
            <p:cNvSpPr txBox="1">
              <a:spLocks noChangeArrowheads="1"/>
            </p:cNvSpPr>
            <p:nvPr/>
          </p:nvSpPr>
          <p:spPr bwMode="auto">
            <a:xfrm>
              <a:off x="7823488" y="4274544"/>
              <a:ext cx="18920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>
                  <a:solidFill>
                    <a:schemeClr val="bg1">
                      <a:lumMod val="9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PPT</a:t>
              </a:r>
              <a:r>
                <a:rPr lang="zh-CN" altLang="en-US" sz="2000">
                  <a:solidFill>
                    <a:schemeClr val="bg1">
                      <a:lumMod val="9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培训</a:t>
              </a:r>
              <a:endParaRPr lang="zh-CN" altLang="en-US" sz="2000">
                <a:solidFill>
                  <a:schemeClr val="bg1">
                    <a:lumMod val="9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6" name="TextBox 2589"/>
            <p:cNvSpPr txBox="1"/>
            <p:nvPr/>
          </p:nvSpPr>
          <p:spPr>
            <a:xfrm>
              <a:off x="7823488" y="4708073"/>
              <a:ext cx="202702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400" dirty="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</a:t>
              </a:r>
              <a:r>
                <a:rPr lang="zh-CN" altLang="en-US" sz="140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组成的</a:t>
              </a:r>
              <a:endParaRPr lang="en-US" altLang="zh-CN" sz="140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40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核心创作</a:t>
              </a:r>
              <a:r>
                <a:rPr lang="zh-CN" altLang="en-US" sz="1400" dirty="0">
                  <a:solidFill>
                    <a:schemeClr val="bg1">
                      <a:lumMod val="9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执行团队</a:t>
              </a:r>
              <a:endParaRPr lang="zh-CN" altLang="en-US" sz="1400" dirty="0">
                <a:solidFill>
                  <a:schemeClr val="bg1">
                    <a:lumMod val="9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1988432" y="1698341"/>
            <a:ext cx="3499570" cy="3499570"/>
            <a:chOff x="7678316" y="2225658"/>
            <a:chExt cx="3499570" cy="3499570"/>
          </a:xfrm>
        </p:grpSpPr>
        <p:sp>
          <p:nvSpPr>
            <p:cNvPr id="60" name="任意多边形: 形状 59"/>
            <p:cNvSpPr/>
            <p:nvPr/>
          </p:nvSpPr>
          <p:spPr>
            <a:xfrm>
              <a:off x="7678316" y="3970021"/>
              <a:ext cx="3499570" cy="1755207"/>
            </a:xfrm>
            <a:custGeom>
              <a:avLst/>
              <a:gdLst>
                <a:gd name="connsiteX0" fmla="*/ 274 w 3499570"/>
                <a:gd name="connsiteY0" fmla="*/ 0 h 1755207"/>
                <a:gd name="connsiteX1" fmla="*/ 3499296 w 3499570"/>
                <a:gd name="connsiteY1" fmla="*/ 0 h 1755207"/>
                <a:gd name="connsiteX2" fmla="*/ 3499570 w 3499570"/>
                <a:gd name="connsiteY2" fmla="*/ 5422 h 1755207"/>
                <a:gd name="connsiteX3" fmla="*/ 1749785 w 3499570"/>
                <a:gd name="connsiteY3" fmla="*/ 1755207 h 1755207"/>
                <a:gd name="connsiteX4" fmla="*/ 0 w 3499570"/>
                <a:gd name="connsiteY4" fmla="*/ 5422 h 1755207"/>
                <a:gd name="connsiteX5" fmla="*/ 274 w 3499570"/>
                <a:gd name="connsiteY5" fmla="*/ 0 h 175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9570" h="1755207">
                  <a:moveTo>
                    <a:pt x="274" y="0"/>
                  </a:moveTo>
                  <a:lnTo>
                    <a:pt x="3499296" y="0"/>
                  </a:lnTo>
                  <a:lnTo>
                    <a:pt x="3499570" y="5422"/>
                  </a:lnTo>
                  <a:cubicBezTo>
                    <a:pt x="3499570" y="971802"/>
                    <a:pt x="2716165" y="1755207"/>
                    <a:pt x="1749785" y="1755207"/>
                  </a:cubicBezTo>
                  <a:cubicBezTo>
                    <a:pt x="783405" y="1755207"/>
                    <a:pt x="0" y="971802"/>
                    <a:pt x="0" y="5422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>
            <a:xfrm>
              <a:off x="7678590" y="2225658"/>
              <a:ext cx="3499022" cy="1744363"/>
            </a:xfrm>
            <a:custGeom>
              <a:avLst/>
              <a:gdLst>
                <a:gd name="connsiteX0" fmla="*/ 1749511 w 3499022"/>
                <a:gd name="connsiteY0" fmla="*/ 0 h 1744363"/>
                <a:gd name="connsiteX1" fmla="*/ 3490262 w 3499022"/>
                <a:gd name="connsiteY1" fmla="*/ 1570880 h 1744363"/>
                <a:gd name="connsiteX2" fmla="*/ 3499022 w 3499022"/>
                <a:gd name="connsiteY2" fmla="*/ 1744363 h 1744363"/>
                <a:gd name="connsiteX3" fmla="*/ 0 w 3499022"/>
                <a:gd name="connsiteY3" fmla="*/ 1744363 h 1744363"/>
                <a:gd name="connsiteX4" fmla="*/ 8760 w 3499022"/>
                <a:gd name="connsiteY4" fmla="*/ 1570880 h 1744363"/>
                <a:gd name="connsiteX5" fmla="*/ 1749511 w 3499022"/>
                <a:gd name="connsiteY5" fmla="*/ 0 h 174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9022" h="1744363">
                  <a:moveTo>
                    <a:pt x="1749511" y="0"/>
                  </a:moveTo>
                  <a:cubicBezTo>
                    <a:pt x="2655492" y="0"/>
                    <a:pt x="3400656" y="688540"/>
                    <a:pt x="3490262" y="1570880"/>
                  </a:cubicBezTo>
                  <a:lnTo>
                    <a:pt x="3499022" y="1744363"/>
                  </a:lnTo>
                  <a:lnTo>
                    <a:pt x="0" y="1744363"/>
                  </a:lnTo>
                  <a:lnTo>
                    <a:pt x="8760" y="1570880"/>
                  </a:lnTo>
                  <a:cubicBezTo>
                    <a:pt x="98367" y="688540"/>
                    <a:pt x="843530" y="0"/>
                    <a:pt x="1749511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2683558" y="2393467"/>
            <a:ext cx="2109318" cy="2109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2957545" y="2667454"/>
            <a:ext cx="1561344" cy="1561344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50800" sx="102000" sy="102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TextBox 2588"/>
          <p:cNvSpPr txBox="1">
            <a:spLocks noChangeArrowheads="1"/>
          </p:cNvSpPr>
          <p:nvPr/>
        </p:nvSpPr>
        <p:spPr bwMode="auto">
          <a:xfrm>
            <a:off x="3027465" y="3408671"/>
            <a:ext cx="14215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品牌全案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1514747" y="3534316"/>
            <a:ext cx="984193" cy="984193"/>
            <a:chOff x="1371600" y="3964650"/>
            <a:chExt cx="984193" cy="984193"/>
          </a:xfrm>
        </p:grpSpPr>
        <p:sp>
          <p:nvSpPr>
            <p:cNvPr id="34" name="椭圆 33"/>
            <p:cNvSpPr/>
            <p:nvPr/>
          </p:nvSpPr>
          <p:spPr>
            <a:xfrm>
              <a:off x="1371600" y="3964650"/>
              <a:ext cx="984193" cy="98419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508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TextBox 2588"/>
            <p:cNvSpPr txBox="1">
              <a:spLocks noChangeArrowheads="1"/>
            </p:cNvSpPr>
            <p:nvPr/>
          </p:nvSpPr>
          <p:spPr bwMode="auto">
            <a:xfrm>
              <a:off x="1519265" y="4225914"/>
              <a:ext cx="6888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01</a:t>
              </a:r>
              <a:endParaRPr lang="zh-CN" altLang="en-US" sz="24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68" name="Freeform 171"/>
          <p:cNvSpPr>
            <a:spLocks noEditPoints="1"/>
          </p:cNvSpPr>
          <p:nvPr/>
        </p:nvSpPr>
        <p:spPr bwMode="auto">
          <a:xfrm>
            <a:off x="3582561" y="2984874"/>
            <a:ext cx="311312" cy="299618"/>
          </a:xfrm>
          <a:custGeom>
            <a:avLst/>
            <a:gdLst>
              <a:gd name="T0" fmla="*/ 7 w 184"/>
              <a:gd name="T1" fmla="*/ 36 h 177"/>
              <a:gd name="T2" fmla="*/ 18 w 184"/>
              <a:gd name="T3" fmla="*/ 8 h 177"/>
              <a:gd name="T4" fmla="*/ 24 w 184"/>
              <a:gd name="T5" fmla="*/ 1 h 177"/>
              <a:gd name="T6" fmla="*/ 85 w 184"/>
              <a:gd name="T7" fmla="*/ 1 h 177"/>
              <a:gd name="T8" fmla="*/ 91 w 184"/>
              <a:gd name="T9" fmla="*/ 8 h 177"/>
              <a:gd name="T10" fmla="*/ 177 w 184"/>
              <a:gd name="T11" fmla="*/ 36 h 177"/>
              <a:gd name="T12" fmla="*/ 184 w 184"/>
              <a:gd name="T13" fmla="*/ 44 h 177"/>
              <a:gd name="T14" fmla="*/ 177 w 184"/>
              <a:gd name="T15" fmla="*/ 177 h 177"/>
              <a:gd name="T16" fmla="*/ 7 w 184"/>
              <a:gd name="T17" fmla="*/ 177 h 177"/>
              <a:gd name="T18" fmla="*/ 0 w 184"/>
              <a:gd name="T19" fmla="*/ 170 h 177"/>
              <a:gd name="T20" fmla="*/ 7 w 184"/>
              <a:gd name="T21" fmla="*/ 36 h 177"/>
              <a:gd name="T22" fmla="*/ 149 w 184"/>
              <a:gd name="T23" fmla="*/ 77 h 177"/>
              <a:gd name="T24" fmla="*/ 149 w 184"/>
              <a:gd name="T25" fmla="*/ 91 h 177"/>
              <a:gd name="T26" fmla="*/ 149 w 184"/>
              <a:gd name="T27" fmla="*/ 77 h 177"/>
              <a:gd name="T28" fmla="*/ 149 w 184"/>
              <a:gd name="T29" fmla="*/ 103 h 177"/>
              <a:gd name="T30" fmla="*/ 149 w 184"/>
              <a:gd name="T31" fmla="*/ 117 h 177"/>
              <a:gd name="T32" fmla="*/ 149 w 184"/>
              <a:gd name="T33" fmla="*/ 103 h 177"/>
              <a:gd name="T34" fmla="*/ 149 w 184"/>
              <a:gd name="T35" fmla="*/ 128 h 177"/>
              <a:gd name="T36" fmla="*/ 162 w 184"/>
              <a:gd name="T37" fmla="*/ 141 h 177"/>
              <a:gd name="T38" fmla="*/ 158 w 184"/>
              <a:gd name="T39" fmla="*/ 150 h 177"/>
              <a:gd name="T40" fmla="*/ 140 w 184"/>
              <a:gd name="T41" fmla="*/ 150 h 177"/>
              <a:gd name="T42" fmla="*/ 136 w 184"/>
              <a:gd name="T43" fmla="*/ 141 h 177"/>
              <a:gd name="T44" fmla="*/ 149 w 184"/>
              <a:gd name="T45" fmla="*/ 128 h 177"/>
              <a:gd name="T46" fmla="*/ 152 w 184"/>
              <a:gd name="T47" fmla="*/ 137 h 177"/>
              <a:gd name="T48" fmla="*/ 146 w 184"/>
              <a:gd name="T49" fmla="*/ 137 h 177"/>
              <a:gd name="T50" fmla="*/ 144 w 184"/>
              <a:gd name="T51" fmla="*/ 141 h 177"/>
              <a:gd name="T52" fmla="*/ 146 w 184"/>
              <a:gd name="T53" fmla="*/ 144 h 177"/>
              <a:gd name="T54" fmla="*/ 152 w 184"/>
              <a:gd name="T55" fmla="*/ 144 h 177"/>
              <a:gd name="T56" fmla="*/ 154 w 184"/>
              <a:gd name="T57" fmla="*/ 141 h 177"/>
              <a:gd name="T58" fmla="*/ 152 w 184"/>
              <a:gd name="T59" fmla="*/ 137 h 177"/>
              <a:gd name="T60" fmla="*/ 37 w 184"/>
              <a:gd name="T61" fmla="*/ 57 h 177"/>
              <a:gd name="T62" fmla="*/ 118 w 184"/>
              <a:gd name="T63" fmla="*/ 57 h 177"/>
              <a:gd name="T64" fmla="*/ 129 w 184"/>
              <a:gd name="T65" fmla="*/ 61 h 177"/>
              <a:gd name="T66" fmla="*/ 129 w 184"/>
              <a:gd name="T67" fmla="*/ 61 h 177"/>
              <a:gd name="T68" fmla="*/ 133 w 184"/>
              <a:gd name="T69" fmla="*/ 142 h 177"/>
              <a:gd name="T70" fmla="*/ 118 w 184"/>
              <a:gd name="T71" fmla="*/ 157 h 177"/>
              <a:gd name="T72" fmla="*/ 27 w 184"/>
              <a:gd name="T73" fmla="*/ 153 h 177"/>
              <a:gd name="T74" fmla="*/ 27 w 184"/>
              <a:gd name="T75" fmla="*/ 153 h 177"/>
              <a:gd name="T76" fmla="*/ 22 w 184"/>
              <a:gd name="T77" fmla="*/ 142 h 177"/>
              <a:gd name="T78" fmla="*/ 27 w 184"/>
              <a:gd name="T79" fmla="*/ 61 h 177"/>
              <a:gd name="T80" fmla="*/ 27 w 184"/>
              <a:gd name="T81" fmla="*/ 61 h 177"/>
              <a:gd name="T82" fmla="*/ 118 w 184"/>
              <a:gd name="T83" fmla="*/ 65 h 177"/>
              <a:gd name="T84" fmla="*/ 37 w 184"/>
              <a:gd name="T85" fmla="*/ 65 h 177"/>
              <a:gd name="T86" fmla="*/ 33 w 184"/>
              <a:gd name="T87" fmla="*/ 67 h 177"/>
              <a:gd name="T88" fmla="*/ 31 w 184"/>
              <a:gd name="T89" fmla="*/ 142 h 177"/>
              <a:gd name="T90" fmla="*/ 33 w 184"/>
              <a:gd name="T91" fmla="*/ 147 h 177"/>
              <a:gd name="T92" fmla="*/ 118 w 184"/>
              <a:gd name="T93" fmla="*/ 149 h 177"/>
              <a:gd name="T94" fmla="*/ 124 w 184"/>
              <a:gd name="T95" fmla="*/ 142 h 177"/>
              <a:gd name="T96" fmla="*/ 123 w 184"/>
              <a:gd name="T97" fmla="*/ 67 h 177"/>
              <a:gd name="T98" fmla="*/ 118 w 184"/>
              <a:gd name="T99" fmla="*/ 65 h 177"/>
              <a:gd name="T100" fmla="*/ 27 w 184"/>
              <a:gd name="T101" fmla="*/ 61 h 177"/>
              <a:gd name="T102" fmla="*/ 27 w 184"/>
              <a:gd name="T103" fmla="*/ 61 h 177"/>
              <a:gd name="T104" fmla="*/ 170 w 184"/>
              <a:gd name="T105" fmla="*/ 50 h 177"/>
              <a:gd name="T106" fmla="*/ 14 w 184"/>
              <a:gd name="T107" fmla="*/ 163 h 177"/>
              <a:gd name="T108" fmla="*/ 170 w 184"/>
              <a:gd name="T109" fmla="*/ 5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84" h="177">
                <a:moveTo>
                  <a:pt x="7" y="36"/>
                </a:moveTo>
                <a:cubicBezTo>
                  <a:pt x="7" y="36"/>
                  <a:pt x="7" y="36"/>
                  <a:pt x="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6"/>
                  <a:pt x="16" y="3"/>
                  <a:pt x="18" y="1"/>
                </a:cubicBezTo>
                <a:cubicBezTo>
                  <a:pt x="19" y="0"/>
                  <a:pt x="22" y="0"/>
                  <a:pt x="24" y="1"/>
                </a:cubicBezTo>
                <a:cubicBezTo>
                  <a:pt x="54" y="32"/>
                  <a:pt x="54" y="32"/>
                  <a:pt x="54" y="32"/>
                </a:cubicBezTo>
                <a:cubicBezTo>
                  <a:pt x="85" y="1"/>
                  <a:pt x="85" y="1"/>
                  <a:pt x="85" y="1"/>
                </a:cubicBezTo>
                <a:cubicBezTo>
                  <a:pt x="86" y="0"/>
                  <a:pt x="89" y="0"/>
                  <a:pt x="91" y="1"/>
                </a:cubicBezTo>
                <a:cubicBezTo>
                  <a:pt x="92" y="3"/>
                  <a:pt x="92" y="6"/>
                  <a:pt x="91" y="8"/>
                </a:cubicBezTo>
                <a:cubicBezTo>
                  <a:pt x="62" y="36"/>
                  <a:pt x="62" y="36"/>
                  <a:pt x="62" y="36"/>
                </a:cubicBezTo>
                <a:cubicBezTo>
                  <a:pt x="177" y="36"/>
                  <a:pt x="177" y="36"/>
                  <a:pt x="177" y="36"/>
                </a:cubicBezTo>
                <a:cubicBezTo>
                  <a:pt x="181" y="36"/>
                  <a:pt x="184" y="39"/>
                  <a:pt x="184" y="43"/>
                </a:cubicBezTo>
                <a:cubicBezTo>
                  <a:pt x="184" y="44"/>
                  <a:pt x="184" y="44"/>
                  <a:pt x="184" y="44"/>
                </a:cubicBezTo>
                <a:cubicBezTo>
                  <a:pt x="184" y="170"/>
                  <a:pt x="184" y="170"/>
                  <a:pt x="184" y="170"/>
                </a:cubicBezTo>
                <a:cubicBezTo>
                  <a:pt x="184" y="174"/>
                  <a:pt x="181" y="177"/>
                  <a:pt x="177" y="177"/>
                </a:cubicBezTo>
                <a:cubicBezTo>
                  <a:pt x="176" y="177"/>
                  <a:pt x="176" y="177"/>
                  <a:pt x="176" y="177"/>
                </a:cubicBezTo>
                <a:cubicBezTo>
                  <a:pt x="7" y="177"/>
                  <a:pt x="7" y="177"/>
                  <a:pt x="7" y="177"/>
                </a:cubicBezTo>
                <a:cubicBezTo>
                  <a:pt x="3" y="177"/>
                  <a:pt x="0" y="174"/>
                  <a:pt x="0" y="170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39"/>
                  <a:pt x="3" y="36"/>
                  <a:pt x="7" y="36"/>
                </a:cubicBezTo>
                <a:close/>
                <a:moveTo>
                  <a:pt x="149" y="77"/>
                </a:moveTo>
                <a:cubicBezTo>
                  <a:pt x="149" y="77"/>
                  <a:pt x="149" y="77"/>
                  <a:pt x="149" y="77"/>
                </a:cubicBezTo>
                <a:cubicBezTo>
                  <a:pt x="153" y="77"/>
                  <a:pt x="156" y="80"/>
                  <a:pt x="156" y="84"/>
                </a:cubicBezTo>
                <a:cubicBezTo>
                  <a:pt x="156" y="88"/>
                  <a:pt x="153" y="91"/>
                  <a:pt x="149" y="91"/>
                </a:cubicBezTo>
                <a:cubicBezTo>
                  <a:pt x="145" y="91"/>
                  <a:pt x="142" y="88"/>
                  <a:pt x="142" y="84"/>
                </a:cubicBezTo>
                <a:cubicBezTo>
                  <a:pt x="142" y="80"/>
                  <a:pt x="145" y="77"/>
                  <a:pt x="149" y="77"/>
                </a:cubicBezTo>
                <a:close/>
                <a:moveTo>
                  <a:pt x="149" y="103"/>
                </a:moveTo>
                <a:cubicBezTo>
                  <a:pt x="149" y="103"/>
                  <a:pt x="149" y="103"/>
                  <a:pt x="149" y="103"/>
                </a:cubicBezTo>
                <a:cubicBezTo>
                  <a:pt x="153" y="103"/>
                  <a:pt x="156" y="106"/>
                  <a:pt x="156" y="110"/>
                </a:cubicBezTo>
                <a:cubicBezTo>
                  <a:pt x="156" y="114"/>
                  <a:pt x="153" y="117"/>
                  <a:pt x="149" y="117"/>
                </a:cubicBezTo>
                <a:cubicBezTo>
                  <a:pt x="145" y="117"/>
                  <a:pt x="142" y="114"/>
                  <a:pt x="142" y="110"/>
                </a:cubicBezTo>
                <a:cubicBezTo>
                  <a:pt x="142" y="106"/>
                  <a:pt x="145" y="103"/>
                  <a:pt x="149" y="103"/>
                </a:cubicBezTo>
                <a:close/>
                <a:moveTo>
                  <a:pt x="149" y="128"/>
                </a:moveTo>
                <a:cubicBezTo>
                  <a:pt x="149" y="128"/>
                  <a:pt x="149" y="128"/>
                  <a:pt x="149" y="128"/>
                </a:cubicBezTo>
                <a:cubicBezTo>
                  <a:pt x="153" y="128"/>
                  <a:pt x="156" y="129"/>
                  <a:pt x="158" y="131"/>
                </a:cubicBezTo>
                <a:cubicBezTo>
                  <a:pt x="161" y="134"/>
                  <a:pt x="162" y="137"/>
                  <a:pt x="162" y="141"/>
                </a:cubicBezTo>
                <a:cubicBezTo>
                  <a:pt x="162" y="144"/>
                  <a:pt x="161" y="148"/>
                  <a:pt x="158" y="150"/>
                </a:cubicBezTo>
                <a:cubicBezTo>
                  <a:pt x="158" y="150"/>
                  <a:pt x="158" y="150"/>
                  <a:pt x="158" y="150"/>
                </a:cubicBezTo>
                <a:cubicBezTo>
                  <a:pt x="156" y="153"/>
                  <a:pt x="153" y="154"/>
                  <a:pt x="149" y="154"/>
                </a:cubicBezTo>
                <a:cubicBezTo>
                  <a:pt x="145" y="154"/>
                  <a:pt x="142" y="152"/>
                  <a:pt x="140" y="150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7" y="147"/>
                  <a:pt x="136" y="144"/>
                  <a:pt x="136" y="141"/>
                </a:cubicBezTo>
                <a:cubicBezTo>
                  <a:pt x="136" y="137"/>
                  <a:pt x="137" y="134"/>
                  <a:pt x="140" y="131"/>
                </a:cubicBezTo>
                <a:cubicBezTo>
                  <a:pt x="142" y="129"/>
                  <a:pt x="145" y="128"/>
                  <a:pt x="149" y="128"/>
                </a:cubicBezTo>
                <a:close/>
                <a:moveTo>
                  <a:pt x="152" y="137"/>
                </a:moveTo>
                <a:cubicBezTo>
                  <a:pt x="152" y="137"/>
                  <a:pt x="152" y="137"/>
                  <a:pt x="152" y="137"/>
                </a:cubicBezTo>
                <a:cubicBezTo>
                  <a:pt x="152" y="137"/>
                  <a:pt x="150" y="136"/>
                  <a:pt x="149" y="136"/>
                </a:cubicBezTo>
                <a:cubicBezTo>
                  <a:pt x="148" y="136"/>
                  <a:pt x="147" y="137"/>
                  <a:pt x="146" y="137"/>
                </a:cubicBezTo>
                <a:cubicBezTo>
                  <a:pt x="146" y="137"/>
                  <a:pt x="146" y="137"/>
                  <a:pt x="146" y="137"/>
                </a:cubicBezTo>
                <a:cubicBezTo>
                  <a:pt x="145" y="138"/>
                  <a:pt x="144" y="140"/>
                  <a:pt x="144" y="141"/>
                </a:cubicBezTo>
                <a:cubicBezTo>
                  <a:pt x="144" y="142"/>
                  <a:pt x="145" y="143"/>
                  <a:pt x="146" y="144"/>
                </a:cubicBezTo>
                <a:cubicBezTo>
                  <a:pt x="146" y="144"/>
                  <a:pt x="146" y="144"/>
                  <a:pt x="146" y="144"/>
                </a:cubicBezTo>
                <a:cubicBezTo>
                  <a:pt x="147" y="145"/>
                  <a:pt x="148" y="146"/>
                  <a:pt x="149" y="146"/>
                </a:cubicBezTo>
                <a:cubicBezTo>
                  <a:pt x="150" y="146"/>
                  <a:pt x="151" y="145"/>
                  <a:pt x="152" y="144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53" y="143"/>
                  <a:pt x="154" y="142"/>
                  <a:pt x="154" y="141"/>
                </a:cubicBezTo>
                <a:cubicBezTo>
                  <a:pt x="154" y="140"/>
                  <a:pt x="153" y="138"/>
                  <a:pt x="152" y="137"/>
                </a:cubicBezTo>
                <a:cubicBezTo>
                  <a:pt x="152" y="137"/>
                  <a:pt x="152" y="137"/>
                  <a:pt x="152" y="137"/>
                </a:cubicBezTo>
                <a:cubicBezTo>
                  <a:pt x="152" y="137"/>
                  <a:pt x="152" y="137"/>
                  <a:pt x="152" y="137"/>
                </a:cubicBezTo>
                <a:close/>
                <a:moveTo>
                  <a:pt x="37" y="57"/>
                </a:moveTo>
                <a:cubicBezTo>
                  <a:pt x="37" y="57"/>
                  <a:pt x="37" y="57"/>
                  <a:pt x="37" y="57"/>
                </a:cubicBezTo>
                <a:cubicBezTo>
                  <a:pt x="118" y="57"/>
                  <a:pt x="118" y="57"/>
                  <a:pt x="118" y="57"/>
                </a:cubicBezTo>
                <a:cubicBezTo>
                  <a:pt x="122" y="57"/>
                  <a:pt x="126" y="58"/>
                  <a:pt x="128" y="61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29" y="61"/>
                  <a:pt x="129" y="61"/>
                  <a:pt x="129" y="61"/>
                </a:cubicBezTo>
                <a:cubicBezTo>
                  <a:pt x="131" y="64"/>
                  <a:pt x="133" y="67"/>
                  <a:pt x="133" y="72"/>
                </a:cubicBezTo>
                <a:cubicBezTo>
                  <a:pt x="133" y="142"/>
                  <a:pt x="133" y="142"/>
                  <a:pt x="133" y="142"/>
                </a:cubicBezTo>
                <a:cubicBezTo>
                  <a:pt x="133" y="146"/>
                  <a:pt x="131" y="150"/>
                  <a:pt x="129" y="153"/>
                </a:cubicBezTo>
                <a:cubicBezTo>
                  <a:pt x="126" y="155"/>
                  <a:pt x="122" y="157"/>
                  <a:pt x="118" y="157"/>
                </a:cubicBezTo>
                <a:cubicBezTo>
                  <a:pt x="37" y="157"/>
                  <a:pt x="37" y="157"/>
                  <a:pt x="37" y="157"/>
                </a:cubicBezTo>
                <a:cubicBezTo>
                  <a:pt x="33" y="157"/>
                  <a:pt x="30" y="155"/>
                  <a:pt x="27" y="153"/>
                </a:cubicBezTo>
                <a:cubicBezTo>
                  <a:pt x="27" y="153"/>
                  <a:pt x="27" y="153"/>
                  <a:pt x="27" y="153"/>
                </a:cubicBezTo>
                <a:cubicBezTo>
                  <a:pt x="27" y="153"/>
                  <a:pt x="27" y="153"/>
                  <a:pt x="27" y="153"/>
                </a:cubicBezTo>
                <a:cubicBezTo>
                  <a:pt x="27" y="153"/>
                  <a:pt x="27" y="153"/>
                  <a:pt x="27" y="153"/>
                </a:cubicBezTo>
                <a:cubicBezTo>
                  <a:pt x="24" y="150"/>
                  <a:pt x="22" y="146"/>
                  <a:pt x="22" y="142"/>
                </a:cubicBezTo>
                <a:cubicBezTo>
                  <a:pt x="22" y="72"/>
                  <a:pt x="22" y="72"/>
                  <a:pt x="22" y="72"/>
                </a:cubicBezTo>
                <a:cubicBezTo>
                  <a:pt x="22" y="67"/>
                  <a:pt x="24" y="64"/>
                  <a:pt x="27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30" y="58"/>
                  <a:pt x="33" y="57"/>
                  <a:pt x="37" y="57"/>
                </a:cubicBezTo>
                <a:close/>
                <a:moveTo>
                  <a:pt x="118" y="65"/>
                </a:moveTo>
                <a:cubicBezTo>
                  <a:pt x="118" y="65"/>
                  <a:pt x="118" y="65"/>
                  <a:pt x="118" y="65"/>
                </a:cubicBezTo>
                <a:cubicBezTo>
                  <a:pt x="37" y="65"/>
                  <a:pt x="37" y="65"/>
                  <a:pt x="37" y="65"/>
                </a:cubicBezTo>
                <a:cubicBezTo>
                  <a:pt x="36" y="65"/>
                  <a:pt x="34" y="66"/>
                  <a:pt x="33" y="67"/>
                </a:cubicBezTo>
                <a:cubicBezTo>
                  <a:pt x="33" y="67"/>
                  <a:pt x="33" y="67"/>
                  <a:pt x="33" y="67"/>
                </a:cubicBezTo>
                <a:cubicBezTo>
                  <a:pt x="32" y="68"/>
                  <a:pt x="31" y="70"/>
                  <a:pt x="31" y="72"/>
                </a:cubicBezTo>
                <a:cubicBezTo>
                  <a:pt x="31" y="142"/>
                  <a:pt x="31" y="142"/>
                  <a:pt x="31" y="142"/>
                </a:cubicBezTo>
                <a:cubicBezTo>
                  <a:pt x="31" y="144"/>
                  <a:pt x="32" y="146"/>
                  <a:pt x="33" y="147"/>
                </a:cubicBezTo>
                <a:cubicBezTo>
                  <a:pt x="33" y="147"/>
                  <a:pt x="33" y="147"/>
                  <a:pt x="33" y="147"/>
                </a:cubicBezTo>
                <a:cubicBezTo>
                  <a:pt x="34" y="148"/>
                  <a:pt x="36" y="149"/>
                  <a:pt x="37" y="149"/>
                </a:cubicBezTo>
                <a:cubicBezTo>
                  <a:pt x="118" y="149"/>
                  <a:pt x="118" y="149"/>
                  <a:pt x="118" y="149"/>
                </a:cubicBezTo>
                <a:cubicBezTo>
                  <a:pt x="120" y="149"/>
                  <a:pt x="121" y="148"/>
                  <a:pt x="123" y="147"/>
                </a:cubicBezTo>
                <a:cubicBezTo>
                  <a:pt x="124" y="146"/>
                  <a:pt x="124" y="144"/>
                  <a:pt x="124" y="142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4" y="70"/>
                  <a:pt x="124" y="68"/>
                  <a:pt x="123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1" y="66"/>
                  <a:pt x="120" y="65"/>
                  <a:pt x="118" y="65"/>
                </a:cubicBezTo>
                <a:close/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9" y="59"/>
                  <a:pt x="31" y="59"/>
                  <a:pt x="33" y="61"/>
                </a:cubicBezTo>
                <a:cubicBezTo>
                  <a:pt x="27" y="61"/>
                  <a:pt x="27" y="61"/>
                  <a:pt x="27" y="61"/>
                </a:cubicBezTo>
                <a:close/>
                <a:moveTo>
                  <a:pt x="170" y="50"/>
                </a:moveTo>
                <a:cubicBezTo>
                  <a:pt x="170" y="50"/>
                  <a:pt x="170" y="50"/>
                  <a:pt x="170" y="50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170" y="163"/>
                  <a:pt x="170" y="163"/>
                  <a:pt x="170" y="163"/>
                </a:cubicBezTo>
                <a:cubicBezTo>
                  <a:pt x="170" y="50"/>
                  <a:pt x="170" y="50"/>
                  <a:pt x="170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6758583" y="1698341"/>
            <a:ext cx="3499570" cy="3499570"/>
            <a:chOff x="7678316" y="2225658"/>
            <a:chExt cx="3499570" cy="3499570"/>
          </a:xfrm>
        </p:grpSpPr>
        <p:sp>
          <p:nvSpPr>
            <p:cNvPr id="70" name="任意多边形: 形状 69"/>
            <p:cNvSpPr/>
            <p:nvPr/>
          </p:nvSpPr>
          <p:spPr>
            <a:xfrm>
              <a:off x="7678316" y="3970021"/>
              <a:ext cx="3499570" cy="1755207"/>
            </a:xfrm>
            <a:custGeom>
              <a:avLst/>
              <a:gdLst>
                <a:gd name="connsiteX0" fmla="*/ 274 w 3499570"/>
                <a:gd name="connsiteY0" fmla="*/ 0 h 1755207"/>
                <a:gd name="connsiteX1" fmla="*/ 3499296 w 3499570"/>
                <a:gd name="connsiteY1" fmla="*/ 0 h 1755207"/>
                <a:gd name="connsiteX2" fmla="*/ 3499570 w 3499570"/>
                <a:gd name="connsiteY2" fmla="*/ 5422 h 1755207"/>
                <a:gd name="connsiteX3" fmla="*/ 1749785 w 3499570"/>
                <a:gd name="connsiteY3" fmla="*/ 1755207 h 1755207"/>
                <a:gd name="connsiteX4" fmla="*/ 0 w 3499570"/>
                <a:gd name="connsiteY4" fmla="*/ 5422 h 1755207"/>
                <a:gd name="connsiteX5" fmla="*/ 274 w 3499570"/>
                <a:gd name="connsiteY5" fmla="*/ 0 h 175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9570" h="1755207">
                  <a:moveTo>
                    <a:pt x="274" y="0"/>
                  </a:moveTo>
                  <a:lnTo>
                    <a:pt x="3499296" y="0"/>
                  </a:lnTo>
                  <a:lnTo>
                    <a:pt x="3499570" y="5422"/>
                  </a:lnTo>
                  <a:cubicBezTo>
                    <a:pt x="3499570" y="971802"/>
                    <a:pt x="2716165" y="1755207"/>
                    <a:pt x="1749785" y="1755207"/>
                  </a:cubicBezTo>
                  <a:cubicBezTo>
                    <a:pt x="783405" y="1755207"/>
                    <a:pt x="0" y="971802"/>
                    <a:pt x="0" y="5422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>
              <a:off x="7678590" y="2225658"/>
              <a:ext cx="3499022" cy="1744363"/>
            </a:xfrm>
            <a:custGeom>
              <a:avLst/>
              <a:gdLst>
                <a:gd name="connsiteX0" fmla="*/ 1749511 w 3499022"/>
                <a:gd name="connsiteY0" fmla="*/ 0 h 1744363"/>
                <a:gd name="connsiteX1" fmla="*/ 3490262 w 3499022"/>
                <a:gd name="connsiteY1" fmla="*/ 1570880 h 1744363"/>
                <a:gd name="connsiteX2" fmla="*/ 3499022 w 3499022"/>
                <a:gd name="connsiteY2" fmla="*/ 1744363 h 1744363"/>
                <a:gd name="connsiteX3" fmla="*/ 0 w 3499022"/>
                <a:gd name="connsiteY3" fmla="*/ 1744363 h 1744363"/>
                <a:gd name="connsiteX4" fmla="*/ 8760 w 3499022"/>
                <a:gd name="connsiteY4" fmla="*/ 1570880 h 1744363"/>
                <a:gd name="connsiteX5" fmla="*/ 1749511 w 3499022"/>
                <a:gd name="connsiteY5" fmla="*/ 0 h 174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99022" h="1744363">
                  <a:moveTo>
                    <a:pt x="1749511" y="0"/>
                  </a:moveTo>
                  <a:cubicBezTo>
                    <a:pt x="2655492" y="0"/>
                    <a:pt x="3400656" y="688540"/>
                    <a:pt x="3490262" y="1570880"/>
                  </a:cubicBezTo>
                  <a:lnTo>
                    <a:pt x="3499022" y="1744363"/>
                  </a:lnTo>
                  <a:lnTo>
                    <a:pt x="0" y="1744363"/>
                  </a:lnTo>
                  <a:lnTo>
                    <a:pt x="8760" y="1570880"/>
                  </a:lnTo>
                  <a:cubicBezTo>
                    <a:pt x="98367" y="688540"/>
                    <a:pt x="843530" y="0"/>
                    <a:pt x="17495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椭圆 71"/>
          <p:cNvSpPr/>
          <p:nvPr/>
        </p:nvSpPr>
        <p:spPr>
          <a:xfrm>
            <a:off x="7453709" y="2393467"/>
            <a:ext cx="2109318" cy="2109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椭圆 72"/>
          <p:cNvSpPr/>
          <p:nvPr/>
        </p:nvSpPr>
        <p:spPr>
          <a:xfrm>
            <a:off x="7727696" y="2667454"/>
            <a:ext cx="1561344" cy="1561344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sx="102000" sy="102000" algn="c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TextBox 2588"/>
          <p:cNvSpPr txBox="1">
            <a:spLocks noChangeArrowheads="1"/>
          </p:cNvSpPr>
          <p:nvPr/>
        </p:nvSpPr>
        <p:spPr bwMode="auto">
          <a:xfrm>
            <a:off x="7797616" y="3408671"/>
            <a:ext cx="14215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>
                <a:solidFill>
                  <a:schemeClr val="bg1">
                    <a:lumMod val="9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PPT</a:t>
            </a:r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培训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9693060" y="3534316"/>
            <a:ext cx="984193" cy="984193"/>
            <a:chOff x="6141751" y="3801016"/>
            <a:chExt cx="984193" cy="984193"/>
          </a:xfrm>
        </p:grpSpPr>
        <p:sp>
          <p:nvSpPr>
            <p:cNvPr id="74" name="椭圆 73"/>
            <p:cNvSpPr/>
            <p:nvPr/>
          </p:nvSpPr>
          <p:spPr>
            <a:xfrm>
              <a:off x="6141751" y="3801016"/>
              <a:ext cx="984193" cy="9841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sx="102000" sy="102000" algn="c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6" name="TextBox 2588"/>
            <p:cNvSpPr txBox="1">
              <a:spLocks noChangeArrowheads="1"/>
            </p:cNvSpPr>
            <p:nvPr/>
          </p:nvSpPr>
          <p:spPr bwMode="auto">
            <a:xfrm>
              <a:off x="6289416" y="4062280"/>
              <a:ext cx="68886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02</a:t>
              </a:r>
              <a:endParaRPr lang="zh-CN" altLang="en-US" sz="24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65" name="Freeform 165"/>
          <p:cNvSpPr>
            <a:spLocks noEditPoints="1"/>
          </p:cNvSpPr>
          <p:nvPr/>
        </p:nvSpPr>
        <p:spPr bwMode="auto">
          <a:xfrm>
            <a:off x="8353443" y="3034566"/>
            <a:ext cx="309850" cy="249926"/>
          </a:xfrm>
          <a:custGeom>
            <a:avLst/>
            <a:gdLst>
              <a:gd name="T0" fmla="*/ 158 w 183"/>
              <a:gd name="T1" fmla="*/ 56 h 148"/>
              <a:gd name="T2" fmla="*/ 145 w 183"/>
              <a:gd name="T3" fmla="*/ 56 h 148"/>
              <a:gd name="T4" fmla="*/ 44 w 183"/>
              <a:gd name="T5" fmla="*/ 22 h 148"/>
              <a:gd name="T6" fmla="*/ 20 w 183"/>
              <a:gd name="T7" fmla="*/ 22 h 148"/>
              <a:gd name="T8" fmla="*/ 42 w 183"/>
              <a:gd name="T9" fmla="*/ 26 h 148"/>
              <a:gd name="T10" fmla="*/ 12 w 183"/>
              <a:gd name="T11" fmla="*/ 26 h 148"/>
              <a:gd name="T12" fmla="*/ 12 w 183"/>
              <a:gd name="T13" fmla="*/ 18 h 148"/>
              <a:gd name="T14" fmla="*/ 16 w 183"/>
              <a:gd name="T15" fmla="*/ 14 h 148"/>
              <a:gd name="T16" fmla="*/ 50 w 183"/>
              <a:gd name="T17" fmla="*/ 5 h 148"/>
              <a:gd name="T18" fmla="*/ 126 w 183"/>
              <a:gd name="T19" fmla="*/ 0 h 148"/>
              <a:gd name="T20" fmla="*/ 140 w 183"/>
              <a:gd name="T21" fmla="*/ 26 h 148"/>
              <a:gd name="T22" fmla="*/ 183 w 183"/>
              <a:gd name="T23" fmla="*/ 33 h 148"/>
              <a:gd name="T24" fmla="*/ 183 w 183"/>
              <a:gd name="T25" fmla="*/ 141 h 148"/>
              <a:gd name="T26" fmla="*/ 176 w 183"/>
              <a:gd name="T27" fmla="*/ 148 h 148"/>
              <a:gd name="T28" fmla="*/ 0 w 183"/>
              <a:gd name="T29" fmla="*/ 141 h 148"/>
              <a:gd name="T30" fmla="*/ 0 w 183"/>
              <a:gd name="T31" fmla="*/ 33 h 148"/>
              <a:gd name="T32" fmla="*/ 7 w 183"/>
              <a:gd name="T33" fmla="*/ 26 h 148"/>
              <a:gd name="T34" fmla="*/ 91 w 183"/>
              <a:gd name="T35" fmla="*/ 54 h 148"/>
              <a:gd name="T36" fmla="*/ 108 w 183"/>
              <a:gd name="T37" fmla="*/ 61 h 148"/>
              <a:gd name="T38" fmla="*/ 91 w 183"/>
              <a:gd name="T39" fmla="*/ 101 h 148"/>
              <a:gd name="T40" fmla="*/ 91 w 183"/>
              <a:gd name="T41" fmla="*/ 54 h 148"/>
              <a:gd name="T42" fmla="*/ 102 w 183"/>
              <a:gd name="T43" fmla="*/ 67 h 148"/>
              <a:gd name="T44" fmla="*/ 76 w 183"/>
              <a:gd name="T45" fmla="*/ 77 h 148"/>
              <a:gd name="T46" fmla="*/ 107 w 183"/>
              <a:gd name="T47" fmla="*/ 77 h 148"/>
              <a:gd name="T48" fmla="*/ 102 w 183"/>
              <a:gd name="T49" fmla="*/ 67 h 148"/>
              <a:gd name="T50" fmla="*/ 47 w 183"/>
              <a:gd name="T51" fmla="*/ 40 h 148"/>
              <a:gd name="T52" fmla="*/ 14 w 183"/>
              <a:gd name="T53" fmla="*/ 134 h 148"/>
              <a:gd name="T54" fmla="*/ 169 w 183"/>
              <a:gd name="T55" fmla="*/ 40 h 148"/>
              <a:gd name="T56" fmla="*/ 135 w 183"/>
              <a:gd name="T57" fmla="*/ 40 h 148"/>
              <a:gd name="T58" fmla="*/ 121 w 183"/>
              <a:gd name="T59" fmla="*/ 14 h 148"/>
              <a:gd name="T60" fmla="*/ 54 w 183"/>
              <a:gd name="T61" fmla="*/ 35 h 148"/>
              <a:gd name="T62" fmla="*/ 91 w 183"/>
              <a:gd name="T63" fmla="*/ 29 h 148"/>
              <a:gd name="T64" fmla="*/ 140 w 183"/>
              <a:gd name="T65" fmla="*/ 77 h 148"/>
              <a:gd name="T66" fmla="*/ 43 w 183"/>
              <a:gd name="T67" fmla="*/ 77 h 148"/>
              <a:gd name="T68" fmla="*/ 91 w 183"/>
              <a:gd name="T69" fmla="*/ 43 h 148"/>
              <a:gd name="T70" fmla="*/ 57 w 183"/>
              <a:gd name="T71" fmla="*/ 77 h 148"/>
              <a:gd name="T72" fmla="*/ 126 w 183"/>
              <a:gd name="T73" fmla="*/ 7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3" h="148">
                <a:moveTo>
                  <a:pt x="152" y="49"/>
                </a:moveTo>
                <a:cubicBezTo>
                  <a:pt x="155" y="49"/>
                  <a:pt x="158" y="52"/>
                  <a:pt x="158" y="56"/>
                </a:cubicBezTo>
                <a:cubicBezTo>
                  <a:pt x="158" y="59"/>
                  <a:pt x="155" y="62"/>
                  <a:pt x="152" y="62"/>
                </a:cubicBezTo>
                <a:cubicBezTo>
                  <a:pt x="148" y="62"/>
                  <a:pt x="145" y="59"/>
                  <a:pt x="145" y="56"/>
                </a:cubicBezTo>
                <a:cubicBezTo>
                  <a:pt x="145" y="52"/>
                  <a:pt x="148" y="49"/>
                  <a:pt x="152" y="49"/>
                </a:cubicBezTo>
                <a:close/>
                <a:moveTo>
                  <a:pt x="44" y="22"/>
                </a:moveTo>
                <a:cubicBezTo>
                  <a:pt x="44" y="22"/>
                  <a:pt x="44" y="22"/>
                  <a:pt x="44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6"/>
                  <a:pt x="20" y="26"/>
                  <a:pt x="20" y="26"/>
                </a:cubicBezTo>
                <a:cubicBezTo>
                  <a:pt x="42" y="26"/>
                  <a:pt x="42" y="26"/>
                  <a:pt x="42" y="26"/>
                </a:cubicBezTo>
                <a:cubicBezTo>
                  <a:pt x="44" y="22"/>
                  <a:pt x="44" y="22"/>
                  <a:pt x="44" y="22"/>
                </a:cubicBezTo>
                <a:close/>
                <a:moveTo>
                  <a:pt x="12" y="26"/>
                </a:moveTo>
                <a:cubicBezTo>
                  <a:pt x="12" y="26"/>
                  <a:pt x="12" y="26"/>
                  <a:pt x="12" y="26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5"/>
                  <a:pt x="14" y="14"/>
                  <a:pt x="16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50" y="5"/>
                  <a:pt x="50" y="5"/>
                  <a:pt x="50" y="5"/>
                </a:cubicBezTo>
                <a:cubicBezTo>
                  <a:pt x="51" y="2"/>
                  <a:pt x="54" y="0"/>
                  <a:pt x="57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9" y="0"/>
                  <a:pt x="132" y="2"/>
                  <a:pt x="133" y="5"/>
                </a:cubicBezTo>
                <a:cubicBezTo>
                  <a:pt x="140" y="26"/>
                  <a:pt x="140" y="26"/>
                  <a:pt x="140" y="26"/>
                </a:cubicBezTo>
                <a:cubicBezTo>
                  <a:pt x="176" y="26"/>
                  <a:pt x="176" y="26"/>
                  <a:pt x="176" y="26"/>
                </a:cubicBezTo>
                <a:cubicBezTo>
                  <a:pt x="180" y="26"/>
                  <a:pt x="183" y="29"/>
                  <a:pt x="183" y="33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83" y="141"/>
                  <a:pt x="183" y="141"/>
                  <a:pt x="183" y="141"/>
                </a:cubicBezTo>
                <a:cubicBezTo>
                  <a:pt x="183" y="145"/>
                  <a:pt x="180" y="148"/>
                  <a:pt x="176" y="14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7" y="148"/>
                  <a:pt x="7" y="148"/>
                  <a:pt x="7" y="148"/>
                </a:cubicBezTo>
                <a:cubicBezTo>
                  <a:pt x="3" y="148"/>
                  <a:pt x="0" y="145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29"/>
                  <a:pt x="3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12" y="26"/>
                  <a:pt x="12" y="26"/>
                  <a:pt x="12" y="26"/>
                </a:cubicBezTo>
                <a:close/>
                <a:moveTo>
                  <a:pt x="91" y="54"/>
                </a:moveTo>
                <a:cubicBezTo>
                  <a:pt x="91" y="54"/>
                  <a:pt x="91" y="54"/>
                  <a:pt x="91" y="54"/>
                </a:cubicBezTo>
                <a:cubicBezTo>
                  <a:pt x="98" y="54"/>
                  <a:pt x="104" y="56"/>
                  <a:pt x="108" y="61"/>
                </a:cubicBezTo>
                <a:cubicBezTo>
                  <a:pt x="112" y="65"/>
                  <a:pt x="115" y="71"/>
                  <a:pt x="115" y="77"/>
                </a:cubicBezTo>
                <a:cubicBezTo>
                  <a:pt x="115" y="90"/>
                  <a:pt x="104" y="101"/>
                  <a:pt x="91" y="101"/>
                </a:cubicBezTo>
                <a:cubicBezTo>
                  <a:pt x="78" y="101"/>
                  <a:pt x="68" y="90"/>
                  <a:pt x="68" y="77"/>
                </a:cubicBezTo>
                <a:cubicBezTo>
                  <a:pt x="68" y="64"/>
                  <a:pt x="78" y="54"/>
                  <a:pt x="91" y="54"/>
                </a:cubicBezTo>
                <a:close/>
                <a:moveTo>
                  <a:pt x="102" y="67"/>
                </a:moveTo>
                <a:cubicBezTo>
                  <a:pt x="102" y="67"/>
                  <a:pt x="102" y="67"/>
                  <a:pt x="102" y="67"/>
                </a:cubicBezTo>
                <a:cubicBezTo>
                  <a:pt x="99" y="64"/>
                  <a:pt x="95" y="62"/>
                  <a:pt x="91" y="62"/>
                </a:cubicBezTo>
                <a:cubicBezTo>
                  <a:pt x="83" y="62"/>
                  <a:pt x="76" y="69"/>
                  <a:pt x="76" y="77"/>
                </a:cubicBezTo>
                <a:cubicBezTo>
                  <a:pt x="76" y="86"/>
                  <a:pt x="83" y="93"/>
                  <a:pt x="91" y="93"/>
                </a:cubicBezTo>
                <a:cubicBezTo>
                  <a:pt x="100" y="93"/>
                  <a:pt x="107" y="86"/>
                  <a:pt x="107" y="77"/>
                </a:cubicBezTo>
                <a:cubicBezTo>
                  <a:pt x="107" y="73"/>
                  <a:pt x="105" y="69"/>
                  <a:pt x="102" y="67"/>
                </a:cubicBezTo>
                <a:cubicBezTo>
                  <a:pt x="102" y="67"/>
                  <a:pt x="102" y="67"/>
                  <a:pt x="102" y="67"/>
                </a:cubicBezTo>
                <a:close/>
                <a:moveTo>
                  <a:pt x="47" y="40"/>
                </a:moveTo>
                <a:cubicBezTo>
                  <a:pt x="47" y="40"/>
                  <a:pt x="47" y="40"/>
                  <a:pt x="47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69" y="134"/>
                  <a:pt x="169" y="134"/>
                  <a:pt x="169" y="134"/>
                </a:cubicBezTo>
                <a:cubicBezTo>
                  <a:pt x="169" y="40"/>
                  <a:pt x="169" y="40"/>
                  <a:pt x="169" y="40"/>
                </a:cubicBezTo>
                <a:cubicBezTo>
                  <a:pt x="135" y="40"/>
                  <a:pt x="135" y="40"/>
                  <a:pt x="135" y="40"/>
                </a:cubicBezTo>
                <a:cubicBezTo>
                  <a:pt x="135" y="40"/>
                  <a:pt x="135" y="40"/>
                  <a:pt x="135" y="40"/>
                </a:cubicBezTo>
                <a:cubicBezTo>
                  <a:pt x="132" y="40"/>
                  <a:pt x="130" y="38"/>
                  <a:pt x="129" y="35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54" y="35"/>
                  <a:pt x="54" y="35"/>
                  <a:pt x="54" y="35"/>
                </a:cubicBezTo>
                <a:cubicBezTo>
                  <a:pt x="53" y="38"/>
                  <a:pt x="51" y="40"/>
                  <a:pt x="47" y="40"/>
                </a:cubicBezTo>
                <a:close/>
                <a:moveTo>
                  <a:pt x="91" y="29"/>
                </a:moveTo>
                <a:cubicBezTo>
                  <a:pt x="91" y="29"/>
                  <a:pt x="91" y="29"/>
                  <a:pt x="91" y="29"/>
                </a:cubicBezTo>
                <a:cubicBezTo>
                  <a:pt x="118" y="29"/>
                  <a:pt x="140" y="51"/>
                  <a:pt x="140" y="77"/>
                </a:cubicBezTo>
                <a:cubicBezTo>
                  <a:pt x="140" y="104"/>
                  <a:pt x="118" y="126"/>
                  <a:pt x="91" y="126"/>
                </a:cubicBezTo>
                <a:cubicBezTo>
                  <a:pt x="64" y="126"/>
                  <a:pt x="43" y="104"/>
                  <a:pt x="43" y="77"/>
                </a:cubicBezTo>
                <a:cubicBezTo>
                  <a:pt x="43" y="51"/>
                  <a:pt x="64" y="29"/>
                  <a:pt x="91" y="29"/>
                </a:cubicBezTo>
                <a:close/>
                <a:moveTo>
                  <a:pt x="91" y="43"/>
                </a:moveTo>
                <a:cubicBezTo>
                  <a:pt x="91" y="43"/>
                  <a:pt x="91" y="43"/>
                  <a:pt x="91" y="43"/>
                </a:cubicBezTo>
                <a:cubicBezTo>
                  <a:pt x="72" y="43"/>
                  <a:pt x="57" y="58"/>
                  <a:pt x="57" y="77"/>
                </a:cubicBezTo>
                <a:cubicBezTo>
                  <a:pt x="57" y="96"/>
                  <a:pt x="72" y="112"/>
                  <a:pt x="91" y="112"/>
                </a:cubicBezTo>
                <a:cubicBezTo>
                  <a:pt x="110" y="112"/>
                  <a:pt x="126" y="96"/>
                  <a:pt x="126" y="77"/>
                </a:cubicBezTo>
                <a:cubicBezTo>
                  <a:pt x="126" y="58"/>
                  <a:pt x="110" y="43"/>
                  <a:pt x="91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2206162" y="2149110"/>
            <a:ext cx="3064110" cy="2749314"/>
          </a:xfrm>
          <a:prstGeom prst="rect">
            <a:avLst/>
          </a:prstGeom>
        </p:spPr>
        <p:txBody>
          <a:bodyPr wrap="square">
            <a:prstTxWarp prst="textArchUp">
              <a:avLst>
                <a:gd name="adj" fmla="val 11355223"/>
              </a:avLst>
            </a:prstTxWarp>
            <a:spAutoFit/>
          </a:bodyPr>
          <a:lstStyle/>
          <a:p>
            <a:pPr algn="ctr"/>
            <a:r>
              <a:rPr lang="zh-CN" altLang="en-US" sz="2000" u="none" strike="noStrike">
                <a:solidFill>
                  <a:schemeClr val="bg1">
                    <a:lumMod val="9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缜密</a:t>
            </a:r>
            <a:r>
              <a:rPr lang="zh-CN" altLang="en-US" sz="200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推演，专业信服</a:t>
            </a:r>
            <a:endParaRPr lang="zh-CN" altLang="en-US" sz="2000" u="none" strike="noStrike" dirty="0">
              <a:solidFill>
                <a:schemeClr val="bg1">
                  <a:lumMod val="95000"/>
                </a:schemeClr>
              </a:solidFill>
              <a:effectLst/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2206162" y="2117475"/>
            <a:ext cx="3064110" cy="2749314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zh-CN" altLang="en-US" sz="2000">
                <a:solidFill>
                  <a:schemeClr val="bg1">
                    <a:lumMod val="9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专属定制，尽享尊贵</a:t>
            </a:r>
            <a:endParaRPr lang="zh-CN" altLang="en-US" sz="2000">
              <a:solidFill>
                <a:schemeClr val="bg1">
                  <a:lumMod val="9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6976313" y="2117475"/>
            <a:ext cx="3064110" cy="2780949"/>
            <a:chOff x="6747003" y="2384175"/>
            <a:chExt cx="3064110" cy="2780949"/>
          </a:xfrm>
        </p:grpSpPr>
        <p:sp>
          <p:nvSpPr>
            <p:cNvPr id="87" name="矩形 86"/>
            <p:cNvSpPr/>
            <p:nvPr/>
          </p:nvSpPr>
          <p:spPr>
            <a:xfrm>
              <a:off x="6747003" y="2415810"/>
              <a:ext cx="3064110" cy="2749314"/>
            </a:xfrm>
            <a:prstGeom prst="rect">
              <a:avLst/>
            </a:prstGeom>
          </p:spPr>
          <p:txBody>
            <a:bodyPr wrap="square">
              <a:prstTxWarp prst="textArchUp">
                <a:avLst>
                  <a:gd name="adj" fmla="val 11355223"/>
                </a:avLst>
              </a:prstTxWarp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>
                      <a:lumMod val="9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至精至美，跃然欲出</a:t>
              </a:r>
              <a:endParaRPr lang="zh-CN" altLang="en-US" sz="2000">
                <a:solidFill>
                  <a:schemeClr val="bg1">
                    <a:lumMod val="9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6747003" y="2384175"/>
              <a:ext cx="3064110" cy="2749314"/>
            </a:xfrm>
            <a:prstGeom prst="rect">
              <a:avLst/>
            </a:prstGeom>
          </p:spPr>
          <p:txBody>
            <a:bodyPr wrap="square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zh-CN" altLang="en-US" sz="2000">
                  <a:solidFill>
                    <a:schemeClr val="bg1">
                      <a:lumMod val="9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创意打磨，只为传播</a:t>
              </a:r>
              <a:endParaRPr lang="zh-CN" altLang="en-US" sz="2000">
                <a:solidFill>
                  <a:schemeClr val="bg1">
                    <a:lumMod val="9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</p:grpSp>
      <p:sp>
        <p:nvSpPr>
          <p:cNvPr id="93" name="矩形 92"/>
          <p:cNvSpPr/>
          <p:nvPr/>
        </p:nvSpPr>
        <p:spPr>
          <a:xfrm>
            <a:off x="2200586" y="5467529"/>
            <a:ext cx="3075262" cy="592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</a:t>
            </a:r>
            <a:r>
              <a:rPr lang="zh-CN" altLang="en-US" sz="140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定位、应用等</a:t>
            </a:r>
            <a:r>
              <a:rPr lang="zh-CN" altLang="en-US" sz="14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一整套品牌表述到</a:t>
            </a:r>
            <a:r>
              <a:rPr lang="zh-CN" altLang="en-US" sz="140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设计执行</a:t>
            </a:r>
            <a:endParaRPr lang="en-US" altLang="zh-CN" sz="140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6977608" y="5467529"/>
            <a:ext cx="3061521" cy="592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</a:t>
            </a:r>
            <a:r>
              <a:rPr lang="zh-CN" altLang="en-US" sz="140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从定位、应用</a:t>
            </a:r>
            <a:r>
              <a:rPr lang="zh-CN" altLang="en-US" sz="14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等一整套品牌表述到</a:t>
            </a:r>
            <a:r>
              <a:rPr lang="zh-CN" altLang="en-US" sz="1400" u="none" strike="noStrike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设计执行</a:t>
            </a:r>
            <a:endParaRPr lang="en-US" altLang="zh-CN" sz="1400" u="none" strike="noStrike">
              <a:solidFill>
                <a:schemeClr val="tx1">
                  <a:lumMod val="65000"/>
                  <a:lumOff val="35000"/>
                </a:schemeClr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38817"/>
          <p:cNvSpPr/>
          <p:nvPr/>
        </p:nvSpPr>
        <p:spPr>
          <a:xfrm>
            <a:off x="1623462" y="1801236"/>
            <a:ext cx="2986384" cy="4130343"/>
          </a:xfrm>
          <a:prstGeom prst="roundRect">
            <a:avLst>
              <a:gd name="adj" fmla="val 3500"/>
            </a:avLst>
          </a:prstGeom>
          <a:solidFill>
            <a:srgbClr val="B9B9B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100"/>
          </a:p>
        </p:txBody>
      </p:sp>
      <p:sp>
        <p:nvSpPr>
          <p:cNvPr id="79" name="Shape 38818"/>
          <p:cNvSpPr/>
          <p:nvPr/>
        </p:nvSpPr>
        <p:spPr>
          <a:xfrm>
            <a:off x="1694347" y="1890622"/>
            <a:ext cx="2844615" cy="3951570"/>
          </a:xfrm>
          <a:prstGeom prst="roundRect">
            <a:avLst>
              <a:gd name="adj" fmla="val 2738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100"/>
          </a:p>
        </p:txBody>
      </p:sp>
      <p:grpSp>
        <p:nvGrpSpPr>
          <p:cNvPr id="47" name="Group 38850"/>
          <p:cNvGrpSpPr/>
          <p:nvPr/>
        </p:nvGrpSpPr>
        <p:grpSpPr>
          <a:xfrm>
            <a:off x="1936410" y="1675361"/>
            <a:ext cx="2341032" cy="399393"/>
            <a:chOff x="0" y="0"/>
            <a:chExt cx="3334757" cy="568928"/>
          </a:xfrm>
        </p:grpSpPr>
        <p:grpSp>
          <p:nvGrpSpPr>
            <p:cNvPr id="48" name="Group 38822"/>
            <p:cNvGrpSpPr/>
            <p:nvPr/>
          </p:nvGrpSpPr>
          <p:grpSpPr>
            <a:xfrm>
              <a:off x="346125" y="0"/>
              <a:ext cx="219627" cy="568929"/>
              <a:chOff x="0" y="0"/>
              <a:chExt cx="219625" cy="568928"/>
            </a:xfrm>
          </p:grpSpPr>
          <p:sp>
            <p:nvSpPr>
              <p:cNvPr id="76" name="Shape 38820"/>
              <p:cNvSpPr/>
              <p:nvPr/>
            </p:nvSpPr>
            <p:spPr>
              <a:xfrm>
                <a:off x="0" y="349302"/>
                <a:ext cx="219626" cy="219627"/>
              </a:xfrm>
              <a:prstGeom prst="ellipse">
                <a:avLst/>
              </a:pr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100"/>
              </a:p>
            </p:txBody>
          </p:sp>
          <p:sp>
            <p:nvSpPr>
              <p:cNvPr id="77" name="Shape 38821"/>
              <p:cNvSpPr/>
              <p:nvPr/>
            </p:nvSpPr>
            <p:spPr>
              <a:xfrm>
                <a:off x="37567" y="0"/>
                <a:ext cx="144491" cy="501970"/>
              </a:xfrm>
              <a:prstGeom prst="roundRect">
                <a:avLst>
                  <a:gd name="adj" fmla="val 50000"/>
                </a:avLst>
              </a:prstGeom>
              <a:solidFill>
                <a:srgbClr val="E5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100"/>
              </a:p>
            </p:txBody>
          </p:sp>
        </p:grpSp>
        <p:grpSp>
          <p:nvGrpSpPr>
            <p:cNvPr id="49" name="Group 38825"/>
            <p:cNvGrpSpPr/>
            <p:nvPr/>
          </p:nvGrpSpPr>
          <p:grpSpPr>
            <a:xfrm>
              <a:off x="692251" y="0"/>
              <a:ext cx="219626" cy="568929"/>
              <a:chOff x="0" y="0"/>
              <a:chExt cx="219625" cy="568928"/>
            </a:xfrm>
          </p:grpSpPr>
          <p:sp>
            <p:nvSpPr>
              <p:cNvPr id="74" name="Shape 38823"/>
              <p:cNvSpPr/>
              <p:nvPr/>
            </p:nvSpPr>
            <p:spPr>
              <a:xfrm>
                <a:off x="0" y="349302"/>
                <a:ext cx="219626" cy="219627"/>
              </a:xfrm>
              <a:prstGeom prst="ellipse">
                <a:avLst/>
              </a:pr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100"/>
              </a:p>
            </p:txBody>
          </p:sp>
          <p:sp>
            <p:nvSpPr>
              <p:cNvPr id="75" name="Shape 38824"/>
              <p:cNvSpPr/>
              <p:nvPr/>
            </p:nvSpPr>
            <p:spPr>
              <a:xfrm>
                <a:off x="37568" y="0"/>
                <a:ext cx="144490" cy="501970"/>
              </a:xfrm>
              <a:prstGeom prst="roundRect">
                <a:avLst>
                  <a:gd name="adj" fmla="val 50000"/>
                </a:avLst>
              </a:prstGeom>
              <a:solidFill>
                <a:srgbClr val="E5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100"/>
              </a:p>
            </p:txBody>
          </p:sp>
        </p:grpSp>
        <p:grpSp>
          <p:nvGrpSpPr>
            <p:cNvPr id="50" name="Group 38828"/>
            <p:cNvGrpSpPr/>
            <p:nvPr/>
          </p:nvGrpSpPr>
          <p:grpSpPr>
            <a:xfrm>
              <a:off x="1038377" y="0"/>
              <a:ext cx="219626" cy="568929"/>
              <a:chOff x="0" y="0"/>
              <a:chExt cx="219625" cy="568928"/>
            </a:xfrm>
          </p:grpSpPr>
          <p:sp>
            <p:nvSpPr>
              <p:cNvPr id="72" name="Shape 38826"/>
              <p:cNvSpPr/>
              <p:nvPr/>
            </p:nvSpPr>
            <p:spPr>
              <a:xfrm>
                <a:off x="0" y="349302"/>
                <a:ext cx="219626" cy="219627"/>
              </a:xfrm>
              <a:prstGeom prst="ellipse">
                <a:avLst/>
              </a:pr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100"/>
              </a:p>
            </p:txBody>
          </p:sp>
          <p:sp>
            <p:nvSpPr>
              <p:cNvPr id="73" name="Shape 38827"/>
              <p:cNvSpPr/>
              <p:nvPr/>
            </p:nvSpPr>
            <p:spPr>
              <a:xfrm>
                <a:off x="37568" y="0"/>
                <a:ext cx="144490" cy="501970"/>
              </a:xfrm>
              <a:prstGeom prst="roundRect">
                <a:avLst>
                  <a:gd name="adj" fmla="val 50000"/>
                </a:avLst>
              </a:prstGeom>
              <a:solidFill>
                <a:srgbClr val="E5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100"/>
              </a:p>
            </p:txBody>
          </p:sp>
        </p:grpSp>
        <p:grpSp>
          <p:nvGrpSpPr>
            <p:cNvPr id="51" name="Group 38831"/>
            <p:cNvGrpSpPr/>
            <p:nvPr/>
          </p:nvGrpSpPr>
          <p:grpSpPr>
            <a:xfrm>
              <a:off x="1384503" y="0"/>
              <a:ext cx="219626" cy="568929"/>
              <a:chOff x="0" y="0"/>
              <a:chExt cx="219625" cy="568928"/>
            </a:xfrm>
          </p:grpSpPr>
          <p:sp>
            <p:nvSpPr>
              <p:cNvPr id="70" name="Shape 38829"/>
              <p:cNvSpPr/>
              <p:nvPr/>
            </p:nvSpPr>
            <p:spPr>
              <a:xfrm>
                <a:off x="0" y="349302"/>
                <a:ext cx="219626" cy="219627"/>
              </a:xfrm>
              <a:prstGeom prst="ellipse">
                <a:avLst/>
              </a:pr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100"/>
              </a:p>
            </p:txBody>
          </p:sp>
          <p:sp>
            <p:nvSpPr>
              <p:cNvPr id="71" name="Shape 38830"/>
              <p:cNvSpPr/>
              <p:nvPr/>
            </p:nvSpPr>
            <p:spPr>
              <a:xfrm>
                <a:off x="37568" y="0"/>
                <a:ext cx="144490" cy="501970"/>
              </a:xfrm>
              <a:prstGeom prst="roundRect">
                <a:avLst>
                  <a:gd name="adj" fmla="val 50000"/>
                </a:avLst>
              </a:prstGeom>
              <a:solidFill>
                <a:srgbClr val="E5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100"/>
              </a:p>
            </p:txBody>
          </p:sp>
        </p:grpSp>
        <p:grpSp>
          <p:nvGrpSpPr>
            <p:cNvPr id="52" name="Group 38834"/>
            <p:cNvGrpSpPr/>
            <p:nvPr/>
          </p:nvGrpSpPr>
          <p:grpSpPr>
            <a:xfrm>
              <a:off x="1730628" y="0"/>
              <a:ext cx="219627" cy="568929"/>
              <a:chOff x="0" y="0"/>
              <a:chExt cx="219625" cy="568928"/>
            </a:xfrm>
          </p:grpSpPr>
          <p:sp>
            <p:nvSpPr>
              <p:cNvPr id="68" name="Shape 38832"/>
              <p:cNvSpPr/>
              <p:nvPr/>
            </p:nvSpPr>
            <p:spPr>
              <a:xfrm>
                <a:off x="0" y="349302"/>
                <a:ext cx="219626" cy="219627"/>
              </a:xfrm>
              <a:prstGeom prst="ellipse">
                <a:avLst/>
              </a:pr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100"/>
              </a:p>
            </p:txBody>
          </p:sp>
          <p:sp>
            <p:nvSpPr>
              <p:cNvPr id="69" name="Shape 38833"/>
              <p:cNvSpPr/>
              <p:nvPr/>
            </p:nvSpPr>
            <p:spPr>
              <a:xfrm>
                <a:off x="37568" y="0"/>
                <a:ext cx="144491" cy="501970"/>
              </a:xfrm>
              <a:prstGeom prst="roundRect">
                <a:avLst>
                  <a:gd name="adj" fmla="val 50000"/>
                </a:avLst>
              </a:prstGeom>
              <a:solidFill>
                <a:srgbClr val="E5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100"/>
              </a:p>
            </p:txBody>
          </p:sp>
        </p:grpSp>
        <p:grpSp>
          <p:nvGrpSpPr>
            <p:cNvPr id="53" name="Group 38837"/>
            <p:cNvGrpSpPr/>
            <p:nvPr/>
          </p:nvGrpSpPr>
          <p:grpSpPr>
            <a:xfrm>
              <a:off x="2076754" y="0"/>
              <a:ext cx="219626" cy="568929"/>
              <a:chOff x="0" y="0"/>
              <a:chExt cx="219625" cy="568928"/>
            </a:xfrm>
          </p:grpSpPr>
          <p:sp>
            <p:nvSpPr>
              <p:cNvPr id="66" name="Shape 38835"/>
              <p:cNvSpPr/>
              <p:nvPr/>
            </p:nvSpPr>
            <p:spPr>
              <a:xfrm>
                <a:off x="0" y="349302"/>
                <a:ext cx="219626" cy="219627"/>
              </a:xfrm>
              <a:prstGeom prst="ellipse">
                <a:avLst/>
              </a:pr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100"/>
              </a:p>
            </p:txBody>
          </p:sp>
          <p:sp>
            <p:nvSpPr>
              <p:cNvPr id="67" name="Shape 38836"/>
              <p:cNvSpPr/>
              <p:nvPr/>
            </p:nvSpPr>
            <p:spPr>
              <a:xfrm>
                <a:off x="37568" y="0"/>
                <a:ext cx="144490" cy="501970"/>
              </a:xfrm>
              <a:prstGeom prst="roundRect">
                <a:avLst>
                  <a:gd name="adj" fmla="val 50000"/>
                </a:avLst>
              </a:prstGeom>
              <a:solidFill>
                <a:srgbClr val="E5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100"/>
              </a:p>
            </p:txBody>
          </p:sp>
        </p:grpSp>
        <p:grpSp>
          <p:nvGrpSpPr>
            <p:cNvPr id="54" name="Group 38840"/>
            <p:cNvGrpSpPr/>
            <p:nvPr/>
          </p:nvGrpSpPr>
          <p:grpSpPr>
            <a:xfrm>
              <a:off x="2422880" y="0"/>
              <a:ext cx="219626" cy="568929"/>
              <a:chOff x="0" y="0"/>
              <a:chExt cx="219625" cy="568928"/>
            </a:xfrm>
          </p:grpSpPr>
          <p:sp>
            <p:nvSpPr>
              <p:cNvPr id="64" name="Shape 38838"/>
              <p:cNvSpPr/>
              <p:nvPr/>
            </p:nvSpPr>
            <p:spPr>
              <a:xfrm>
                <a:off x="0" y="349302"/>
                <a:ext cx="219626" cy="219627"/>
              </a:xfrm>
              <a:prstGeom prst="ellipse">
                <a:avLst/>
              </a:pr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100"/>
              </a:p>
            </p:txBody>
          </p:sp>
          <p:sp>
            <p:nvSpPr>
              <p:cNvPr id="65" name="Shape 38839"/>
              <p:cNvSpPr/>
              <p:nvPr/>
            </p:nvSpPr>
            <p:spPr>
              <a:xfrm>
                <a:off x="37568" y="0"/>
                <a:ext cx="144490" cy="501970"/>
              </a:xfrm>
              <a:prstGeom prst="roundRect">
                <a:avLst>
                  <a:gd name="adj" fmla="val 50000"/>
                </a:avLst>
              </a:prstGeom>
              <a:solidFill>
                <a:srgbClr val="E5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100"/>
              </a:p>
            </p:txBody>
          </p:sp>
        </p:grpSp>
        <p:grpSp>
          <p:nvGrpSpPr>
            <p:cNvPr id="55" name="Group 38843"/>
            <p:cNvGrpSpPr/>
            <p:nvPr/>
          </p:nvGrpSpPr>
          <p:grpSpPr>
            <a:xfrm>
              <a:off x="0" y="0"/>
              <a:ext cx="219626" cy="568929"/>
              <a:chOff x="0" y="0"/>
              <a:chExt cx="219625" cy="568928"/>
            </a:xfrm>
          </p:grpSpPr>
          <p:sp>
            <p:nvSpPr>
              <p:cNvPr id="62" name="Shape 38841"/>
              <p:cNvSpPr/>
              <p:nvPr/>
            </p:nvSpPr>
            <p:spPr>
              <a:xfrm>
                <a:off x="0" y="349302"/>
                <a:ext cx="219626" cy="219627"/>
              </a:xfrm>
              <a:prstGeom prst="ellipse">
                <a:avLst/>
              </a:pr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100"/>
              </a:p>
            </p:txBody>
          </p:sp>
          <p:sp>
            <p:nvSpPr>
              <p:cNvPr id="63" name="Shape 38842"/>
              <p:cNvSpPr/>
              <p:nvPr/>
            </p:nvSpPr>
            <p:spPr>
              <a:xfrm>
                <a:off x="37568" y="0"/>
                <a:ext cx="144490" cy="501970"/>
              </a:xfrm>
              <a:prstGeom prst="roundRect">
                <a:avLst>
                  <a:gd name="adj" fmla="val 50000"/>
                </a:avLst>
              </a:prstGeom>
              <a:solidFill>
                <a:srgbClr val="E5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100"/>
              </a:p>
            </p:txBody>
          </p:sp>
        </p:grpSp>
        <p:grpSp>
          <p:nvGrpSpPr>
            <p:cNvPr id="56" name="Group 38846"/>
            <p:cNvGrpSpPr/>
            <p:nvPr/>
          </p:nvGrpSpPr>
          <p:grpSpPr>
            <a:xfrm>
              <a:off x="3115131" y="0"/>
              <a:ext cx="219627" cy="568929"/>
              <a:chOff x="0" y="0"/>
              <a:chExt cx="219625" cy="568928"/>
            </a:xfrm>
          </p:grpSpPr>
          <p:sp>
            <p:nvSpPr>
              <p:cNvPr id="60" name="Shape 38844"/>
              <p:cNvSpPr/>
              <p:nvPr/>
            </p:nvSpPr>
            <p:spPr>
              <a:xfrm>
                <a:off x="0" y="349302"/>
                <a:ext cx="219626" cy="219627"/>
              </a:xfrm>
              <a:prstGeom prst="ellipse">
                <a:avLst/>
              </a:pr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100"/>
              </a:p>
            </p:txBody>
          </p:sp>
          <p:sp>
            <p:nvSpPr>
              <p:cNvPr id="61" name="Shape 38845"/>
              <p:cNvSpPr/>
              <p:nvPr/>
            </p:nvSpPr>
            <p:spPr>
              <a:xfrm>
                <a:off x="37568" y="0"/>
                <a:ext cx="144491" cy="501970"/>
              </a:xfrm>
              <a:prstGeom prst="roundRect">
                <a:avLst>
                  <a:gd name="adj" fmla="val 50000"/>
                </a:avLst>
              </a:prstGeom>
              <a:solidFill>
                <a:srgbClr val="E5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100"/>
              </a:p>
            </p:txBody>
          </p:sp>
        </p:grpSp>
        <p:grpSp>
          <p:nvGrpSpPr>
            <p:cNvPr id="57" name="Group 38849"/>
            <p:cNvGrpSpPr/>
            <p:nvPr/>
          </p:nvGrpSpPr>
          <p:grpSpPr>
            <a:xfrm>
              <a:off x="2769006" y="0"/>
              <a:ext cx="219626" cy="568929"/>
              <a:chOff x="0" y="0"/>
              <a:chExt cx="219625" cy="568928"/>
            </a:xfrm>
          </p:grpSpPr>
          <p:sp>
            <p:nvSpPr>
              <p:cNvPr id="58" name="Shape 38847"/>
              <p:cNvSpPr/>
              <p:nvPr/>
            </p:nvSpPr>
            <p:spPr>
              <a:xfrm>
                <a:off x="0" y="349302"/>
                <a:ext cx="219626" cy="219627"/>
              </a:xfrm>
              <a:prstGeom prst="ellipse">
                <a:avLst/>
              </a:pr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100"/>
              </a:p>
            </p:txBody>
          </p:sp>
          <p:sp>
            <p:nvSpPr>
              <p:cNvPr id="59" name="Shape 38848"/>
              <p:cNvSpPr/>
              <p:nvPr/>
            </p:nvSpPr>
            <p:spPr>
              <a:xfrm>
                <a:off x="37568" y="0"/>
                <a:ext cx="144491" cy="501970"/>
              </a:xfrm>
              <a:prstGeom prst="roundRect">
                <a:avLst>
                  <a:gd name="adj" fmla="val 50000"/>
                </a:avLst>
              </a:prstGeom>
              <a:solidFill>
                <a:srgbClr val="E5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1100"/>
              </a:p>
            </p:txBody>
          </p:sp>
        </p:grpSp>
      </p:grpSp>
      <p:sp>
        <p:nvSpPr>
          <p:cNvPr id="37" name="Shape 38858"/>
          <p:cNvSpPr/>
          <p:nvPr/>
        </p:nvSpPr>
        <p:spPr>
          <a:xfrm>
            <a:off x="6521222" y="1890136"/>
            <a:ext cx="1987666" cy="4025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956"/>
                </a:lnTo>
                <a:lnTo>
                  <a:pt x="21600" y="20644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9B9B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100"/>
          </a:p>
        </p:txBody>
      </p:sp>
      <p:sp>
        <p:nvSpPr>
          <p:cNvPr id="38" name="Shape 38859"/>
          <p:cNvSpPr/>
          <p:nvPr/>
        </p:nvSpPr>
        <p:spPr>
          <a:xfrm flipH="1">
            <a:off x="8508886" y="1890136"/>
            <a:ext cx="1987666" cy="4025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956"/>
                </a:lnTo>
                <a:lnTo>
                  <a:pt x="21600" y="20644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100"/>
          </a:p>
        </p:txBody>
      </p:sp>
      <p:sp>
        <p:nvSpPr>
          <p:cNvPr id="39" name="Shape 38860"/>
          <p:cNvSpPr/>
          <p:nvPr/>
        </p:nvSpPr>
        <p:spPr>
          <a:xfrm flipH="1">
            <a:off x="4533557" y="1890136"/>
            <a:ext cx="1987665" cy="40253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956"/>
                </a:lnTo>
                <a:lnTo>
                  <a:pt x="21600" y="20644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5E5E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100"/>
          </a:p>
        </p:txBody>
      </p:sp>
      <p:sp>
        <p:nvSpPr>
          <p:cNvPr id="86" name="矩形 85"/>
          <p:cNvSpPr/>
          <p:nvPr/>
        </p:nvSpPr>
        <p:spPr>
          <a:xfrm>
            <a:off x="1819463" y="2778914"/>
            <a:ext cx="3378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bg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缜密推演，专业信服</a:t>
            </a:r>
            <a:endParaRPr lang="zh-CN" altLang="en-US" sz="2000" dirty="0">
              <a:solidFill>
                <a:schemeClr val="bg2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827083" y="3258748"/>
            <a:ext cx="2676082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我们整合了多方优势资源，建立了一支由从业十年以上的资深人士组成的核心创作执行团队。致力于成为一家集全案策划、</a:t>
            </a: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lang="zh-CN" altLang="en-US" sz="11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定制、视频制作、动画设计、书籍画册设计、企业形象设计等为一体的综合性广告传媒公司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81" name="直接连接符 80"/>
          <p:cNvCxnSpPr/>
          <p:nvPr/>
        </p:nvCxnSpPr>
        <p:spPr>
          <a:xfrm>
            <a:off x="1934647" y="4864100"/>
            <a:ext cx="664103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2588"/>
          <p:cNvSpPr txBox="1">
            <a:spLocks noChangeArrowheads="1"/>
          </p:cNvSpPr>
          <p:nvPr/>
        </p:nvSpPr>
        <p:spPr bwMode="auto">
          <a:xfrm>
            <a:off x="4558518" y="3969730"/>
            <a:ext cx="1892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PPT / KEYNOTE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09" name="TextBox 2589"/>
          <p:cNvSpPr txBox="1"/>
          <p:nvPr/>
        </p:nvSpPr>
        <p:spPr>
          <a:xfrm>
            <a:off x="4597222" y="4292221"/>
            <a:ext cx="18146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以上的资深人士组成的核心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创作执行团队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1" name="TextBox 2588"/>
          <p:cNvSpPr txBox="1">
            <a:spLocks noChangeArrowheads="1"/>
          </p:cNvSpPr>
          <p:nvPr/>
        </p:nvSpPr>
        <p:spPr bwMode="auto">
          <a:xfrm>
            <a:off x="6599213" y="3969730"/>
            <a:ext cx="1892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书籍画册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12" name="TextBox 2589"/>
          <p:cNvSpPr txBox="1"/>
          <p:nvPr/>
        </p:nvSpPr>
        <p:spPr>
          <a:xfrm>
            <a:off x="6637917" y="4292221"/>
            <a:ext cx="18146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以上的资深人士组成的核心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创作执行团队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4" name="TextBox 2588"/>
          <p:cNvSpPr txBox="1">
            <a:spLocks noChangeArrowheads="1"/>
          </p:cNvSpPr>
          <p:nvPr/>
        </p:nvSpPr>
        <p:spPr bwMode="auto">
          <a:xfrm>
            <a:off x="8514457" y="3969730"/>
            <a:ext cx="1892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添加标题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15" name="TextBox 2589"/>
          <p:cNvSpPr txBox="1"/>
          <p:nvPr/>
        </p:nvSpPr>
        <p:spPr>
          <a:xfrm>
            <a:off x="8553161" y="4292221"/>
            <a:ext cx="181461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以上的资深人士组成的核心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创作执行团队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5102044" y="2959449"/>
            <a:ext cx="804970" cy="804970"/>
            <a:chOff x="5065451" y="2441339"/>
            <a:chExt cx="804970" cy="804970"/>
          </a:xfrm>
        </p:grpSpPr>
        <p:grpSp>
          <p:nvGrpSpPr>
            <p:cNvPr id="122" name="组合 121"/>
            <p:cNvGrpSpPr/>
            <p:nvPr/>
          </p:nvGrpSpPr>
          <p:grpSpPr>
            <a:xfrm>
              <a:off x="5065451" y="2441339"/>
              <a:ext cx="804970" cy="804970"/>
              <a:chOff x="924580" y="3357000"/>
              <a:chExt cx="622470" cy="622470"/>
            </a:xfrm>
          </p:grpSpPr>
          <p:sp>
            <p:nvSpPr>
              <p:cNvPr id="123" name="Oval 5"/>
              <p:cNvSpPr/>
              <p:nvPr/>
            </p:nvSpPr>
            <p:spPr>
              <a:xfrm>
                <a:off x="924580" y="3357000"/>
                <a:ext cx="622470" cy="622470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endParaRPr lang="en-IN" sz="900" dirty="0">
                  <a:solidFill>
                    <a:prstClr val="white">
                      <a:lumMod val="95000"/>
                    </a:prstClr>
                  </a:solidFill>
                  <a:latin typeface="Justus oldstyle"/>
                </a:endParaRPr>
              </a:p>
            </p:txBody>
          </p:sp>
          <p:sp>
            <p:nvSpPr>
              <p:cNvPr id="124" name="Oval 52"/>
              <p:cNvSpPr/>
              <p:nvPr/>
            </p:nvSpPr>
            <p:spPr>
              <a:xfrm>
                <a:off x="988702" y="3421122"/>
                <a:ext cx="494227" cy="49422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165100" algn="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en-IN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41" name="Freeform 1035"/>
            <p:cNvSpPr>
              <a:spLocks noEditPoints="1"/>
            </p:cNvSpPr>
            <p:nvPr/>
          </p:nvSpPr>
          <p:spPr bwMode="auto">
            <a:xfrm>
              <a:off x="5336094" y="2705988"/>
              <a:ext cx="263685" cy="275672"/>
            </a:xfrm>
            <a:custGeom>
              <a:avLst/>
              <a:gdLst>
                <a:gd name="T0" fmla="*/ 5 w 173"/>
                <a:gd name="T1" fmla="*/ 174 h 181"/>
                <a:gd name="T2" fmla="*/ 70 w 173"/>
                <a:gd name="T3" fmla="*/ 166 h 181"/>
                <a:gd name="T4" fmla="*/ 29 w 173"/>
                <a:gd name="T5" fmla="*/ 146 h 181"/>
                <a:gd name="T6" fmla="*/ 3 w 173"/>
                <a:gd name="T7" fmla="*/ 122 h 181"/>
                <a:gd name="T8" fmla="*/ 24 w 173"/>
                <a:gd name="T9" fmla="*/ 90 h 181"/>
                <a:gd name="T10" fmla="*/ 70 w 173"/>
                <a:gd name="T11" fmla="*/ 88 h 181"/>
                <a:gd name="T12" fmla="*/ 30 w 173"/>
                <a:gd name="T13" fmla="*/ 73 h 181"/>
                <a:gd name="T14" fmla="*/ 23 w 173"/>
                <a:gd name="T15" fmla="*/ 66 h 181"/>
                <a:gd name="T16" fmla="*/ 30 w 173"/>
                <a:gd name="T17" fmla="*/ 15 h 181"/>
                <a:gd name="T18" fmla="*/ 70 w 173"/>
                <a:gd name="T19" fmla="*/ 15 h 181"/>
                <a:gd name="T20" fmla="*/ 74 w 173"/>
                <a:gd name="T21" fmla="*/ 0 h 181"/>
                <a:gd name="T22" fmla="*/ 98 w 173"/>
                <a:gd name="T23" fmla="*/ 0 h 181"/>
                <a:gd name="T24" fmla="*/ 102 w 173"/>
                <a:gd name="T25" fmla="*/ 4 h 181"/>
                <a:gd name="T26" fmla="*/ 143 w 173"/>
                <a:gd name="T27" fmla="*/ 15 h 181"/>
                <a:gd name="T28" fmla="*/ 170 w 173"/>
                <a:gd name="T29" fmla="*/ 39 h 181"/>
                <a:gd name="T30" fmla="*/ 170 w 173"/>
                <a:gd name="T31" fmla="*/ 49 h 181"/>
                <a:gd name="T32" fmla="*/ 143 w 173"/>
                <a:gd name="T33" fmla="*/ 73 h 181"/>
                <a:gd name="T34" fmla="*/ 102 w 173"/>
                <a:gd name="T35" fmla="*/ 73 h 181"/>
                <a:gd name="T36" fmla="*/ 142 w 173"/>
                <a:gd name="T37" fmla="*/ 88 h 181"/>
                <a:gd name="T38" fmla="*/ 149 w 173"/>
                <a:gd name="T39" fmla="*/ 95 h 181"/>
                <a:gd name="T40" fmla="*/ 149 w 173"/>
                <a:gd name="T41" fmla="*/ 138 h 181"/>
                <a:gd name="T42" fmla="*/ 102 w 173"/>
                <a:gd name="T43" fmla="*/ 146 h 181"/>
                <a:gd name="T44" fmla="*/ 161 w 173"/>
                <a:gd name="T45" fmla="*/ 166 h 181"/>
                <a:gd name="T46" fmla="*/ 161 w 173"/>
                <a:gd name="T47" fmla="*/ 181 h 181"/>
                <a:gd name="T48" fmla="*/ 79 w 173"/>
                <a:gd name="T49" fmla="*/ 166 h 181"/>
                <a:gd name="T50" fmla="*/ 94 w 173"/>
                <a:gd name="T51" fmla="*/ 166 h 181"/>
                <a:gd name="T52" fmla="*/ 79 w 173"/>
                <a:gd name="T53" fmla="*/ 146 h 181"/>
                <a:gd name="T54" fmla="*/ 94 w 173"/>
                <a:gd name="T55" fmla="*/ 8 h 181"/>
                <a:gd name="T56" fmla="*/ 79 w 173"/>
                <a:gd name="T57" fmla="*/ 8 h 181"/>
                <a:gd name="T58" fmla="*/ 94 w 173"/>
                <a:gd name="T59" fmla="*/ 15 h 181"/>
                <a:gd name="T60" fmla="*/ 94 w 173"/>
                <a:gd name="T61" fmla="*/ 88 h 181"/>
                <a:gd name="T62" fmla="*/ 94 w 173"/>
                <a:gd name="T63" fmla="*/ 73 h 181"/>
                <a:gd name="T64" fmla="*/ 79 w 173"/>
                <a:gd name="T65" fmla="*/ 88 h 181"/>
                <a:gd name="T66" fmla="*/ 140 w 173"/>
                <a:gd name="T67" fmla="*/ 29 h 181"/>
                <a:gd name="T68" fmla="*/ 37 w 173"/>
                <a:gd name="T69" fmla="*/ 29 h 181"/>
                <a:gd name="T70" fmla="*/ 140 w 173"/>
                <a:gd name="T71" fmla="*/ 59 h 181"/>
                <a:gd name="T72" fmla="*/ 140 w 173"/>
                <a:gd name="T73" fmla="*/ 29 h 181"/>
                <a:gd name="T74" fmla="*/ 135 w 173"/>
                <a:gd name="T75" fmla="*/ 102 h 181"/>
                <a:gd name="T76" fmla="*/ 18 w 173"/>
                <a:gd name="T77" fmla="*/ 117 h 181"/>
                <a:gd name="T78" fmla="*/ 135 w 173"/>
                <a:gd name="T79" fmla="*/ 1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3" h="181">
                  <a:moveTo>
                    <a:pt x="12" y="181"/>
                  </a:moveTo>
                  <a:cubicBezTo>
                    <a:pt x="8" y="181"/>
                    <a:pt x="5" y="177"/>
                    <a:pt x="5" y="174"/>
                  </a:cubicBezTo>
                  <a:cubicBezTo>
                    <a:pt x="5" y="170"/>
                    <a:pt x="8" y="166"/>
                    <a:pt x="12" y="166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70" y="146"/>
                    <a:pt x="70" y="146"/>
                    <a:pt x="70" y="146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8" y="146"/>
                    <a:pt x="26" y="145"/>
                    <a:pt x="25" y="143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0" y="119"/>
                    <a:pt x="0" y="114"/>
                    <a:pt x="3" y="112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25" y="89"/>
                    <a:pt x="27" y="88"/>
                    <a:pt x="29" y="88"/>
                  </a:cubicBezTo>
                  <a:cubicBezTo>
                    <a:pt x="70" y="88"/>
                    <a:pt x="70" y="88"/>
                    <a:pt x="70" y="88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26" y="73"/>
                    <a:pt x="23" y="70"/>
                    <a:pt x="23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18"/>
                    <a:pt x="26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2"/>
                    <a:pt x="72" y="0"/>
                    <a:pt x="74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1" y="0"/>
                    <a:pt x="102" y="2"/>
                    <a:pt x="102" y="4"/>
                  </a:cubicBezTo>
                  <a:cubicBezTo>
                    <a:pt x="102" y="4"/>
                    <a:pt x="102" y="4"/>
                    <a:pt x="102" y="4"/>
                  </a:cubicBezTo>
                  <a:cubicBezTo>
                    <a:pt x="102" y="15"/>
                    <a:pt x="102" y="15"/>
                    <a:pt x="102" y="15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5" y="15"/>
                    <a:pt x="147" y="16"/>
                    <a:pt x="148" y="17"/>
                  </a:cubicBezTo>
                  <a:cubicBezTo>
                    <a:pt x="170" y="39"/>
                    <a:pt x="170" y="39"/>
                    <a:pt x="170" y="39"/>
                  </a:cubicBezTo>
                  <a:cubicBezTo>
                    <a:pt x="173" y="42"/>
                    <a:pt x="173" y="46"/>
                    <a:pt x="170" y="49"/>
                  </a:cubicBezTo>
                  <a:cubicBezTo>
                    <a:pt x="170" y="49"/>
                    <a:pt x="170" y="49"/>
                    <a:pt x="170" y="49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7" y="72"/>
                    <a:pt x="145" y="73"/>
                    <a:pt x="143" y="7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42" y="88"/>
                    <a:pt x="142" y="88"/>
                    <a:pt x="142" y="88"/>
                  </a:cubicBezTo>
                  <a:cubicBezTo>
                    <a:pt x="142" y="88"/>
                    <a:pt x="142" y="88"/>
                    <a:pt x="142" y="88"/>
                  </a:cubicBezTo>
                  <a:cubicBezTo>
                    <a:pt x="146" y="88"/>
                    <a:pt x="149" y="91"/>
                    <a:pt x="149" y="95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49" y="138"/>
                    <a:pt x="149" y="138"/>
                    <a:pt x="149" y="138"/>
                  </a:cubicBezTo>
                  <a:cubicBezTo>
                    <a:pt x="149" y="142"/>
                    <a:pt x="146" y="146"/>
                    <a:pt x="142" y="146"/>
                  </a:cubicBezTo>
                  <a:cubicBezTo>
                    <a:pt x="102" y="146"/>
                    <a:pt x="102" y="146"/>
                    <a:pt x="102" y="146"/>
                  </a:cubicBezTo>
                  <a:cubicBezTo>
                    <a:pt x="102" y="166"/>
                    <a:pt x="102" y="166"/>
                    <a:pt x="102" y="166"/>
                  </a:cubicBezTo>
                  <a:cubicBezTo>
                    <a:pt x="161" y="166"/>
                    <a:pt x="161" y="166"/>
                    <a:pt x="161" y="166"/>
                  </a:cubicBezTo>
                  <a:cubicBezTo>
                    <a:pt x="165" y="166"/>
                    <a:pt x="168" y="170"/>
                    <a:pt x="168" y="174"/>
                  </a:cubicBezTo>
                  <a:cubicBezTo>
                    <a:pt x="168" y="177"/>
                    <a:pt x="165" y="181"/>
                    <a:pt x="161" y="181"/>
                  </a:cubicBezTo>
                  <a:cubicBezTo>
                    <a:pt x="12" y="181"/>
                    <a:pt x="12" y="181"/>
                    <a:pt x="12" y="181"/>
                  </a:cubicBezTo>
                  <a:close/>
                  <a:moveTo>
                    <a:pt x="79" y="166"/>
                  </a:moveTo>
                  <a:cubicBezTo>
                    <a:pt x="79" y="166"/>
                    <a:pt x="79" y="166"/>
                    <a:pt x="79" y="166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79" y="146"/>
                    <a:pt x="79" y="146"/>
                    <a:pt x="79" y="146"/>
                  </a:cubicBezTo>
                  <a:cubicBezTo>
                    <a:pt x="79" y="166"/>
                    <a:pt x="79" y="166"/>
                    <a:pt x="79" y="166"/>
                  </a:cubicBezTo>
                  <a:close/>
                  <a:moveTo>
                    <a:pt x="94" y="8"/>
                  </a:moveTo>
                  <a:cubicBezTo>
                    <a:pt x="94" y="8"/>
                    <a:pt x="94" y="8"/>
                    <a:pt x="94" y="8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94" y="15"/>
                    <a:pt x="94" y="15"/>
                    <a:pt x="94" y="15"/>
                  </a:cubicBezTo>
                  <a:cubicBezTo>
                    <a:pt x="94" y="8"/>
                    <a:pt x="94" y="8"/>
                    <a:pt x="94" y="8"/>
                  </a:cubicBezTo>
                  <a:close/>
                  <a:moveTo>
                    <a:pt x="94" y="88"/>
                  </a:moveTo>
                  <a:cubicBezTo>
                    <a:pt x="94" y="88"/>
                    <a:pt x="94" y="88"/>
                    <a:pt x="94" y="88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9" y="88"/>
                    <a:pt x="79" y="88"/>
                    <a:pt x="79" y="88"/>
                  </a:cubicBezTo>
                  <a:cubicBezTo>
                    <a:pt x="94" y="88"/>
                    <a:pt x="94" y="88"/>
                    <a:pt x="94" y="88"/>
                  </a:cubicBezTo>
                  <a:close/>
                  <a:moveTo>
                    <a:pt x="140" y="29"/>
                  </a:moveTo>
                  <a:cubicBezTo>
                    <a:pt x="140" y="29"/>
                    <a:pt x="140" y="29"/>
                    <a:pt x="140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59"/>
                    <a:pt x="37" y="59"/>
                    <a:pt x="37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40" y="29"/>
                    <a:pt x="140" y="29"/>
                    <a:pt x="140" y="29"/>
                  </a:cubicBezTo>
                  <a:close/>
                  <a:moveTo>
                    <a:pt x="135" y="102"/>
                  </a:moveTo>
                  <a:cubicBezTo>
                    <a:pt x="135" y="102"/>
                    <a:pt x="135" y="102"/>
                    <a:pt x="135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135" y="131"/>
                    <a:pt x="135" y="131"/>
                    <a:pt x="135" y="131"/>
                  </a:cubicBezTo>
                  <a:cubicBezTo>
                    <a:pt x="135" y="102"/>
                    <a:pt x="135" y="102"/>
                    <a:pt x="135" y="10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7142739" y="2959449"/>
            <a:ext cx="804970" cy="804970"/>
            <a:chOff x="8211573" y="2546221"/>
            <a:chExt cx="804970" cy="804970"/>
          </a:xfrm>
        </p:grpSpPr>
        <p:grpSp>
          <p:nvGrpSpPr>
            <p:cNvPr id="119" name="组合 118"/>
            <p:cNvGrpSpPr/>
            <p:nvPr/>
          </p:nvGrpSpPr>
          <p:grpSpPr>
            <a:xfrm>
              <a:off x="8211573" y="2546221"/>
              <a:ext cx="804970" cy="804970"/>
              <a:chOff x="924580" y="3357000"/>
              <a:chExt cx="622470" cy="622470"/>
            </a:xfrm>
          </p:grpSpPr>
          <p:sp>
            <p:nvSpPr>
              <p:cNvPr id="120" name="Oval 5"/>
              <p:cNvSpPr/>
              <p:nvPr/>
            </p:nvSpPr>
            <p:spPr>
              <a:xfrm>
                <a:off x="924580" y="3357000"/>
                <a:ext cx="622470" cy="622470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endParaRPr lang="en-IN" sz="900" dirty="0">
                  <a:solidFill>
                    <a:prstClr val="white">
                      <a:lumMod val="95000"/>
                    </a:prstClr>
                  </a:solidFill>
                  <a:latin typeface="Justus oldstyle"/>
                </a:endParaRPr>
              </a:p>
            </p:txBody>
          </p:sp>
          <p:sp>
            <p:nvSpPr>
              <p:cNvPr id="121" name="Oval 52"/>
              <p:cNvSpPr/>
              <p:nvPr/>
            </p:nvSpPr>
            <p:spPr>
              <a:xfrm>
                <a:off x="988702" y="3421122"/>
                <a:ext cx="494227" cy="49422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65100" algn="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en-IN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42" name="Freeform 1038"/>
            <p:cNvSpPr>
              <a:spLocks noEditPoints="1"/>
            </p:cNvSpPr>
            <p:nvPr/>
          </p:nvSpPr>
          <p:spPr bwMode="auto">
            <a:xfrm>
              <a:off x="8478221" y="2811869"/>
              <a:ext cx="271675" cy="273674"/>
            </a:xfrm>
            <a:custGeom>
              <a:avLst/>
              <a:gdLst>
                <a:gd name="T0" fmla="*/ 7 w 179"/>
                <a:gd name="T1" fmla="*/ 78 h 179"/>
                <a:gd name="T2" fmla="*/ 78 w 179"/>
                <a:gd name="T3" fmla="*/ 6 h 179"/>
                <a:gd name="T4" fmla="*/ 101 w 179"/>
                <a:gd name="T5" fmla="*/ 6 h 179"/>
                <a:gd name="T6" fmla="*/ 173 w 179"/>
                <a:gd name="T7" fmla="*/ 78 h 179"/>
                <a:gd name="T8" fmla="*/ 173 w 179"/>
                <a:gd name="T9" fmla="*/ 101 h 179"/>
                <a:gd name="T10" fmla="*/ 101 w 179"/>
                <a:gd name="T11" fmla="*/ 173 h 179"/>
                <a:gd name="T12" fmla="*/ 78 w 179"/>
                <a:gd name="T13" fmla="*/ 173 h 179"/>
                <a:gd name="T14" fmla="*/ 7 w 179"/>
                <a:gd name="T15" fmla="*/ 101 h 179"/>
                <a:gd name="T16" fmla="*/ 7 w 179"/>
                <a:gd name="T17" fmla="*/ 78 h 179"/>
                <a:gd name="T18" fmla="*/ 75 w 179"/>
                <a:gd name="T19" fmla="*/ 90 h 179"/>
                <a:gd name="T20" fmla="*/ 75 w 179"/>
                <a:gd name="T21" fmla="*/ 90 h 179"/>
                <a:gd name="T22" fmla="*/ 81 w 179"/>
                <a:gd name="T23" fmla="*/ 90 h 179"/>
                <a:gd name="T24" fmla="*/ 81 w 179"/>
                <a:gd name="T25" fmla="*/ 96 h 179"/>
                <a:gd name="T26" fmla="*/ 68 w 179"/>
                <a:gd name="T27" fmla="*/ 108 h 179"/>
                <a:gd name="T28" fmla="*/ 68 w 179"/>
                <a:gd name="T29" fmla="*/ 108 h 179"/>
                <a:gd name="T30" fmla="*/ 62 w 179"/>
                <a:gd name="T31" fmla="*/ 108 h 179"/>
                <a:gd name="T32" fmla="*/ 62 w 179"/>
                <a:gd name="T33" fmla="*/ 108 h 179"/>
                <a:gd name="T34" fmla="*/ 62 w 179"/>
                <a:gd name="T35" fmla="*/ 108 h 179"/>
                <a:gd name="T36" fmla="*/ 62 w 179"/>
                <a:gd name="T37" fmla="*/ 108 h 179"/>
                <a:gd name="T38" fmla="*/ 49 w 179"/>
                <a:gd name="T39" fmla="*/ 96 h 179"/>
                <a:gd name="T40" fmla="*/ 49 w 179"/>
                <a:gd name="T41" fmla="*/ 90 h 179"/>
                <a:gd name="T42" fmla="*/ 55 w 179"/>
                <a:gd name="T43" fmla="*/ 90 h 179"/>
                <a:gd name="T44" fmla="*/ 61 w 179"/>
                <a:gd name="T45" fmla="*/ 95 h 179"/>
                <a:gd name="T46" fmla="*/ 61 w 179"/>
                <a:gd name="T47" fmla="*/ 79 h 179"/>
                <a:gd name="T48" fmla="*/ 69 w 179"/>
                <a:gd name="T49" fmla="*/ 60 h 179"/>
                <a:gd name="T50" fmla="*/ 69 w 179"/>
                <a:gd name="T51" fmla="*/ 60 h 179"/>
                <a:gd name="T52" fmla="*/ 88 w 179"/>
                <a:gd name="T53" fmla="*/ 52 h 179"/>
                <a:gd name="T54" fmla="*/ 107 w 179"/>
                <a:gd name="T55" fmla="*/ 60 h 179"/>
                <a:gd name="T56" fmla="*/ 107 w 179"/>
                <a:gd name="T57" fmla="*/ 60 h 179"/>
                <a:gd name="T58" fmla="*/ 115 w 179"/>
                <a:gd name="T59" fmla="*/ 79 h 179"/>
                <a:gd name="T60" fmla="*/ 115 w 179"/>
                <a:gd name="T61" fmla="*/ 123 h 179"/>
                <a:gd name="T62" fmla="*/ 111 w 179"/>
                <a:gd name="T63" fmla="*/ 128 h 179"/>
                <a:gd name="T64" fmla="*/ 107 w 179"/>
                <a:gd name="T65" fmla="*/ 123 h 179"/>
                <a:gd name="T66" fmla="*/ 107 w 179"/>
                <a:gd name="T67" fmla="*/ 79 h 179"/>
                <a:gd name="T68" fmla="*/ 101 w 179"/>
                <a:gd name="T69" fmla="*/ 66 h 179"/>
                <a:gd name="T70" fmla="*/ 101 w 179"/>
                <a:gd name="T71" fmla="*/ 66 h 179"/>
                <a:gd name="T72" fmla="*/ 101 w 179"/>
                <a:gd name="T73" fmla="*/ 66 h 179"/>
                <a:gd name="T74" fmla="*/ 88 w 179"/>
                <a:gd name="T75" fmla="*/ 60 h 179"/>
                <a:gd name="T76" fmla="*/ 75 w 179"/>
                <a:gd name="T77" fmla="*/ 66 h 179"/>
                <a:gd name="T78" fmla="*/ 75 w 179"/>
                <a:gd name="T79" fmla="*/ 66 h 179"/>
                <a:gd name="T80" fmla="*/ 69 w 179"/>
                <a:gd name="T81" fmla="*/ 79 h 179"/>
                <a:gd name="T82" fmla="*/ 69 w 179"/>
                <a:gd name="T83" fmla="*/ 95 h 179"/>
                <a:gd name="T84" fmla="*/ 75 w 179"/>
                <a:gd name="T85" fmla="*/ 90 h 179"/>
                <a:gd name="T86" fmla="*/ 88 w 179"/>
                <a:gd name="T87" fmla="*/ 16 h 179"/>
                <a:gd name="T88" fmla="*/ 88 w 179"/>
                <a:gd name="T89" fmla="*/ 16 h 179"/>
                <a:gd name="T90" fmla="*/ 17 w 179"/>
                <a:gd name="T91" fmla="*/ 88 h 179"/>
                <a:gd name="T92" fmla="*/ 17 w 179"/>
                <a:gd name="T93" fmla="*/ 91 h 179"/>
                <a:gd name="T94" fmla="*/ 88 w 179"/>
                <a:gd name="T95" fmla="*/ 163 h 179"/>
                <a:gd name="T96" fmla="*/ 91 w 179"/>
                <a:gd name="T97" fmla="*/ 163 h 179"/>
                <a:gd name="T98" fmla="*/ 163 w 179"/>
                <a:gd name="T99" fmla="*/ 91 h 179"/>
                <a:gd name="T100" fmla="*/ 163 w 179"/>
                <a:gd name="T101" fmla="*/ 88 h 179"/>
                <a:gd name="T102" fmla="*/ 91 w 179"/>
                <a:gd name="T103" fmla="*/ 16 h 179"/>
                <a:gd name="T104" fmla="*/ 88 w 179"/>
                <a:gd name="T105" fmla="*/ 1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9" h="179">
                  <a:moveTo>
                    <a:pt x="7" y="78"/>
                  </a:moveTo>
                  <a:cubicBezTo>
                    <a:pt x="78" y="6"/>
                    <a:pt x="78" y="6"/>
                    <a:pt x="78" y="6"/>
                  </a:cubicBezTo>
                  <a:cubicBezTo>
                    <a:pt x="85" y="0"/>
                    <a:pt x="95" y="0"/>
                    <a:pt x="101" y="6"/>
                  </a:cubicBezTo>
                  <a:cubicBezTo>
                    <a:pt x="173" y="78"/>
                    <a:pt x="173" y="78"/>
                    <a:pt x="173" y="78"/>
                  </a:cubicBezTo>
                  <a:cubicBezTo>
                    <a:pt x="179" y="85"/>
                    <a:pt x="179" y="95"/>
                    <a:pt x="173" y="101"/>
                  </a:cubicBezTo>
                  <a:cubicBezTo>
                    <a:pt x="101" y="173"/>
                    <a:pt x="101" y="173"/>
                    <a:pt x="101" y="173"/>
                  </a:cubicBezTo>
                  <a:cubicBezTo>
                    <a:pt x="95" y="179"/>
                    <a:pt x="85" y="179"/>
                    <a:pt x="78" y="173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0" y="95"/>
                    <a:pt x="0" y="85"/>
                    <a:pt x="7" y="78"/>
                  </a:cubicBezTo>
                  <a:close/>
                  <a:moveTo>
                    <a:pt x="75" y="90"/>
                  </a:moveTo>
                  <a:cubicBezTo>
                    <a:pt x="75" y="90"/>
                    <a:pt x="75" y="90"/>
                    <a:pt x="75" y="90"/>
                  </a:cubicBezTo>
                  <a:cubicBezTo>
                    <a:pt x="76" y="88"/>
                    <a:pt x="79" y="88"/>
                    <a:pt x="81" y="90"/>
                  </a:cubicBezTo>
                  <a:cubicBezTo>
                    <a:pt x="82" y="91"/>
                    <a:pt x="82" y="94"/>
                    <a:pt x="81" y="96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6" y="110"/>
                    <a:pt x="64" y="110"/>
                    <a:pt x="62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7" y="94"/>
                    <a:pt x="47" y="91"/>
                    <a:pt x="49" y="90"/>
                  </a:cubicBezTo>
                  <a:cubicBezTo>
                    <a:pt x="51" y="88"/>
                    <a:pt x="53" y="88"/>
                    <a:pt x="55" y="90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2"/>
                    <a:pt x="64" y="65"/>
                    <a:pt x="69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74" y="55"/>
                    <a:pt x="81" y="52"/>
                    <a:pt x="88" y="52"/>
                  </a:cubicBezTo>
                  <a:cubicBezTo>
                    <a:pt x="95" y="52"/>
                    <a:pt x="102" y="55"/>
                    <a:pt x="107" y="60"/>
                  </a:cubicBezTo>
                  <a:cubicBezTo>
                    <a:pt x="107" y="60"/>
                    <a:pt x="107" y="60"/>
                    <a:pt x="107" y="60"/>
                  </a:cubicBezTo>
                  <a:cubicBezTo>
                    <a:pt x="112" y="65"/>
                    <a:pt x="115" y="72"/>
                    <a:pt x="115" y="79"/>
                  </a:cubicBezTo>
                  <a:cubicBezTo>
                    <a:pt x="115" y="123"/>
                    <a:pt x="115" y="123"/>
                    <a:pt x="115" y="123"/>
                  </a:cubicBezTo>
                  <a:cubicBezTo>
                    <a:pt x="115" y="126"/>
                    <a:pt x="113" y="128"/>
                    <a:pt x="111" y="128"/>
                  </a:cubicBezTo>
                  <a:cubicBezTo>
                    <a:pt x="109" y="128"/>
                    <a:pt x="107" y="126"/>
                    <a:pt x="107" y="123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7" y="74"/>
                    <a:pt x="105" y="69"/>
                    <a:pt x="101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98" y="62"/>
                    <a:pt x="93" y="60"/>
                    <a:pt x="88" y="60"/>
                  </a:cubicBezTo>
                  <a:cubicBezTo>
                    <a:pt x="83" y="60"/>
                    <a:pt x="78" y="62"/>
                    <a:pt x="75" y="66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1" y="69"/>
                    <a:pt x="69" y="74"/>
                    <a:pt x="69" y="79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75" y="90"/>
                    <a:pt x="75" y="90"/>
                    <a:pt x="75" y="90"/>
                  </a:cubicBezTo>
                  <a:close/>
                  <a:moveTo>
                    <a:pt x="88" y="16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6" y="89"/>
                    <a:pt x="16" y="90"/>
                    <a:pt x="17" y="91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89" y="164"/>
                    <a:pt x="91" y="164"/>
                    <a:pt x="91" y="163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4" y="90"/>
                    <a:pt x="164" y="89"/>
                    <a:pt x="163" y="88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89" y="16"/>
                    <a:pt x="88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9057983" y="2959449"/>
            <a:ext cx="804970" cy="804970"/>
            <a:chOff x="11351302" y="2359146"/>
            <a:chExt cx="804970" cy="804970"/>
          </a:xfrm>
        </p:grpSpPr>
        <p:grpSp>
          <p:nvGrpSpPr>
            <p:cNvPr id="125" name="组合 124"/>
            <p:cNvGrpSpPr/>
            <p:nvPr/>
          </p:nvGrpSpPr>
          <p:grpSpPr>
            <a:xfrm>
              <a:off x="11351302" y="2359146"/>
              <a:ext cx="804970" cy="804970"/>
              <a:chOff x="924580" y="3357000"/>
              <a:chExt cx="622470" cy="622470"/>
            </a:xfrm>
          </p:grpSpPr>
          <p:sp>
            <p:nvSpPr>
              <p:cNvPr id="126" name="Oval 5"/>
              <p:cNvSpPr/>
              <p:nvPr/>
            </p:nvSpPr>
            <p:spPr>
              <a:xfrm>
                <a:off x="924580" y="3357000"/>
                <a:ext cx="622470" cy="622470"/>
              </a:xfrm>
              <a:prstGeom prst="ellipse">
                <a:avLst/>
              </a:prstGeom>
              <a:solidFill>
                <a:schemeClr val="bg1">
                  <a:lumMod val="85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>
                <a:normAutofit/>
              </a:bodyPr>
              <a:lstStyle/>
              <a:p>
                <a:pPr algn="ctr"/>
                <a:endParaRPr lang="en-IN" sz="900" dirty="0">
                  <a:solidFill>
                    <a:prstClr val="white">
                      <a:lumMod val="95000"/>
                    </a:prstClr>
                  </a:solidFill>
                  <a:latin typeface="Justus oldstyle"/>
                </a:endParaRPr>
              </a:p>
            </p:txBody>
          </p:sp>
          <p:sp>
            <p:nvSpPr>
              <p:cNvPr id="127" name="Oval 52"/>
              <p:cNvSpPr/>
              <p:nvPr/>
            </p:nvSpPr>
            <p:spPr>
              <a:xfrm>
                <a:off x="988702" y="3421122"/>
                <a:ext cx="494227" cy="494227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165100" algn="l" rotWithShape="0">
                  <a:prstClr val="black">
                    <a:alpha val="2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en-IN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143" name="Freeform 1040"/>
            <p:cNvSpPr>
              <a:spLocks noEditPoints="1"/>
            </p:cNvSpPr>
            <p:nvPr/>
          </p:nvSpPr>
          <p:spPr bwMode="auto">
            <a:xfrm>
              <a:off x="11599971" y="2647767"/>
              <a:ext cx="307632" cy="227728"/>
            </a:xfrm>
            <a:custGeom>
              <a:avLst/>
              <a:gdLst>
                <a:gd name="T0" fmla="*/ 168 w 201"/>
                <a:gd name="T1" fmla="*/ 31 h 149"/>
                <a:gd name="T2" fmla="*/ 175 w 201"/>
                <a:gd name="T3" fmla="*/ 88 h 149"/>
                <a:gd name="T4" fmla="*/ 181 w 201"/>
                <a:gd name="T5" fmla="*/ 91 h 149"/>
                <a:gd name="T6" fmla="*/ 185 w 201"/>
                <a:gd name="T7" fmla="*/ 95 h 149"/>
                <a:gd name="T8" fmla="*/ 197 w 201"/>
                <a:gd name="T9" fmla="*/ 116 h 149"/>
                <a:gd name="T10" fmla="*/ 197 w 201"/>
                <a:gd name="T11" fmla="*/ 124 h 149"/>
                <a:gd name="T12" fmla="*/ 173 w 201"/>
                <a:gd name="T13" fmla="*/ 144 h 149"/>
                <a:gd name="T14" fmla="*/ 165 w 201"/>
                <a:gd name="T15" fmla="*/ 144 h 149"/>
                <a:gd name="T16" fmla="*/ 132 w 201"/>
                <a:gd name="T17" fmla="*/ 124 h 149"/>
                <a:gd name="T18" fmla="*/ 116 w 201"/>
                <a:gd name="T19" fmla="*/ 141 h 149"/>
                <a:gd name="T20" fmla="*/ 75 w 201"/>
                <a:gd name="T21" fmla="*/ 141 h 149"/>
                <a:gd name="T22" fmla="*/ 20 w 201"/>
                <a:gd name="T23" fmla="*/ 104 h 149"/>
                <a:gd name="T24" fmla="*/ 30 w 201"/>
                <a:gd name="T25" fmla="*/ 20 h 149"/>
                <a:gd name="T26" fmla="*/ 168 w 201"/>
                <a:gd name="T27" fmla="*/ 99 h 149"/>
                <a:gd name="T28" fmla="*/ 150 w 201"/>
                <a:gd name="T29" fmla="*/ 116 h 149"/>
                <a:gd name="T30" fmla="*/ 177 w 201"/>
                <a:gd name="T31" fmla="*/ 99 h 149"/>
                <a:gd name="T32" fmla="*/ 81 w 201"/>
                <a:gd name="T33" fmla="*/ 36 h 149"/>
                <a:gd name="T34" fmla="*/ 110 w 201"/>
                <a:gd name="T35" fmla="*/ 36 h 149"/>
                <a:gd name="T36" fmla="*/ 118 w 201"/>
                <a:gd name="T37" fmla="*/ 67 h 149"/>
                <a:gd name="T38" fmla="*/ 81 w 201"/>
                <a:gd name="T39" fmla="*/ 75 h 149"/>
                <a:gd name="T40" fmla="*/ 72 w 201"/>
                <a:gd name="T41" fmla="*/ 45 h 149"/>
                <a:gd name="T42" fmla="*/ 110 w 201"/>
                <a:gd name="T43" fmla="*/ 45 h 149"/>
                <a:gd name="T44" fmla="*/ 81 w 201"/>
                <a:gd name="T45" fmla="*/ 45 h 149"/>
                <a:gd name="T46" fmla="*/ 80 w 201"/>
                <a:gd name="T47" fmla="*/ 45 h 149"/>
                <a:gd name="T48" fmla="*/ 81 w 201"/>
                <a:gd name="T49" fmla="*/ 67 h 149"/>
                <a:gd name="T50" fmla="*/ 81 w 201"/>
                <a:gd name="T51" fmla="*/ 67 h 149"/>
                <a:gd name="T52" fmla="*/ 110 w 201"/>
                <a:gd name="T53" fmla="*/ 67 h 149"/>
                <a:gd name="T54" fmla="*/ 110 w 201"/>
                <a:gd name="T55" fmla="*/ 67 h 149"/>
                <a:gd name="T56" fmla="*/ 110 w 201"/>
                <a:gd name="T57" fmla="*/ 45 h 149"/>
                <a:gd name="T58" fmla="*/ 95 w 201"/>
                <a:gd name="T59" fmla="*/ 110 h 149"/>
                <a:gd name="T60" fmla="*/ 102 w 201"/>
                <a:gd name="T61" fmla="*/ 117 h 149"/>
                <a:gd name="T62" fmla="*/ 88 w 201"/>
                <a:gd name="T63" fmla="*/ 117 h 149"/>
                <a:gd name="T64" fmla="*/ 157 w 201"/>
                <a:gd name="T65" fmla="*/ 39 h 149"/>
                <a:gd name="T66" fmla="*/ 95 w 201"/>
                <a:gd name="T67" fmla="*/ 14 h 149"/>
                <a:gd name="T68" fmla="*/ 14 w 201"/>
                <a:gd name="T69" fmla="*/ 65 h 149"/>
                <a:gd name="T70" fmla="*/ 72 w 201"/>
                <a:gd name="T71" fmla="*/ 114 h 149"/>
                <a:gd name="T72" fmla="*/ 84 w 201"/>
                <a:gd name="T73" fmla="*/ 130 h 149"/>
                <a:gd name="T74" fmla="*/ 107 w 201"/>
                <a:gd name="T75" fmla="*/ 130 h 149"/>
                <a:gd name="T76" fmla="*/ 113 w 201"/>
                <a:gd name="T77" fmla="*/ 120 h 149"/>
                <a:gd name="T78" fmla="*/ 162 w 201"/>
                <a:gd name="T79" fmla="*/ 82 h 149"/>
                <a:gd name="T80" fmla="*/ 157 w 201"/>
                <a:gd name="T81" fmla="*/ 3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1" h="149">
                  <a:moveTo>
                    <a:pt x="95" y="0"/>
                  </a:moveTo>
                  <a:cubicBezTo>
                    <a:pt x="130" y="0"/>
                    <a:pt x="155" y="13"/>
                    <a:pt x="168" y="31"/>
                  </a:cubicBezTo>
                  <a:cubicBezTo>
                    <a:pt x="174" y="39"/>
                    <a:pt x="178" y="49"/>
                    <a:pt x="179" y="59"/>
                  </a:cubicBezTo>
                  <a:cubicBezTo>
                    <a:pt x="180" y="68"/>
                    <a:pt x="179" y="78"/>
                    <a:pt x="175" y="88"/>
                  </a:cubicBezTo>
                  <a:cubicBezTo>
                    <a:pt x="174" y="89"/>
                    <a:pt x="174" y="90"/>
                    <a:pt x="173" y="91"/>
                  </a:cubicBezTo>
                  <a:cubicBezTo>
                    <a:pt x="181" y="91"/>
                    <a:pt x="181" y="91"/>
                    <a:pt x="181" y="91"/>
                  </a:cubicBezTo>
                  <a:cubicBezTo>
                    <a:pt x="183" y="91"/>
                    <a:pt x="185" y="93"/>
                    <a:pt x="185" y="95"/>
                  </a:cubicBezTo>
                  <a:cubicBezTo>
                    <a:pt x="185" y="95"/>
                    <a:pt x="185" y="95"/>
                    <a:pt x="185" y="95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97" y="116"/>
                    <a:pt x="197" y="116"/>
                    <a:pt x="197" y="116"/>
                  </a:cubicBezTo>
                  <a:cubicBezTo>
                    <a:pt x="199" y="116"/>
                    <a:pt x="201" y="118"/>
                    <a:pt x="201" y="120"/>
                  </a:cubicBezTo>
                  <a:cubicBezTo>
                    <a:pt x="201" y="123"/>
                    <a:pt x="199" y="124"/>
                    <a:pt x="197" y="124"/>
                  </a:cubicBezTo>
                  <a:cubicBezTo>
                    <a:pt x="173" y="124"/>
                    <a:pt x="173" y="124"/>
                    <a:pt x="173" y="124"/>
                  </a:cubicBezTo>
                  <a:cubicBezTo>
                    <a:pt x="173" y="144"/>
                    <a:pt x="173" y="144"/>
                    <a:pt x="173" y="144"/>
                  </a:cubicBezTo>
                  <a:cubicBezTo>
                    <a:pt x="173" y="147"/>
                    <a:pt x="172" y="149"/>
                    <a:pt x="169" y="149"/>
                  </a:cubicBezTo>
                  <a:cubicBezTo>
                    <a:pt x="167" y="149"/>
                    <a:pt x="165" y="147"/>
                    <a:pt x="165" y="14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30" y="125"/>
                    <a:pt x="128" y="126"/>
                    <a:pt x="125" y="127"/>
                  </a:cubicBezTo>
                  <a:cubicBezTo>
                    <a:pt x="124" y="132"/>
                    <a:pt x="120" y="137"/>
                    <a:pt x="116" y="141"/>
                  </a:cubicBezTo>
                  <a:cubicBezTo>
                    <a:pt x="110" y="146"/>
                    <a:pt x="103" y="149"/>
                    <a:pt x="95" y="149"/>
                  </a:cubicBezTo>
                  <a:cubicBezTo>
                    <a:pt x="87" y="149"/>
                    <a:pt x="80" y="146"/>
                    <a:pt x="75" y="141"/>
                  </a:cubicBezTo>
                  <a:cubicBezTo>
                    <a:pt x="70" y="137"/>
                    <a:pt x="67" y="132"/>
                    <a:pt x="65" y="126"/>
                  </a:cubicBezTo>
                  <a:cubicBezTo>
                    <a:pt x="48" y="122"/>
                    <a:pt x="32" y="114"/>
                    <a:pt x="20" y="104"/>
                  </a:cubicBezTo>
                  <a:cubicBezTo>
                    <a:pt x="8" y="93"/>
                    <a:pt x="0" y="80"/>
                    <a:pt x="0" y="65"/>
                  </a:cubicBezTo>
                  <a:cubicBezTo>
                    <a:pt x="0" y="47"/>
                    <a:pt x="12" y="31"/>
                    <a:pt x="30" y="20"/>
                  </a:cubicBezTo>
                  <a:cubicBezTo>
                    <a:pt x="48" y="8"/>
                    <a:pt x="72" y="0"/>
                    <a:pt x="95" y="0"/>
                  </a:cubicBezTo>
                  <a:close/>
                  <a:moveTo>
                    <a:pt x="168" y="99"/>
                  </a:moveTo>
                  <a:cubicBezTo>
                    <a:pt x="168" y="99"/>
                    <a:pt x="168" y="99"/>
                    <a:pt x="168" y="99"/>
                  </a:cubicBezTo>
                  <a:cubicBezTo>
                    <a:pt x="163" y="106"/>
                    <a:pt x="157" y="111"/>
                    <a:pt x="150" y="116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99"/>
                    <a:pt x="177" y="99"/>
                    <a:pt x="177" y="99"/>
                  </a:cubicBezTo>
                  <a:cubicBezTo>
                    <a:pt x="168" y="99"/>
                    <a:pt x="168" y="99"/>
                    <a:pt x="168" y="99"/>
                  </a:cubicBezTo>
                  <a:close/>
                  <a:moveTo>
                    <a:pt x="81" y="36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14" y="36"/>
                    <a:pt x="118" y="40"/>
                    <a:pt x="118" y="45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71"/>
                    <a:pt x="114" y="75"/>
                    <a:pt x="110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76" y="75"/>
                    <a:pt x="72" y="71"/>
                    <a:pt x="72" y="67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2" y="40"/>
                    <a:pt x="76" y="36"/>
                    <a:pt x="81" y="36"/>
                  </a:cubicBezTo>
                  <a:close/>
                  <a:moveTo>
                    <a:pt x="110" y="45"/>
                  </a:moveTo>
                  <a:cubicBezTo>
                    <a:pt x="110" y="45"/>
                    <a:pt x="110" y="45"/>
                    <a:pt x="110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67"/>
                    <a:pt x="80" y="67"/>
                    <a:pt x="80" y="67"/>
                  </a:cubicBezTo>
                  <a:cubicBezTo>
                    <a:pt x="80" y="67"/>
                    <a:pt x="80" y="67"/>
                    <a:pt x="81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10" y="45"/>
                    <a:pt x="110" y="45"/>
                    <a:pt x="110" y="45"/>
                  </a:cubicBezTo>
                  <a:close/>
                  <a:moveTo>
                    <a:pt x="95" y="110"/>
                  </a:moveTo>
                  <a:cubicBezTo>
                    <a:pt x="95" y="110"/>
                    <a:pt x="95" y="110"/>
                    <a:pt x="95" y="110"/>
                  </a:cubicBezTo>
                  <a:cubicBezTo>
                    <a:pt x="99" y="110"/>
                    <a:pt x="102" y="113"/>
                    <a:pt x="102" y="117"/>
                  </a:cubicBezTo>
                  <a:cubicBezTo>
                    <a:pt x="102" y="121"/>
                    <a:pt x="99" y="124"/>
                    <a:pt x="95" y="124"/>
                  </a:cubicBezTo>
                  <a:cubicBezTo>
                    <a:pt x="91" y="124"/>
                    <a:pt x="88" y="121"/>
                    <a:pt x="88" y="117"/>
                  </a:cubicBezTo>
                  <a:cubicBezTo>
                    <a:pt x="88" y="113"/>
                    <a:pt x="91" y="110"/>
                    <a:pt x="95" y="110"/>
                  </a:cubicBezTo>
                  <a:close/>
                  <a:moveTo>
                    <a:pt x="157" y="39"/>
                  </a:moveTo>
                  <a:cubicBezTo>
                    <a:pt x="157" y="39"/>
                    <a:pt x="157" y="39"/>
                    <a:pt x="157" y="39"/>
                  </a:cubicBezTo>
                  <a:cubicBezTo>
                    <a:pt x="146" y="25"/>
                    <a:pt x="125" y="14"/>
                    <a:pt x="95" y="14"/>
                  </a:cubicBezTo>
                  <a:cubicBezTo>
                    <a:pt x="74" y="14"/>
                    <a:pt x="53" y="21"/>
                    <a:pt x="37" y="31"/>
                  </a:cubicBezTo>
                  <a:cubicBezTo>
                    <a:pt x="23" y="40"/>
                    <a:pt x="14" y="52"/>
                    <a:pt x="14" y="65"/>
                  </a:cubicBezTo>
                  <a:cubicBezTo>
                    <a:pt x="14" y="76"/>
                    <a:pt x="20" y="85"/>
                    <a:pt x="29" y="93"/>
                  </a:cubicBezTo>
                  <a:cubicBezTo>
                    <a:pt x="40" y="103"/>
                    <a:pt x="56" y="110"/>
                    <a:pt x="72" y="114"/>
                  </a:cubicBezTo>
                  <a:cubicBezTo>
                    <a:pt x="75" y="114"/>
                    <a:pt x="77" y="116"/>
                    <a:pt x="78" y="120"/>
                  </a:cubicBezTo>
                  <a:cubicBezTo>
                    <a:pt x="78" y="124"/>
                    <a:pt x="81" y="127"/>
                    <a:pt x="84" y="130"/>
                  </a:cubicBezTo>
                  <a:cubicBezTo>
                    <a:pt x="87" y="133"/>
                    <a:pt x="91" y="134"/>
                    <a:pt x="95" y="134"/>
                  </a:cubicBezTo>
                  <a:cubicBezTo>
                    <a:pt x="100" y="134"/>
                    <a:pt x="104" y="133"/>
                    <a:pt x="107" y="130"/>
                  </a:cubicBezTo>
                  <a:cubicBezTo>
                    <a:pt x="107" y="130"/>
                    <a:pt x="107" y="130"/>
                    <a:pt x="107" y="130"/>
                  </a:cubicBezTo>
                  <a:cubicBezTo>
                    <a:pt x="110" y="128"/>
                    <a:pt x="112" y="124"/>
                    <a:pt x="113" y="120"/>
                  </a:cubicBezTo>
                  <a:cubicBezTo>
                    <a:pt x="113" y="117"/>
                    <a:pt x="115" y="114"/>
                    <a:pt x="118" y="114"/>
                  </a:cubicBezTo>
                  <a:cubicBezTo>
                    <a:pt x="141" y="109"/>
                    <a:pt x="156" y="97"/>
                    <a:pt x="162" y="82"/>
                  </a:cubicBezTo>
                  <a:cubicBezTo>
                    <a:pt x="165" y="75"/>
                    <a:pt x="166" y="68"/>
                    <a:pt x="165" y="60"/>
                  </a:cubicBezTo>
                  <a:cubicBezTo>
                    <a:pt x="164" y="53"/>
                    <a:pt x="161" y="46"/>
                    <a:pt x="157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直接连接符 69"/>
          <p:cNvCxnSpPr/>
          <p:nvPr/>
        </p:nvCxnSpPr>
        <p:spPr>
          <a:xfrm>
            <a:off x="688181" y="5672683"/>
            <a:ext cx="1081563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Shape 22409"/>
          <p:cNvSpPr/>
          <p:nvPr/>
        </p:nvSpPr>
        <p:spPr>
          <a:xfrm>
            <a:off x="3321772" y="2165914"/>
            <a:ext cx="1227877" cy="1625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0" y="795"/>
                  <a:pt x="3162" y="2388"/>
                </a:cubicBezTo>
                <a:cubicBezTo>
                  <a:pt x="1580" y="3582"/>
                  <a:pt x="593" y="5056"/>
                  <a:pt x="197" y="6598"/>
                </a:cubicBezTo>
                <a:cubicBezTo>
                  <a:pt x="131" y="6855"/>
                  <a:pt x="84" y="7116"/>
                  <a:pt x="51" y="7376"/>
                </a:cubicBezTo>
                <a:cubicBezTo>
                  <a:pt x="22" y="7626"/>
                  <a:pt x="0" y="7879"/>
                  <a:pt x="0" y="8136"/>
                </a:cubicBezTo>
                <a:cubicBezTo>
                  <a:pt x="0" y="8143"/>
                  <a:pt x="0" y="8150"/>
                  <a:pt x="0" y="8157"/>
                </a:cubicBezTo>
                <a:cubicBezTo>
                  <a:pt x="2" y="8431"/>
                  <a:pt x="20" y="8702"/>
                  <a:pt x="57" y="8969"/>
                </a:cubicBezTo>
                <a:cubicBezTo>
                  <a:pt x="94" y="9243"/>
                  <a:pt x="148" y="9511"/>
                  <a:pt x="220" y="9776"/>
                </a:cubicBezTo>
                <a:cubicBezTo>
                  <a:pt x="651" y="11368"/>
                  <a:pt x="1695" y="12793"/>
                  <a:pt x="3162" y="13901"/>
                </a:cubicBezTo>
                <a:cubicBezTo>
                  <a:pt x="4692" y="15058"/>
                  <a:pt x="6682" y="15869"/>
                  <a:pt x="8905" y="16166"/>
                </a:cubicBezTo>
                <a:cubicBezTo>
                  <a:pt x="8926" y="16169"/>
                  <a:pt x="8972" y="16187"/>
                  <a:pt x="9006" y="16196"/>
                </a:cubicBezTo>
                <a:cubicBezTo>
                  <a:pt x="9131" y="16228"/>
                  <a:pt x="9301" y="16286"/>
                  <a:pt x="9360" y="16374"/>
                </a:cubicBezTo>
                <a:cubicBezTo>
                  <a:pt x="9533" y="16631"/>
                  <a:pt x="9614" y="17002"/>
                  <a:pt x="9158" y="17526"/>
                </a:cubicBezTo>
                <a:cubicBezTo>
                  <a:pt x="9117" y="17572"/>
                  <a:pt x="8913" y="17736"/>
                  <a:pt x="8860" y="17772"/>
                </a:cubicBezTo>
                <a:cubicBezTo>
                  <a:pt x="8620" y="17934"/>
                  <a:pt x="8415" y="18127"/>
                  <a:pt x="8258" y="18341"/>
                </a:cubicBezTo>
                <a:cubicBezTo>
                  <a:pt x="8225" y="18378"/>
                  <a:pt x="8199" y="18412"/>
                  <a:pt x="8179" y="18443"/>
                </a:cubicBezTo>
                <a:cubicBezTo>
                  <a:pt x="8158" y="18475"/>
                  <a:pt x="8142" y="18502"/>
                  <a:pt x="8134" y="18528"/>
                </a:cubicBezTo>
                <a:cubicBezTo>
                  <a:pt x="7979" y="18797"/>
                  <a:pt x="7892" y="19092"/>
                  <a:pt x="7892" y="19403"/>
                </a:cubicBezTo>
                <a:cubicBezTo>
                  <a:pt x="7892" y="20616"/>
                  <a:pt x="9194" y="21600"/>
                  <a:pt x="10800" y="21600"/>
                </a:cubicBezTo>
                <a:cubicBezTo>
                  <a:pt x="12406" y="21600"/>
                  <a:pt x="13708" y="20616"/>
                  <a:pt x="13708" y="19403"/>
                </a:cubicBezTo>
                <a:cubicBezTo>
                  <a:pt x="13708" y="19105"/>
                  <a:pt x="13626" y="18822"/>
                  <a:pt x="13483" y="18562"/>
                </a:cubicBezTo>
                <a:cubicBezTo>
                  <a:pt x="13478" y="18524"/>
                  <a:pt x="13462" y="18478"/>
                  <a:pt x="13427" y="18426"/>
                </a:cubicBezTo>
                <a:cubicBezTo>
                  <a:pt x="13392" y="18375"/>
                  <a:pt x="13338" y="18318"/>
                  <a:pt x="13270" y="18252"/>
                </a:cubicBezTo>
                <a:cubicBezTo>
                  <a:pt x="13124" y="18075"/>
                  <a:pt x="12949" y="17915"/>
                  <a:pt x="12746" y="17776"/>
                </a:cubicBezTo>
                <a:cubicBezTo>
                  <a:pt x="12702" y="17746"/>
                  <a:pt x="12534" y="17607"/>
                  <a:pt x="12499" y="17568"/>
                </a:cubicBezTo>
                <a:cubicBezTo>
                  <a:pt x="12001" y="17022"/>
                  <a:pt x="12061" y="16632"/>
                  <a:pt x="12251" y="16374"/>
                </a:cubicBezTo>
                <a:cubicBezTo>
                  <a:pt x="12318" y="16284"/>
                  <a:pt x="12478" y="16226"/>
                  <a:pt x="12589" y="16196"/>
                </a:cubicBezTo>
                <a:cubicBezTo>
                  <a:pt x="12617" y="16188"/>
                  <a:pt x="12656" y="16173"/>
                  <a:pt x="12673" y="16170"/>
                </a:cubicBezTo>
                <a:cubicBezTo>
                  <a:pt x="15843" y="15751"/>
                  <a:pt x="18540" y="14286"/>
                  <a:pt x="20115" y="12266"/>
                </a:cubicBezTo>
                <a:cubicBezTo>
                  <a:pt x="20425" y="11868"/>
                  <a:pt x="20690" y="11449"/>
                  <a:pt x="20908" y="11012"/>
                </a:cubicBezTo>
                <a:cubicBezTo>
                  <a:pt x="20912" y="11005"/>
                  <a:pt x="20916" y="10998"/>
                  <a:pt x="20919" y="10991"/>
                </a:cubicBezTo>
                <a:cubicBezTo>
                  <a:pt x="20925" y="10980"/>
                  <a:pt x="20925" y="10968"/>
                  <a:pt x="20931" y="10957"/>
                </a:cubicBezTo>
                <a:cubicBezTo>
                  <a:pt x="21141" y="10527"/>
                  <a:pt x="21308" y="10080"/>
                  <a:pt x="21420" y="9619"/>
                </a:cubicBezTo>
                <a:cubicBezTo>
                  <a:pt x="21421" y="9615"/>
                  <a:pt x="21425" y="9610"/>
                  <a:pt x="21426" y="9606"/>
                </a:cubicBezTo>
                <a:cubicBezTo>
                  <a:pt x="21428" y="9595"/>
                  <a:pt x="21429" y="9583"/>
                  <a:pt x="21431" y="9572"/>
                </a:cubicBezTo>
                <a:cubicBezTo>
                  <a:pt x="21540" y="9112"/>
                  <a:pt x="21598" y="8641"/>
                  <a:pt x="21600" y="8157"/>
                </a:cubicBezTo>
                <a:cubicBezTo>
                  <a:pt x="21600" y="8153"/>
                  <a:pt x="21600" y="8149"/>
                  <a:pt x="21600" y="8145"/>
                </a:cubicBezTo>
                <a:cubicBezTo>
                  <a:pt x="21600" y="7955"/>
                  <a:pt x="21578" y="7765"/>
                  <a:pt x="21561" y="7575"/>
                </a:cubicBezTo>
                <a:cubicBezTo>
                  <a:pt x="21555" y="7508"/>
                  <a:pt x="21558" y="7439"/>
                  <a:pt x="21549" y="7371"/>
                </a:cubicBezTo>
                <a:cubicBezTo>
                  <a:pt x="21516" y="7113"/>
                  <a:pt x="21469" y="6854"/>
                  <a:pt x="21403" y="6598"/>
                </a:cubicBezTo>
                <a:cubicBezTo>
                  <a:pt x="21337" y="6341"/>
                  <a:pt x="21254" y="6086"/>
                  <a:pt x="21156" y="5833"/>
                </a:cubicBezTo>
                <a:cubicBezTo>
                  <a:pt x="20661" y="4572"/>
                  <a:pt x="19757" y="3383"/>
                  <a:pt x="18439" y="2388"/>
                </a:cubicBezTo>
                <a:cubicBezTo>
                  <a:pt x="16330" y="795"/>
                  <a:pt x="13564" y="0"/>
                  <a:pt x="10800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200"/>
          </a:p>
        </p:txBody>
      </p:sp>
      <p:sp>
        <p:nvSpPr>
          <p:cNvPr id="67" name="Shape 22410"/>
          <p:cNvSpPr/>
          <p:nvPr/>
        </p:nvSpPr>
        <p:spPr>
          <a:xfrm>
            <a:off x="3526419" y="2370424"/>
            <a:ext cx="818584" cy="8185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000"/>
          </a:p>
        </p:txBody>
      </p:sp>
      <p:sp>
        <p:nvSpPr>
          <p:cNvPr id="63" name="Shape 22414"/>
          <p:cNvSpPr/>
          <p:nvPr/>
        </p:nvSpPr>
        <p:spPr>
          <a:xfrm>
            <a:off x="3626439" y="5364076"/>
            <a:ext cx="617215" cy="617215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/>
            <a:endParaRPr sz="1200"/>
          </a:p>
        </p:txBody>
      </p:sp>
      <p:sp>
        <p:nvSpPr>
          <p:cNvPr id="64" name="Shape 22415"/>
          <p:cNvSpPr/>
          <p:nvPr/>
        </p:nvSpPr>
        <p:spPr>
          <a:xfrm>
            <a:off x="3730400" y="5468037"/>
            <a:ext cx="409292" cy="409292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sz="140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02</a:t>
            </a:r>
            <a:endParaRPr sz="140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62" name="Shape 22417"/>
          <p:cNvSpPr/>
          <p:nvPr/>
        </p:nvSpPr>
        <p:spPr>
          <a:xfrm>
            <a:off x="3935046" y="3852963"/>
            <a:ext cx="1" cy="1449715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sz="1200"/>
          </a:p>
        </p:txBody>
      </p:sp>
      <p:sp>
        <p:nvSpPr>
          <p:cNvPr id="56" name="Shape 22419"/>
          <p:cNvSpPr/>
          <p:nvPr/>
        </p:nvSpPr>
        <p:spPr>
          <a:xfrm>
            <a:off x="6202159" y="2165856"/>
            <a:ext cx="1227876" cy="1625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0" y="795"/>
                  <a:pt x="3162" y="2388"/>
                </a:cubicBezTo>
                <a:cubicBezTo>
                  <a:pt x="1580" y="3582"/>
                  <a:pt x="593" y="5056"/>
                  <a:pt x="197" y="6598"/>
                </a:cubicBezTo>
                <a:cubicBezTo>
                  <a:pt x="131" y="6855"/>
                  <a:pt x="84" y="7116"/>
                  <a:pt x="51" y="7376"/>
                </a:cubicBezTo>
                <a:cubicBezTo>
                  <a:pt x="22" y="7626"/>
                  <a:pt x="0" y="7879"/>
                  <a:pt x="0" y="8136"/>
                </a:cubicBezTo>
                <a:cubicBezTo>
                  <a:pt x="0" y="8143"/>
                  <a:pt x="0" y="8150"/>
                  <a:pt x="0" y="8157"/>
                </a:cubicBezTo>
                <a:cubicBezTo>
                  <a:pt x="2" y="8431"/>
                  <a:pt x="20" y="8702"/>
                  <a:pt x="57" y="8969"/>
                </a:cubicBezTo>
                <a:cubicBezTo>
                  <a:pt x="94" y="9243"/>
                  <a:pt x="148" y="9511"/>
                  <a:pt x="220" y="9776"/>
                </a:cubicBezTo>
                <a:cubicBezTo>
                  <a:pt x="651" y="11368"/>
                  <a:pt x="1695" y="12793"/>
                  <a:pt x="3162" y="13901"/>
                </a:cubicBezTo>
                <a:cubicBezTo>
                  <a:pt x="4692" y="15058"/>
                  <a:pt x="6682" y="15869"/>
                  <a:pt x="8905" y="16166"/>
                </a:cubicBezTo>
                <a:cubicBezTo>
                  <a:pt x="8926" y="16169"/>
                  <a:pt x="8972" y="16187"/>
                  <a:pt x="9006" y="16196"/>
                </a:cubicBezTo>
                <a:cubicBezTo>
                  <a:pt x="9131" y="16228"/>
                  <a:pt x="9301" y="16286"/>
                  <a:pt x="9360" y="16374"/>
                </a:cubicBezTo>
                <a:cubicBezTo>
                  <a:pt x="9533" y="16631"/>
                  <a:pt x="9614" y="17002"/>
                  <a:pt x="9158" y="17526"/>
                </a:cubicBezTo>
                <a:cubicBezTo>
                  <a:pt x="9117" y="17572"/>
                  <a:pt x="8913" y="17736"/>
                  <a:pt x="8860" y="17772"/>
                </a:cubicBezTo>
                <a:cubicBezTo>
                  <a:pt x="8620" y="17934"/>
                  <a:pt x="8415" y="18127"/>
                  <a:pt x="8258" y="18341"/>
                </a:cubicBezTo>
                <a:cubicBezTo>
                  <a:pt x="8225" y="18378"/>
                  <a:pt x="8199" y="18412"/>
                  <a:pt x="8179" y="18443"/>
                </a:cubicBezTo>
                <a:cubicBezTo>
                  <a:pt x="8158" y="18475"/>
                  <a:pt x="8142" y="18502"/>
                  <a:pt x="8134" y="18528"/>
                </a:cubicBezTo>
                <a:cubicBezTo>
                  <a:pt x="7979" y="18797"/>
                  <a:pt x="7892" y="19092"/>
                  <a:pt x="7892" y="19403"/>
                </a:cubicBezTo>
                <a:cubicBezTo>
                  <a:pt x="7892" y="20616"/>
                  <a:pt x="9194" y="21600"/>
                  <a:pt x="10800" y="21600"/>
                </a:cubicBezTo>
                <a:cubicBezTo>
                  <a:pt x="12406" y="21600"/>
                  <a:pt x="13708" y="20616"/>
                  <a:pt x="13708" y="19403"/>
                </a:cubicBezTo>
                <a:cubicBezTo>
                  <a:pt x="13708" y="19105"/>
                  <a:pt x="13626" y="18822"/>
                  <a:pt x="13483" y="18562"/>
                </a:cubicBezTo>
                <a:cubicBezTo>
                  <a:pt x="13478" y="18524"/>
                  <a:pt x="13462" y="18478"/>
                  <a:pt x="13427" y="18426"/>
                </a:cubicBezTo>
                <a:cubicBezTo>
                  <a:pt x="13392" y="18375"/>
                  <a:pt x="13338" y="18318"/>
                  <a:pt x="13270" y="18252"/>
                </a:cubicBezTo>
                <a:cubicBezTo>
                  <a:pt x="13124" y="18075"/>
                  <a:pt x="12949" y="17915"/>
                  <a:pt x="12746" y="17776"/>
                </a:cubicBezTo>
                <a:cubicBezTo>
                  <a:pt x="12702" y="17746"/>
                  <a:pt x="12534" y="17607"/>
                  <a:pt x="12499" y="17568"/>
                </a:cubicBezTo>
                <a:cubicBezTo>
                  <a:pt x="12001" y="17022"/>
                  <a:pt x="12061" y="16632"/>
                  <a:pt x="12251" y="16374"/>
                </a:cubicBezTo>
                <a:cubicBezTo>
                  <a:pt x="12318" y="16284"/>
                  <a:pt x="12478" y="16226"/>
                  <a:pt x="12589" y="16196"/>
                </a:cubicBezTo>
                <a:cubicBezTo>
                  <a:pt x="12617" y="16188"/>
                  <a:pt x="12656" y="16173"/>
                  <a:pt x="12673" y="16170"/>
                </a:cubicBezTo>
                <a:cubicBezTo>
                  <a:pt x="15843" y="15751"/>
                  <a:pt x="18540" y="14286"/>
                  <a:pt x="20115" y="12266"/>
                </a:cubicBezTo>
                <a:cubicBezTo>
                  <a:pt x="20425" y="11868"/>
                  <a:pt x="20690" y="11449"/>
                  <a:pt x="20908" y="11012"/>
                </a:cubicBezTo>
                <a:cubicBezTo>
                  <a:pt x="20912" y="11005"/>
                  <a:pt x="20916" y="10998"/>
                  <a:pt x="20919" y="10991"/>
                </a:cubicBezTo>
                <a:cubicBezTo>
                  <a:pt x="20925" y="10980"/>
                  <a:pt x="20925" y="10968"/>
                  <a:pt x="20931" y="10957"/>
                </a:cubicBezTo>
                <a:cubicBezTo>
                  <a:pt x="21141" y="10527"/>
                  <a:pt x="21308" y="10080"/>
                  <a:pt x="21420" y="9619"/>
                </a:cubicBezTo>
                <a:cubicBezTo>
                  <a:pt x="21421" y="9615"/>
                  <a:pt x="21425" y="9610"/>
                  <a:pt x="21426" y="9606"/>
                </a:cubicBezTo>
                <a:cubicBezTo>
                  <a:pt x="21428" y="9595"/>
                  <a:pt x="21429" y="9583"/>
                  <a:pt x="21431" y="9572"/>
                </a:cubicBezTo>
                <a:cubicBezTo>
                  <a:pt x="21540" y="9112"/>
                  <a:pt x="21598" y="8641"/>
                  <a:pt x="21600" y="8157"/>
                </a:cubicBezTo>
                <a:cubicBezTo>
                  <a:pt x="21600" y="8153"/>
                  <a:pt x="21600" y="8149"/>
                  <a:pt x="21600" y="8145"/>
                </a:cubicBezTo>
                <a:cubicBezTo>
                  <a:pt x="21600" y="7955"/>
                  <a:pt x="21578" y="7765"/>
                  <a:pt x="21561" y="7575"/>
                </a:cubicBezTo>
                <a:cubicBezTo>
                  <a:pt x="21555" y="7508"/>
                  <a:pt x="21558" y="7439"/>
                  <a:pt x="21549" y="7371"/>
                </a:cubicBezTo>
                <a:cubicBezTo>
                  <a:pt x="21516" y="7113"/>
                  <a:pt x="21469" y="6854"/>
                  <a:pt x="21403" y="6598"/>
                </a:cubicBezTo>
                <a:cubicBezTo>
                  <a:pt x="21337" y="6341"/>
                  <a:pt x="21254" y="6086"/>
                  <a:pt x="21156" y="5833"/>
                </a:cubicBezTo>
                <a:cubicBezTo>
                  <a:pt x="20661" y="4572"/>
                  <a:pt x="19757" y="3383"/>
                  <a:pt x="18439" y="2388"/>
                </a:cubicBezTo>
                <a:cubicBezTo>
                  <a:pt x="16330" y="795"/>
                  <a:pt x="13564" y="0"/>
                  <a:pt x="10800" y="0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200"/>
          </a:p>
        </p:txBody>
      </p:sp>
      <p:sp>
        <p:nvSpPr>
          <p:cNvPr id="58" name="Shape 22420"/>
          <p:cNvSpPr/>
          <p:nvPr/>
        </p:nvSpPr>
        <p:spPr>
          <a:xfrm>
            <a:off x="6406806" y="2370424"/>
            <a:ext cx="818583" cy="8185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000"/>
          </a:p>
        </p:txBody>
      </p:sp>
      <p:sp>
        <p:nvSpPr>
          <p:cNvPr id="54" name="Shape 22424"/>
          <p:cNvSpPr/>
          <p:nvPr/>
        </p:nvSpPr>
        <p:spPr>
          <a:xfrm>
            <a:off x="6510650" y="5364077"/>
            <a:ext cx="617215" cy="617215"/>
          </a:xfrm>
          <a:prstGeom prst="ellipse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/>
            <a:endParaRPr sz="1200"/>
          </a:p>
        </p:txBody>
      </p:sp>
      <p:sp>
        <p:nvSpPr>
          <p:cNvPr id="55" name="Shape 22425"/>
          <p:cNvSpPr/>
          <p:nvPr/>
        </p:nvSpPr>
        <p:spPr>
          <a:xfrm>
            <a:off x="6614611" y="5468038"/>
            <a:ext cx="409292" cy="409292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sz="140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04</a:t>
            </a:r>
            <a:endParaRPr sz="140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53" name="Shape 22427"/>
          <p:cNvSpPr/>
          <p:nvPr/>
        </p:nvSpPr>
        <p:spPr>
          <a:xfrm>
            <a:off x="6819257" y="3852963"/>
            <a:ext cx="1" cy="1449715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sz="1200"/>
          </a:p>
        </p:txBody>
      </p:sp>
      <p:sp>
        <p:nvSpPr>
          <p:cNvPr id="47" name="Shape 22429"/>
          <p:cNvSpPr/>
          <p:nvPr/>
        </p:nvSpPr>
        <p:spPr>
          <a:xfrm>
            <a:off x="9082545" y="2165914"/>
            <a:ext cx="1227876" cy="1625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0" y="795"/>
                  <a:pt x="3162" y="2388"/>
                </a:cubicBezTo>
                <a:cubicBezTo>
                  <a:pt x="1580" y="3582"/>
                  <a:pt x="593" y="5056"/>
                  <a:pt x="197" y="6598"/>
                </a:cubicBezTo>
                <a:cubicBezTo>
                  <a:pt x="131" y="6855"/>
                  <a:pt x="84" y="7116"/>
                  <a:pt x="51" y="7376"/>
                </a:cubicBezTo>
                <a:cubicBezTo>
                  <a:pt x="22" y="7626"/>
                  <a:pt x="0" y="7879"/>
                  <a:pt x="0" y="8136"/>
                </a:cubicBezTo>
                <a:cubicBezTo>
                  <a:pt x="0" y="8143"/>
                  <a:pt x="0" y="8150"/>
                  <a:pt x="0" y="8157"/>
                </a:cubicBezTo>
                <a:cubicBezTo>
                  <a:pt x="2" y="8431"/>
                  <a:pt x="20" y="8702"/>
                  <a:pt x="57" y="8969"/>
                </a:cubicBezTo>
                <a:cubicBezTo>
                  <a:pt x="94" y="9243"/>
                  <a:pt x="148" y="9511"/>
                  <a:pt x="220" y="9776"/>
                </a:cubicBezTo>
                <a:cubicBezTo>
                  <a:pt x="651" y="11368"/>
                  <a:pt x="1695" y="12793"/>
                  <a:pt x="3162" y="13901"/>
                </a:cubicBezTo>
                <a:cubicBezTo>
                  <a:pt x="4692" y="15058"/>
                  <a:pt x="6682" y="15869"/>
                  <a:pt x="8905" y="16166"/>
                </a:cubicBezTo>
                <a:cubicBezTo>
                  <a:pt x="8926" y="16169"/>
                  <a:pt x="8972" y="16187"/>
                  <a:pt x="9006" y="16196"/>
                </a:cubicBezTo>
                <a:cubicBezTo>
                  <a:pt x="9131" y="16228"/>
                  <a:pt x="9301" y="16286"/>
                  <a:pt x="9360" y="16374"/>
                </a:cubicBezTo>
                <a:cubicBezTo>
                  <a:pt x="9533" y="16631"/>
                  <a:pt x="9614" y="17002"/>
                  <a:pt x="9158" y="17526"/>
                </a:cubicBezTo>
                <a:cubicBezTo>
                  <a:pt x="9117" y="17572"/>
                  <a:pt x="8913" y="17736"/>
                  <a:pt x="8860" y="17772"/>
                </a:cubicBezTo>
                <a:cubicBezTo>
                  <a:pt x="8620" y="17934"/>
                  <a:pt x="8415" y="18127"/>
                  <a:pt x="8258" y="18341"/>
                </a:cubicBezTo>
                <a:cubicBezTo>
                  <a:pt x="8225" y="18378"/>
                  <a:pt x="8199" y="18412"/>
                  <a:pt x="8179" y="18443"/>
                </a:cubicBezTo>
                <a:cubicBezTo>
                  <a:pt x="8158" y="18475"/>
                  <a:pt x="8142" y="18502"/>
                  <a:pt x="8134" y="18528"/>
                </a:cubicBezTo>
                <a:cubicBezTo>
                  <a:pt x="7979" y="18797"/>
                  <a:pt x="7892" y="19092"/>
                  <a:pt x="7892" y="19403"/>
                </a:cubicBezTo>
                <a:cubicBezTo>
                  <a:pt x="7892" y="20616"/>
                  <a:pt x="9194" y="21600"/>
                  <a:pt x="10800" y="21600"/>
                </a:cubicBezTo>
                <a:cubicBezTo>
                  <a:pt x="12406" y="21600"/>
                  <a:pt x="13708" y="20616"/>
                  <a:pt x="13708" y="19403"/>
                </a:cubicBezTo>
                <a:cubicBezTo>
                  <a:pt x="13708" y="19105"/>
                  <a:pt x="13626" y="18822"/>
                  <a:pt x="13483" y="18562"/>
                </a:cubicBezTo>
                <a:cubicBezTo>
                  <a:pt x="13478" y="18524"/>
                  <a:pt x="13462" y="18478"/>
                  <a:pt x="13427" y="18426"/>
                </a:cubicBezTo>
                <a:cubicBezTo>
                  <a:pt x="13392" y="18375"/>
                  <a:pt x="13338" y="18318"/>
                  <a:pt x="13270" y="18252"/>
                </a:cubicBezTo>
                <a:cubicBezTo>
                  <a:pt x="13124" y="18075"/>
                  <a:pt x="12949" y="17915"/>
                  <a:pt x="12746" y="17776"/>
                </a:cubicBezTo>
                <a:cubicBezTo>
                  <a:pt x="12702" y="17746"/>
                  <a:pt x="12534" y="17607"/>
                  <a:pt x="12499" y="17568"/>
                </a:cubicBezTo>
                <a:cubicBezTo>
                  <a:pt x="12001" y="17022"/>
                  <a:pt x="12061" y="16632"/>
                  <a:pt x="12251" y="16374"/>
                </a:cubicBezTo>
                <a:cubicBezTo>
                  <a:pt x="12318" y="16284"/>
                  <a:pt x="12478" y="16226"/>
                  <a:pt x="12589" y="16196"/>
                </a:cubicBezTo>
                <a:cubicBezTo>
                  <a:pt x="12617" y="16188"/>
                  <a:pt x="12656" y="16173"/>
                  <a:pt x="12673" y="16170"/>
                </a:cubicBezTo>
                <a:cubicBezTo>
                  <a:pt x="15843" y="15751"/>
                  <a:pt x="18540" y="14286"/>
                  <a:pt x="20115" y="12266"/>
                </a:cubicBezTo>
                <a:cubicBezTo>
                  <a:pt x="20425" y="11868"/>
                  <a:pt x="20690" y="11449"/>
                  <a:pt x="20908" y="11012"/>
                </a:cubicBezTo>
                <a:cubicBezTo>
                  <a:pt x="20912" y="11005"/>
                  <a:pt x="20916" y="10998"/>
                  <a:pt x="20919" y="10991"/>
                </a:cubicBezTo>
                <a:cubicBezTo>
                  <a:pt x="20925" y="10980"/>
                  <a:pt x="20925" y="10968"/>
                  <a:pt x="20931" y="10957"/>
                </a:cubicBezTo>
                <a:cubicBezTo>
                  <a:pt x="21141" y="10527"/>
                  <a:pt x="21308" y="10080"/>
                  <a:pt x="21420" y="9619"/>
                </a:cubicBezTo>
                <a:cubicBezTo>
                  <a:pt x="21421" y="9615"/>
                  <a:pt x="21425" y="9610"/>
                  <a:pt x="21426" y="9606"/>
                </a:cubicBezTo>
                <a:cubicBezTo>
                  <a:pt x="21428" y="9595"/>
                  <a:pt x="21429" y="9583"/>
                  <a:pt x="21431" y="9572"/>
                </a:cubicBezTo>
                <a:cubicBezTo>
                  <a:pt x="21540" y="9112"/>
                  <a:pt x="21598" y="8641"/>
                  <a:pt x="21600" y="8157"/>
                </a:cubicBezTo>
                <a:cubicBezTo>
                  <a:pt x="21600" y="8153"/>
                  <a:pt x="21600" y="8149"/>
                  <a:pt x="21600" y="8145"/>
                </a:cubicBezTo>
                <a:cubicBezTo>
                  <a:pt x="21600" y="7955"/>
                  <a:pt x="21578" y="7765"/>
                  <a:pt x="21561" y="7575"/>
                </a:cubicBezTo>
                <a:cubicBezTo>
                  <a:pt x="21555" y="7508"/>
                  <a:pt x="21558" y="7439"/>
                  <a:pt x="21549" y="7371"/>
                </a:cubicBezTo>
                <a:cubicBezTo>
                  <a:pt x="21516" y="7113"/>
                  <a:pt x="21469" y="6854"/>
                  <a:pt x="21403" y="6598"/>
                </a:cubicBezTo>
                <a:cubicBezTo>
                  <a:pt x="21337" y="6341"/>
                  <a:pt x="21254" y="6086"/>
                  <a:pt x="21156" y="5833"/>
                </a:cubicBezTo>
                <a:cubicBezTo>
                  <a:pt x="20661" y="4572"/>
                  <a:pt x="19757" y="3383"/>
                  <a:pt x="18439" y="2388"/>
                </a:cubicBezTo>
                <a:cubicBezTo>
                  <a:pt x="16330" y="795"/>
                  <a:pt x="13564" y="0"/>
                  <a:pt x="10800" y="0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200"/>
          </a:p>
        </p:txBody>
      </p:sp>
      <p:sp>
        <p:nvSpPr>
          <p:cNvPr id="49" name="Shape 22430"/>
          <p:cNvSpPr/>
          <p:nvPr/>
        </p:nvSpPr>
        <p:spPr>
          <a:xfrm>
            <a:off x="9287192" y="2370424"/>
            <a:ext cx="818583" cy="8185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000"/>
          </a:p>
        </p:txBody>
      </p:sp>
      <p:sp>
        <p:nvSpPr>
          <p:cNvPr id="45" name="Shape 22434"/>
          <p:cNvSpPr/>
          <p:nvPr/>
        </p:nvSpPr>
        <p:spPr>
          <a:xfrm>
            <a:off x="9387876" y="5364076"/>
            <a:ext cx="617215" cy="617215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/>
            <a:endParaRPr sz="1200"/>
          </a:p>
        </p:txBody>
      </p:sp>
      <p:sp>
        <p:nvSpPr>
          <p:cNvPr id="46" name="Shape 22435"/>
          <p:cNvSpPr/>
          <p:nvPr/>
        </p:nvSpPr>
        <p:spPr>
          <a:xfrm>
            <a:off x="9491837" y="5468037"/>
            <a:ext cx="409292" cy="409292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sz="140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06</a:t>
            </a:r>
            <a:endParaRPr sz="140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4" name="Shape 22437"/>
          <p:cNvSpPr/>
          <p:nvPr/>
        </p:nvSpPr>
        <p:spPr>
          <a:xfrm>
            <a:off x="9696483" y="3852963"/>
            <a:ext cx="1" cy="1449715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sz="1200"/>
          </a:p>
        </p:txBody>
      </p:sp>
      <p:sp>
        <p:nvSpPr>
          <p:cNvPr id="38" name="Shape 22439"/>
          <p:cNvSpPr/>
          <p:nvPr/>
        </p:nvSpPr>
        <p:spPr>
          <a:xfrm>
            <a:off x="1881578" y="2847510"/>
            <a:ext cx="1227879" cy="16256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0" y="795"/>
                  <a:pt x="3162" y="2388"/>
                </a:cubicBezTo>
                <a:cubicBezTo>
                  <a:pt x="1580" y="3582"/>
                  <a:pt x="593" y="5056"/>
                  <a:pt x="197" y="6598"/>
                </a:cubicBezTo>
                <a:cubicBezTo>
                  <a:pt x="131" y="6855"/>
                  <a:pt x="84" y="7116"/>
                  <a:pt x="51" y="7376"/>
                </a:cubicBezTo>
                <a:cubicBezTo>
                  <a:pt x="22" y="7626"/>
                  <a:pt x="0" y="7879"/>
                  <a:pt x="0" y="8136"/>
                </a:cubicBezTo>
                <a:cubicBezTo>
                  <a:pt x="0" y="8143"/>
                  <a:pt x="0" y="8150"/>
                  <a:pt x="0" y="8157"/>
                </a:cubicBezTo>
                <a:cubicBezTo>
                  <a:pt x="2" y="8431"/>
                  <a:pt x="20" y="8702"/>
                  <a:pt x="57" y="8969"/>
                </a:cubicBezTo>
                <a:cubicBezTo>
                  <a:pt x="94" y="9243"/>
                  <a:pt x="148" y="9511"/>
                  <a:pt x="220" y="9776"/>
                </a:cubicBezTo>
                <a:cubicBezTo>
                  <a:pt x="651" y="11368"/>
                  <a:pt x="1695" y="12793"/>
                  <a:pt x="3162" y="13901"/>
                </a:cubicBezTo>
                <a:cubicBezTo>
                  <a:pt x="4692" y="15058"/>
                  <a:pt x="6682" y="15869"/>
                  <a:pt x="8905" y="16166"/>
                </a:cubicBezTo>
                <a:cubicBezTo>
                  <a:pt x="8926" y="16169"/>
                  <a:pt x="8972" y="16187"/>
                  <a:pt x="9006" y="16196"/>
                </a:cubicBezTo>
                <a:cubicBezTo>
                  <a:pt x="9131" y="16228"/>
                  <a:pt x="9301" y="16286"/>
                  <a:pt x="9360" y="16374"/>
                </a:cubicBezTo>
                <a:cubicBezTo>
                  <a:pt x="9533" y="16631"/>
                  <a:pt x="9614" y="17002"/>
                  <a:pt x="9158" y="17526"/>
                </a:cubicBezTo>
                <a:cubicBezTo>
                  <a:pt x="9117" y="17572"/>
                  <a:pt x="8913" y="17736"/>
                  <a:pt x="8860" y="17772"/>
                </a:cubicBezTo>
                <a:cubicBezTo>
                  <a:pt x="8620" y="17934"/>
                  <a:pt x="8415" y="18127"/>
                  <a:pt x="8258" y="18341"/>
                </a:cubicBezTo>
                <a:cubicBezTo>
                  <a:pt x="8225" y="18378"/>
                  <a:pt x="8199" y="18412"/>
                  <a:pt x="8179" y="18443"/>
                </a:cubicBezTo>
                <a:cubicBezTo>
                  <a:pt x="8158" y="18475"/>
                  <a:pt x="8142" y="18502"/>
                  <a:pt x="8134" y="18528"/>
                </a:cubicBezTo>
                <a:cubicBezTo>
                  <a:pt x="7979" y="18797"/>
                  <a:pt x="7892" y="19092"/>
                  <a:pt x="7892" y="19403"/>
                </a:cubicBezTo>
                <a:cubicBezTo>
                  <a:pt x="7892" y="20616"/>
                  <a:pt x="9194" y="21600"/>
                  <a:pt x="10800" y="21600"/>
                </a:cubicBezTo>
                <a:cubicBezTo>
                  <a:pt x="12406" y="21600"/>
                  <a:pt x="13708" y="20616"/>
                  <a:pt x="13708" y="19403"/>
                </a:cubicBezTo>
                <a:cubicBezTo>
                  <a:pt x="13708" y="19105"/>
                  <a:pt x="13626" y="18822"/>
                  <a:pt x="13483" y="18562"/>
                </a:cubicBezTo>
                <a:cubicBezTo>
                  <a:pt x="13478" y="18524"/>
                  <a:pt x="13462" y="18478"/>
                  <a:pt x="13427" y="18426"/>
                </a:cubicBezTo>
                <a:cubicBezTo>
                  <a:pt x="13392" y="18375"/>
                  <a:pt x="13338" y="18318"/>
                  <a:pt x="13270" y="18252"/>
                </a:cubicBezTo>
                <a:cubicBezTo>
                  <a:pt x="13124" y="18075"/>
                  <a:pt x="12949" y="17915"/>
                  <a:pt x="12746" y="17776"/>
                </a:cubicBezTo>
                <a:cubicBezTo>
                  <a:pt x="12702" y="17746"/>
                  <a:pt x="12534" y="17607"/>
                  <a:pt x="12499" y="17568"/>
                </a:cubicBezTo>
                <a:cubicBezTo>
                  <a:pt x="12001" y="17022"/>
                  <a:pt x="12061" y="16632"/>
                  <a:pt x="12251" y="16374"/>
                </a:cubicBezTo>
                <a:cubicBezTo>
                  <a:pt x="12318" y="16284"/>
                  <a:pt x="12478" y="16226"/>
                  <a:pt x="12589" y="16196"/>
                </a:cubicBezTo>
                <a:cubicBezTo>
                  <a:pt x="12617" y="16188"/>
                  <a:pt x="12656" y="16173"/>
                  <a:pt x="12673" y="16170"/>
                </a:cubicBezTo>
                <a:cubicBezTo>
                  <a:pt x="15843" y="15751"/>
                  <a:pt x="18540" y="14286"/>
                  <a:pt x="20115" y="12266"/>
                </a:cubicBezTo>
                <a:cubicBezTo>
                  <a:pt x="20425" y="11868"/>
                  <a:pt x="20690" y="11449"/>
                  <a:pt x="20908" y="11012"/>
                </a:cubicBezTo>
                <a:cubicBezTo>
                  <a:pt x="20912" y="11005"/>
                  <a:pt x="20916" y="10998"/>
                  <a:pt x="20919" y="10991"/>
                </a:cubicBezTo>
                <a:cubicBezTo>
                  <a:pt x="20925" y="10980"/>
                  <a:pt x="20925" y="10968"/>
                  <a:pt x="20931" y="10957"/>
                </a:cubicBezTo>
                <a:cubicBezTo>
                  <a:pt x="21141" y="10527"/>
                  <a:pt x="21308" y="10080"/>
                  <a:pt x="21420" y="9619"/>
                </a:cubicBezTo>
                <a:cubicBezTo>
                  <a:pt x="21421" y="9615"/>
                  <a:pt x="21425" y="9610"/>
                  <a:pt x="21426" y="9606"/>
                </a:cubicBezTo>
                <a:cubicBezTo>
                  <a:pt x="21428" y="9595"/>
                  <a:pt x="21429" y="9583"/>
                  <a:pt x="21431" y="9572"/>
                </a:cubicBezTo>
                <a:cubicBezTo>
                  <a:pt x="21540" y="9112"/>
                  <a:pt x="21598" y="8641"/>
                  <a:pt x="21600" y="8157"/>
                </a:cubicBezTo>
                <a:cubicBezTo>
                  <a:pt x="21600" y="8153"/>
                  <a:pt x="21600" y="8149"/>
                  <a:pt x="21600" y="8145"/>
                </a:cubicBezTo>
                <a:cubicBezTo>
                  <a:pt x="21600" y="7955"/>
                  <a:pt x="21578" y="7765"/>
                  <a:pt x="21561" y="7575"/>
                </a:cubicBezTo>
                <a:cubicBezTo>
                  <a:pt x="21555" y="7508"/>
                  <a:pt x="21558" y="7439"/>
                  <a:pt x="21549" y="7371"/>
                </a:cubicBezTo>
                <a:cubicBezTo>
                  <a:pt x="21516" y="7113"/>
                  <a:pt x="21469" y="6854"/>
                  <a:pt x="21403" y="6598"/>
                </a:cubicBezTo>
                <a:cubicBezTo>
                  <a:pt x="21337" y="6341"/>
                  <a:pt x="21254" y="6086"/>
                  <a:pt x="21156" y="5833"/>
                </a:cubicBezTo>
                <a:cubicBezTo>
                  <a:pt x="20661" y="4572"/>
                  <a:pt x="19757" y="3383"/>
                  <a:pt x="18439" y="2388"/>
                </a:cubicBezTo>
                <a:cubicBezTo>
                  <a:pt x="16330" y="795"/>
                  <a:pt x="13564" y="0"/>
                  <a:pt x="10800" y="0"/>
                </a:cubicBez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200"/>
          </a:p>
        </p:txBody>
      </p:sp>
      <p:sp>
        <p:nvSpPr>
          <p:cNvPr id="40" name="Shape 22440"/>
          <p:cNvSpPr/>
          <p:nvPr/>
        </p:nvSpPr>
        <p:spPr>
          <a:xfrm>
            <a:off x="2086225" y="3052020"/>
            <a:ext cx="818585" cy="818570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000"/>
          </a:p>
        </p:txBody>
      </p:sp>
      <p:sp>
        <p:nvSpPr>
          <p:cNvPr id="36" name="Shape 22444"/>
          <p:cNvSpPr/>
          <p:nvPr/>
        </p:nvSpPr>
        <p:spPr>
          <a:xfrm>
            <a:off x="2186910" y="5364077"/>
            <a:ext cx="617216" cy="617215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/>
            <a:endParaRPr sz="1200"/>
          </a:p>
        </p:txBody>
      </p:sp>
      <p:sp>
        <p:nvSpPr>
          <p:cNvPr id="37" name="Shape 22445"/>
          <p:cNvSpPr/>
          <p:nvPr/>
        </p:nvSpPr>
        <p:spPr>
          <a:xfrm>
            <a:off x="2290872" y="5468038"/>
            <a:ext cx="409293" cy="409292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sz="140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01</a:t>
            </a:r>
            <a:endParaRPr sz="140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5" name="Shape 22447"/>
          <p:cNvSpPr/>
          <p:nvPr/>
        </p:nvSpPr>
        <p:spPr>
          <a:xfrm>
            <a:off x="2495517" y="4534560"/>
            <a:ext cx="1" cy="768119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sz="1200"/>
          </a:p>
        </p:txBody>
      </p:sp>
      <p:sp>
        <p:nvSpPr>
          <p:cNvPr id="27" name="Shape 22451"/>
          <p:cNvSpPr/>
          <p:nvPr/>
        </p:nvSpPr>
        <p:spPr>
          <a:xfrm>
            <a:off x="4761965" y="2841695"/>
            <a:ext cx="1227877" cy="1625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0" y="795"/>
                  <a:pt x="3162" y="2388"/>
                </a:cubicBezTo>
                <a:cubicBezTo>
                  <a:pt x="1580" y="3582"/>
                  <a:pt x="593" y="5056"/>
                  <a:pt x="197" y="6598"/>
                </a:cubicBezTo>
                <a:cubicBezTo>
                  <a:pt x="131" y="6855"/>
                  <a:pt x="84" y="7116"/>
                  <a:pt x="51" y="7376"/>
                </a:cubicBezTo>
                <a:cubicBezTo>
                  <a:pt x="22" y="7626"/>
                  <a:pt x="0" y="7879"/>
                  <a:pt x="0" y="8136"/>
                </a:cubicBezTo>
                <a:cubicBezTo>
                  <a:pt x="0" y="8143"/>
                  <a:pt x="0" y="8150"/>
                  <a:pt x="0" y="8157"/>
                </a:cubicBezTo>
                <a:cubicBezTo>
                  <a:pt x="2" y="8431"/>
                  <a:pt x="20" y="8702"/>
                  <a:pt x="57" y="8969"/>
                </a:cubicBezTo>
                <a:cubicBezTo>
                  <a:pt x="94" y="9243"/>
                  <a:pt x="148" y="9511"/>
                  <a:pt x="220" y="9776"/>
                </a:cubicBezTo>
                <a:cubicBezTo>
                  <a:pt x="651" y="11368"/>
                  <a:pt x="1695" y="12793"/>
                  <a:pt x="3162" y="13901"/>
                </a:cubicBezTo>
                <a:cubicBezTo>
                  <a:pt x="4692" y="15058"/>
                  <a:pt x="6682" y="15869"/>
                  <a:pt x="8905" y="16166"/>
                </a:cubicBezTo>
                <a:cubicBezTo>
                  <a:pt x="8926" y="16169"/>
                  <a:pt x="8972" y="16187"/>
                  <a:pt x="9006" y="16196"/>
                </a:cubicBezTo>
                <a:cubicBezTo>
                  <a:pt x="9131" y="16228"/>
                  <a:pt x="9301" y="16286"/>
                  <a:pt x="9360" y="16374"/>
                </a:cubicBezTo>
                <a:cubicBezTo>
                  <a:pt x="9533" y="16631"/>
                  <a:pt x="9614" y="17002"/>
                  <a:pt x="9158" y="17526"/>
                </a:cubicBezTo>
                <a:cubicBezTo>
                  <a:pt x="9117" y="17572"/>
                  <a:pt x="8913" y="17736"/>
                  <a:pt x="8860" y="17772"/>
                </a:cubicBezTo>
                <a:cubicBezTo>
                  <a:pt x="8620" y="17934"/>
                  <a:pt x="8415" y="18127"/>
                  <a:pt x="8258" y="18341"/>
                </a:cubicBezTo>
                <a:cubicBezTo>
                  <a:pt x="8225" y="18378"/>
                  <a:pt x="8199" y="18412"/>
                  <a:pt x="8179" y="18443"/>
                </a:cubicBezTo>
                <a:cubicBezTo>
                  <a:pt x="8158" y="18475"/>
                  <a:pt x="8142" y="18502"/>
                  <a:pt x="8134" y="18528"/>
                </a:cubicBezTo>
                <a:cubicBezTo>
                  <a:pt x="7979" y="18797"/>
                  <a:pt x="7892" y="19092"/>
                  <a:pt x="7892" y="19403"/>
                </a:cubicBezTo>
                <a:cubicBezTo>
                  <a:pt x="7892" y="20616"/>
                  <a:pt x="9194" y="21600"/>
                  <a:pt x="10800" y="21600"/>
                </a:cubicBezTo>
                <a:cubicBezTo>
                  <a:pt x="12406" y="21600"/>
                  <a:pt x="13708" y="20616"/>
                  <a:pt x="13708" y="19403"/>
                </a:cubicBezTo>
                <a:cubicBezTo>
                  <a:pt x="13708" y="19105"/>
                  <a:pt x="13626" y="18822"/>
                  <a:pt x="13483" y="18562"/>
                </a:cubicBezTo>
                <a:cubicBezTo>
                  <a:pt x="13478" y="18524"/>
                  <a:pt x="13462" y="18478"/>
                  <a:pt x="13427" y="18426"/>
                </a:cubicBezTo>
                <a:cubicBezTo>
                  <a:pt x="13392" y="18375"/>
                  <a:pt x="13338" y="18318"/>
                  <a:pt x="13270" y="18252"/>
                </a:cubicBezTo>
                <a:cubicBezTo>
                  <a:pt x="13124" y="18075"/>
                  <a:pt x="12949" y="17915"/>
                  <a:pt x="12746" y="17776"/>
                </a:cubicBezTo>
                <a:cubicBezTo>
                  <a:pt x="12702" y="17746"/>
                  <a:pt x="12534" y="17607"/>
                  <a:pt x="12499" y="17568"/>
                </a:cubicBezTo>
                <a:cubicBezTo>
                  <a:pt x="12001" y="17022"/>
                  <a:pt x="12061" y="16632"/>
                  <a:pt x="12251" y="16374"/>
                </a:cubicBezTo>
                <a:cubicBezTo>
                  <a:pt x="12318" y="16284"/>
                  <a:pt x="12478" y="16226"/>
                  <a:pt x="12589" y="16196"/>
                </a:cubicBezTo>
                <a:cubicBezTo>
                  <a:pt x="12617" y="16188"/>
                  <a:pt x="12656" y="16173"/>
                  <a:pt x="12673" y="16170"/>
                </a:cubicBezTo>
                <a:cubicBezTo>
                  <a:pt x="15843" y="15751"/>
                  <a:pt x="18540" y="14286"/>
                  <a:pt x="20115" y="12266"/>
                </a:cubicBezTo>
                <a:cubicBezTo>
                  <a:pt x="20425" y="11868"/>
                  <a:pt x="20690" y="11449"/>
                  <a:pt x="20908" y="11012"/>
                </a:cubicBezTo>
                <a:cubicBezTo>
                  <a:pt x="20912" y="11005"/>
                  <a:pt x="20916" y="10998"/>
                  <a:pt x="20919" y="10991"/>
                </a:cubicBezTo>
                <a:cubicBezTo>
                  <a:pt x="20925" y="10980"/>
                  <a:pt x="20925" y="10968"/>
                  <a:pt x="20931" y="10957"/>
                </a:cubicBezTo>
                <a:cubicBezTo>
                  <a:pt x="21141" y="10527"/>
                  <a:pt x="21308" y="10080"/>
                  <a:pt x="21420" y="9619"/>
                </a:cubicBezTo>
                <a:cubicBezTo>
                  <a:pt x="21421" y="9615"/>
                  <a:pt x="21425" y="9610"/>
                  <a:pt x="21426" y="9606"/>
                </a:cubicBezTo>
                <a:cubicBezTo>
                  <a:pt x="21428" y="9595"/>
                  <a:pt x="21429" y="9583"/>
                  <a:pt x="21431" y="9572"/>
                </a:cubicBezTo>
                <a:cubicBezTo>
                  <a:pt x="21540" y="9112"/>
                  <a:pt x="21598" y="8641"/>
                  <a:pt x="21600" y="8157"/>
                </a:cubicBezTo>
                <a:cubicBezTo>
                  <a:pt x="21600" y="8153"/>
                  <a:pt x="21600" y="8149"/>
                  <a:pt x="21600" y="8145"/>
                </a:cubicBezTo>
                <a:cubicBezTo>
                  <a:pt x="21600" y="7955"/>
                  <a:pt x="21578" y="7765"/>
                  <a:pt x="21561" y="7575"/>
                </a:cubicBezTo>
                <a:cubicBezTo>
                  <a:pt x="21555" y="7508"/>
                  <a:pt x="21558" y="7439"/>
                  <a:pt x="21549" y="7371"/>
                </a:cubicBezTo>
                <a:cubicBezTo>
                  <a:pt x="21516" y="7113"/>
                  <a:pt x="21469" y="6854"/>
                  <a:pt x="21403" y="6598"/>
                </a:cubicBezTo>
                <a:cubicBezTo>
                  <a:pt x="21337" y="6341"/>
                  <a:pt x="21254" y="6086"/>
                  <a:pt x="21156" y="5833"/>
                </a:cubicBezTo>
                <a:cubicBezTo>
                  <a:pt x="20661" y="4572"/>
                  <a:pt x="19757" y="3383"/>
                  <a:pt x="18439" y="2388"/>
                </a:cubicBezTo>
                <a:cubicBezTo>
                  <a:pt x="16330" y="795"/>
                  <a:pt x="13564" y="0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200"/>
          </a:p>
        </p:txBody>
      </p:sp>
      <p:sp>
        <p:nvSpPr>
          <p:cNvPr id="29" name="Shape 22452"/>
          <p:cNvSpPr/>
          <p:nvPr/>
        </p:nvSpPr>
        <p:spPr>
          <a:xfrm>
            <a:off x="4966593" y="3052021"/>
            <a:ext cx="818584" cy="8185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000"/>
          </a:p>
        </p:txBody>
      </p:sp>
      <p:sp>
        <p:nvSpPr>
          <p:cNvPr id="25" name="Shape 22456"/>
          <p:cNvSpPr/>
          <p:nvPr/>
        </p:nvSpPr>
        <p:spPr>
          <a:xfrm>
            <a:off x="5071085" y="5364078"/>
            <a:ext cx="617215" cy="617215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/>
            <a:endParaRPr sz="1200"/>
          </a:p>
        </p:txBody>
      </p:sp>
      <p:sp>
        <p:nvSpPr>
          <p:cNvPr id="26" name="Shape 22457"/>
          <p:cNvSpPr/>
          <p:nvPr/>
        </p:nvSpPr>
        <p:spPr>
          <a:xfrm>
            <a:off x="5175046" y="5468039"/>
            <a:ext cx="409292" cy="409292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sz="140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03</a:t>
            </a:r>
            <a:endParaRPr sz="140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4" name="Shape 22459"/>
          <p:cNvSpPr/>
          <p:nvPr/>
        </p:nvSpPr>
        <p:spPr>
          <a:xfrm>
            <a:off x="5379691" y="4534560"/>
            <a:ext cx="1" cy="768118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sz="1200"/>
          </a:p>
        </p:txBody>
      </p:sp>
      <p:sp>
        <p:nvSpPr>
          <p:cNvPr id="16" name="Shape 22463"/>
          <p:cNvSpPr/>
          <p:nvPr/>
        </p:nvSpPr>
        <p:spPr>
          <a:xfrm>
            <a:off x="7642351" y="2847511"/>
            <a:ext cx="1227878" cy="16256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6" y="0"/>
                  <a:pt x="5270" y="795"/>
                  <a:pt x="3162" y="2388"/>
                </a:cubicBezTo>
                <a:cubicBezTo>
                  <a:pt x="1580" y="3582"/>
                  <a:pt x="593" y="5056"/>
                  <a:pt x="197" y="6598"/>
                </a:cubicBezTo>
                <a:cubicBezTo>
                  <a:pt x="131" y="6855"/>
                  <a:pt x="84" y="7116"/>
                  <a:pt x="51" y="7376"/>
                </a:cubicBezTo>
                <a:cubicBezTo>
                  <a:pt x="22" y="7626"/>
                  <a:pt x="0" y="7879"/>
                  <a:pt x="0" y="8136"/>
                </a:cubicBezTo>
                <a:cubicBezTo>
                  <a:pt x="0" y="8143"/>
                  <a:pt x="0" y="8150"/>
                  <a:pt x="0" y="8157"/>
                </a:cubicBezTo>
                <a:cubicBezTo>
                  <a:pt x="2" y="8431"/>
                  <a:pt x="20" y="8702"/>
                  <a:pt x="57" y="8969"/>
                </a:cubicBezTo>
                <a:cubicBezTo>
                  <a:pt x="94" y="9243"/>
                  <a:pt x="148" y="9511"/>
                  <a:pt x="220" y="9776"/>
                </a:cubicBezTo>
                <a:cubicBezTo>
                  <a:pt x="651" y="11368"/>
                  <a:pt x="1695" y="12793"/>
                  <a:pt x="3162" y="13901"/>
                </a:cubicBezTo>
                <a:cubicBezTo>
                  <a:pt x="4692" y="15058"/>
                  <a:pt x="6682" y="15869"/>
                  <a:pt x="8905" y="16166"/>
                </a:cubicBezTo>
                <a:cubicBezTo>
                  <a:pt x="8926" y="16169"/>
                  <a:pt x="8972" y="16187"/>
                  <a:pt x="9006" y="16196"/>
                </a:cubicBezTo>
                <a:cubicBezTo>
                  <a:pt x="9131" y="16228"/>
                  <a:pt x="9301" y="16286"/>
                  <a:pt x="9360" y="16374"/>
                </a:cubicBezTo>
                <a:cubicBezTo>
                  <a:pt x="9533" y="16631"/>
                  <a:pt x="9614" y="17002"/>
                  <a:pt x="9158" y="17526"/>
                </a:cubicBezTo>
                <a:cubicBezTo>
                  <a:pt x="9117" y="17572"/>
                  <a:pt x="8913" y="17736"/>
                  <a:pt x="8860" y="17772"/>
                </a:cubicBezTo>
                <a:cubicBezTo>
                  <a:pt x="8620" y="17934"/>
                  <a:pt x="8415" y="18127"/>
                  <a:pt x="8258" y="18341"/>
                </a:cubicBezTo>
                <a:cubicBezTo>
                  <a:pt x="8225" y="18378"/>
                  <a:pt x="8199" y="18412"/>
                  <a:pt x="8179" y="18443"/>
                </a:cubicBezTo>
                <a:cubicBezTo>
                  <a:pt x="8158" y="18475"/>
                  <a:pt x="8142" y="18502"/>
                  <a:pt x="8134" y="18528"/>
                </a:cubicBezTo>
                <a:cubicBezTo>
                  <a:pt x="7979" y="18797"/>
                  <a:pt x="7892" y="19092"/>
                  <a:pt x="7892" y="19403"/>
                </a:cubicBezTo>
                <a:cubicBezTo>
                  <a:pt x="7892" y="20616"/>
                  <a:pt x="9194" y="21600"/>
                  <a:pt x="10800" y="21600"/>
                </a:cubicBezTo>
                <a:cubicBezTo>
                  <a:pt x="12406" y="21600"/>
                  <a:pt x="13708" y="20616"/>
                  <a:pt x="13708" y="19403"/>
                </a:cubicBezTo>
                <a:cubicBezTo>
                  <a:pt x="13708" y="19105"/>
                  <a:pt x="13626" y="18822"/>
                  <a:pt x="13483" y="18562"/>
                </a:cubicBezTo>
                <a:cubicBezTo>
                  <a:pt x="13478" y="18524"/>
                  <a:pt x="13462" y="18478"/>
                  <a:pt x="13427" y="18426"/>
                </a:cubicBezTo>
                <a:cubicBezTo>
                  <a:pt x="13392" y="18375"/>
                  <a:pt x="13338" y="18318"/>
                  <a:pt x="13270" y="18252"/>
                </a:cubicBezTo>
                <a:cubicBezTo>
                  <a:pt x="13124" y="18075"/>
                  <a:pt x="12949" y="17915"/>
                  <a:pt x="12746" y="17776"/>
                </a:cubicBezTo>
                <a:cubicBezTo>
                  <a:pt x="12702" y="17746"/>
                  <a:pt x="12534" y="17607"/>
                  <a:pt x="12499" y="17568"/>
                </a:cubicBezTo>
                <a:cubicBezTo>
                  <a:pt x="12001" y="17022"/>
                  <a:pt x="12061" y="16632"/>
                  <a:pt x="12251" y="16374"/>
                </a:cubicBezTo>
                <a:cubicBezTo>
                  <a:pt x="12318" y="16284"/>
                  <a:pt x="12478" y="16226"/>
                  <a:pt x="12589" y="16196"/>
                </a:cubicBezTo>
                <a:cubicBezTo>
                  <a:pt x="12617" y="16188"/>
                  <a:pt x="12656" y="16173"/>
                  <a:pt x="12673" y="16170"/>
                </a:cubicBezTo>
                <a:cubicBezTo>
                  <a:pt x="15843" y="15751"/>
                  <a:pt x="18540" y="14286"/>
                  <a:pt x="20115" y="12266"/>
                </a:cubicBezTo>
                <a:cubicBezTo>
                  <a:pt x="20425" y="11868"/>
                  <a:pt x="20690" y="11449"/>
                  <a:pt x="20908" y="11012"/>
                </a:cubicBezTo>
                <a:cubicBezTo>
                  <a:pt x="20912" y="11005"/>
                  <a:pt x="20916" y="10998"/>
                  <a:pt x="20919" y="10991"/>
                </a:cubicBezTo>
                <a:cubicBezTo>
                  <a:pt x="20925" y="10980"/>
                  <a:pt x="20925" y="10968"/>
                  <a:pt x="20931" y="10957"/>
                </a:cubicBezTo>
                <a:cubicBezTo>
                  <a:pt x="21141" y="10527"/>
                  <a:pt x="21308" y="10080"/>
                  <a:pt x="21420" y="9619"/>
                </a:cubicBezTo>
                <a:cubicBezTo>
                  <a:pt x="21421" y="9615"/>
                  <a:pt x="21425" y="9610"/>
                  <a:pt x="21426" y="9606"/>
                </a:cubicBezTo>
                <a:cubicBezTo>
                  <a:pt x="21428" y="9595"/>
                  <a:pt x="21429" y="9583"/>
                  <a:pt x="21431" y="9572"/>
                </a:cubicBezTo>
                <a:cubicBezTo>
                  <a:pt x="21540" y="9112"/>
                  <a:pt x="21598" y="8641"/>
                  <a:pt x="21600" y="8157"/>
                </a:cubicBezTo>
                <a:cubicBezTo>
                  <a:pt x="21600" y="8153"/>
                  <a:pt x="21600" y="8149"/>
                  <a:pt x="21600" y="8145"/>
                </a:cubicBezTo>
                <a:cubicBezTo>
                  <a:pt x="21600" y="7955"/>
                  <a:pt x="21578" y="7765"/>
                  <a:pt x="21561" y="7575"/>
                </a:cubicBezTo>
                <a:cubicBezTo>
                  <a:pt x="21555" y="7508"/>
                  <a:pt x="21558" y="7439"/>
                  <a:pt x="21549" y="7371"/>
                </a:cubicBezTo>
                <a:cubicBezTo>
                  <a:pt x="21516" y="7113"/>
                  <a:pt x="21469" y="6854"/>
                  <a:pt x="21403" y="6598"/>
                </a:cubicBezTo>
                <a:cubicBezTo>
                  <a:pt x="21337" y="6341"/>
                  <a:pt x="21254" y="6086"/>
                  <a:pt x="21156" y="5833"/>
                </a:cubicBezTo>
                <a:cubicBezTo>
                  <a:pt x="20661" y="4572"/>
                  <a:pt x="19757" y="3383"/>
                  <a:pt x="18439" y="2388"/>
                </a:cubicBezTo>
                <a:cubicBezTo>
                  <a:pt x="16330" y="795"/>
                  <a:pt x="13564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200"/>
          </a:p>
        </p:txBody>
      </p:sp>
      <p:sp>
        <p:nvSpPr>
          <p:cNvPr id="18" name="Shape 22464"/>
          <p:cNvSpPr/>
          <p:nvPr/>
        </p:nvSpPr>
        <p:spPr>
          <a:xfrm>
            <a:off x="7846998" y="3052021"/>
            <a:ext cx="818584" cy="818569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000"/>
          </a:p>
        </p:txBody>
      </p:sp>
      <p:sp>
        <p:nvSpPr>
          <p:cNvPr id="14" name="Shape 22468"/>
          <p:cNvSpPr/>
          <p:nvPr/>
        </p:nvSpPr>
        <p:spPr>
          <a:xfrm>
            <a:off x="7950212" y="5364078"/>
            <a:ext cx="617216" cy="617215"/>
          </a:xfrm>
          <a:prstGeom prst="ellipse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algn="ctr"/>
            <a:endParaRPr sz="1200"/>
          </a:p>
        </p:txBody>
      </p:sp>
      <p:sp>
        <p:nvSpPr>
          <p:cNvPr id="15" name="Shape 22469"/>
          <p:cNvSpPr/>
          <p:nvPr/>
        </p:nvSpPr>
        <p:spPr>
          <a:xfrm>
            <a:off x="8054174" y="5468039"/>
            <a:ext cx="409293" cy="409292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sz="140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05</a:t>
            </a:r>
            <a:endParaRPr sz="140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3" name="Shape 22471"/>
          <p:cNvSpPr/>
          <p:nvPr/>
        </p:nvSpPr>
        <p:spPr>
          <a:xfrm>
            <a:off x="8258819" y="4534561"/>
            <a:ext cx="1" cy="768118"/>
          </a:xfrm>
          <a:prstGeom prst="line">
            <a:avLst/>
          </a:prstGeom>
          <a:noFill/>
          <a:ln w="127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sz="1200"/>
          </a:p>
        </p:txBody>
      </p:sp>
      <p:sp>
        <p:nvSpPr>
          <p:cNvPr id="71" name="Freeform 33"/>
          <p:cNvSpPr>
            <a:spLocks noEditPoints="1"/>
          </p:cNvSpPr>
          <p:nvPr/>
        </p:nvSpPr>
        <p:spPr bwMode="auto">
          <a:xfrm>
            <a:off x="5254262" y="3340596"/>
            <a:ext cx="243247" cy="241418"/>
          </a:xfrm>
          <a:custGeom>
            <a:avLst/>
            <a:gdLst>
              <a:gd name="T0" fmla="*/ 8 w 178"/>
              <a:gd name="T1" fmla="*/ 0 h 177"/>
              <a:gd name="T2" fmla="*/ 0 w 178"/>
              <a:gd name="T3" fmla="*/ 170 h 177"/>
              <a:gd name="T4" fmla="*/ 142 w 178"/>
              <a:gd name="T5" fmla="*/ 177 h 177"/>
              <a:gd name="T6" fmla="*/ 158 w 178"/>
              <a:gd name="T7" fmla="*/ 174 h 177"/>
              <a:gd name="T8" fmla="*/ 170 w 178"/>
              <a:gd name="T9" fmla="*/ 169 h 177"/>
              <a:gd name="T10" fmla="*/ 175 w 178"/>
              <a:gd name="T11" fmla="*/ 62 h 177"/>
              <a:gd name="T12" fmla="*/ 178 w 178"/>
              <a:gd name="T13" fmla="*/ 7 h 177"/>
              <a:gd name="T14" fmla="*/ 142 w 178"/>
              <a:gd name="T15" fmla="*/ 56 h 177"/>
              <a:gd name="T16" fmla="*/ 135 w 178"/>
              <a:gd name="T17" fmla="*/ 72 h 177"/>
              <a:gd name="T18" fmla="*/ 14 w 178"/>
              <a:gd name="T19" fmla="*/ 163 h 177"/>
              <a:gd name="T20" fmla="*/ 164 w 178"/>
              <a:gd name="T21" fmla="*/ 14 h 177"/>
              <a:gd name="T22" fmla="*/ 158 w 178"/>
              <a:gd name="T23" fmla="*/ 49 h 177"/>
              <a:gd name="T24" fmla="*/ 167 w 178"/>
              <a:gd name="T25" fmla="*/ 157 h 177"/>
              <a:gd name="T26" fmla="*/ 164 w 178"/>
              <a:gd name="T27" fmla="*/ 163 h 177"/>
              <a:gd name="T28" fmla="*/ 158 w 178"/>
              <a:gd name="T29" fmla="*/ 166 h 177"/>
              <a:gd name="T30" fmla="*/ 149 w 178"/>
              <a:gd name="T31" fmla="*/ 141 h 177"/>
              <a:gd name="T32" fmla="*/ 167 w 178"/>
              <a:gd name="T33" fmla="*/ 138 h 177"/>
              <a:gd name="T34" fmla="*/ 167 w 178"/>
              <a:gd name="T35" fmla="*/ 123 h 177"/>
              <a:gd name="T36" fmla="*/ 164 w 178"/>
              <a:gd name="T37" fmla="*/ 129 h 177"/>
              <a:gd name="T38" fmla="*/ 149 w 178"/>
              <a:gd name="T39" fmla="*/ 132 h 177"/>
              <a:gd name="T40" fmla="*/ 158 w 178"/>
              <a:gd name="T41" fmla="*/ 107 h 177"/>
              <a:gd name="T42" fmla="*/ 167 w 178"/>
              <a:gd name="T43" fmla="*/ 123 h 177"/>
              <a:gd name="T44" fmla="*/ 167 w 178"/>
              <a:gd name="T45" fmla="*/ 90 h 177"/>
              <a:gd name="T46" fmla="*/ 158 w 178"/>
              <a:gd name="T47" fmla="*/ 98 h 177"/>
              <a:gd name="T48" fmla="*/ 149 w 178"/>
              <a:gd name="T49" fmla="*/ 72 h 177"/>
              <a:gd name="T50" fmla="*/ 158 w 178"/>
              <a:gd name="T51" fmla="*/ 63 h 177"/>
              <a:gd name="T52" fmla="*/ 167 w 178"/>
              <a:gd name="T53" fmla="*/ 90 h 177"/>
              <a:gd name="T54" fmla="*/ 106 w 178"/>
              <a:gd name="T55" fmla="*/ 96 h 177"/>
              <a:gd name="T56" fmla="*/ 97 w 178"/>
              <a:gd name="T57" fmla="*/ 91 h 177"/>
              <a:gd name="T58" fmla="*/ 106 w 178"/>
              <a:gd name="T59" fmla="*/ 72 h 177"/>
              <a:gd name="T60" fmla="*/ 79 w 178"/>
              <a:gd name="T61" fmla="*/ 45 h 177"/>
              <a:gd name="T62" fmla="*/ 53 w 178"/>
              <a:gd name="T63" fmla="*/ 72 h 177"/>
              <a:gd name="T64" fmla="*/ 61 w 178"/>
              <a:gd name="T65" fmla="*/ 91 h 177"/>
              <a:gd name="T66" fmla="*/ 48 w 178"/>
              <a:gd name="T67" fmla="*/ 104 h 177"/>
              <a:gd name="T68" fmla="*/ 46 w 178"/>
              <a:gd name="T69" fmla="*/ 119 h 177"/>
              <a:gd name="T70" fmla="*/ 108 w 178"/>
              <a:gd name="T71" fmla="*/ 123 h 177"/>
              <a:gd name="T72" fmla="*/ 112 w 178"/>
              <a:gd name="T73" fmla="*/ 112 h 177"/>
              <a:gd name="T74" fmla="*/ 106 w 178"/>
              <a:gd name="T75" fmla="*/ 96 h 177"/>
              <a:gd name="T76" fmla="*/ 67 w 178"/>
              <a:gd name="T77" fmla="*/ 59 h 177"/>
              <a:gd name="T78" fmla="*/ 92 w 178"/>
              <a:gd name="T79" fmla="*/ 59 h 177"/>
              <a:gd name="T80" fmla="*/ 92 w 178"/>
              <a:gd name="T81" fmla="*/ 85 h 177"/>
              <a:gd name="T82" fmla="*/ 61 w 178"/>
              <a:gd name="T83" fmla="*/ 72 h 177"/>
              <a:gd name="T84" fmla="*/ 104 w 178"/>
              <a:gd name="T85" fmla="*/ 114 h 177"/>
              <a:gd name="T86" fmla="*/ 55 w 178"/>
              <a:gd name="T87" fmla="*/ 114 h 177"/>
              <a:gd name="T88" fmla="*/ 56 w 178"/>
              <a:gd name="T89" fmla="*/ 107 h 177"/>
              <a:gd name="T90" fmla="*/ 69 w 178"/>
              <a:gd name="T91" fmla="*/ 98 h 177"/>
              <a:gd name="T92" fmla="*/ 95 w 178"/>
              <a:gd name="T93" fmla="*/ 99 h 177"/>
              <a:gd name="T94" fmla="*/ 103 w 178"/>
              <a:gd name="T95" fmla="*/ 107 h 177"/>
              <a:gd name="T96" fmla="*/ 104 w 178"/>
              <a:gd name="T97" fmla="*/ 114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8" h="177">
                <a:moveTo>
                  <a:pt x="171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7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4"/>
                  <a:pt x="4" y="177"/>
                  <a:pt x="8" y="177"/>
                </a:cubicBezTo>
                <a:cubicBezTo>
                  <a:pt x="142" y="177"/>
                  <a:pt x="142" y="177"/>
                  <a:pt x="142" y="177"/>
                </a:cubicBezTo>
                <a:cubicBezTo>
                  <a:pt x="144" y="177"/>
                  <a:pt x="146" y="176"/>
                  <a:pt x="148" y="174"/>
                </a:cubicBezTo>
                <a:cubicBezTo>
                  <a:pt x="158" y="174"/>
                  <a:pt x="158" y="174"/>
                  <a:pt x="158" y="174"/>
                </a:cubicBezTo>
                <a:cubicBezTo>
                  <a:pt x="163" y="174"/>
                  <a:pt x="167" y="172"/>
                  <a:pt x="170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3" y="166"/>
                  <a:pt x="175" y="162"/>
                  <a:pt x="175" y="157"/>
                </a:cubicBezTo>
                <a:cubicBezTo>
                  <a:pt x="175" y="62"/>
                  <a:pt x="175" y="62"/>
                  <a:pt x="175" y="62"/>
                </a:cubicBezTo>
                <a:cubicBezTo>
                  <a:pt x="177" y="61"/>
                  <a:pt x="178" y="58"/>
                  <a:pt x="178" y="56"/>
                </a:cubicBezTo>
                <a:cubicBezTo>
                  <a:pt x="178" y="7"/>
                  <a:pt x="178" y="7"/>
                  <a:pt x="178" y="7"/>
                </a:cubicBezTo>
                <a:cubicBezTo>
                  <a:pt x="178" y="3"/>
                  <a:pt x="175" y="0"/>
                  <a:pt x="171" y="0"/>
                </a:cubicBezTo>
                <a:close/>
                <a:moveTo>
                  <a:pt x="142" y="56"/>
                </a:moveTo>
                <a:cubicBezTo>
                  <a:pt x="142" y="56"/>
                  <a:pt x="142" y="56"/>
                  <a:pt x="142" y="56"/>
                </a:cubicBezTo>
                <a:cubicBezTo>
                  <a:pt x="138" y="60"/>
                  <a:pt x="135" y="66"/>
                  <a:pt x="135" y="72"/>
                </a:cubicBezTo>
                <a:cubicBezTo>
                  <a:pt x="135" y="163"/>
                  <a:pt x="135" y="163"/>
                  <a:pt x="135" y="163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14" y="14"/>
                  <a:pt x="14" y="14"/>
                  <a:pt x="14" y="14"/>
                </a:cubicBezTo>
                <a:cubicBezTo>
                  <a:pt x="164" y="14"/>
                  <a:pt x="164" y="14"/>
                  <a:pt x="164" y="14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2" y="49"/>
                  <a:pt x="146" y="52"/>
                  <a:pt x="142" y="56"/>
                </a:cubicBezTo>
                <a:close/>
                <a:moveTo>
                  <a:pt x="167" y="157"/>
                </a:moveTo>
                <a:cubicBezTo>
                  <a:pt x="167" y="157"/>
                  <a:pt x="167" y="157"/>
                  <a:pt x="167" y="157"/>
                </a:cubicBezTo>
                <a:cubicBezTo>
                  <a:pt x="167" y="160"/>
                  <a:pt x="166" y="162"/>
                  <a:pt x="164" y="163"/>
                </a:cubicBezTo>
                <a:cubicBezTo>
                  <a:pt x="164" y="163"/>
                  <a:pt x="164" y="163"/>
                  <a:pt x="164" y="163"/>
                </a:cubicBezTo>
                <a:cubicBezTo>
                  <a:pt x="163" y="165"/>
                  <a:pt x="160" y="166"/>
                  <a:pt x="158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61" y="141"/>
                  <a:pt x="164" y="140"/>
                  <a:pt x="167" y="138"/>
                </a:cubicBezTo>
                <a:cubicBezTo>
                  <a:pt x="167" y="157"/>
                  <a:pt x="167" y="157"/>
                  <a:pt x="167" y="157"/>
                </a:cubicBezTo>
                <a:close/>
                <a:moveTo>
                  <a:pt x="167" y="123"/>
                </a:moveTo>
                <a:cubicBezTo>
                  <a:pt x="167" y="123"/>
                  <a:pt x="167" y="123"/>
                  <a:pt x="167" y="123"/>
                </a:cubicBezTo>
                <a:cubicBezTo>
                  <a:pt x="167" y="126"/>
                  <a:pt x="166" y="128"/>
                  <a:pt x="164" y="129"/>
                </a:cubicBezTo>
                <a:cubicBezTo>
                  <a:pt x="163" y="131"/>
                  <a:pt x="160" y="132"/>
                  <a:pt x="158" y="132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49" y="107"/>
                  <a:pt x="149" y="107"/>
                  <a:pt x="149" y="107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61" y="107"/>
                  <a:pt x="164" y="106"/>
                  <a:pt x="167" y="104"/>
                </a:cubicBezTo>
                <a:cubicBezTo>
                  <a:pt x="167" y="123"/>
                  <a:pt x="167" y="123"/>
                  <a:pt x="167" y="123"/>
                </a:cubicBezTo>
                <a:close/>
                <a:moveTo>
                  <a:pt x="167" y="90"/>
                </a:moveTo>
                <a:cubicBezTo>
                  <a:pt x="167" y="90"/>
                  <a:pt x="167" y="90"/>
                  <a:pt x="167" y="90"/>
                </a:cubicBezTo>
                <a:cubicBezTo>
                  <a:pt x="167" y="92"/>
                  <a:pt x="166" y="94"/>
                  <a:pt x="164" y="96"/>
                </a:cubicBezTo>
                <a:cubicBezTo>
                  <a:pt x="163" y="97"/>
                  <a:pt x="160" y="98"/>
                  <a:pt x="158" y="98"/>
                </a:cubicBezTo>
                <a:cubicBezTo>
                  <a:pt x="149" y="98"/>
                  <a:pt x="149" y="98"/>
                  <a:pt x="149" y="98"/>
                </a:cubicBezTo>
                <a:cubicBezTo>
                  <a:pt x="149" y="72"/>
                  <a:pt x="149" y="72"/>
                  <a:pt x="149" y="72"/>
                </a:cubicBezTo>
                <a:cubicBezTo>
                  <a:pt x="149" y="70"/>
                  <a:pt x="150" y="68"/>
                  <a:pt x="152" y="66"/>
                </a:cubicBezTo>
                <a:cubicBezTo>
                  <a:pt x="153" y="64"/>
                  <a:pt x="156" y="63"/>
                  <a:pt x="158" y="63"/>
                </a:cubicBezTo>
                <a:cubicBezTo>
                  <a:pt x="167" y="63"/>
                  <a:pt x="167" y="63"/>
                  <a:pt x="167" y="63"/>
                </a:cubicBezTo>
                <a:cubicBezTo>
                  <a:pt x="167" y="90"/>
                  <a:pt x="167" y="90"/>
                  <a:pt x="167" y="90"/>
                </a:cubicBezTo>
                <a:close/>
                <a:moveTo>
                  <a:pt x="106" y="96"/>
                </a:moveTo>
                <a:cubicBezTo>
                  <a:pt x="106" y="96"/>
                  <a:pt x="106" y="96"/>
                  <a:pt x="106" y="96"/>
                </a:cubicBezTo>
                <a:cubicBezTo>
                  <a:pt x="104" y="94"/>
                  <a:pt x="101" y="93"/>
                  <a:pt x="98" y="91"/>
                </a:cubicBezTo>
                <a:cubicBezTo>
                  <a:pt x="97" y="91"/>
                  <a:pt x="97" y="91"/>
                  <a:pt x="97" y="91"/>
                </a:cubicBezTo>
                <a:cubicBezTo>
                  <a:pt x="98" y="91"/>
                  <a:pt x="98" y="91"/>
                  <a:pt x="98" y="91"/>
                </a:cubicBezTo>
                <a:cubicBezTo>
                  <a:pt x="103" y="86"/>
                  <a:pt x="106" y="79"/>
                  <a:pt x="106" y="72"/>
                </a:cubicBezTo>
                <a:cubicBezTo>
                  <a:pt x="106" y="64"/>
                  <a:pt x="103" y="58"/>
                  <a:pt x="98" y="53"/>
                </a:cubicBezTo>
                <a:cubicBezTo>
                  <a:pt x="93" y="48"/>
                  <a:pt x="87" y="45"/>
                  <a:pt x="79" y="45"/>
                </a:cubicBezTo>
                <a:cubicBezTo>
                  <a:pt x="72" y="45"/>
                  <a:pt x="65" y="48"/>
                  <a:pt x="61" y="53"/>
                </a:cubicBezTo>
                <a:cubicBezTo>
                  <a:pt x="56" y="58"/>
                  <a:pt x="53" y="64"/>
                  <a:pt x="53" y="72"/>
                </a:cubicBezTo>
                <a:cubicBezTo>
                  <a:pt x="53" y="79"/>
                  <a:pt x="56" y="86"/>
                  <a:pt x="61" y="91"/>
                </a:cubicBezTo>
                <a:cubicBezTo>
                  <a:pt x="61" y="91"/>
                  <a:pt x="61" y="91"/>
                  <a:pt x="61" y="91"/>
                </a:cubicBezTo>
                <a:cubicBezTo>
                  <a:pt x="58" y="92"/>
                  <a:pt x="55" y="94"/>
                  <a:pt x="53" y="96"/>
                </a:cubicBezTo>
                <a:cubicBezTo>
                  <a:pt x="51" y="98"/>
                  <a:pt x="49" y="101"/>
                  <a:pt x="48" y="104"/>
                </a:cubicBezTo>
                <a:cubicBezTo>
                  <a:pt x="47" y="106"/>
                  <a:pt x="46" y="109"/>
                  <a:pt x="46" y="112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6" y="121"/>
                  <a:pt x="48" y="123"/>
                  <a:pt x="50" y="123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10" y="123"/>
                  <a:pt x="112" y="121"/>
                  <a:pt x="112" y="119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12" y="109"/>
                  <a:pt x="112" y="106"/>
                  <a:pt x="111" y="104"/>
                </a:cubicBezTo>
                <a:cubicBezTo>
                  <a:pt x="109" y="101"/>
                  <a:pt x="108" y="98"/>
                  <a:pt x="106" y="96"/>
                </a:cubicBezTo>
                <a:close/>
                <a:moveTo>
                  <a:pt x="67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70" y="56"/>
                  <a:pt x="74" y="54"/>
                  <a:pt x="79" y="54"/>
                </a:cubicBezTo>
                <a:cubicBezTo>
                  <a:pt x="84" y="54"/>
                  <a:pt x="89" y="56"/>
                  <a:pt x="92" y="59"/>
                </a:cubicBezTo>
                <a:cubicBezTo>
                  <a:pt x="95" y="62"/>
                  <a:pt x="97" y="67"/>
                  <a:pt x="97" y="72"/>
                </a:cubicBezTo>
                <a:cubicBezTo>
                  <a:pt x="97" y="77"/>
                  <a:pt x="95" y="81"/>
                  <a:pt x="92" y="85"/>
                </a:cubicBezTo>
                <a:cubicBezTo>
                  <a:pt x="85" y="91"/>
                  <a:pt x="74" y="91"/>
                  <a:pt x="67" y="85"/>
                </a:cubicBezTo>
                <a:cubicBezTo>
                  <a:pt x="63" y="81"/>
                  <a:pt x="61" y="77"/>
                  <a:pt x="61" y="72"/>
                </a:cubicBezTo>
                <a:cubicBezTo>
                  <a:pt x="61" y="67"/>
                  <a:pt x="63" y="62"/>
                  <a:pt x="67" y="59"/>
                </a:cubicBezTo>
                <a:close/>
                <a:moveTo>
                  <a:pt x="104" y="114"/>
                </a:moveTo>
                <a:cubicBezTo>
                  <a:pt x="104" y="114"/>
                  <a:pt x="104" y="114"/>
                  <a:pt x="104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5" y="110"/>
                  <a:pt x="55" y="109"/>
                  <a:pt x="56" y="107"/>
                </a:cubicBezTo>
                <a:cubicBezTo>
                  <a:pt x="56" y="105"/>
                  <a:pt x="58" y="104"/>
                  <a:pt x="59" y="102"/>
                </a:cubicBezTo>
                <a:cubicBezTo>
                  <a:pt x="61" y="100"/>
                  <a:pt x="65" y="98"/>
                  <a:pt x="69" y="98"/>
                </a:cubicBezTo>
                <a:cubicBezTo>
                  <a:pt x="90" y="98"/>
                  <a:pt x="90" y="98"/>
                  <a:pt x="90" y="98"/>
                </a:cubicBezTo>
                <a:cubicBezTo>
                  <a:pt x="92" y="98"/>
                  <a:pt x="93" y="99"/>
                  <a:pt x="95" y="99"/>
                </a:cubicBezTo>
                <a:cubicBezTo>
                  <a:pt x="97" y="100"/>
                  <a:pt x="98" y="101"/>
                  <a:pt x="100" y="102"/>
                </a:cubicBezTo>
                <a:cubicBezTo>
                  <a:pt x="101" y="104"/>
                  <a:pt x="102" y="105"/>
                  <a:pt x="103" y="107"/>
                </a:cubicBezTo>
                <a:cubicBezTo>
                  <a:pt x="104" y="109"/>
                  <a:pt x="104" y="110"/>
                  <a:pt x="104" y="112"/>
                </a:cubicBezTo>
                <a:cubicBezTo>
                  <a:pt x="104" y="114"/>
                  <a:pt x="104" y="114"/>
                  <a:pt x="104" y="1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72" name="Freeform 34"/>
          <p:cNvSpPr>
            <a:spLocks noEditPoints="1"/>
          </p:cNvSpPr>
          <p:nvPr/>
        </p:nvSpPr>
        <p:spPr bwMode="auto">
          <a:xfrm>
            <a:off x="8091941" y="3334144"/>
            <a:ext cx="328699" cy="254323"/>
          </a:xfrm>
          <a:custGeom>
            <a:avLst/>
            <a:gdLst>
              <a:gd name="T0" fmla="*/ 153 w 183"/>
              <a:gd name="T1" fmla="*/ 81 h 143"/>
              <a:gd name="T2" fmla="*/ 153 w 183"/>
              <a:gd name="T3" fmla="*/ 72 h 143"/>
              <a:gd name="T4" fmla="*/ 105 w 183"/>
              <a:gd name="T5" fmla="*/ 77 h 143"/>
              <a:gd name="T6" fmla="*/ 109 w 183"/>
              <a:gd name="T7" fmla="*/ 44 h 143"/>
              <a:gd name="T8" fmla="*/ 153 w 183"/>
              <a:gd name="T9" fmla="*/ 44 h 143"/>
              <a:gd name="T10" fmla="*/ 153 w 183"/>
              <a:gd name="T11" fmla="*/ 35 h 143"/>
              <a:gd name="T12" fmla="*/ 105 w 183"/>
              <a:gd name="T13" fmla="*/ 39 h 143"/>
              <a:gd name="T14" fmla="*/ 109 w 183"/>
              <a:gd name="T15" fmla="*/ 62 h 143"/>
              <a:gd name="T16" fmla="*/ 153 w 183"/>
              <a:gd name="T17" fmla="*/ 62 h 143"/>
              <a:gd name="T18" fmla="*/ 153 w 183"/>
              <a:gd name="T19" fmla="*/ 54 h 143"/>
              <a:gd name="T20" fmla="*/ 105 w 183"/>
              <a:gd name="T21" fmla="*/ 58 h 143"/>
              <a:gd name="T22" fmla="*/ 176 w 183"/>
              <a:gd name="T23" fmla="*/ 0 h 143"/>
              <a:gd name="T24" fmla="*/ 7 w 183"/>
              <a:gd name="T25" fmla="*/ 0 h 143"/>
              <a:gd name="T26" fmla="*/ 0 w 183"/>
              <a:gd name="T27" fmla="*/ 136 h 143"/>
              <a:gd name="T28" fmla="*/ 35 w 183"/>
              <a:gd name="T29" fmla="*/ 143 h 143"/>
              <a:gd name="T30" fmla="*/ 42 w 183"/>
              <a:gd name="T31" fmla="*/ 125 h 143"/>
              <a:gd name="T32" fmla="*/ 53 w 183"/>
              <a:gd name="T33" fmla="*/ 136 h 143"/>
              <a:gd name="T34" fmla="*/ 122 w 183"/>
              <a:gd name="T35" fmla="*/ 143 h 143"/>
              <a:gd name="T36" fmla="*/ 129 w 183"/>
              <a:gd name="T37" fmla="*/ 125 h 143"/>
              <a:gd name="T38" fmla="*/ 141 w 183"/>
              <a:gd name="T39" fmla="*/ 136 h 143"/>
              <a:gd name="T40" fmla="*/ 176 w 183"/>
              <a:gd name="T41" fmla="*/ 143 h 143"/>
              <a:gd name="T42" fmla="*/ 183 w 183"/>
              <a:gd name="T43" fmla="*/ 7 h 143"/>
              <a:gd name="T44" fmla="*/ 169 w 183"/>
              <a:gd name="T45" fmla="*/ 129 h 143"/>
              <a:gd name="T46" fmla="*/ 155 w 183"/>
              <a:gd name="T47" fmla="*/ 129 h 143"/>
              <a:gd name="T48" fmla="*/ 148 w 183"/>
              <a:gd name="T49" fmla="*/ 111 h 143"/>
              <a:gd name="T50" fmla="*/ 115 w 183"/>
              <a:gd name="T51" fmla="*/ 118 h 143"/>
              <a:gd name="T52" fmla="*/ 68 w 183"/>
              <a:gd name="T53" fmla="*/ 129 h 143"/>
              <a:gd name="T54" fmla="*/ 61 w 183"/>
              <a:gd name="T55" fmla="*/ 111 h 143"/>
              <a:gd name="T56" fmla="*/ 28 w 183"/>
              <a:gd name="T57" fmla="*/ 118 h 143"/>
              <a:gd name="T58" fmla="*/ 14 w 183"/>
              <a:gd name="T59" fmla="*/ 129 h 143"/>
              <a:gd name="T60" fmla="*/ 169 w 183"/>
              <a:gd name="T61" fmla="*/ 14 h 143"/>
              <a:gd name="T62" fmla="*/ 28 w 183"/>
              <a:gd name="T63" fmla="*/ 101 h 143"/>
              <a:gd name="T64" fmla="*/ 86 w 183"/>
              <a:gd name="T65" fmla="*/ 101 h 143"/>
              <a:gd name="T66" fmla="*/ 90 w 183"/>
              <a:gd name="T67" fmla="*/ 90 h 143"/>
              <a:gd name="T68" fmla="*/ 84 w 183"/>
              <a:gd name="T69" fmla="*/ 74 h 143"/>
              <a:gd name="T70" fmla="*/ 75 w 183"/>
              <a:gd name="T71" fmla="*/ 69 h 143"/>
              <a:gd name="T72" fmla="*/ 84 w 183"/>
              <a:gd name="T73" fmla="*/ 50 h 143"/>
              <a:gd name="T74" fmla="*/ 57 w 183"/>
              <a:gd name="T75" fmla="*/ 23 h 143"/>
              <a:gd name="T76" fmla="*/ 31 w 183"/>
              <a:gd name="T77" fmla="*/ 50 h 143"/>
              <a:gd name="T78" fmla="*/ 39 w 183"/>
              <a:gd name="T79" fmla="*/ 69 h 143"/>
              <a:gd name="T80" fmla="*/ 26 w 183"/>
              <a:gd name="T81" fmla="*/ 81 h 143"/>
              <a:gd name="T82" fmla="*/ 24 w 183"/>
              <a:gd name="T83" fmla="*/ 96 h 143"/>
              <a:gd name="T84" fmla="*/ 45 w 183"/>
              <a:gd name="T85" fmla="*/ 37 h 143"/>
              <a:gd name="T86" fmla="*/ 57 w 183"/>
              <a:gd name="T87" fmla="*/ 32 h 143"/>
              <a:gd name="T88" fmla="*/ 75 w 183"/>
              <a:gd name="T89" fmla="*/ 50 h 143"/>
              <a:gd name="T90" fmla="*/ 45 w 183"/>
              <a:gd name="T91" fmla="*/ 62 h 143"/>
              <a:gd name="T92" fmla="*/ 45 w 183"/>
              <a:gd name="T93" fmla="*/ 37 h 143"/>
              <a:gd name="T94" fmla="*/ 33 w 183"/>
              <a:gd name="T95" fmla="*/ 90 h 143"/>
              <a:gd name="T96" fmla="*/ 37 w 183"/>
              <a:gd name="T97" fmla="*/ 80 h 143"/>
              <a:gd name="T98" fmla="*/ 68 w 183"/>
              <a:gd name="T99" fmla="*/ 76 h 143"/>
              <a:gd name="T100" fmla="*/ 78 w 183"/>
              <a:gd name="T101" fmla="*/ 80 h 143"/>
              <a:gd name="T102" fmla="*/ 82 w 183"/>
              <a:gd name="T103" fmla="*/ 90 h 143"/>
              <a:gd name="T104" fmla="*/ 33 w 183"/>
              <a:gd name="T105" fmla="*/ 9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" h="143">
                <a:moveTo>
                  <a:pt x="109" y="81"/>
                </a:moveTo>
                <a:cubicBezTo>
                  <a:pt x="153" y="81"/>
                  <a:pt x="153" y="81"/>
                  <a:pt x="153" y="81"/>
                </a:cubicBezTo>
                <a:cubicBezTo>
                  <a:pt x="155" y="81"/>
                  <a:pt x="157" y="79"/>
                  <a:pt x="157" y="77"/>
                </a:cubicBezTo>
                <a:cubicBezTo>
                  <a:pt x="157" y="74"/>
                  <a:pt x="155" y="72"/>
                  <a:pt x="153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7" y="72"/>
                  <a:pt x="105" y="74"/>
                  <a:pt x="105" y="77"/>
                </a:cubicBezTo>
                <a:cubicBezTo>
                  <a:pt x="105" y="79"/>
                  <a:pt x="107" y="81"/>
                  <a:pt x="109" y="81"/>
                </a:cubicBezTo>
                <a:close/>
                <a:moveTo>
                  <a:pt x="109" y="44"/>
                </a:moveTo>
                <a:cubicBezTo>
                  <a:pt x="109" y="44"/>
                  <a:pt x="109" y="44"/>
                  <a:pt x="109" y="44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55" y="44"/>
                  <a:pt x="157" y="42"/>
                  <a:pt x="157" y="39"/>
                </a:cubicBezTo>
                <a:cubicBezTo>
                  <a:pt x="157" y="37"/>
                  <a:pt x="155" y="35"/>
                  <a:pt x="153" y="35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07" y="35"/>
                  <a:pt x="105" y="37"/>
                  <a:pt x="105" y="39"/>
                </a:cubicBezTo>
                <a:cubicBezTo>
                  <a:pt x="105" y="42"/>
                  <a:pt x="107" y="44"/>
                  <a:pt x="109" y="44"/>
                </a:cubicBezTo>
                <a:close/>
                <a:moveTo>
                  <a:pt x="109" y="62"/>
                </a:moveTo>
                <a:cubicBezTo>
                  <a:pt x="109" y="62"/>
                  <a:pt x="109" y="62"/>
                  <a:pt x="109" y="62"/>
                </a:cubicBezTo>
                <a:cubicBezTo>
                  <a:pt x="153" y="62"/>
                  <a:pt x="153" y="62"/>
                  <a:pt x="153" y="62"/>
                </a:cubicBezTo>
                <a:cubicBezTo>
                  <a:pt x="155" y="62"/>
                  <a:pt x="157" y="60"/>
                  <a:pt x="157" y="58"/>
                </a:cubicBezTo>
                <a:cubicBezTo>
                  <a:pt x="157" y="56"/>
                  <a:pt x="155" y="54"/>
                  <a:pt x="153" y="54"/>
                </a:cubicBezTo>
                <a:cubicBezTo>
                  <a:pt x="109" y="54"/>
                  <a:pt x="109" y="54"/>
                  <a:pt x="109" y="54"/>
                </a:cubicBezTo>
                <a:cubicBezTo>
                  <a:pt x="107" y="54"/>
                  <a:pt x="105" y="56"/>
                  <a:pt x="105" y="58"/>
                </a:cubicBezTo>
                <a:cubicBezTo>
                  <a:pt x="105" y="60"/>
                  <a:pt x="107" y="62"/>
                  <a:pt x="109" y="62"/>
                </a:cubicBezTo>
                <a:close/>
                <a:moveTo>
                  <a:pt x="176" y="0"/>
                </a:moveTo>
                <a:cubicBezTo>
                  <a:pt x="176" y="0"/>
                  <a:pt x="176" y="0"/>
                  <a:pt x="176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3" y="143"/>
                  <a:pt x="7" y="143"/>
                </a:cubicBezTo>
                <a:cubicBezTo>
                  <a:pt x="35" y="143"/>
                  <a:pt x="35" y="143"/>
                  <a:pt x="35" y="143"/>
                </a:cubicBezTo>
                <a:cubicBezTo>
                  <a:pt x="39" y="143"/>
                  <a:pt x="42" y="140"/>
                  <a:pt x="42" y="136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53" y="140"/>
                  <a:pt x="57" y="143"/>
                  <a:pt x="6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26" y="143"/>
                  <a:pt x="129" y="140"/>
                  <a:pt x="129" y="136"/>
                </a:cubicBezTo>
                <a:cubicBezTo>
                  <a:pt x="129" y="125"/>
                  <a:pt x="129" y="125"/>
                  <a:pt x="129" y="125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1" y="140"/>
                  <a:pt x="144" y="143"/>
                  <a:pt x="148" y="143"/>
                </a:cubicBezTo>
                <a:cubicBezTo>
                  <a:pt x="176" y="143"/>
                  <a:pt x="176" y="143"/>
                  <a:pt x="176" y="143"/>
                </a:cubicBezTo>
                <a:cubicBezTo>
                  <a:pt x="180" y="143"/>
                  <a:pt x="183" y="140"/>
                  <a:pt x="183" y="136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3"/>
                  <a:pt x="180" y="0"/>
                  <a:pt x="176" y="0"/>
                </a:cubicBezTo>
                <a:close/>
                <a:moveTo>
                  <a:pt x="169" y="129"/>
                </a:moveTo>
                <a:cubicBezTo>
                  <a:pt x="169" y="129"/>
                  <a:pt x="169" y="129"/>
                  <a:pt x="169" y="129"/>
                </a:cubicBezTo>
                <a:cubicBezTo>
                  <a:pt x="155" y="129"/>
                  <a:pt x="155" y="129"/>
                  <a:pt x="155" y="129"/>
                </a:cubicBezTo>
                <a:cubicBezTo>
                  <a:pt x="155" y="118"/>
                  <a:pt x="155" y="118"/>
                  <a:pt x="155" y="118"/>
                </a:cubicBezTo>
                <a:cubicBezTo>
                  <a:pt x="155" y="114"/>
                  <a:pt x="152" y="111"/>
                  <a:pt x="148" y="111"/>
                </a:cubicBezTo>
                <a:cubicBezTo>
                  <a:pt x="122" y="111"/>
                  <a:pt x="122" y="111"/>
                  <a:pt x="122" y="111"/>
                </a:cubicBezTo>
                <a:cubicBezTo>
                  <a:pt x="118" y="111"/>
                  <a:pt x="115" y="114"/>
                  <a:pt x="115" y="118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68" y="129"/>
                  <a:pt x="68" y="129"/>
                  <a:pt x="68" y="129"/>
                </a:cubicBezTo>
                <a:cubicBezTo>
                  <a:pt x="68" y="118"/>
                  <a:pt x="68" y="118"/>
                  <a:pt x="68" y="118"/>
                </a:cubicBezTo>
                <a:cubicBezTo>
                  <a:pt x="68" y="114"/>
                  <a:pt x="64" y="111"/>
                  <a:pt x="61" y="111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1" y="111"/>
                  <a:pt x="28" y="114"/>
                  <a:pt x="28" y="118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14" y="129"/>
                  <a:pt x="14" y="129"/>
                  <a:pt x="14" y="129"/>
                </a:cubicBezTo>
                <a:cubicBezTo>
                  <a:pt x="14" y="14"/>
                  <a:pt x="14" y="14"/>
                  <a:pt x="14" y="14"/>
                </a:cubicBezTo>
                <a:cubicBezTo>
                  <a:pt x="169" y="14"/>
                  <a:pt x="169" y="14"/>
                  <a:pt x="169" y="14"/>
                </a:cubicBezTo>
                <a:cubicBezTo>
                  <a:pt x="169" y="129"/>
                  <a:pt x="169" y="129"/>
                  <a:pt x="169" y="129"/>
                </a:cubicBezTo>
                <a:close/>
                <a:moveTo>
                  <a:pt x="28" y="101"/>
                </a:moveTo>
                <a:cubicBezTo>
                  <a:pt x="28" y="101"/>
                  <a:pt x="28" y="101"/>
                  <a:pt x="28" y="101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88" y="101"/>
                  <a:pt x="90" y="99"/>
                  <a:pt x="90" y="96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87"/>
                  <a:pt x="90" y="84"/>
                  <a:pt x="89" y="81"/>
                </a:cubicBezTo>
                <a:cubicBezTo>
                  <a:pt x="88" y="79"/>
                  <a:pt x="86" y="76"/>
                  <a:pt x="84" y="74"/>
                </a:cubicBezTo>
                <a:cubicBezTo>
                  <a:pt x="82" y="72"/>
                  <a:pt x="79" y="70"/>
                  <a:pt x="76" y="69"/>
                </a:cubicBezTo>
                <a:cubicBezTo>
                  <a:pt x="75" y="69"/>
                  <a:pt x="75" y="69"/>
                  <a:pt x="75" y="69"/>
                </a:cubicBezTo>
                <a:cubicBezTo>
                  <a:pt x="76" y="68"/>
                  <a:pt x="76" y="68"/>
                  <a:pt x="76" y="68"/>
                </a:cubicBezTo>
                <a:cubicBezTo>
                  <a:pt x="81" y="63"/>
                  <a:pt x="84" y="57"/>
                  <a:pt x="84" y="50"/>
                </a:cubicBezTo>
                <a:cubicBezTo>
                  <a:pt x="84" y="42"/>
                  <a:pt x="81" y="36"/>
                  <a:pt x="76" y="31"/>
                </a:cubicBezTo>
                <a:cubicBezTo>
                  <a:pt x="71" y="26"/>
                  <a:pt x="65" y="23"/>
                  <a:pt x="57" y="23"/>
                </a:cubicBezTo>
                <a:cubicBezTo>
                  <a:pt x="50" y="23"/>
                  <a:pt x="43" y="26"/>
                  <a:pt x="39" y="31"/>
                </a:cubicBezTo>
                <a:cubicBezTo>
                  <a:pt x="34" y="36"/>
                  <a:pt x="31" y="42"/>
                  <a:pt x="31" y="50"/>
                </a:cubicBezTo>
                <a:cubicBezTo>
                  <a:pt x="31" y="57"/>
                  <a:pt x="34" y="63"/>
                  <a:pt x="39" y="68"/>
                </a:cubicBezTo>
                <a:cubicBezTo>
                  <a:pt x="39" y="69"/>
                  <a:pt x="39" y="69"/>
                  <a:pt x="39" y="69"/>
                </a:cubicBezTo>
                <a:cubicBezTo>
                  <a:pt x="36" y="70"/>
                  <a:pt x="33" y="72"/>
                  <a:pt x="31" y="74"/>
                </a:cubicBezTo>
                <a:cubicBezTo>
                  <a:pt x="29" y="76"/>
                  <a:pt x="27" y="79"/>
                  <a:pt x="26" y="81"/>
                </a:cubicBezTo>
                <a:cubicBezTo>
                  <a:pt x="25" y="84"/>
                  <a:pt x="24" y="87"/>
                  <a:pt x="24" y="90"/>
                </a:cubicBezTo>
                <a:cubicBezTo>
                  <a:pt x="24" y="96"/>
                  <a:pt x="24" y="96"/>
                  <a:pt x="24" y="96"/>
                </a:cubicBezTo>
                <a:cubicBezTo>
                  <a:pt x="24" y="99"/>
                  <a:pt x="26" y="101"/>
                  <a:pt x="28" y="101"/>
                </a:cubicBezTo>
                <a:close/>
                <a:moveTo>
                  <a:pt x="45" y="37"/>
                </a:moveTo>
                <a:cubicBezTo>
                  <a:pt x="45" y="37"/>
                  <a:pt x="45" y="37"/>
                  <a:pt x="45" y="37"/>
                </a:cubicBezTo>
                <a:cubicBezTo>
                  <a:pt x="48" y="34"/>
                  <a:pt x="52" y="32"/>
                  <a:pt x="57" y="32"/>
                </a:cubicBezTo>
                <a:cubicBezTo>
                  <a:pt x="62" y="32"/>
                  <a:pt x="67" y="34"/>
                  <a:pt x="70" y="37"/>
                </a:cubicBezTo>
                <a:cubicBezTo>
                  <a:pt x="73" y="40"/>
                  <a:pt x="75" y="45"/>
                  <a:pt x="75" y="50"/>
                </a:cubicBezTo>
                <a:cubicBezTo>
                  <a:pt x="75" y="54"/>
                  <a:pt x="73" y="59"/>
                  <a:pt x="70" y="62"/>
                </a:cubicBezTo>
                <a:cubicBezTo>
                  <a:pt x="63" y="69"/>
                  <a:pt x="52" y="69"/>
                  <a:pt x="45" y="62"/>
                </a:cubicBezTo>
                <a:cubicBezTo>
                  <a:pt x="41" y="59"/>
                  <a:pt x="39" y="54"/>
                  <a:pt x="39" y="50"/>
                </a:cubicBezTo>
                <a:cubicBezTo>
                  <a:pt x="39" y="45"/>
                  <a:pt x="41" y="40"/>
                  <a:pt x="45" y="37"/>
                </a:cubicBezTo>
                <a:close/>
                <a:moveTo>
                  <a:pt x="33" y="90"/>
                </a:moveTo>
                <a:cubicBezTo>
                  <a:pt x="33" y="90"/>
                  <a:pt x="33" y="90"/>
                  <a:pt x="33" y="90"/>
                </a:cubicBezTo>
                <a:cubicBezTo>
                  <a:pt x="33" y="88"/>
                  <a:pt x="33" y="86"/>
                  <a:pt x="34" y="85"/>
                </a:cubicBezTo>
                <a:cubicBezTo>
                  <a:pt x="34" y="83"/>
                  <a:pt x="36" y="81"/>
                  <a:pt x="37" y="80"/>
                </a:cubicBezTo>
                <a:cubicBezTo>
                  <a:pt x="39" y="78"/>
                  <a:pt x="43" y="76"/>
                  <a:pt x="47" y="76"/>
                </a:cubicBezTo>
                <a:cubicBezTo>
                  <a:pt x="68" y="76"/>
                  <a:pt x="68" y="76"/>
                  <a:pt x="68" y="76"/>
                </a:cubicBezTo>
                <a:cubicBezTo>
                  <a:pt x="70" y="76"/>
                  <a:pt x="71" y="76"/>
                  <a:pt x="73" y="77"/>
                </a:cubicBezTo>
                <a:cubicBezTo>
                  <a:pt x="75" y="78"/>
                  <a:pt x="76" y="79"/>
                  <a:pt x="78" y="80"/>
                </a:cubicBezTo>
                <a:cubicBezTo>
                  <a:pt x="79" y="81"/>
                  <a:pt x="80" y="83"/>
                  <a:pt x="81" y="85"/>
                </a:cubicBezTo>
                <a:cubicBezTo>
                  <a:pt x="81" y="86"/>
                  <a:pt x="82" y="88"/>
                  <a:pt x="82" y="90"/>
                </a:cubicBezTo>
                <a:cubicBezTo>
                  <a:pt x="82" y="92"/>
                  <a:pt x="82" y="92"/>
                  <a:pt x="82" y="92"/>
                </a:cubicBezTo>
                <a:cubicBezTo>
                  <a:pt x="33" y="92"/>
                  <a:pt x="33" y="92"/>
                  <a:pt x="33" y="92"/>
                </a:cubicBezTo>
                <a:cubicBezTo>
                  <a:pt x="33" y="90"/>
                  <a:pt x="33" y="90"/>
                  <a:pt x="33" y="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74" name="Freeform 63"/>
          <p:cNvSpPr>
            <a:spLocks noEditPoints="1"/>
          </p:cNvSpPr>
          <p:nvPr/>
        </p:nvSpPr>
        <p:spPr bwMode="auto">
          <a:xfrm>
            <a:off x="2339235" y="3332806"/>
            <a:ext cx="312565" cy="256998"/>
          </a:xfrm>
          <a:custGeom>
            <a:avLst/>
            <a:gdLst>
              <a:gd name="T0" fmla="*/ 163 w 181"/>
              <a:gd name="T1" fmla="*/ 57 h 149"/>
              <a:gd name="T2" fmla="*/ 146 w 181"/>
              <a:gd name="T3" fmla="*/ 35 h 149"/>
              <a:gd name="T4" fmla="*/ 144 w 181"/>
              <a:gd name="T5" fmla="*/ 3 h 149"/>
              <a:gd name="T6" fmla="*/ 118 w 181"/>
              <a:gd name="T7" fmla="*/ 19 h 149"/>
              <a:gd name="T8" fmla="*/ 91 w 181"/>
              <a:gd name="T9" fmla="*/ 15 h 149"/>
              <a:gd name="T10" fmla="*/ 18 w 181"/>
              <a:gd name="T11" fmla="*/ 59 h 149"/>
              <a:gd name="T12" fmla="*/ 9 w 181"/>
              <a:gd name="T13" fmla="*/ 47 h 149"/>
              <a:gd name="T14" fmla="*/ 0 w 181"/>
              <a:gd name="T15" fmla="*/ 47 h 149"/>
              <a:gd name="T16" fmla="*/ 16 w 181"/>
              <a:gd name="T17" fmla="*/ 67 h 149"/>
              <a:gd name="T18" fmla="*/ 18 w 181"/>
              <a:gd name="T19" fmla="*/ 98 h 149"/>
              <a:gd name="T20" fmla="*/ 20 w 181"/>
              <a:gd name="T21" fmla="*/ 140 h 149"/>
              <a:gd name="T22" fmla="*/ 27 w 181"/>
              <a:gd name="T23" fmla="*/ 149 h 149"/>
              <a:gd name="T24" fmla="*/ 61 w 181"/>
              <a:gd name="T25" fmla="*/ 144 h 149"/>
              <a:gd name="T26" fmla="*/ 73 w 181"/>
              <a:gd name="T27" fmla="*/ 139 h 149"/>
              <a:gd name="T28" fmla="*/ 107 w 181"/>
              <a:gd name="T29" fmla="*/ 140 h 149"/>
              <a:gd name="T30" fmla="*/ 117 w 181"/>
              <a:gd name="T31" fmla="*/ 144 h 149"/>
              <a:gd name="T32" fmla="*/ 152 w 181"/>
              <a:gd name="T33" fmla="*/ 149 h 149"/>
              <a:gd name="T34" fmla="*/ 159 w 181"/>
              <a:gd name="T35" fmla="*/ 140 h 149"/>
              <a:gd name="T36" fmla="*/ 159 w 181"/>
              <a:gd name="T37" fmla="*/ 107 h 149"/>
              <a:gd name="T38" fmla="*/ 174 w 181"/>
              <a:gd name="T39" fmla="*/ 100 h 149"/>
              <a:gd name="T40" fmla="*/ 181 w 181"/>
              <a:gd name="T41" fmla="*/ 64 h 149"/>
              <a:gd name="T42" fmla="*/ 167 w 181"/>
              <a:gd name="T43" fmla="*/ 85 h 149"/>
              <a:gd name="T44" fmla="*/ 158 w 181"/>
              <a:gd name="T45" fmla="*/ 85 h 149"/>
              <a:gd name="T46" fmla="*/ 147 w 181"/>
              <a:gd name="T47" fmla="*/ 100 h 149"/>
              <a:gd name="T48" fmla="*/ 138 w 181"/>
              <a:gd name="T49" fmla="*/ 116 h 149"/>
              <a:gd name="T50" fmla="*/ 130 w 181"/>
              <a:gd name="T51" fmla="*/ 135 h 149"/>
              <a:gd name="T52" fmla="*/ 119 w 181"/>
              <a:gd name="T53" fmla="*/ 122 h 149"/>
              <a:gd name="T54" fmla="*/ 105 w 181"/>
              <a:gd name="T55" fmla="*/ 126 h 149"/>
              <a:gd name="T56" fmla="*/ 75 w 181"/>
              <a:gd name="T57" fmla="*/ 126 h 149"/>
              <a:gd name="T58" fmla="*/ 52 w 181"/>
              <a:gd name="T59" fmla="*/ 125 h 149"/>
              <a:gd name="T60" fmla="*/ 49 w 181"/>
              <a:gd name="T61" fmla="*/ 135 h 149"/>
              <a:gd name="T62" fmla="*/ 42 w 181"/>
              <a:gd name="T63" fmla="*/ 113 h 149"/>
              <a:gd name="T64" fmla="*/ 31 w 181"/>
              <a:gd name="T65" fmla="*/ 93 h 149"/>
              <a:gd name="T66" fmla="*/ 46 w 181"/>
              <a:gd name="T67" fmla="*/ 44 h 149"/>
              <a:gd name="T68" fmla="*/ 105 w 181"/>
              <a:gd name="T69" fmla="*/ 31 h 149"/>
              <a:gd name="T70" fmla="*/ 125 w 181"/>
              <a:gd name="T71" fmla="*/ 32 h 149"/>
              <a:gd name="T72" fmla="*/ 132 w 181"/>
              <a:gd name="T73" fmla="*/ 38 h 149"/>
              <a:gd name="T74" fmla="*/ 145 w 181"/>
              <a:gd name="T75" fmla="*/ 54 h 149"/>
              <a:gd name="T76" fmla="*/ 158 w 181"/>
              <a:gd name="T77" fmla="*/ 71 h 149"/>
              <a:gd name="T78" fmla="*/ 167 w 181"/>
              <a:gd name="T79" fmla="*/ 85 h 149"/>
              <a:gd name="T80" fmla="*/ 123 w 181"/>
              <a:gd name="T81" fmla="*/ 52 h 149"/>
              <a:gd name="T82" fmla="*/ 123 w 181"/>
              <a:gd name="T83" fmla="*/ 84 h 149"/>
              <a:gd name="T84" fmla="*/ 123 w 181"/>
              <a:gd name="T85" fmla="*/ 52 h 149"/>
              <a:gd name="T86" fmla="*/ 123 w 181"/>
              <a:gd name="T87" fmla="*/ 75 h 149"/>
              <a:gd name="T88" fmla="*/ 123 w 181"/>
              <a:gd name="T89" fmla="*/ 61 h 149"/>
              <a:gd name="T90" fmla="*/ 123 w 181"/>
              <a:gd name="T91" fmla="*/ 7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1" h="149">
                <a:moveTo>
                  <a:pt x="174" y="57"/>
                </a:moveTo>
                <a:cubicBezTo>
                  <a:pt x="163" y="57"/>
                  <a:pt x="163" y="57"/>
                  <a:pt x="163" y="57"/>
                </a:cubicBezTo>
                <a:cubicBezTo>
                  <a:pt x="161" y="53"/>
                  <a:pt x="159" y="49"/>
                  <a:pt x="157" y="46"/>
                </a:cubicBezTo>
                <a:cubicBezTo>
                  <a:pt x="154" y="42"/>
                  <a:pt x="150" y="38"/>
                  <a:pt x="146" y="35"/>
                </a:cubicBezTo>
                <a:cubicBezTo>
                  <a:pt x="146" y="8"/>
                  <a:pt x="146" y="8"/>
                  <a:pt x="146" y="8"/>
                </a:cubicBezTo>
                <a:cubicBezTo>
                  <a:pt x="146" y="6"/>
                  <a:pt x="146" y="4"/>
                  <a:pt x="144" y="3"/>
                </a:cubicBezTo>
                <a:cubicBezTo>
                  <a:pt x="142" y="0"/>
                  <a:pt x="137" y="0"/>
                  <a:pt x="134" y="3"/>
                </a:cubicBezTo>
                <a:cubicBezTo>
                  <a:pt x="118" y="19"/>
                  <a:pt x="118" y="19"/>
                  <a:pt x="118" y="19"/>
                </a:cubicBezTo>
                <a:cubicBezTo>
                  <a:pt x="114" y="18"/>
                  <a:pt x="111" y="18"/>
                  <a:pt x="107" y="17"/>
                </a:cubicBezTo>
                <a:cubicBezTo>
                  <a:pt x="102" y="16"/>
                  <a:pt x="96" y="15"/>
                  <a:pt x="91" y="15"/>
                </a:cubicBezTo>
                <a:cubicBezTo>
                  <a:pt x="70" y="15"/>
                  <a:pt x="51" y="22"/>
                  <a:pt x="37" y="33"/>
                </a:cubicBezTo>
                <a:cubicBezTo>
                  <a:pt x="29" y="40"/>
                  <a:pt x="22" y="49"/>
                  <a:pt x="18" y="59"/>
                </a:cubicBezTo>
                <a:cubicBezTo>
                  <a:pt x="16" y="59"/>
                  <a:pt x="14" y="58"/>
                  <a:pt x="12" y="56"/>
                </a:cubicBezTo>
                <a:cubicBezTo>
                  <a:pt x="10" y="54"/>
                  <a:pt x="9" y="51"/>
                  <a:pt x="9" y="47"/>
                </a:cubicBezTo>
                <a:cubicBezTo>
                  <a:pt x="9" y="45"/>
                  <a:pt x="7" y="43"/>
                  <a:pt x="4" y="43"/>
                </a:cubicBezTo>
                <a:cubicBezTo>
                  <a:pt x="2" y="43"/>
                  <a:pt x="0" y="45"/>
                  <a:pt x="0" y="47"/>
                </a:cubicBezTo>
                <a:cubicBezTo>
                  <a:pt x="0" y="53"/>
                  <a:pt x="3" y="58"/>
                  <a:pt x="6" y="62"/>
                </a:cubicBezTo>
                <a:cubicBezTo>
                  <a:pt x="9" y="65"/>
                  <a:pt x="12" y="66"/>
                  <a:pt x="16" y="67"/>
                </a:cubicBezTo>
                <a:cubicBezTo>
                  <a:pt x="15" y="71"/>
                  <a:pt x="14" y="75"/>
                  <a:pt x="14" y="78"/>
                </a:cubicBezTo>
                <a:cubicBezTo>
                  <a:pt x="14" y="85"/>
                  <a:pt x="16" y="92"/>
                  <a:pt x="18" y="98"/>
                </a:cubicBezTo>
                <a:cubicBezTo>
                  <a:pt x="21" y="103"/>
                  <a:pt x="23" y="108"/>
                  <a:pt x="27" y="113"/>
                </a:cubicBezTo>
                <a:cubicBezTo>
                  <a:pt x="20" y="140"/>
                  <a:pt x="20" y="140"/>
                  <a:pt x="20" y="140"/>
                </a:cubicBezTo>
                <a:cubicBezTo>
                  <a:pt x="20" y="141"/>
                  <a:pt x="20" y="141"/>
                  <a:pt x="20" y="142"/>
                </a:cubicBezTo>
                <a:cubicBezTo>
                  <a:pt x="20" y="146"/>
                  <a:pt x="23" y="149"/>
                  <a:pt x="27" y="149"/>
                </a:cubicBezTo>
                <a:cubicBezTo>
                  <a:pt x="54" y="149"/>
                  <a:pt x="54" y="149"/>
                  <a:pt x="54" y="149"/>
                </a:cubicBezTo>
                <a:cubicBezTo>
                  <a:pt x="57" y="149"/>
                  <a:pt x="60" y="147"/>
                  <a:pt x="61" y="144"/>
                </a:cubicBezTo>
                <a:cubicBezTo>
                  <a:pt x="63" y="137"/>
                  <a:pt x="63" y="137"/>
                  <a:pt x="63" y="137"/>
                </a:cubicBezTo>
                <a:cubicBezTo>
                  <a:pt x="66" y="138"/>
                  <a:pt x="69" y="139"/>
                  <a:pt x="73" y="139"/>
                </a:cubicBezTo>
                <a:cubicBezTo>
                  <a:pt x="79" y="140"/>
                  <a:pt x="85" y="141"/>
                  <a:pt x="91" y="141"/>
                </a:cubicBezTo>
                <a:cubicBezTo>
                  <a:pt x="97" y="141"/>
                  <a:pt x="102" y="141"/>
                  <a:pt x="107" y="140"/>
                </a:cubicBezTo>
                <a:cubicBezTo>
                  <a:pt x="110" y="139"/>
                  <a:pt x="113" y="138"/>
                  <a:pt x="116" y="138"/>
                </a:cubicBezTo>
                <a:cubicBezTo>
                  <a:pt x="117" y="144"/>
                  <a:pt x="117" y="144"/>
                  <a:pt x="117" y="144"/>
                </a:cubicBezTo>
                <a:cubicBezTo>
                  <a:pt x="118" y="147"/>
                  <a:pt x="121" y="149"/>
                  <a:pt x="124" y="149"/>
                </a:cubicBezTo>
                <a:cubicBezTo>
                  <a:pt x="152" y="149"/>
                  <a:pt x="152" y="149"/>
                  <a:pt x="152" y="149"/>
                </a:cubicBezTo>
                <a:cubicBezTo>
                  <a:pt x="153" y="149"/>
                  <a:pt x="153" y="149"/>
                  <a:pt x="154" y="149"/>
                </a:cubicBezTo>
                <a:cubicBezTo>
                  <a:pt x="158" y="148"/>
                  <a:pt x="160" y="144"/>
                  <a:pt x="159" y="140"/>
                </a:cubicBezTo>
                <a:cubicBezTo>
                  <a:pt x="152" y="116"/>
                  <a:pt x="152" y="116"/>
                  <a:pt x="152" y="116"/>
                </a:cubicBezTo>
                <a:cubicBezTo>
                  <a:pt x="155" y="113"/>
                  <a:pt x="157" y="110"/>
                  <a:pt x="159" y="107"/>
                </a:cubicBezTo>
                <a:cubicBezTo>
                  <a:pt x="160" y="105"/>
                  <a:pt x="162" y="102"/>
                  <a:pt x="163" y="100"/>
                </a:cubicBezTo>
                <a:cubicBezTo>
                  <a:pt x="174" y="100"/>
                  <a:pt x="174" y="100"/>
                  <a:pt x="174" y="100"/>
                </a:cubicBezTo>
                <a:cubicBezTo>
                  <a:pt x="178" y="100"/>
                  <a:pt x="181" y="96"/>
                  <a:pt x="181" y="93"/>
                </a:cubicBezTo>
                <a:cubicBezTo>
                  <a:pt x="181" y="64"/>
                  <a:pt x="181" y="64"/>
                  <a:pt x="181" y="64"/>
                </a:cubicBezTo>
                <a:cubicBezTo>
                  <a:pt x="181" y="60"/>
                  <a:pt x="178" y="57"/>
                  <a:pt x="174" y="57"/>
                </a:cubicBezTo>
                <a:close/>
                <a:moveTo>
                  <a:pt x="167" y="85"/>
                </a:moveTo>
                <a:cubicBezTo>
                  <a:pt x="167" y="85"/>
                  <a:pt x="167" y="85"/>
                  <a:pt x="167" y="85"/>
                </a:cubicBezTo>
                <a:cubicBezTo>
                  <a:pt x="158" y="85"/>
                  <a:pt x="158" y="85"/>
                  <a:pt x="158" y="85"/>
                </a:cubicBezTo>
                <a:cubicBezTo>
                  <a:pt x="155" y="85"/>
                  <a:pt x="152" y="88"/>
                  <a:pt x="151" y="91"/>
                </a:cubicBezTo>
                <a:cubicBezTo>
                  <a:pt x="150" y="94"/>
                  <a:pt x="149" y="97"/>
                  <a:pt x="147" y="100"/>
                </a:cubicBezTo>
                <a:cubicBezTo>
                  <a:pt x="145" y="103"/>
                  <a:pt x="142" y="106"/>
                  <a:pt x="140" y="109"/>
                </a:cubicBezTo>
                <a:cubicBezTo>
                  <a:pt x="138" y="111"/>
                  <a:pt x="137" y="113"/>
                  <a:pt x="138" y="116"/>
                </a:cubicBezTo>
                <a:cubicBezTo>
                  <a:pt x="143" y="135"/>
                  <a:pt x="143" y="135"/>
                  <a:pt x="143" y="135"/>
                </a:cubicBezTo>
                <a:cubicBezTo>
                  <a:pt x="130" y="135"/>
                  <a:pt x="130" y="135"/>
                  <a:pt x="130" y="135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26" y="123"/>
                  <a:pt x="123" y="121"/>
                  <a:pt x="119" y="122"/>
                </a:cubicBezTo>
                <a:cubicBezTo>
                  <a:pt x="118" y="122"/>
                  <a:pt x="118" y="122"/>
                  <a:pt x="118" y="122"/>
                </a:cubicBezTo>
                <a:cubicBezTo>
                  <a:pt x="114" y="124"/>
                  <a:pt x="109" y="125"/>
                  <a:pt x="105" y="126"/>
                </a:cubicBezTo>
                <a:cubicBezTo>
                  <a:pt x="101" y="127"/>
                  <a:pt x="96" y="127"/>
                  <a:pt x="91" y="127"/>
                </a:cubicBezTo>
                <a:cubicBezTo>
                  <a:pt x="86" y="127"/>
                  <a:pt x="80" y="127"/>
                  <a:pt x="75" y="126"/>
                </a:cubicBezTo>
                <a:cubicBezTo>
                  <a:pt x="70" y="125"/>
                  <a:pt x="66" y="123"/>
                  <a:pt x="61" y="121"/>
                </a:cubicBezTo>
                <a:cubicBezTo>
                  <a:pt x="57" y="120"/>
                  <a:pt x="53" y="121"/>
                  <a:pt x="52" y="125"/>
                </a:cubicBezTo>
                <a:cubicBezTo>
                  <a:pt x="52" y="125"/>
                  <a:pt x="51" y="125"/>
                  <a:pt x="51" y="126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42" y="113"/>
                  <a:pt x="42" y="113"/>
                  <a:pt x="42" y="113"/>
                </a:cubicBezTo>
                <a:cubicBezTo>
                  <a:pt x="42" y="110"/>
                  <a:pt x="42" y="108"/>
                  <a:pt x="40" y="106"/>
                </a:cubicBezTo>
                <a:cubicBezTo>
                  <a:pt x="36" y="102"/>
                  <a:pt x="33" y="98"/>
                  <a:pt x="31" y="93"/>
                </a:cubicBezTo>
                <a:cubicBezTo>
                  <a:pt x="30" y="88"/>
                  <a:pt x="29" y="83"/>
                  <a:pt x="29" y="78"/>
                </a:cubicBezTo>
                <a:cubicBezTo>
                  <a:pt x="29" y="65"/>
                  <a:pt x="35" y="53"/>
                  <a:pt x="46" y="44"/>
                </a:cubicBezTo>
                <a:cubicBezTo>
                  <a:pt x="58" y="35"/>
                  <a:pt x="73" y="30"/>
                  <a:pt x="91" y="30"/>
                </a:cubicBezTo>
                <a:cubicBezTo>
                  <a:pt x="96" y="30"/>
                  <a:pt x="100" y="30"/>
                  <a:pt x="105" y="31"/>
                </a:cubicBezTo>
                <a:cubicBezTo>
                  <a:pt x="109" y="31"/>
                  <a:pt x="113" y="33"/>
                  <a:pt x="117" y="34"/>
                </a:cubicBezTo>
                <a:cubicBezTo>
                  <a:pt x="120" y="35"/>
                  <a:pt x="123" y="34"/>
                  <a:pt x="125" y="32"/>
                </a:cubicBezTo>
                <a:cubicBezTo>
                  <a:pt x="132" y="25"/>
                  <a:pt x="132" y="25"/>
                  <a:pt x="132" y="25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2" y="41"/>
                  <a:pt x="134" y="43"/>
                  <a:pt x="135" y="44"/>
                </a:cubicBezTo>
                <a:cubicBezTo>
                  <a:pt x="139" y="47"/>
                  <a:pt x="143" y="51"/>
                  <a:pt x="145" y="54"/>
                </a:cubicBezTo>
                <a:cubicBezTo>
                  <a:pt x="148" y="58"/>
                  <a:pt x="150" y="62"/>
                  <a:pt x="151" y="66"/>
                </a:cubicBezTo>
                <a:cubicBezTo>
                  <a:pt x="152" y="69"/>
                  <a:pt x="155" y="71"/>
                  <a:pt x="158" y="71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7" y="85"/>
                  <a:pt x="167" y="85"/>
                  <a:pt x="167" y="85"/>
                </a:cubicBezTo>
                <a:close/>
                <a:moveTo>
                  <a:pt x="123" y="52"/>
                </a:moveTo>
                <a:cubicBezTo>
                  <a:pt x="123" y="52"/>
                  <a:pt x="123" y="52"/>
                  <a:pt x="123" y="52"/>
                </a:cubicBezTo>
                <a:cubicBezTo>
                  <a:pt x="115" y="52"/>
                  <a:pt x="107" y="59"/>
                  <a:pt x="107" y="68"/>
                </a:cubicBezTo>
                <a:cubicBezTo>
                  <a:pt x="107" y="76"/>
                  <a:pt x="115" y="84"/>
                  <a:pt x="123" y="84"/>
                </a:cubicBezTo>
                <a:cubicBezTo>
                  <a:pt x="132" y="84"/>
                  <a:pt x="139" y="77"/>
                  <a:pt x="139" y="68"/>
                </a:cubicBezTo>
                <a:cubicBezTo>
                  <a:pt x="139" y="59"/>
                  <a:pt x="132" y="52"/>
                  <a:pt x="123" y="52"/>
                </a:cubicBezTo>
                <a:close/>
                <a:moveTo>
                  <a:pt x="123" y="75"/>
                </a:moveTo>
                <a:cubicBezTo>
                  <a:pt x="123" y="75"/>
                  <a:pt x="123" y="75"/>
                  <a:pt x="123" y="75"/>
                </a:cubicBezTo>
                <a:cubicBezTo>
                  <a:pt x="119" y="75"/>
                  <a:pt x="116" y="72"/>
                  <a:pt x="116" y="68"/>
                </a:cubicBezTo>
                <a:cubicBezTo>
                  <a:pt x="116" y="64"/>
                  <a:pt x="119" y="61"/>
                  <a:pt x="123" y="61"/>
                </a:cubicBezTo>
                <a:cubicBezTo>
                  <a:pt x="127" y="61"/>
                  <a:pt x="130" y="64"/>
                  <a:pt x="130" y="68"/>
                </a:cubicBezTo>
                <a:cubicBezTo>
                  <a:pt x="130" y="72"/>
                  <a:pt x="127" y="75"/>
                  <a:pt x="123" y="7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75" name="Freeform 64"/>
          <p:cNvSpPr>
            <a:spLocks noEditPoints="1"/>
          </p:cNvSpPr>
          <p:nvPr/>
        </p:nvSpPr>
        <p:spPr bwMode="auto">
          <a:xfrm>
            <a:off x="6693560" y="2658085"/>
            <a:ext cx="245075" cy="243247"/>
          </a:xfrm>
          <a:custGeom>
            <a:avLst/>
            <a:gdLst>
              <a:gd name="T0" fmla="*/ 128 w 179"/>
              <a:gd name="T1" fmla="*/ 97 h 178"/>
              <a:gd name="T2" fmla="*/ 134 w 179"/>
              <a:gd name="T3" fmla="*/ 82 h 178"/>
              <a:gd name="T4" fmla="*/ 128 w 179"/>
              <a:gd name="T5" fmla="*/ 68 h 178"/>
              <a:gd name="T6" fmla="*/ 114 w 179"/>
              <a:gd name="T7" fmla="*/ 62 h 178"/>
              <a:gd name="T8" fmla="*/ 94 w 179"/>
              <a:gd name="T9" fmla="*/ 82 h 178"/>
              <a:gd name="T10" fmla="*/ 114 w 179"/>
              <a:gd name="T11" fmla="*/ 103 h 178"/>
              <a:gd name="T12" fmla="*/ 105 w 179"/>
              <a:gd name="T13" fmla="*/ 74 h 178"/>
              <a:gd name="T14" fmla="*/ 122 w 179"/>
              <a:gd name="T15" fmla="*/ 74 h 178"/>
              <a:gd name="T16" fmla="*/ 126 w 179"/>
              <a:gd name="T17" fmla="*/ 82 h 178"/>
              <a:gd name="T18" fmla="*/ 122 w 179"/>
              <a:gd name="T19" fmla="*/ 91 h 178"/>
              <a:gd name="T20" fmla="*/ 105 w 179"/>
              <a:gd name="T21" fmla="*/ 91 h 178"/>
              <a:gd name="T22" fmla="*/ 105 w 179"/>
              <a:gd name="T23" fmla="*/ 74 h 178"/>
              <a:gd name="T24" fmla="*/ 172 w 179"/>
              <a:gd name="T25" fmla="*/ 0 h 178"/>
              <a:gd name="T26" fmla="*/ 0 w 179"/>
              <a:gd name="T27" fmla="*/ 7 h 178"/>
              <a:gd name="T28" fmla="*/ 7 w 179"/>
              <a:gd name="T29" fmla="*/ 164 h 178"/>
              <a:gd name="T30" fmla="*/ 20 w 179"/>
              <a:gd name="T31" fmla="*/ 171 h 178"/>
              <a:gd name="T32" fmla="*/ 34 w 179"/>
              <a:gd name="T33" fmla="*/ 171 h 178"/>
              <a:gd name="T34" fmla="*/ 144 w 179"/>
              <a:gd name="T35" fmla="*/ 164 h 178"/>
              <a:gd name="T36" fmla="*/ 151 w 179"/>
              <a:gd name="T37" fmla="*/ 178 h 178"/>
              <a:gd name="T38" fmla="*/ 158 w 179"/>
              <a:gd name="T39" fmla="*/ 164 h 178"/>
              <a:gd name="T40" fmla="*/ 179 w 179"/>
              <a:gd name="T41" fmla="*/ 157 h 178"/>
              <a:gd name="T42" fmla="*/ 172 w 179"/>
              <a:gd name="T43" fmla="*/ 0 h 178"/>
              <a:gd name="T44" fmla="*/ 165 w 179"/>
              <a:gd name="T45" fmla="*/ 150 h 178"/>
              <a:gd name="T46" fmla="*/ 14 w 179"/>
              <a:gd name="T47" fmla="*/ 14 h 178"/>
              <a:gd name="T48" fmla="*/ 165 w 179"/>
              <a:gd name="T49" fmla="*/ 150 h 178"/>
              <a:gd name="T50" fmla="*/ 114 w 179"/>
              <a:gd name="T51" fmla="*/ 117 h 178"/>
              <a:gd name="T52" fmla="*/ 148 w 179"/>
              <a:gd name="T53" fmla="*/ 82 h 178"/>
              <a:gd name="T54" fmla="*/ 114 w 179"/>
              <a:gd name="T55" fmla="*/ 48 h 178"/>
              <a:gd name="T56" fmla="*/ 89 w 179"/>
              <a:gd name="T57" fmla="*/ 58 h 178"/>
              <a:gd name="T58" fmla="*/ 89 w 179"/>
              <a:gd name="T59" fmla="*/ 107 h 178"/>
              <a:gd name="T60" fmla="*/ 95 w 179"/>
              <a:gd name="T61" fmla="*/ 64 h 178"/>
              <a:gd name="T62" fmla="*/ 95 w 179"/>
              <a:gd name="T63" fmla="*/ 64 h 178"/>
              <a:gd name="T64" fmla="*/ 132 w 179"/>
              <a:gd name="T65" fmla="*/ 64 h 178"/>
              <a:gd name="T66" fmla="*/ 132 w 179"/>
              <a:gd name="T67" fmla="*/ 101 h 178"/>
              <a:gd name="T68" fmla="*/ 95 w 179"/>
              <a:gd name="T69" fmla="*/ 101 h 178"/>
              <a:gd name="T70" fmla="*/ 95 w 179"/>
              <a:gd name="T71" fmla="*/ 64 h 178"/>
              <a:gd name="T72" fmla="*/ 32 w 179"/>
              <a:gd name="T73" fmla="*/ 117 h 178"/>
              <a:gd name="T74" fmla="*/ 28 w 179"/>
              <a:gd name="T75" fmla="*/ 127 h 178"/>
              <a:gd name="T76" fmla="*/ 41 w 179"/>
              <a:gd name="T77" fmla="*/ 140 h 178"/>
              <a:gd name="T78" fmla="*/ 50 w 179"/>
              <a:gd name="T79" fmla="*/ 136 h 178"/>
              <a:gd name="T80" fmla="*/ 50 w 179"/>
              <a:gd name="T81" fmla="*/ 118 h 178"/>
              <a:gd name="T82" fmla="*/ 45 w 179"/>
              <a:gd name="T83" fmla="*/ 47 h 178"/>
              <a:gd name="T84" fmla="*/ 54 w 179"/>
              <a:gd name="T85" fmla="*/ 35 h 178"/>
              <a:gd name="T86" fmla="*/ 41 w 179"/>
              <a:gd name="T87" fmla="*/ 22 h 178"/>
              <a:gd name="T88" fmla="*/ 28 w 179"/>
              <a:gd name="T89" fmla="*/ 35 h 178"/>
              <a:gd name="T90" fmla="*/ 37 w 179"/>
              <a:gd name="T91" fmla="*/ 47 h 178"/>
              <a:gd name="T92" fmla="*/ 32 w 179"/>
              <a:gd name="T93" fmla="*/ 117 h 178"/>
              <a:gd name="T94" fmla="*/ 36 w 179"/>
              <a:gd name="T95" fmla="*/ 35 h 178"/>
              <a:gd name="T96" fmla="*/ 41 w 179"/>
              <a:gd name="T97" fmla="*/ 30 h 178"/>
              <a:gd name="T98" fmla="*/ 45 w 179"/>
              <a:gd name="T99" fmla="*/ 35 h 178"/>
              <a:gd name="T100" fmla="*/ 44 w 179"/>
              <a:gd name="T101" fmla="*/ 38 h 178"/>
              <a:gd name="T102" fmla="*/ 37 w 179"/>
              <a:gd name="T103" fmla="*/ 38 h 178"/>
              <a:gd name="T104" fmla="*/ 36 w 179"/>
              <a:gd name="T105" fmla="*/ 35 h 178"/>
              <a:gd name="T106" fmla="*/ 37 w 179"/>
              <a:gd name="T107" fmla="*/ 124 h 178"/>
              <a:gd name="T108" fmla="*/ 41 w 179"/>
              <a:gd name="T109" fmla="*/ 122 h 178"/>
              <a:gd name="T110" fmla="*/ 44 w 179"/>
              <a:gd name="T111" fmla="*/ 124 h 178"/>
              <a:gd name="T112" fmla="*/ 45 w 179"/>
              <a:gd name="T113" fmla="*/ 127 h 178"/>
              <a:gd name="T114" fmla="*/ 44 w 179"/>
              <a:gd name="T115" fmla="*/ 131 h 178"/>
              <a:gd name="T116" fmla="*/ 37 w 179"/>
              <a:gd name="T117" fmla="*/ 130 h 178"/>
              <a:gd name="T118" fmla="*/ 37 w 179"/>
              <a:gd name="T119" fmla="*/ 124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9" h="178">
                <a:moveTo>
                  <a:pt x="114" y="103"/>
                </a:moveTo>
                <a:cubicBezTo>
                  <a:pt x="119" y="103"/>
                  <a:pt x="124" y="100"/>
                  <a:pt x="128" y="97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32" y="93"/>
                  <a:pt x="134" y="88"/>
                  <a:pt x="134" y="82"/>
                </a:cubicBezTo>
                <a:cubicBezTo>
                  <a:pt x="134" y="77"/>
                  <a:pt x="132" y="72"/>
                  <a:pt x="128" y="68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4" y="64"/>
                  <a:pt x="119" y="62"/>
                  <a:pt x="114" y="62"/>
                </a:cubicBezTo>
                <a:cubicBezTo>
                  <a:pt x="108" y="62"/>
                  <a:pt x="103" y="64"/>
                  <a:pt x="99" y="68"/>
                </a:cubicBezTo>
                <a:cubicBezTo>
                  <a:pt x="96" y="72"/>
                  <a:pt x="94" y="77"/>
                  <a:pt x="94" y="82"/>
                </a:cubicBezTo>
                <a:cubicBezTo>
                  <a:pt x="94" y="88"/>
                  <a:pt x="96" y="93"/>
                  <a:pt x="99" y="97"/>
                </a:cubicBezTo>
                <a:cubicBezTo>
                  <a:pt x="103" y="100"/>
                  <a:pt x="108" y="103"/>
                  <a:pt x="114" y="103"/>
                </a:cubicBezTo>
                <a:close/>
                <a:moveTo>
                  <a:pt x="105" y="74"/>
                </a:moveTo>
                <a:cubicBezTo>
                  <a:pt x="105" y="74"/>
                  <a:pt x="105" y="74"/>
                  <a:pt x="105" y="74"/>
                </a:cubicBezTo>
                <a:cubicBezTo>
                  <a:pt x="108" y="72"/>
                  <a:pt x="110" y="71"/>
                  <a:pt x="114" y="71"/>
                </a:cubicBezTo>
                <a:cubicBezTo>
                  <a:pt x="117" y="71"/>
                  <a:pt x="120" y="72"/>
                  <a:pt x="122" y="74"/>
                </a:cubicBezTo>
                <a:cubicBezTo>
                  <a:pt x="122" y="74"/>
                  <a:pt x="122" y="74"/>
                  <a:pt x="122" y="74"/>
                </a:cubicBezTo>
                <a:cubicBezTo>
                  <a:pt x="124" y="76"/>
                  <a:pt x="126" y="79"/>
                  <a:pt x="126" y="82"/>
                </a:cubicBezTo>
                <a:cubicBezTo>
                  <a:pt x="126" y="86"/>
                  <a:pt x="124" y="89"/>
                  <a:pt x="122" y="91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20" y="93"/>
                  <a:pt x="117" y="94"/>
                  <a:pt x="114" y="94"/>
                </a:cubicBezTo>
                <a:cubicBezTo>
                  <a:pt x="110" y="94"/>
                  <a:pt x="108" y="93"/>
                  <a:pt x="105" y="91"/>
                </a:cubicBezTo>
                <a:cubicBezTo>
                  <a:pt x="103" y="89"/>
                  <a:pt x="102" y="86"/>
                  <a:pt x="102" y="82"/>
                </a:cubicBezTo>
                <a:cubicBezTo>
                  <a:pt x="102" y="79"/>
                  <a:pt x="103" y="76"/>
                  <a:pt x="105" y="74"/>
                </a:cubicBezTo>
                <a:close/>
                <a:moveTo>
                  <a:pt x="172" y="0"/>
                </a:moveTo>
                <a:cubicBezTo>
                  <a:pt x="172" y="0"/>
                  <a:pt x="172" y="0"/>
                  <a:pt x="17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20" y="164"/>
                  <a:pt x="20" y="164"/>
                  <a:pt x="20" y="164"/>
                </a:cubicBezTo>
                <a:cubicBezTo>
                  <a:pt x="20" y="171"/>
                  <a:pt x="20" y="171"/>
                  <a:pt x="20" y="171"/>
                </a:cubicBezTo>
                <a:cubicBezTo>
                  <a:pt x="20" y="175"/>
                  <a:pt x="23" y="178"/>
                  <a:pt x="27" y="178"/>
                </a:cubicBezTo>
                <a:cubicBezTo>
                  <a:pt x="31" y="178"/>
                  <a:pt x="34" y="175"/>
                  <a:pt x="34" y="171"/>
                </a:cubicBezTo>
                <a:cubicBezTo>
                  <a:pt x="34" y="164"/>
                  <a:pt x="34" y="164"/>
                  <a:pt x="34" y="164"/>
                </a:cubicBezTo>
                <a:cubicBezTo>
                  <a:pt x="144" y="164"/>
                  <a:pt x="144" y="164"/>
                  <a:pt x="144" y="164"/>
                </a:cubicBezTo>
                <a:cubicBezTo>
                  <a:pt x="144" y="171"/>
                  <a:pt x="144" y="171"/>
                  <a:pt x="144" y="171"/>
                </a:cubicBezTo>
                <a:cubicBezTo>
                  <a:pt x="144" y="175"/>
                  <a:pt x="147" y="178"/>
                  <a:pt x="151" y="178"/>
                </a:cubicBezTo>
                <a:cubicBezTo>
                  <a:pt x="155" y="178"/>
                  <a:pt x="158" y="175"/>
                  <a:pt x="158" y="171"/>
                </a:cubicBezTo>
                <a:cubicBezTo>
                  <a:pt x="158" y="164"/>
                  <a:pt x="158" y="164"/>
                  <a:pt x="158" y="164"/>
                </a:cubicBezTo>
                <a:cubicBezTo>
                  <a:pt x="172" y="164"/>
                  <a:pt x="172" y="164"/>
                  <a:pt x="172" y="164"/>
                </a:cubicBezTo>
                <a:cubicBezTo>
                  <a:pt x="176" y="164"/>
                  <a:pt x="179" y="161"/>
                  <a:pt x="179" y="157"/>
                </a:cubicBezTo>
                <a:cubicBezTo>
                  <a:pt x="179" y="7"/>
                  <a:pt x="179" y="7"/>
                  <a:pt x="179" y="7"/>
                </a:cubicBezTo>
                <a:cubicBezTo>
                  <a:pt x="179" y="3"/>
                  <a:pt x="176" y="0"/>
                  <a:pt x="172" y="0"/>
                </a:cubicBezTo>
                <a:close/>
                <a:moveTo>
                  <a:pt x="165" y="150"/>
                </a:moveTo>
                <a:cubicBezTo>
                  <a:pt x="165" y="150"/>
                  <a:pt x="165" y="150"/>
                  <a:pt x="165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14"/>
                  <a:pt x="14" y="14"/>
                  <a:pt x="14" y="14"/>
                </a:cubicBezTo>
                <a:cubicBezTo>
                  <a:pt x="165" y="14"/>
                  <a:pt x="165" y="14"/>
                  <a:pt x="165" y="14"/>
                </a:cubicBezTo>
                <a:cubicBezTo>
                  <a:pt x="165" y="150"/>
                  <a:pt x="165" y="150"/>
                  <a:pt x="165" y="150"/>
                </a:cubicBezTo>
                <a:close/>
                <a:moveTo>
                  <a:pt x="114" y="117"/>
                </a:moveTo>
                <a:cubicBezTo>
                  <a:pt x="114" y="117"/>
                  <a:pt x="114" y="117"/>
                  <a:pt x="114" y="117"/>
                </a:cubicBezTo>
                <a:cubicBezTo>
                  <a:pt x="123" y="117"/>
                  <a:pt x="132" y="113"/>
                  <a:pt x="138" y="107"/>
                </a:cubicBezTo>
                <a:cubicBezTo>
                  <a:pt x="145" y="101"/>
                  <a:pt x="148" y="92"/>
                  <a:pt x="148" y="82"/>
                </a:cubicBezTo>
                <a:cubicBezTo>
                  <a:pt x="148" y="73"/>
                  <a:pt x="145" y="64"/>
                  <a:pt x="138" y="58"/>
                </a:cubicBezTo>
                <a:cubicBezTo>
                  <a:pt x="132" y="52"/>
                  <a:pt x="123" y="48"/>
                  <a:pt x="114" y="48"/>
                </a:cubicBezTo>
                <a:cubicBezTo>
                  <a:pt x="104" y="48"/>
                  <a:pt x="96" y="51"/>
                  <a:pt x="89" y="58"/>
                </a:cubicBezTo>
                <a:cubicBezTo>
                  <a:pt x="89" y="58"/>
                  <a:pt x="89" y="58"/>
                  <a:pt x="89" y="58"/>
                </a:cubicBezTo>
                <a:cubicBezTo>
                  <a:pt x="83" y="64"/>
                  <a:pt x="79" y="73"/>
                  <a:pt x="79" y="82"/>
                </a:cubicBezTo>
                <a:cubicBezTo>
                  <a:pt x="79" y="92"/>
                  <a:pt x="83" y="101"/>
                  <a:pt x="89" y="107"/>
                </a:cubicBezTo>
                <a:cubicBezTo>
                  <a:pt x="96" y="113"/>
                  <a:pt x="104" y="117"/>
                  <a:pt x="114" y="117"/>
                </a:cubicBezTo>
                <a:close/>
                <a:moveTo>
                  <a:pt x="95" y="64"/>
                </a:move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100" y="59"/>
                  <a:pt x="107" y="56"/>
                  <a:pt x="114" y="56"/>
                </a:cubicBezTo>
                <a:cubicBezTo>
                  <a:pt x="121" y="56"/>
                  <a:pt x="128" y="59"/>
                  <a:pt x="132" y="64"/>
                </a:cubicBezTo>
                <a:cubicBezTo>
                  <a:pt x="137" y="69"/>
                  <a:pt x="140" y="75"/>
                  <a:pt x="140" y="82"/>
                </a:cubicBezTo>
                <a:cubicBezTo>
                  <a:pt x="140" y="90"/>
                  <a:pt x="137" y="96"/>
                  <a:pt x="132" y="101"/>
                </a:cubicBezTo>
                <a:cubicBezTo>
                  <a:pt x="128" y="106"/>
                  <a:pt x="121" y="109"/>
                  <a:pt x="114" y="109"/>
                </a:cubicBezTo>
                <a:cubicBezTo>
                  <a:pt x="106" y="109"/>
                  <a:pt x="100" y="106"/>
                  <a:pt x="95" y="101"/>
                </a:cubicBezTo>
                <a:cubicBezTo>
                  <a:pt x="90" y="96"/>
                  <a:pt x="87" y="90"/>
                  <a:pt x="87" y="82"/>
                </a:cubicBezTo>
                <a:cubicBezTo>
                  <a:pt x="87" y="75"/>
                  <a:pt x="90" y="69"/>
                  <a:pt x="95" y="64"/>
                </a:cubicBezTo>
                <a:close/>
                <a:moveTo>
                  <a:pt x="32" y="117"/>
                </a:moveTo>
                <a:cubicBezTo>
                  <a:pt x="32" y="117"/>
                  <a:pt x="32" y="117"/>
                  <a:pt x="32" y="117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0"/>
                  <a:pt x="28" y="123"/>
                  <a:pt x="28" y="127"/>
                </a:cubicBezTo>
                <a:cubicBezTo>
                  <a:pt x="28" y="131"/>
                  <a:pt x="29" y="134"/>
                  <a:pt x="31" y="136"/>
                </a:cubicBezTo>
                <a:cubicBezTo>
                  <a:pt x="34" y="139"/>
                  <a:pt x="37" y="140"/>
                  <a:pt x="41" y="140"/>
                </a:cubicBezTo>
                <a:cubicBezTo>
                  <a:pt x="44" y="140"/>
                  <a:pt x="47" y="139"/>
                  <a:pt x="50" y="137"/>
                </a:cubicBezTo>
                <a:cubicBezTo>
                  <a:pt x="50" y="136"/>
                  <a:pt x="50" y="136"/>
                  <a:pt x="50" y="136"/>
                </a:cubicBezTo>
                <a:cubicBezTo>
                  <a:pt x="53" y="134"/>
                  <a:pt x="54" y="131"/>
                  <a:pt x="54" y="127"/>
                </a:cubicBezTo>
                <a:cubicBezTo>
                  <a:pt x="54" y="123"/>
                  <a:pt x="53" y="120"/>
                  <a:pt x="50" y="118"/>
                </a:cubicBezTo>
                <a:cubicBezTo>
                  <a:pt x="49" y="116"/>
                  <a:pt x="47" y="115"/>
                  <a:pt x="45" y="115"/>
                </a:cubicBezTo>
                <a:cubicBezTo>
                  <a:pt x="45" y="47"/>
                  <a:pt x="45" y="47"/>
                  <a:pt x="45" y="47"/>
                </a:cubicBezTo>
                <a:cubicBezTo>
                  <a:pt x="47" y="47"/>
                  <a:pt x="49" y="46"/>
                  <a:pt x="50" y="44"/>
                </a:cubicBezTo>
                <a:cubicBezTo>
                  <a:pt x="53" y="42"/>
                  <a:pt x="54" y="39"/>
                  <a:pt x="54" y="35"/>
                </a:cubicBezTo>
                <a:cubicBezTo>
                  <a:pt x="54" y="31"/>
                  <a:pt x="53" y="28"/>
                  <a:pt x="50" y="26"/>
                </a:cubicBezTo>
                <a:cubicBezTo>
                  <a:pt x="48" y="23"/>
                  <a:pt x="44" y="22"/>
                  <a:pt x="41" y="22"/>
                </a:cubicBezTo>
                <a:cubicBezTo>
                  <a:pt x="37" y="22"/>
                  <a:pt x="34" y="23"/>
                  <a:pt x="31" y="26"/>
                </a:cubicBezTo>
                <a:cubicBezTo>
                  <a:pt x="29" y="28"/>
                  <a:pt x="28" y="31"/>
                  <a:pt x="28" y="35"/>
                </a:cubicBezTo>
                <a:cubicBezTo>
                  <a:pt x="28" y="39"/>
                  <a:pt x="29" y="42"/>
                  <a:pt x="31" y="44"/>
                </a:cubicBezTo>
                <a:cubicBezTo>
                  <a:pt x="33" y="46"/>
                  <a:pt x="35" y="47"/>
                  <a:pt x="37" y="47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5" y="115"/>
                  <a:pt x="33" y="116"/>
                  <a:pt x="32" y="117"/>
                </a:cubicBezTo>
                <a:close/>
                <a:moveTo>
                  <a:pt x="36" y="35"/>
                </a:moveTo>
                <a:cubicBezTo>
                  <a:pt x="36" y="35"/>
                  <a:pt x="36" y="35"/>
                  <a:pt x="36" y="35"/>
                </a:cubicBezTo>
                <a:cubicBezTo>
                  <a:pt x="36" y="34"/>
                  <a:pt x="37" y="32"/>
                  <a:pt x="37" y="32"/>
                </a:cubicBezTo>
                <a:cubicBezTo>
                  <a:pt x="38" y="31"/>
                  <a:pt x="39" y="30"/>
                  <a:pt x="41" y="30"/>
                </a:cubicBezTo>
                <a:cubicBezTo>
                  <a:pt x="42" y="30"/>
                  <a:pt x="43" y="31"/>
                  <a:pt x="44" y="32"/>
                </a:cubicBezTo>
                <a:cubicBezTo>
                  <a:pt x="45" y="32"/>
                  <a:pt x="45" y="34"/>
                  <a:pt x="45" y="35"/>
                </a:cubicBezTo>
                <a:cubicBezTo>
                  <a:pt x="45" y="36"/>
                  <a:pt x="45" y="37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3" y="39"/>
                  <a:pt x="42" y="40"/>
                  <a:pt x="41" y="40"/>
                </a:cubicBezTo>
                <a:cubicBezTo>
                  <a:pt x="39" y="40"/>
                  <a:pt x="38" y="39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6" y="36"/>
                  <a:pt x="36" y="35"/>
                </a:cubicBezTo>
                <a:close/>
                <a:moveTo>
                  <a:pt x="37" y="124"/>
                </a:moveTo>
                <a:cubicBezTo>
                  <a:pt x="37" y="124"/>
                  <a:pt x="37" y="124"/>
                  <a:pt x="37" y="124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8" y="123"/>
                  <a:pt x="39" y="122"/>
                  <a:pt x="41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42" y="122"/>
                  <a:pt x="43" y="123"/>
                  <a:pt x="44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5" y="125"/>
                  <a:pt x="45" y="126"/>
                  <a:pt x="45" y="127"/>
                </a:cubicBezTo>
                <a:cubicBezTo>
                  <a:pt x="45" y="128"/>
                  <a:pt x="45" y="129"/>
                  <a:pt x="44" y="130"/>
                </a:cubicBezTo>
                <a:cubicBezTo>
                  <a:pt x="44" y="131"/>
                  <a:pt x="44" y="131"/>
                  <a:pt x="44" y="131"/>
                </a:cubicBezTo>
                <a:cubicBezTo>
                  <a:pt x="43" y="131"/>
                  <a:pt x="42" y="132"/>
                  <a:pt x="41" y="132"/>
                </a:cubicBezTo>
                <a:cubicBezTo>
                  <a:pt x="39" y="132"/>
                  <a:pt x="38" y="131"/>
                  <a:pt x="37" y="130"/>
                </a:cubicBezTo>
                <a:cubicBezTo>
                  <a:pt x="37" y="129"/>
                  <a:pt x="36" y="128"/>
                  <a:pt x="36" y="127"/>
                </a:cubicBezTo>
                <a:cubicBezTo>
                  <a:pt x="36" y="126"/>
                  <a:pt x="37" y="125"/>
                  <a:pt x="37" y="1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76" name="Freeform 65"/>
          <p:cNvSpPr>
            <a:spLocks noEditPoints="1"/>
          </p:cNvSpPr>
          <p:nvPr/>
        </p:nvSpPr>
        <p:spPr bwMode="auto">
          <a:xfrm>
            <a:off x="9529735" y="2651348"/>
            <a:ext cx="333497" cy="256721"/>
          </a:xfrm>
          <a:custGeom>
            <a:avLst/>
            <a:gdLst>
              <a:gd name="T0" fmla="*/ 2 w 185"/>
              <a:gd name="T1" fmla="*/ 48 h 144"/>
              <a:gd name="T2" fmla="*/ 28 w 185"/>
              <a:gd name="T3" fmla="*/ 4 h 144"/>
              <a:gd name="T4" fmla="*/ 34 w 185"/>
              <a:gd name="T5" fmla="*/ 0 h 144"/>
              <a:gd name="T6" fmla="*/ 34 w 185"/>
              <a:gd name="T7" fmla="*/ 0 h 144"/>
              <a:gd name="T8" fmla="*/ 151 w 185"/>
              <a:gd name="T9" fmla="*/ 0 h 144"/>
              <a:gd name="T10" fmla="*/ 157 w 185"/>
              <a:gd name="T11" fmla="*/ 4 h 144"/>
              <a:gd name="T12" fmla="*/ 183 w 185"/>
              <a:gd name="T13" fmla="*/ 48 h 144"/>
              <a:gd name="T14" fmla="*/ 182 w 185"/>
              <a:gd name="T15" fmla="*/ 57 h 144"/>
              <a:gd name="T16" fmla="*/ 182 w 185"/>
              <a:gd name="T17" fmla="*/ 57 h 144"/>
              <a:gd name="T18" fmla="*/ 97 w 185"/>
              <a:gd name="T19" fmla="*/ 141 h 144"/>
              <a:gd name="T20" fmla="*/ 87 w 185"/>
              <a:gd name="T21" fmla="*/ 141 h 144"/>
              <a:gd name="T22" fmla="*/ 87 w 185"/>
              <a:gd name="T23" fmla="*/ 141 h 144"/>
              <a:gd name="T24" fmla="*/ 3 w 185"/>
              <a:gd name="T25" fmla="*/ 57 h 144"/>
              <a:gd name="T26" fmla="*/ 2 w 185"/>
              <a:gd name="T27" fmla="*/ 48 h 144"/>
              <a:gd name="T28" fmla="*/ 18 w 185"/>
              <a:gd name="T29" fmla="*/ 47 h 144"/>
              <a:gd name="T30" fmla="*/ 18 w 185"/>
              <a:gd name="T31" fmla="*/ 47 h 144"/>
              <a:gd name="T32" fmla="*/ 54 w 185"/>
              <a:gd name="T33" fmla="*/ 47 h 144"/>
              <a:gd name="T34" fmla="*/ 36 w 185"/>
              <a:gd name="T35" fmla="*/ 18 h 144"/>
              <a:gd name="T36" fmla="*/ 18 w 185"/>
              <a:gd name="T37" fmla="*/ 47 h 144"/>
              <a:gd name="T38" fmla="*/ 149 w 185"/>
              <a:gd name="T39" fmla="*/ 18 h 144"/>
              <a:gd name="T40" fmla="*/ 149 w 185"/>
              <a:gd name="T41" fmla="*/ 18 h 144"/>
              <a:gd name="T42" fmla="*/ 131 w 185"/>
              <a:gd name="T43" fmla="*/ 47 h 144"/>
              <a:gd name="T44" fmla="*/ 166 w 185"/>
              <a:gd name="T45" fmla="*/ 47 h 144"/>
              <a:gd name="T46" fmla="*/ 149 w 185"/>
              <a:gd name="T47" fmla="*/ 18 h 144"/>
              <a:gd name="T48" fmla="*/ 163 w 185"/>
              <a:gd name="T49" fmla="*/ 56 h 144"/>
              <a:gd name="T50" fmla="*/ 163 w 185"/>
              <a:gd name="T51" fmla="*/ 56 h 144"/>
              <a:gd name="T52" fmla="*/ 126 w 185"/>
              <a:gd name="T53" fmla="*/ 56 h 144"/>
              <a:gd name="T54" fmla="*/ 105 w 185"/>
              <a:gd name="T55" fmla="*/ 113 h 144"/>
              <a:gd name="T56" fmla="*/ 163 w 185"/>
              <a:gd name="T57" fmla="*/ 56 h 144"/>
              <a:gd name="T58" fmla="*/ 79 w 185"/>
              <a:gd name="T59" fmla="*/ 113 h 144"/>
              <a:gd name="T60" fmla="*/ 79 w 185"/>
              <a:gd name="T61" fmla="*/ 113 h 144"/>
              <a:gd name="T62" fmla="*/ 58 w 185"/>
              <a:gd name="T63" fmla="*/ 56 h 144"/>
              <a:gd name="T64" fmla="*/ 22 w 185"/>
              <a:gd name="T65" fmla="*/ 56 h 144"/>
              <a:gd name="T66" fmla="*/ 79 w 185"/>
              <a:gd name="T67" fmla="*/ 113 h 144"/>
              <a:gd name="T68" fmla="*/ 141 w 185"/>
              <a:gd name="T69" fmla="*/ 14 h 144"/>
              <a:gd name="T70" fmla="*/ 141 w 185"/>
              <a:gd name="T71" fmla="*/ 14 h 144"/>
              <a:gd name="T72" fmla="*/ 102 w 185"/>
              <a:gd name="T73" fmla="*/ 14 h 144"/>
              <a:gd name="T74" fmla="*/ 123 w 185"/>
              <a:gd name="T75" fmla="*/ 44 h 144"/>
              <a:gd name="T76" fmla="*/ 141 w 185"/>
              <a:gd name="T77" fmla="*/ 14 h 144"/>
              <a:gd name="T78" fmla="*/ 82 w 185"/>
              <a:gd name="T79" fmla="*/ 14 h 144"/>
              <a:gd name="T80" fmla="*/ 82 w 185"/>
              <a:gd name="T81" fmla="*/ 14 h 144"/>
              <a:gd name="T82" fmla="*/ 43 w 185"/>
              <a:gd name="T83" fmla="*/ 14 h 144"/>
              <a:gd name="T84" fmla="*/ 62 w 185"/>
              <a:gd name="T85" fmla="*/ 44 h 144"/>
              <a:gd name="T86" fmla="*/ 82 w 185"/>
              <a:gd name="T87" fmla="*/ 14 h 144"/>
              <a:gd name="T88" fmla="*/ 69 w 185"/>
              <a:gd name="T89" fmla="*/ 47 h 144"/>
              <a:gd name="T90" fmla="*/ 69 w 185"/>
              <a:gd name="T91" fmla="*/ 47 h 144"/>
              <a:gd name="T92" fmla="*/ 115 w 185"/>
              <a:gd name="T93" fmla="*/ 47 h 144"/>
              <a:gd name="T94" fmla="*/ 92 w 185"/>
              <a:gd name="T95" fmla="*/ 15 h 144"/>
              <a:gd name="T96" fmla="*/ 69 w 185"/>
              <a:gd name="T97" fmla="*/ 47 h 144"/>
              <a:gd name="T98" fmla="*/ 117 w 185"/>
              <a:gd name="T99" fmla="*/ 56 h 144"/>
              <a:gd name="T100" fmla="*/ 117 w 185"/>
              <a:gd name="T101" fmla="*/ 56 h 144"/>
              <a:gd name="T102" fmla="*/ 67 w 185"/>
              <a:gd name="T103" fmla="*/ 56 h 144"/>
              <a:gd name="T104" fmla="*/ 92 w 185"/>
              <a:gd name="T105" fmla="*/ 124 h 144"/>
              <a:gd name="T106" fmla="*/ 117 w 185"/>
              <a:gd name="T107" fmla="*/ 5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5" h="144">
                <a:moveTo>
                  <a:pt x="2" y="48"/>
                </a:moveTo>
                <a:cubicBezTo>
                  <a:pt x="28" y="4"/>
                  <a:pt x="28" y="4"/>
                  <a:pt x="28" y="4"/>
                </a:cubicBezTo>
                <a:cubicBezTo>
                  <a:pt x="29" y="2"/>
                  <a:pt x="32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3" y="0"/>
                  <a:pt x="156" y="2"/>
                  <a:pt x="157" y="4"/>
                </a:cubicBezTo>
                <a:cubicBezTo>
                  <a:pt x="183" y="48"/>
                  <a:pt x="183" y="48"/>
                  <a:pt x="183" y="48"/>
                </a:cubicBezTo>
                <a:cubicBezTo>
                  <a:pt x="185" y="51"/>
                  <a:pt x="184" y="54"/>
                  <a:pt x="182" y="57"/>
                </a:cubicBezTo>
                <a:cubicBezTo>
                  <a:pt x="182" y="57"/>
                  <a:pt x="182" y="57"/>
                  <a:pt x="182" y="57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5" y="144"/>
                  <a:pt x="90" y="144"/>
                  <a:pt x="87" y="141"/>
                </a:cubicBezTo>
                <a:cubicBezTo>
                  <a:pt x="87" y="141"/>
                  <a:pt x="87" y="141"/>
                  <a:pt x="87" y="141"/>
                </a:cubicBezTo>
                <a:cubicBezTo>
                  <a:pt x="3" y="57"/>
                  <a:pt x="3" y="57"/>
                  <a:pt x="3" y="57"/>
                </a:cubicBezTo>
                <a:cubicBezTo>
                  <a:pt x="0" y="54"/>
                  <a:pt x="0" y="50"/>
                  <a:pt x="2" y="48"/>
                </a:cubicBezTo>
                <a:close/>
                <a:moveTo>
                  <a:pt x="18" y="47"/>
                </a:moveTo>
                <a:cubicBezTo>
                  <a:pt x="18" y="47"/>
                  <a:pt x="18" y="47"/>
                  <a:pt x="18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36" y="18"/>
                  <a:pt x="36" y="18"/>
                  <a:pt x="36" y="18"/>
                </a:cubicBezTo>
                <a:cubicBezTo>
                  <a:pt x="18" y="47"/>
                  <a:pt x="18" y="47"/>
                  <a:pt x="18" y="47"/>
                </a:cubicBezTo>
                <a:close/>
                <a:moveTo>
                  <a:pt x="149" y="18"/>
                </a:moveTo>
                <a:cubicBezTo>
                  <a:pt x="149" y="18"/>
                  <a:pt x="149" y="18"/>
                  <a:pt x="149" y="18"/>
                </a:cubicBezTo>
                <a:cubicBezTo>
                  <a:pt x="131" y="47"/>
                  <a:pt x="131" y="47"/>
                  <a:pt x="131" y="47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49" y="18"/>
                  <a:pt x="149" y="18"/>
                  <a:pt x="149" y="18"/>
                </a:cubicBezTo>
                <a:close/>
                <a:moveTo>
                  <a:pt x="163" y="56"/>
                </a:moveTo>
                <a:cubicBezTo>
                  <a:pt x="163" y="56"/>
                  <a:pt x="163" y="56"/>
                  <a:pt x="163" y="56"/>
                </a:cubicBezTo>
                <a:cubicBezTo>
                  <a:pt x="126" y="56"/>
                  <a:pt x="126" y="56"/>
                  <a:pt x="126" y="56"/>
                </a:cubicBezTo>
                <a:cubicBezTo>
                  <a:pt x="105" y="113"/>
                  <a:pt x="105" y="113"/>
                  <a:pt x="105" y="113"/>
                </a:cubicBezTo>
                <a:cubicBezTo>
                  <a:pt x="163" y="56"/>
                  <a:pt x="163" y="56"/>
                  <a:pt x="163" y="56"/>
                </a:cubicBezTo>
                <a:close/>
                <a:moveTo>
                  <a:pt x="79" y="113"/>
                </a:moveTo>
                <a:cubicBezTo>
                  <a:pt x="79" y="113"/>
                  <a:pt x="79" y="113"/>
                  <a:pt x="79" y="113"/>
                </a:cubicBezTo>
                <a:cubicBezTo>
                  <a:pt x="58" y="56"/>
                  <a:pt x="58" y="56"/>
                  <a:pt x="58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79" y="113"/>
                  <a:pt x="79" y="113"/>
                  <a:pt x="79" y="113"/>
                </a:cubicBezTo>
                <a:close/>
                <a:moveTo>
                  <a:pt x="141" y="14"/>
                </a:moveTo>
                <a:cubicBezTo>
                  <a:pt x="141" y="14"/>
                  <a:pt x="141" y="14"/>
                  <a:pt x="141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41" y="14"/>
                  <a:pt x="141" y="14"/>
                  <a:pt x="141" y="14"/>
                </a:cubicBezTo>
                <a:close/>
                <a:moveTo>
                  <a:pt x="82" y="14"/>
                </a:moveTo>
                <a:cubicBezTo>
                  <a:pt x="82" y="14"/>
                  <a:pt x="82" y="14"/>
                  <a:pt x="82" y="14"/>
                </a:cubicBezTo>
                <a:cubicBezTo>
                  <a:pt x="43" y="14"/>
                  <a:pt x="43" y="14"/>
                  <a:pt x="43" y="14"/>
                </a:cubicBezTo>
                <a:cubicBezTo>
                  <a:pt x="62" y="44"/>
                  <a:pt x="62" y="44"/>
                  <a:pt x="62" y="44"/>
                </a:cubicBezTo>
                <a:cubicBezTo>
                  <a:pt x="82" y="14"/>
                  <a:pt x="82" y="14"/>
                  <a:pt x="82" y="14"/>
                </a:cubicBezTo>
                <a:close/>
                <a:moveTo>
                  <a:pt x="69" y="47"/>
                </a:moveTo>
                <a:cubicBezTo>
                  <a:pt x="69" y="47"/>
                  <a:pt x="69" y="47"/>
                  <a:pt x="69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92" y="15"/>
                  <a:pt x="92" y="15"/>
                  <a:pt x="92" y="15"/>
                </a:cubicBezTo>
                <a:cubicBezTo>
                  <a:pt x="69" y="47"/>
                  <a:pt x="69" y="47"/>
                  <a:pt x="69" y="47"/>
                </a:cubicBezTo>
                <a:close/>
                <a:moveTo>
                  <a:pt x="117" y="56"/>
                </a:moveTo>
                <a:cubicBezTo>
                  <a:pt x="117" y="56"/>
                  <a:pt x="117" y="56"/>
                  <a:pt x="117" y="56"/>
                </a:cubicBezTo>
                <a:cubicBezTo>
                  <a:pt x="67" y="56"/>
                  <a:pt x="67" y="56"/>
                  <a:pt x="67" y="56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117" y="56"/>
                  <a:pt x="117" y="56"/>
                  <a:pt x="117" y="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77" name="Freeform 77"/>
          <p:cNvSpPr>
            <a:spLocks noEditPoints="1"/>
          </p:cNvSpPr>
          <p:nvPr/>
        </p:nvSpPr>
        <p:spPr bwMode="auto">
          <a:xfrm>
            <a:off x="3814088" y="2674545"/>
            <a:ext cx="243247" cy="210326"/>
          </a:xfrm>
          <a:custGeom>
            <a:avLst/>
            <a:gdLst>
              <a:gd name="T0" fmla="*/ 9 w 178"/>
              <a:gd name="T1" fmla="*/ 146 h 154"/>
              <a:gd name="T2" fmla="*/ 5 w 178"/>
              <a:gd name="T3" fmla="*/ 0 h 154"/>
              <a:gd name="T4" fmla="*/ 0 w 178"/>
              <a:gd name="T5" fmla="*/ 150 h 154"/>
              <a:gd name="T6" fmla="*/ 174 w 178"/>
              <a:gd name="T7" fmla="*/ 154 h 154"/>
              <a:gd name="T8" fmla="*/ 174 w 178"/>
              <a:gd name="T9" fmla="*/ 146 h 154"/>
              <a:gd name="T10" fmla="*/ 24 w 178"/>
              <a:gd name="T11" fmla="*/ 117 h 154"/>
              <a:gd name="T12" fmla="*/ 36 w 178"/>
              <a:gd name="T13" fmla="*/ 119 h 154"/>
              <a:gd name="T14" fmla="*/ 46 w 178"/>
              <a:gd name="T15" fmla="*/ 112 h 154"/>
              <a:gd name="T16" fmla="*/ 46 w 178"/>
              <a:gd name="T17" fmla="*/ 112 h 154"/>
              <a:gd name="T18" fmla="*/ 47 w 178"/>
              <a:gd name="T19" fmla="*/ 98 h 154"/>
              <a:gd name="T20" fmla="*/ 84 w 178"/>
              <a:gd name="T21" fmla="*/ 72 h 154"/>
              <a:gd name="T22" fmla="*/ 95 w 178"/>
              <a:gd name="T23" fmla="*/ 81 h 154"/>
              <a:gd name="T24" fmla="*/ 102 w 178"/>
              <a:gd name="T25" fmla="*/ 101 h 154"/>
              <a:gd name="T26" fmla="*/ 115 w 178"/>
              <a:gd name="T27" fmla="*/ 102 h 154"/>
              <a:gd name="T28" fmla="*/ 126 w 178"/>
              <a:gd name="T29" fmla="*/ 82 h 154"/>
              <a:gd name="T30" fmla="*/ 150 w 178"/>
              <a:gd name="T31" fmla="*/ 57 h 154"/>
              <a:gd name="T32" fmla="*/ 169 w 178"/>
              <a:gd name="T33" fmla="*/ 50 h 154"/>
              <a:gd name="T34" fmla="*/ 170 w 178"/>
              <a:gd name="T35" fmla="*/ 38 h 154"/>
              <a:gd name="T36" fmla="*/ 163 w 178"/>
              <a:gd name="T37" fmla="*/ 28 h 154"/>
              <a:gd name="T38" fmla="*/ 141 w 178"/>
              <a:gd name="T39" fmla="*/ 34 h 154"/>
              <a:gd name="T40" fmla="*/ 139 w 178"/>
              <a:gd name="T41" fmla="*/ 46 h 154"/>
              <a:gd name="T42" fmla="*/ 116 w 178"/>
              <a:gd name="T43" fmla="*/ 71 h 154"/>
              <a:gd name="T44" fmla="*/ 106 w 178"/>
              <a:gd name="T45" fmla="*/ 71 h 154"/>
              <a:gd name="T46" fmla="*/ 95 w 178"/>
              <a:gd name="T47" fmla="*/ 61 h 154"/>
              <a:gd name="T48" fmla="*/ 88 w 178"/>
              <a:gd name="T49" fmla="*/ 42 h 154"/>
              <a:gd name="T50" fmla="*/ 66 w 178"/>
              <a:gd name="T51" fmla="*/ 48 h 154"/>
              <a:gd name="T52" fmla="*/ 64 w 178"/>
              <a:gd name="T53" fmla="*/ 60 h 154"/>
              <a:gd name="T54" fmla="*/ 37 w 178"/>
              <a:gd name="T55" fmla="*/ 88 h 154"/>
              <a:gd name="T56" fmla="*/ 28 w 178"/>
              <a:gd name="T57" fmla="*/ 88 h 154"/>
              <a:gd name="T58" fmla="*/ 17 w 178"/>
              <a:gd name="T59" fmla="*/ 108 h 154"/>
              <a:gd name="T60" fmla="*/ 147 w 178"/>
              <a:gd name="T61" fmla="*/ 44 h 154"/>
              <a:gd name="T62" fmla="*/ 148 w 178"/>
              <a:gd name="T63" fmla="*/ 39 h 154"/>
              <a:gd name="T64" fmla="*/ 153 w 178"/>
              <a:gd name="T65" fmla="*/ 35 h 154"/>
              <a:gd name="T66" fmla="*/ 159 w 178"/>
              <a:gd name="T67" fmla="*/ 36 h 154"/>
              <a:gd name="T68" fmla="*/ 162 w 178"/>
              <a:gd name="T69" fmla="*/ 46 h 154"/>
              <a:gd name="T70" fmla="*/ 157 w 178"/>
              <a:gd name="T71" fmla="*/ 50 h 154"/>
              <a:gd name="T72" fmla="*/ 151 w 178"/>
              <a:gd name="T73" fmla="*/ 49 h 154"/>
              <a:gd name="T74" fmla="*/ 147 w 178"/>
              <a:gd name="T75" fmla="*/ 44 h 154"/>
              <a:gd name="T76" fmla="*/ 104 w 178"/>
              <a:gd name="T77" fmla="*/ 83 h 154"/>
              <a:gd name="T78" fmla="*/ 108 w 178"/>
              <a:gd name="T79" fmla="*/ 79 h 154"/>
              <a:gd name="T80" fmla="*/ 114 w 178"/>
              <a:gd name="T81" fmla="*/ 80 h 154"/>
              <a:gd name="T82" fmla="*/ 118 w 178"/>
              <a:gd name="T83" fmla="*/ 85 h 154"/>
              <a:gd name="T84" fmla="*/ 112 w 178"/>
              <a:gd name="T85" fmla="*/ 94 h 154"/>
              <a:gd name="T86" fmla="*/ 107 w 178"/>
              <a:gd name="T87" fmla="*/ 93 h 154"/>
              <a:gd name="T88" fmla="*/ 103 w 178"/>
              <a:gd name="T89" fmla="*/ 89 h 154"/>
              <a:gd name="T90" fmla="*/ 73 w 178"/>
              <a:gd name="T91" fmla="*/ 52 h 154"/>
              <a:gd name="T92" fmla="*/ 73 w 178"/>
              <a:gd name="T93" fmla="*/ 52 h 154"/>
              <a:gd name="T94" fmla="*/ 84 w 178"/>
              <a:gd name="T95" fmla="*/ 49 h 154"/>
              <a:gd name="T96" fmla="*/ 86 w 178"/>
              <a:gd name="T97" fmla="*/ 60 h 154"/>
              <a:gd name="T98" fmla="*/ 76 w 178"/>
              <a:gd name="T99" fmla="*/ 63 h 154"/>
              <a:gd name="T100" fmla="*/ 73 w 178"/>
              <a:gd name="T101" fmla="*/ 52 h 154"/>
              <a:gd name="T102" fmla="*/ 25 w 178"/>
              <a:gd name="T103" fmla="*/ 100 h 154"/>
              <a:gd name="T104" fmla="*/ 30 w 178"/>
              <a:gd name="T105" fmla="*/ 96 h 154"/>
              <a:gd name="T106" fmla="*/ 40 w 178"/>
              <a:gd name="T107" fmla="*/ 102 h 154"/>
              <a:gd name="T108" fmla="*/ 34 w 178"/>
              <a:gd name="T109" fmla="*/ 111 h 154"/>
              <a:gd name="T110" fmla="*/ 28 w 178"/>
              <a:gd name="T111" fmla="*/ 110 h 154"/>
              <a:gd name="T112" fmla="*/ 25 w 178"/>
              <a:gd name="T113" fmla="*/ 10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78" h="154">
                <a:moveTo>
                  <a:pt x="174" y="146"/>
                </a:moveTo>
                <a:cubicBezTo>
                  <a:pt x="9" y="146"/>
                  <a:pt x="9" y="146"/>
                  <a:pt x="9" y="146"/>
                </a:cubicBezTo>
                <a:cubicBezTo>
                  <a:pt x="9" y="4"/>
                  <a:pt x="9" y="4"/>
                  <a:pt x="9" y="4"/>
                </a:cubicBezTo>
                <a:cubicBezTo>
                  <a:pt x="9" y="2"/>
                  <a:pt x="7" y="0"/>
                  <a:pt x="5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2"/>
                  <a:pt x="2" y="154"/>
                  <a:pt x="5" y="154"/>
                </a:cubicBezTo>
                <a:cubicBezTo>
                  <a:pt x="174" y="154"/>
                  <a:pt x="174" y="154"/>
                  <a:pt x="174" y="154"/>
                </a:cubicBezTo>
                <a:cubicBezTo>
                  <a:pt x="176" y="154"/>
                  <a:pt x="178" y="152"/>
                  <a:pt x="178" y="150"/>
                </a:cubicBezTo>
                <a:cubicBezTo>
                  <a:pt x="178" y="148"/>
                  <a:pt x="176" y="146"/>
                  <a:pt x="174" y="146"/>
                </a:cubicBezTo>
                <a:close/>
                <a:moveTo>
                  <a:pt x="24" y="117"/>
                </a:moveTo>
                <a:cubicBezTo>
                  <a:pt x="24" y="117"/>
                  <a:pt x="24" y="117"/>
                  <a:pt x="24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8" y="120"/>
                  <a:pt x="32" y="120"/>
                  <a:pt x="36" y="119"/>
                </a:cubicBezTo>
                <a:cubicBezTo>
                  <a:pt x="36" y="119"/>
                  <a:pt x="36" y="119"/>
                  <a:pt x="36" y="119"/>
                </a:cubicBezTo>
                <a:cubicBezTo>
                  <a:pt x="40" y="118"/>
                  <a:pt x="44" y="115"/>
                  <a:pt x="46" y="112"/>
                </a:cubicBezTo>
                <a:cubicBezTo>
                  <a:pt x="46" y="112"/>
                  <a:pt x="46" y="112"/>
                  <a:pt x="46" y="112"/>
                </a:cubicBezTo>
                <a:cubicBezTo>
                  <a:pt x="46" y="112"/>
                  <a:pt x="46" y="112"/>
                  <a:pt x="46" y="112"/>
                </a:cubicBezTo>
                <a:cubicBezTo>
                  <a:pt x="48" y="108"/>
                  <a:pt x="49" y="103"/>
                  <a:pt x="48" y="99"/>
                </a:cubicBezTo>
                <a:cubicBezTo>
                  <a:pt x="47" y="98"/>
                  <a:pt x="47" y="98"/>
                  <a:pt x="47" y="98"/>
                </a:cubicBezTo>
                <a:cubicBezTo>
                  <a:pt x="74" y="71"/>
                  <a:pt x="74" y="71"/>
                  <a:pt x="74" y="71"/>
                </a:cubicBezTo>
                <a:cubicBezTo>
                  <a:pt x="78" y="72"/>
                  <a:pt x="81" y="72"/>
                  <a:pt x="84" y="72"/>
                </a:cubicBezTo>
                <a:cubicBezTo>
                  <a:pt x="85" y="71"/>
                  <a:pt x="85" y="71"/>
                  <a:pt x="85" y="71"/>
                </a:cubicBezTo>
                <a:cubicBezTo>
                  <a:pt x="95" y="81"/>
                  <a:pt x="95" y="81"/>
                  <a:pt x="95" y="81"/>
                </a:cubicBezTo>
                <a:cubicBezTo>
                  <a:pt x="94" y="84"/>
                  <a:pt x="94" y="88"/>
                  <a:pt x="95" y="91"/>
                </a:cubicBezTo>
                <a:cubicBezTo>
                  <a:pt x="96" y="95"/>
                  <a:pt x="98" y="98"/>
                  <a:pt x="102" y="101"/>
                </a:cubicBezTo>
                <a:cubicBezTo>
                  <a:pt x="106" y="103"/>
                  <a:pt x="110" y="103"/>
                  <a:pt x="114" y="102"/>
                </a:cubicBezTo>
                <a:cubicBezTo>
                  <a:pt x="115" y="102"/>
                  <a:pt x="115" y="102"/>
                  <a:pt x="115" y="102"/>
                </a:cubicBezTo>
                <a:cubicBezTo>
                  <a:pt x="119" y="101"/>
                  <a:pt x="122" y="99"/>
                  <a:pt x="124" y="95"/>
                </a:cubicBezTo>
                <a:cubicBezTo>
                  <a:pt x="127" y="91"/>
                  <a:pt x="127" y="86"/>
                  <a:pt x="126" y="82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50" y="57"/>
                  <a:pt x="150" y="57"/>
                  <a:pt x="150" y="57"/>
                </a:cubicBezTo>
                <a:cubicBezTo>
                  <a:pt x="153" y="58"/>
                  <a:pt x="156" y="59"/>
                  <a:pt x="159" y="58"/>
                </a:cubicBezTo>
                <a:cubicBezTo>
                  <a:pt x="163" y="57"/>
                  <a:pt x="167" y="54"/>
                  <a:pt x="169" y="50"/>
                </a:cubicBezTo>
                <a:cubicBezTo>
                  <a:pt x="169" y="50"/>
                  <a:pt x="169" y="50"/>
                  <a:pt x="169" y="50"/>
                </a:cubicBezTo>
                <a:cubicBezTo>
                  <a:pt x="171" y="46"/>
                  <a:pt x="172" y="42"/>
                  <a:pt x="170" y="38"/>
                </a:cubicBezTo>
                <a:cubicBezTo>
                  <a:pt x="169" y="34"/>
                  <a:pt x="167" y="30"/>
                  <a:pt x="163" y="28"/>
                </a:cubicBezTo>
                <a:cubicBezTo>
                  <a:pt x="163" y="28"/>
                  <a:pt x="163" y="28"/>
                  <a:pt x="163" y="28"/>
                </a:cubicBezTo>
                <a:cubicBezTo>
                  <a:pt x="159" y="26"/>
                  <a:pt x="155" y="26"/>
                  <a:pt x="151" y="27"/>
                </a:cubicBezTo>
                <a:cubicBezTo>
                  <a:pt x="147" y="28"/>
                  <a:pt x="143" y="30"/>
                  <a:pt x="141" y="34"/>
                </a:cubicBezTo>
                <a:cubicBezTo>
                  <a:pt x="141" y="34"/>
                  <a:pt x="141" y="34"/>
                  <a:pt x="141" y="34"/>
                </a:cubicBezTo>
                <a:cubicBezTo>
                  <a:pt x="139" y="38"/>
                  <a:pt x="138" y="42"/>
                  <a:pt x="139" y="46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3" y="70"/>
                  <a:pt x="109" y="70"/>
                  <a:pt x="106" y="71"/>
                </a:cubicBezTo>
                <a:cubicBezTo>
                  <a:pt x="106" y="71"/>
                  <a:pt x="106" y="71"/>
                  <a:pt x="106" y="71"/>
                </a:cubicBezTo>
                <a:cubicBezTo>
                  <a:pt x="105" y="71"/>
                  <a:pt x="105" y="71"/>
                  <a:pt x="105" y="71"/>
                </a:cubicBezTo>
                <a:cubicBezTo>
                  <a:pt x="95" y="61"/>
                  <a:pt x="95" y="61"/>
                  <a:pt x="95" y="61"/>
                </a:cubicBezTo>
                <a:cubicBezTo>
                  <a:pt x="96" y="58"/>
                  <a:pt x="96" y="55"/>
                  <a:pt x="95" y="52"/>
                </a:cubicBezTo>
                <a:cubicBezTo>
                  <a:pt x="94" y="48"/>
                  <a:pt x="92" y="44"/>
                  <a:pt x="88" y="42"/>
                </a:cubicBezTo>
                <a:cubicBezTo>
                  <a:pt x="84" y="40"/>
                  <a:pt x="79" y="39"/>
                  <a:pt x="76" y="40"/>
                </a:cubicBezTo>
                <a:cubicBezTo>
                  <a:pt x="72" y="41"/>
                  <a:pt x="68" y="44"/>
                  <a:pt x="66" y="48"/>
                </a:cubicBezTo>
                <a:cubicBezTo>
                  <a:pt x="66" y="48"/>
                  <a:pt x="66" y="48"/>
                  <a:pt x="66" y="48"/>
                </a:cubicBezTo>
                <a:cubicBezTo>
                  <a:pt x="63" y="52"/>
                  <a:pt x="63" y="56"/>
                  <a:pt x="64" y="60"/>
                </a:cubicBezTo>
                <a:cubicBezTo>
                  <a:pt x="64" y="61"/>
                  <a:pt x="64" y="61"/>
                  <a:pt x="64" y="61"/>
                </a:cubicBezTo>
                <a:cubicBezTo>
                  <a:pt x="37" y="88"/>
                  <a:pt x="37" y="88"/>
                  <a:pt x="37" y="88"/>
                </a:cubicBezTo>
                <a:cubicBezTo>
                  <a:pt x="34" y="87"/>
                  <a:pt x="31" y="87"/>
                  <a:pt x="28" y="88"/>
                </a:cubicBezTo>
                <a:cubicBezTo>
                  <a:pt x="28" y="88"/>
                  <a:pt x="28" y="88"/>
                  <a:pt x="28" y="88"/>
                </a:cubicBezTo>
                <a:cubicBezTo>
                  <a:pt x="24" y="89"/>
                  <a:pt x="20" y="92"/>
                  <a:pt x="18" y="95"/>
                </a:cubicBezTo>
                <a:cubicBezTo>
                  <a:pt x="16" y="99"/>
                  <a:pt x="16" y="104"/>
                  <a:pt x="17" y="108"/>
                </a:cubicBezTo>
                <a:cubicBezTo>
                  <a:pt x="18" y="112"/>
                  <a:pt x="20" y="115"/>
                  <a:pt x="24" y="117"/>
                </a:cubicBezTo>
                <a:close/>
                <a:moveTo>
                  <a:pt x="147" y="44"/>
                </a:moveTo>
                <a:cubicBezTo>
                  <a:pt x="147" y="44"/>
                  <a:pt x="147" y="44"/>
                  <a:pt x="147" y="44"/>
                </a:cubicBezTo>
                <a:cubicBezTo>
                  <a:pt x="147" y="42"/>
                  <a:pt x="147" y="40"/>
                  <a:pt x="148" y="39"/>
                </a:cubicBezTo>
                <a:cubicBezTo>
                  <a:pt x="148" y="38"/>
                  <a:pt x="148" y="38"/>
                  <a:pt x="148" y="38"/>
                </a:cubicBezTo>
                <a:cubicBezTo>
                  <a:pt x="149" y="36"/>
                  <a:pt x="151" y="35"/>
                  <a:pt x="153" y="35"/>
                </a:cubicBezTo>
                <a:cubicBezTo>
                  <a:pt x="155" y="34"/>
                  <a:pt x="157" y="34"/>
                  <a:pt x="158" y="35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61" y="37"/>
                  <a:pt x="162" y="38"/>
                  <a:pt x="162" y="40"/>
                </a:cubicBezTo>
                <a:cubicBezTo>
                  <a:pt x="163" y="42"/>
                  <a:pt x="163" y="44"/>
                  <a:pt x="162" y="46"/>
                </a:cubicBezTo>
                <a:cubicBezTo>
                  <a:pt x="161" y="46"/>
                  <a:pt x="161" y="46"/>
                  <a:pt x="161" y="46"/>
                </a:cubicBezTo>
                <a:cubicBezTo>
                  <a:pt x="160" y="48"/>
                  <a:pt x="159" y="49"/>
                  <a:pt x="157" y="50"/>
                </a:cubicBezTo>
                <a:cubicBezTo>
                  <a:pt x="155" y="50"/>
                  <a:pt x="153" y="50"/>
                  <a:pt x="151" y="49"/>
                </a:cubicBezTo>
                <a:cubicBezTo>
                  <a:pt x="151" y="49"/>
                  <a:pt x="151" y="49"/>
                  <a:pt x="151" y="49"/>
                </a:cubicBezTo>
                <a:cubicBezTo>
                  <a:pt x="149" y="48"/>
                  <a:pt x="148" y="46"/>
                  <a:pt x="147" y="44"/>
                </a:cubicBezTo>
                <a:cubicBezTo>
                  <a:pt x="147" y="44"/>
                  <a:pt x="147" y="44"/>
                  <a:pt x="147" y="44"/>
                </a:cubicBezTo>
                <a:close/>
                <a:moveTo>
                  <a:pt x="104" y="83"/>
                </a:moveTo>
                <a:cubicBezTo>
                  <a:pt x="104" y="83"/>
                  <a:pt x="104" y="83"/>
                  <a:pt x="104" y="83"/>
                </a:cubicBezTo>
                <a:cubicBezTo>
                  <a:pt x="104" y="83"/>
                  <a:pt x="104" y="83"/>
                  <a:pt x="104" y="83"/>
                </a:cubicBezTo>
                <a:cubicBezTo>
                  <a:pt x="105" y="81"/>
                  <a:pt x="107" y="80"/>
                  <a:pt x="108" y="79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10" y="79"/>
                  <a:pt x="112" y="79"/>
                  <a:pt x="114" y="80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16" y="81"/>
                  <a:pt x="117" y="83"/>
                  <a:pt x="118" y="85"/>
                </a:cubicBezTo>
                <a:cubicBezTo>
                  <a:pt x="118" y="87"/>
                  <a:pt x="118" y="89"/>
                  <a:pt x="117" y="90"/>
                </a:cubicBezTo>
                <a:cubicBezTo>
                  <a:pt x="116" y="92"/>
                  <a:pt x="114" y="94"/>
                  <a:pt x="112" y="94"/>
                </a:cubicBezTo>
                <a:cubicBezTo>
                  <a:pt x="112" y="94"/>
                  <a:pt x="112" y="94"/>
                  <a:pt x="112" y="94"/>
                </a:cubicBezTo>
                <a:cubicBezTo>
                  <a:pt x="110" y="95"/>
                  <a:pt x="108" y="94"/>
                  <a:pt x="107" y="93"/>
                </a:cubicBezTo>
                <a:cubicBezTo>
                  <a:pt x="106" y="93"/>
                  <a:pt x="106" y="93"/>
                  <a:pt x="106" y="93"/>
                </a:cubicBezTo>
                <a:cubicBezTo>
                  <a:pt x="105" y="92"/>
                  <a:pt x="103" y="90"/>
                  <a:pt x="103" y="89"/>
                </a:cubicBezTo>
                <a:cubicBezTo>
                  <a:pt x="102" y="87"/>
                  <a:pt x="103" y="85"/>
                  <a:pt x="104" y="83"/>
                </a:cubicBezTo>
                <a:close/>
                <a:moveTo>
                  <a:pt x="73" y="52"/>
                </a:moveTo>
                <a:cubicBezTo>
                  <a:pt x="73" y="52"/>
                  <a:pt x="73" y="52"/>
                  <a:pt x="73" y="52"/>
                </a:cubicBezTo>
                <a:cubicBezTo>
                  <a:pt x="73" y="52"/>
                  <a:pt x="73" y="52"/>
                  <a:pt x="73" y="52"/>
                </a:cubicBezTo>
                <a:cubicBezTo>
                  <a:pt x="74" y="50"/>
                  <a:pt x="76" y="49"/>
                  <a:pt x="78" y="49"/>
                </a:cubicBezTo>
                <a:cubicBezTo>
                  <a:pt x="80" y="48"/>
                  <a:pt x="82" y="48"/>
                  <a:pt x="84" y="49"/>
                </a:cubicBezTo>
                <a:cubicBezTo>
                  <a:pt x="85" y="50"/>
                  <a:pt x="87" y="52"/>
                  <a:pt x="87" y="54"/>
                </a:cubicBezTo>
                <a:cubicBezTo>
                  <a:pt x="88" y="56"/>
                  <a:pt x="87" y="58"/>
                  <a:pt x="86" y="60"/>
                </a:cubicBezTo>
                <a:cubicBezTo>
                  <a:pt x="85" y="62"/>
                  <a:pt x="84" y="63"/>
                  <a:pt x="82" y="63"/>
                </a:cubicBezTo>
                <a:cubicBezTo>
                  <a:pt x="80" y="64"/>
                  <a:pt x="78" y="64"/>
                  <a:pt x="76" y="63"/>
                </a:cubicBezTo>
                <a:cubicBezTo>
                  <a:pt x="74" y="62"/>
                  <a:pt x="73" y="60"/>
                  <a:pt x="72" y="58"/>
                </a:cubicBezTo>
                <a:cubicBezTo>
                  <a:pt x="72" y="56"/>
                  <a:pt x="72" y="54"/>
                  <a:pt x="73" y="52"/>
                </a:cubicBezTo>
                <a:close/>
                <a:moveTo>
                  <a:pt x="25" y="100"/>
                </a:moveTo>
                <a:cubicBezTo>
                  <a:pt x="25" y="100"/>
                  <a:pt x="25" y="100"/>
                  <a:pt x="25" y="100"/>
                </a:cubicBezTo>
                <a:cubicBezTo>
                  <a:pt x="27" y="98"/>
                  <a:pt x="28" y="97"/>
                  <a:pt x="30" y="96"/>
                </a:cubicBezTo>
                <a:cubicBezTo>
                  <a:pt x="30" y="96"/>
                  <a:pt x="30" y="96"/>
                  <a:pt x="30" y="96"/>
                </a:cubicBezTo>
                <a:cubicBezTo>
                  <a:pt x="32" y="96"/>
                  <a:pt x="34" y="96"/>
                  <a:pt x="36" y="97"/>
                </a:cubicBezTo>
                <a:cubicBezTo>
                  <a:pt x="38" y="98"/>
                  <a:pt x="39" y="100"/>
                  <a:pt x="40" y="102"/>
                </a:cubicBezTo>
                <a:cubicBezTo>
                  <a:pt x="40" y="103"/>
                  <a:pt x="40" y="105"/>
                  <a:pt x="39" y="107"/>
                </a:cubicBezTo>
                <a:cubicBezTo>
                  <a:pt x="38" y="109"/>
                  <a:pt x="36" y="110"/>
                  <a:pt x="34" y="111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2" y="111"/>
                  <a:pt x="30" y="111"/>
                  <a:pt x="28" y="110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6" y="109"/>
                  <a:pt x="25" y="107"/>
                  <a:pt x="25" y="105"/>
                </a:cubicBezTo>
                <a:cubicBezTo>
                  <a:pt x="24" y="104"/>
                  <a:pt x="25" y="102"/>
                  <a:pt x="25" y="1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78" name="TextBox 2589"/>
          <p:cNvSpPr txBox="1"/>
          <p:nvPr/>
        </p:nvSpPr>
        <p:spPr>
          <a:xfrm>
            <a:off x="1720505" y="2172448"/>
            <a:ext cx="15631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的核心创作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执行团队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1" name="TextBox 2589"/>
          <p:cNvSpPr txBox="1"/>
          <p:nvPr/>
        </p:nvSpPr>
        <p:spPr>
          <a:xfrm>
            <a:off x="4613592" y="2172448"/>
            <a:ext cx="15631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的核心创作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执行团队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82" name="TextBox 2589"/>
          <p:cNvSpPr txBox="1"/>
          <p:nvPr/>
        </p:nvSpPr>
        <p:spPr>
          <a:xfrm>
            <a:off x="7493978" y="2172448"/>
            <a:ext cx="15631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defRPr/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的核心创作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执行团队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1876795" y="1937390"/>
            <a:ext cx="9135094" cy="3822659"/>
            <a:chOff x="1625970" y="1864820"/>
            <a:chExt cx="9135094" cy="3822659"/>
          </a:xfrm>
        </p:grpSpPr>
        <p:cxnSp>
          <p:nvCxnSpPr>
            <p:cNvPr id="2" name="Elbow Connector 12"/>
            <p:cNvCxnSpPr/>
            <p:nvPr/>
          </p:nvCxnSpPr>
          <p:spPr>
            <a:xfrm>
              <a:off x="7048697" y="2407064"/>
              <a:ext cx="1982015" cy="862750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tx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Elbow Connector 13"/>
            <p:cNvCxnSpPr/>
            <p:nvPr/>
          </p:nvCxnSpPr>
          <p:spPr>
            <a:xfrm flipV="1">
              <a:off x="7048697" y="4282488"/>
              <a:ext cx="1982015" cy="862750"/>
            </a:xfrm>
            <a:prstGeom prst="bentConnector3">
              <a:avLst>
                <a:gd name="adj1" fmla="val 50000"/>
              </a:avLst>
            </a:prstGeom>
            <a:ln w="25400">
              <a:solidFill>
                <a:schemeClr val="accent4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14"/>
            <p:cNvCxnSpPr/>
            <p:nvPr/>
          </p:nvCxnSpPr>
          <p:spPr>
            <a:xfrm>
              <a:off x="7048697" y="3785036"/>
              <a:ext cx="1982015" cy="1967"/>
            </a:xfrm>
            <a:prstGeom prst="line">
              <a:avLst/>
            </a:prstGeom>
            <a:ln w="25400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15"/>
            <p:cNvCxnSpPr/>
            <p:nvPr/>
          </p:nvCxnSpPr>
          <p:spPr>
            <a:xfrm flipV="1">
              <a:off x="2915271" y="2407062"/>
              <a:ext cx="1396358" cy="1072880"/>
            </a:xfrm>
            <a:prstGeom prst="bentConnector3">
              <a:avLst>
                <a:gd name="adj1" fmla="val -930"/>
              </a:avLst>
            </a:prstGeom>
            <a:ln w="25400">
              <a:solidFill>
                <a:schemeClr val="tx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16"/>
            <p:cNvCxnSpPr/>
            <p:nvPr/>
          </p:nvCxnSpPr>
          <p:spPr>
            <a:xfrm>
              <a:off x="2915271" y="4072357"/>
              <a:ext cx="1396358" cy="1072880"/>
            </a:xfrm>
            <a:prstGeom prst="bentConnector3">
              <a:avLst>
                <a:gd name="adj1" fmla="val -930"/>
              </a:avLst>
            </a:prstGeom>
            <a:ln w="25400">
              <a:solidFill>
                <a:schemeClr val="accent4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"/>
            <p:cNvCxnSpPr/>
            <p:nvPr/>
          </p:nvCxnSpPr>
          <p:spPr>
            <a:xfrm>
              <a:off x="2915271" y="3787003"/>
              <a:ext cx="1207595" cy="1967"/>
            </a:xfrm>
            <a:prstGeom prst="line">
              <a:avLst/>
            </a:prstGeom>
            <a:ln w="25400">
              <a:solidFill>
                <a:schemeClr val="accent2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32"/>
            <p:cNvGrpSpPr/>
            <p:nvPr/>
          </p:nvGrpSpPr>
          <p:grpSpPr>
            <a:xfrm>
              <a:off x="9387151" y="2858289"/>
              <a:ext cx="1373913" cy="1418736"/>
              <a:chOff x="3975101" y="1854200"/>
              <a:chExt cx="4476751" cy="4622802"/>
            </a:xfrm>
          </p:grpSpPr>
          <p:grpSp>
            <p:nvGrpSpPr>
              <p:cNvPr id="9" name="Group 33"/>
              <p:cNvGrpSpPr/>
              <p:nvPr/>
            </p:nvGrpSpPr>
            <p:grpSpPr>
              <a:xfrm>
                <a:off x="3975101" y="1854201"/>
                <a:ext cx="4476751" cy="4622801"/>
                <a:chOff x="2981325" y="1390650"/>
                <a:chExt cx="3357563" cy="3467101"/>
              </a:xfrm>
            </p:grpSpPr>
            <p:sp>
              <p:nvSpPr>
                <p:cNvPr id="14" name="Freeform 5"/>
                <p:cNvSpPr/>
                <p:nvPr/>
              </p:nvSpPr>
              <p:spPr bwMode="auto">
                <a:xfrm>
                  <a:off x="4224338" y="3878263"/>
                  <a:ext cx="855663" cy="657225"/>
                </a:xfrm>
                <a:custGeom>
                  <a:avLst/>
                  <a:gdLst>
                    <a:gd name="T0" fmla="*/ 58 w 117"/>
                    <a:gd name="T1" fmla="*/ 3 h 90"/>
                    <a:gd name="T2" fmla="*/ 43 w 117"/>
                    <a:gd name="T3" fmla="*/ 0 h 90"/>
                    <a:gd name="T4" fmla="*/ 0 w 117"/>
                    <a:gd name="T5" fmla="*/ 90 h 90"/>
                    <a:gd name="T6" fmla="*/ 58 w 117"/>
                    <a:gd name="T7" fmla="*/ 90 h 90"/>
                    <a:gd name="T8" fmla="*/ 117 w 117"/>
                    <a:gd name="T9" fmla="*/ 90 h 90"/>
                    <a:gd name="T10" fmla="*/ 74 w 117"/>
                    <a:gd name="T11" fmla="*/ 0 h 90"/>
                    <a:gd name="T12" fmla="*/ 58 w 117"/>
                    <a:gd name="T13" fmla="*/ 3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7" h="90">
                      <a:moveTo>
                        <a:pt x="58" y="3"/>
                      </a:moveTo>
                      <a:cubicBezTo>
                        <a:pt x="53" y="3"/>
                        <a:pt x="48" y="2"/>
                        <a:pt x="43" y="0"/>
                      </a:cubicBezTo>
                      <a:cubicBezTo>
                        <a:pt x="33" y="38"/>
                        <a:pt x="8" y="77"/>
                        <a:pt x="0" y="90"/>
                      </a:cubicBezTo>
                      <a:cubicBezTo>
                        <a:pt x="58" y="90"/>
                        <a:pt x="58" y="90"/>
                        <a:pt x="58" y="90"/>
                      </a:cubicBezTo>
                      <a:cubicBezTo>
                        <a:pt x="117" y="90"/>
                        <a:pt x="117" y="90"/>
                        <a:pt x="117" y="90"/>
                      </a:cubicBezTo>
                      <a:cubicBezTo>
                        <a:pt x="108" y="77"/>
                        <a:pt x="85" y="38"/>
                        <a:pt x="74" y="0"/>
                      </a:cubicBezTo>
                      <a:cubicBezTo>
                        <a:pt x="69" y="2"/>
                        <a:pt x="64" y="3"/>
                        <a:pt x="58" y="3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15" name="Freeform 6"/>
                <p:cNvSpPr/>
                <p:nvPr/>
              </p:nvSpPr>
              <p:spPr bwMode="auto">
                <a:xfrm>
                  <a:off x="4406900" y="3724275"/>
                  <a:ext cx="490538" cy="174625"/>
                </a:xfrm>
                <a:custGeom>
                  <a:avLst/>
                  <a:gdLst>
                    <a:gd name="T0" fmla="*/ 0 w 67"/>
                    <a:gd name="T1" fmla="*/ 0 h 24"/>
                    <a:gd name="T2" fmla="*/ 18 w 67"/>
                    <a:gd name="T3" fmla="*/ 21 h 24"/>
                    <a:gd name="T4" fmla="*/ 33 w 67"/>
                    <a:gd name="T5" fmla="*/ 24 h 24"/>
                    <a:gd name="T6" fmla="*/ 49 w 67"/>
                    <a:gd name="T7" fmla="*/ 21 h 24"/>
                    <a:gd name="T8" fmla="*/ 67 w 67"/>
                    <a:gd name="T9" fmla="*/ 0 h 24"/>
                    <a:gd name="T10" fmla="*/ 45 w 67"/>
                    <a:gd name="T11" fmla="*/ 0 h 24"/>
                    <a:gd name="T12" fmla="*/ 33 w 67"/>
                    <a:gd name="T13" fmla="*/ 0 h 24"/>
                    <a:gd name="T14" fmla="*/ 22 w 67"/>
                    <a:gd name="T15" fmla="*/ 0 h 24"/>
                    <a:gd name="T16" fmla="*/ 0 w 67"/>
                    <a:gd name="T17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7" h="24">
                      <a:moveTo>
                        <a:pt x="0" y="0"/>
                      </a:moveTo>
                      <a:cubicBezTo>
                        <a:pt x="0" y="9"/>
                        <a:pt x="7" y="17"/>
                        <a:pt x="18" y="21"/>
                      </a:cubicBezTo>
                      <a:cubicBezTo>
                        <a:pt x="23" y="23"/>
                        <a:pt x="28" y="24"/>
                        <a:pt x="33" y="24"/>
                      </a:cubicBezTo>
                      <a:cubicBezTo>
                        <a:pt x="39" y="24"/>
                        <a:pt x="44" y="23"/>
                        <a:pt x="49" y="21"/>
                      </a:cubicBezTo>
                      <a:cubicBezTo>
                        <a:pt x="60" y="17"/>
                        <a:pt x="67" y="9"/>
                        <a:pt x="67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16" name="Freeform 7"/>
                <p:cNvSpPr>
                  <a:spLocks noEditPoints="1"/>
                </p:cNvSpPr>
                <p:nvPr/>
              </p:nvSpPr>
              <p:spPr bwMode="auto">
                <a:xfrm>
                  <a:off x="3632200" y="4535488"/>
                  <a:ext cx="2041525" cy="322263"/>
                </a:xfrm>
                <a:custGeom>
                  <a:avLst/>
                  <a:gdLst>
                    <a:gd name="T0" fmla="*/ 23 w 279"/>
                    <a:gd name="T1" fmla="*/ 44 h 44"/>
                    <a:gd name="T2" fmla="*/ 174 w 279"/>
                    <a:gd name="T3" fmla="*/ 0 h 44"/>
                    <a:gd name="T4" fmla="*/ 167 w 279"/>
                    <a:gd name="T5" fmla="*/ 0 h 44"/>
                    <a:gd name="T6" fmla="*/ 161 w 279"/>
                    <a:gd name="T7" fmla="*/ 0 h 44"/>
                    <a:gd name="T8" fmla="*/ 156 w 279"/>
                    <a:gd name="T9" fmla="*/ 0 h 44"/>
                    <a:gd name="T10" fmla="*/ 152 w 279"/>
                    <a:gd name="T11" fmla="*/ 0 h 44"/>
                    <a:gd name="T12" fmla="*/ 148 w 279"/>
                    <a:gd name="T13" fmla="*/ 0 h 44"/>
                    <a:gd name="T14" fmla="*/ 145 w 279"/>
                    <a:gd name="T15" fmla="*/ 0 h 44"/>
                    <a:gd name="T16" fmla="*/ 143 w 279"/>
                    <a:gd name="T17" fmla="*/ 0 h 44"/>
                    <a:gd name="T18" fmla="*/ 142 w 279"/>
                    <a:gd name="T19" fmla="*/ 0 h 44"/>
                    <a:gd name="T20" fmla="*/ 141 w 279"/>
                    <a:gd name="T21" fmla="*/ 0 h 44"/>
                    <a:gd name="T22" fmla="*/ 140 w 279"/>
                    <a:gd name="T23" fmla="*/ 0 h 44"/>
                    <a:gd name="T24" fmla="*/ 140 w 279"/>
                    <a:gd name="T25" fmla="*/ 0 h 44"/>
                    <a:gd name="T26" fmla="*/ 139 w 279"/>
                    <a:gd name="T27" fmla="*/ 0 h 44"/>
                    <a:gd name="T28" fmla="*/ 139 w 279"/>
                    <a:gd name="T29" fmla="*/ 0 h 44"/>
                    <a:gd name="T30" fmla="*/ 132 w 279"/>
                    <a:gd name="T31" fmla="*/ 0 h 44"/>
                    <a:gd name="T32" fmla="*/ 122 w 279"/>
                    <a:gd name="T33" fmla="*/ 0 h 44"/>
                    <a:gd name="T34" fmla="*/ 114 w 279"/>
                    <a:gd name="T35" fmla="*/ 0 h 44"/>
                    <a:gd name="T36" fmla="*/ 107 w 279"/>
                    <a:gd name="T37" fmla="*/ 0 h 44"/>
                    <a:gd name="T38" fmla="*/ 101 w 279"/>
                    <a:gd name="T39" fmla="*/ 0 h 44"/>
                    <a:gd name="T40" fmla="*/ 96 w 279"/>
                    <a:gd name="T41" fmla="*/ 0 h 44"/>
                    <a:gd name="T42" fmla="*/ 92 w 279"/>
                    <a:gd name="T43" fmla="*/ 0 h 44"/>
                    <a:gd name="T44" fmla="*/ 89 w 279"/>
                    <a:gd name="T45" fmla="*/ 0 h 44"/>
                    <a:gd name="T46" fmla="*/ 87 w 279"/>
                    <a:gd name="T47" fmla="*/ 0 h 44"/>
                    <a:gd name="T48" fmla="*/ 85 w 279"/>
                    <a:gd name="T49" fmla="*/ 0 h 44"/>
                    <a:gd name="T50" fmla="*/ 83 w 279"/>
                    <a:gd name="T51" fmla="*/ 0 h 44"/>
                    <a:gd name="T52" fmla="*/ 82 w 279"/>
                    <a:gd name="T53" fmla="*/ 0 h 44"/>
                    <a:gd name="T54" fmla="*/ 82 w 279"/>
                    <a:gd name="T55" fmla="*/ 0 h 44"/>
                    <a:gd name="T56" fmla="*/ 81 w 279"/>
                    <a:gd name="T57" fmla="*/ 0 h 44"/>
                    <a:gd name="T58" fmla="*/ 81 w 279"/>
                    <a:gd name="T59" fmla="*/ 0 h 44"/>
                    <a:gd name="T60" fmla="*/ 81 w 279"/>
                    <a:gd name="T61" fmla="*/ 0 h 44"/>
                    <a:gd name="T62" fmla="*/ 73 w 279"/>
                    <a:gd name="T63" fmla="*/ 0 h 44"/>
                    <a:gd name="T64" fmla="*/ 67 w 279"/>
                    <a:gd name="T65" fmla="*/ 44 h 44"/>
                    <a:gd name="T66" fmla="*/ 80 w 279"/>
                    <a:gd name="T67" fmla="*/ 44 h 44"/>
                    <a:gd name="T68" fmla="*/ 93 w 279"/>
                    <a:gd name="T69" fmla="*/ 44 h 44"/>
                    <a:gd name="T70" fmla="*/ 104 w 279"/>
                    <a:gd name="T71" fmla="*/ 44 h 44"/>
                    <a:gd name="T72" fmla="*/ 113 w 279"/>
                    <a:gd name="T73" fmla="*/ 44 h 44"/>
                    <a:gd name="T74" fmla="*/ 120 w 279"/>
                    <a:gd name="T75" fmla="*/ 44 h 44"/>
                    <a:gd name="T76" fmla="*/ 126 w 279"/>
                    <a:gd name="T77" fmla="*/ 44 h 44"/>
                    <a:gd name="T78" fmla="*/ 131 w 279"/>
                    <a:gd name="T79" fmla="*/ 44 h 44"/>
                    <a:gd name="T80" fmla="*/ 134 w 279"/>
                    <a:gd name="T81" fmla="*/ 44 h 44"/>
                    <a:gd name="T82" fmla="*/ 136 w 279"/>
                    <a:gd name="T83" fmla="*/ 44 h 44"/>
                    <a:gd name="T84" fmla="*/ 138 w 279"/>
                    <a:gd name="T85" fmla="*/ 44 h 44"/>
                    <a:gd name="T86" fmla="*/ 139 w 279"/>
                    <a:gd name="T87" fmla="*/ 44 h 44"/>
                    <a:gd name="T88" fmla="*/ 139 w 279"/>
                    <a:gd name="T89" fmla="*/ 44 h 44"/>
                    <a:gd name="T90" fmla="*/ 139 w 279"/>
                    <a:gd name="T91" fmla="*/ 44 h 44"/>
                    <a:gd name="T92" fmla="*/ 150 w 279"/>
                    <a:gd name="T93" fmla="*/ 44 h 44"/>
                    <a:gd name="T94" fmla="*/ 169 w 279"/>
                    <a:gd name="T95" fmla="*/ 44 h 44"/>
                    <a:gd name="T96" fmla="*/ 279 w 279"/>
                    <a:gd name="T97" fmla="*/ 23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79" h="44">
                      <a:moveTo>
                        <a:pt x="67" y="0"/>
                      </a:move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11" y="0"/>
                        <a:pt x="0" y="11"/>
                        <a:pt x="0" y="23"/>
                      </a:cubicBezTo>
                      <a:cubicBezTo>
                        <a:pt x="0" y="35"/>
                        <a:pt x="11" y="44"/>
                        <a:pt x="23" y="44"/>
                      </a:cubicBezTo>
                      <a:cubicBezTo>
                        <a:pt x="67" y="44"/>
                        <a:pt x="67" y="44"/>
                        <a:pt x="67" y="44"/>
                      </a:cubicBezTo>
                      <a:moveTo>
                        <a:pt x="256" y="0"/>
                      </a:moveTo>
                      <a:cubicBezTo>
                        <a:pt x="198" y="0"/>
                        <a:pt x="198" y="0"/>
                        <a:pt x="198" y="0"/>
                      </a:cubicBezTo>
                      <a:cubicBezTo>
                        <a:pt x="174" y="0"/>
                        <a:pt x="174" y="0"/>
                        <a:pt x="174" y="0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cubicBezTo>
                        <a:pt x="171" y="0"/>
                        <a:pt x="171" y="0"/>
                        <a:pt x="171" y="0"/>
                      </a:cubicBezTo>
                      <a:cubicBezTo>
                        <a:pt x="169" y="0"/>
                        <a:pt x="169" y="0"/>
                        <a:pt x="169" y="0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66" y="0"/>
                        <a:pt x="166" y="0"/>
                        <a:pt x="166" y="0"/>
                      </a:cubicBezTo>
                      <a:cubicBezTo>
                        <a:pt x="164" y="0"/>
                        <a:pt x="164" y="0"/>
                        <a:pt x="164" y="0"/>
                      </a:cubicBez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161" y="0"/>
                        <a:pt x="161" y="0"/>
                        <a:pt x="161" y="0"/>
                      </a:cubicBezTo>
                      <a:cubicBezTo>
                        <a:pt x="160" y="0"/>
                        <a:pt x="160" y="0"/>
                        <a:pt x="160" y="0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57" y="0"/>
                        <a:pt x="157" y="0"/>
                        <a:pt x="157" y="0"/>
                      </a:cubicBez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3" y="0"/>
                        <a:pt x="153" y="0"/>
                        <a:pt x="153" y="0"/>
                      </a:cubicBezTo>
                      <a:cubicBezTo>
                        <a:pt x="152" y="0"/>
                        <a:pt x="152" y="0"/>
                        <a:pt x="152" y="0"/>
                      </a:cubicBezTo>
                      <a:cubicBezTo>
                        <a:pt x="151" y="0"/>
                        <a:pt x="151" y="0"/>
                        <a:pt x="151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8" y="0"/>
                        <a:pt x="148" y="0"/>
                        <a:pt x="148" y="0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44" y="0"/>
                        <a:pt x="144" y="0"/>
                        <a:pt x="144" y="0"/>
                      </a:cubicBezTo>
                      <a:cubicBezTo>
                        <a:pt x="144" y="0"/>
                        <a:pt x="144" y="0"/>
                        <a:pt x="144" y="0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3" y="0"/>
                        <a:pt x="143" y="0"/>
                        <a:pt x="143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141" y="0"/>
                        <a:pt x="141" y="0"/>
                        <a:pt x="141" y="0"/>
                      </a:cubicBezTo>
                      <a:cubicBezTo>
                        <a:pt x="141" y="0"/>
                        <a:pt x="141" y="0"/>
                        <a:pt x="141" y="0"/>
                      </a:cubicBezTo>
                      <a:cubicBezTo>
                        <a:pt x="141" y="0"/>
                        <a:pt x="141" y="0"/>
                        <a:pt x="141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39" y="0"/>
                        <a:pt x="139" y="0"/>
                        <a:pt x="139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4" y="0"/>
                        <a:pt x="134" y="0"/>
                        <a:pt x="134" y="0"/>
                      </a:cubicBezTo>
                      <a:cubicBezTo>
                        <a:pt x="132" y="0"/>
                        <a:pt x="132" y="0"/>
                        <a:pt x="132" y="0"/>
                      </a:cubicBezTo>
                      <a:cubicBezTo>
                        <a:pt x="129" y="0"/>
                        <a:pt x="129" y="0"/>
                        <a:pt x="129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122" y="0"/>
                        <a:pt x="122" y="0"/>
                        <a:pt x="122" y="0"/>
                      </a:cubicBezTo>
                      <a:cubicBezTo>
                        <a:pt x="120" y="0"/>
                        <a:pt x="120" y="0"/>
                        <a:pt x="120" y="0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116" y="0"/>
                        <a:pt x="116" y="0"/>
                        <a:pt x="116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09" y="0"/>
                        <a:pt x="109" y="0"/>
                        <a:pt x="109" y="0"/>
                      </a:cubicBezTo>
                      <a:cubicBezTo>
                        <a:pt x="107" y="0"/>
                        <a:pt x="107" y="0"/>
                        <a:pt x="107" y="0"/>
                      </a:cubicBezTo>
                      <a:cubicBezTo>
                        <a:pt x="106" y="0"/>
                        <a:pt x="106" y="0"/>
                        <a:pt x="106" y="0"/>
                      </a:cubicBezTo>
                      <a:cubicBezTo>
                        <a:pt x="104" y="0"/>
                        <a:pt x="104" y="0"/>
                        <a:pt x="104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100" y="0"/>
                        <a:pt x="100" y="0"/>
                        <a:pt x="100" y="0"/>
                      </a:cubicBez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6" y="0"/>
                        <a:pt x="96" y="0"/>
                        <a:pt x="96" y="0"/>
                      </a:cubicBezTo>
                      <a:cubicBezTo>
                        <a:pt x="95" y="0"/>
                        <a:pt x="95" y="0"/>
                        <a:pt x="95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89" y="0"/>
                        <a:pt x="89" y="0"/>
                        <a:pt x="89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7" y="0"/>
                        <a:pt x="87" y="0"/>
                        <a:pt x="87" y="0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6" y="0"/>
                        <a:pt x="86" y="0"/>
                        <a:pt x="86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6" y="0"/>
                        <a:pt x="76" y="0"/>
                        <a:pt x="76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68" y="0"/>
                        <a:pt x="68" y="0"/>
                        <a:pt x="68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15"/>
                        <a:pt x="67" y="29"/>
                        <a:pt x="67" y="44"/>
                      </a:cubicBezTo>
                      <a:cubicBezTo>
                        <a:pt x="69" y="44"/>
                        <a:pt x="69" y="44"/>
                        <a:pt x="69" y="44"/>
                      </a:cubicBezTo>
                      <a:cubicBezTo>
                        <a:pt x="73" y="44"/>
                        <a:pt x="73" y="44"/>
                        <a:pt x="73" y="44"/>
                      </a:cubicBezTo>
                      <a:cubicBezTo>
                        <a:pt x="77" y="44"/>
                        <a:pt x="77" y="44"/>
                        <a:pt x="77" y="44"/>
                      </a:cubicBezTo>
                      <a:cubicBezTo>
                        <a:pt x="80" y="44"/>
                        <a:pt x="80" y="44"/>
                        <a:pt x="80" y="44"/>
                      </a:cubicBezTo>
                      <a:cubicBezTo>
                        <a:pt x="84" y="44"/>
                        <a:pt x="84" y="44"/>
                        <a:pt x="84" y="44"/>
                      </a:cubicBezTo>
                      <a:cubicBezTo>
                        <a:pt x="87" y="44"/>
                        <a:pt x="87" y="44"/>
                        <a:pt x="87" y="44"/>
                      </a:cubicBezTo>
                      <a:cubicBezTo>
                        <a:pt x="90" y="44"/>
                        <a:pt x="90" y="44"/>
                        <a:pt x="90" y="44"/>
                      </a:cubicBezTo>
                      <a:cubicBezTo>
                        <a:pt x="93" y="44"/>
                        <a:pt x="93" y="44"/>
                        <a:pt x="93" y="44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9" y="44"/>
                        <a:pt x="99" y="44"/>
                        <a:pt x="99" y="44"/>
                      </a:cubicBezTo>
                      <a:cubicBezTo>
                        <a:pt x="102" y="44"/>
                        <a:pt x="102" y="44"/>
                        <a:pt x="102" y="44"/>
                      </a:cubicBezTo>
                      <a:cubicBezTo>
                        <a:pt x="104" y="44"/>
                        <a:pt x="104" y="44"/>
                        <a:pt x="104" y="44"/>
                      </a:cubicBezTo>
                      <a:cubicBezTo>
                        <a:pt x="106" y="44"/>
                        <a:pt x="106" y="44"/>
                        <a:pt x="106" y="44"/>
                      </a:cubicBezTo>
                      <a:cubicBezTo>
                        <a:pt x="109" y="44"/>
                        <a:pt x="109" y="44"/>
                        <a:pt x="109" y="44"/>
                      </a:cubicBezTo>
                      <a:cubicBezTo>
                        <a:pt x="111" y="44"/>
                        <a:pt x="111" y="44"/>
                        <a:pt x="111" y="44"/>
                      </a:cubicBezTo>
                      <a:cubicBezTo>
                        <a:pt x="113" y="44"/>
                        <a:pt x="113" y="44"/>
                        <a:pt x="113" y="44"/>
                      </a:cubicBezTo>
                      <a:cubicBezTo>
                        <a:pt x="115" y="44"/>
                        <a:pt x="115" y="44"/>
                        <a:pt x="115" y="44"/>
                      </a:cubicBezTo>
                      <a:cubicBezTo>
                        <a:pt x="117" y="44"/>
                        <a:pt x="117" y="44"/>
                        <a:pt x="117" y="44"/>
                      </a:cubicBezTo>
                      <a:cubicBezTo>
                        <a:pt x="119" y="44"/>
                        <a:pt x="119" y="44"/>
                        <a:pt x="119" y="44"/>
                      </a:cubicBezTo>
                      <a:cubicBezTo>
                        <a:pt x="120" y="44"/>
                        <a:pt x="120" y="44"/>
                        <a:pt x="120" y="44"/>
                      </a:cubicBezTo>
                      <a:cubicBezTo>
                        <a:pt x="122" y="44"/>
                        <a:pt x="122" y="44"/>
                        <a:pt x="122" y="44"/>
                      </a:cubicBezTo>
                      <a:cubicBezTo>
                        <a:pt x="123" y="44"/>
                        <a:pt x="123" y="44"/>
                        <a:pt x="123" y="44"/>
                      </a:cubicBezTo>
                      <a:cubicBezTo>
                        <a:pt x="125" y="44"/>
                        <a:pt x="125" y="44"/>
                        <a:pt x="125" y="44"/>
                      </a:cubicBezTo>
                      <a:cubicBezTo>
                        <a:pt x="126" y="44"/>
                        <a:pt x="126" y="44"/>
                        <a:pt x="126" y="44"/>
                      </a:cubicBezTo>
                      <a:cubicBezTo>
                        <a:pt x="127" y="44"/>
                        <a:pt x="127" y="44"/>
                        <a:pt x="127" y="44"/>
                      </a:cubicBezTo>
                      <a:cubicBezTo>
                        <a:pt x="129" y="44"/>
                        <a:pt x="129" y="44"/>
                        <a:pt x="129" y="44"/>
                      </a:cubicBezTo>
                      <a:cubicBezTo>
                        <a:pt x="130" y="44"/>
                        <a:pt x="130" y="44"/>
                        <a:pt x="130" y="44"/>
                      </a:cubicBezTo>
                      <a:cubicBezTo>
                        <a:pt x="131" y="44"/>
                        <a:pt x="131" y="44"/>
                        <a:pt x="131" y="44"/>
                      </a:cubicBezTo>
                      <a:cubicBezTo>
                        <a:pt x="132" y="44"/>
                        <a:pt x="132" y="44"/>
                        <a:pt x="132" y="44"/>
                      </a:cubicBezTo>
                      <a:cubicBezTo>
                        <a:pt x="132" y="44"/>
                        <a:pt x="132" y="44"/>
                        <a:pt x="132" y="44"/>
                      </a:cubicBezTo>
                      <a:cubicBezTo>
                        <a:pt x="133" y="44"/>
                        <a:pt x="133" y="44"/>
                        <a:pt x="133" y="44"/>
                      </a:cubicBezTo>
                      <a:cubicBezTo>
                        <a:pt x="134" y="44"/>
                        <a:pt x="134" y="44"/>
                        <a:pt x="134" y="44"/>
                      </a:cubicBezTo>
                      <a:cubicBezTo>
                        <a:pt x="135" y="44"/>
                        <a:pt x="135" y="44"/>
                        <a:pt x="135" y="44"/>
                      </a:cubicBezTo>
                      <a:cubicBezTo>
                        <a:pt x="135" y="44"/>
                        <a:pt x="135" y="44"/>
                        <a:pt x="135" y="44"/>
                      </a:cubicBezTo>
                      <a:cubicBezTo>
                        <a:pt x="136" y="44"/>
                        <a:pt x="136" y="44"/>
                        <a:pt x="136" y="44"/>
                      </a:cubicBezTo>
                      <a:cubicBezTo>
                        <a:pt x="136" y="44"/>
                        <a:pt x="136" y="44"/>
                        <a:pt x="136" y="44"/>
                      </a:cubicBezTo>
                      <a:cubicBezTo>
                        <a:pt x="137" y="44"/>
                        <a:pt x="137" y="44"/>
                        <a:pt x="137" y="44"/>
                      </a:cubicBezTo>
                      <a:cubicBezTo>
                        <a:pt x="137" y="44"/>
                        <a:pt x="137" y="44"/>
                        <a:pt x="137" y="44"/>
                      </a:cubicBezTo>
                      <a:cubicBezTo>
                        <a:pt x="138" y="44"/>
                        <a:pt x="138" y="44"/>
                        <a:pt x="138" y="44"/>
                      </a:cubicBezTo>
                      <a:cubicBezTo>
                        <a:pt x="138" y="44"/>
                        <a:pt x="138" y="44"/>
                        <a:pt x="138" y="44"/>
                      </a:cubicBezTo>
                      <a:cubicBezTo>
                        <a:pt x="138" y="44"/>
                        <a:pt x="138" y="44"/>
                        <a:pt x="138" y="44"/>
                      </a:cubicBezTo>
                      <a:cubicBezTo>
                        <a:pt x="138" y="44"/>
                        <a:pt x="138" y="44"/>
                        <a:pt x="138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39" y="44"/>
                        <a:pt x="139" y="44"/>
                        <a:pt x="139" y="44"/>
                      </a:cubicBezTo>
                      <a:cubicBezTo>
                        <a:pt x="145" y="44"/>
                        <a:pt x="145" y="44"/>
                        <a:pt x="145" y="44"/>
                      </a:cubicBezTo>
                      <a:cubicBezTo>
                        <a:pt x="150" y="44"/>
                        <a:pt x="150" y="44"/>
                        <a:pt x="150" y="44"/>
                      </a:cubicBezTo>
                      <a:cubicBezTo>
                        <a:pt x="155" y="44"/>
                        <a:pt x="155" y="44"/>
                        <a:pt x="155" y="44"/>
                      </a:cubicBezTo>
                      <a:cubicBezTo>
                        <a:pt x="160" y="44"/>
                        <a:pt x="160" y="44"/>
                        <a:pt x="160" y="44"/>
                      </a:cubicBezTo>
                      <a:cubicBezTo>
                        <a:pt x="165" y="44"/>
                        <a:pt x="165" y="44"/>
                        <a:pt x="165" y="44"/>
                      </a:cubicBezTo>
                      <a:cubicBezTo>
                        <a:pt x="169" y="44"/>
                        <a:pt x="169" y="44"/>
                        <a:pt x="169" y="44"/>
                      </a:cubicBezTo>
                      <a:cubicBezTo>
                        <a:pt x="174" y="44"/>
                        <a:pt x="174" y="44"/>
                        <a:pt x="174" y="44"/>
                      </a:cubicBezTo>
                      <a:cubicBezTo>
                        <a:pt x="174" y="44"/>
                        <a:pt x="174" y="44"/>
                        <a:pt x="174" y="44"/>
                      </a:cubicBezTo>
                      <a:cubicBezTo>
                        <a:pt x="256" y="44"/>
                        <a:pt x="256" y="44"/>
                        <a:pt x="256" y="44"/>
                      </a:cubicBezTo>
                      <a:cubicBezTo>
                        <a:pt x="269" y="44"/>
                        <a:pt x="279" y="35"/>
                        <a:pt x="279" y="23"/>
                      </a:cubicBezTo>
                      <a:cubicBezTo>
                        <a:pt x="279" y="11"/>
                        <a:pt x="269" y="0"/>
                        <a:pt x="25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17" name="Freeform 8"/>
                <p:cNvSpPr/>
                <p:nvPr/>
              </p:nvSpPr>
              <p:spPr bwMode="auto">
                <a:xfrm>
                  <a:off x="2981325" y="1390650"/>
                  <a:ext cx="855663" cy="1733550"/>
                </a:xfrm>
                <a:custGeom>
                  <a:avLst/>
                  <a:gdLst>
                    <a:gd name="T0" fmla="*/ 93 w 117"/>
                    <a:gd name="T1" fmla="*/ 0 h 237"/>
                    <a:gd name="T2" fmla="*/ 93 w 117"/>
                    <a:gd name="T3" fmla="*/ 0 h 237"/>
                    <a:gd name="T4" fmla="*/ 3 w 117"/>
                    <a:gd name="T5" fmla="*/ 0 h 237"/>
                    <a:gd name="T6" fmla="*/ 117 w 117"/>
                    <a:gd name="T7" fmla="*/ 237 h 237"/>
                    <a:gd name="T8" fmla="*/ 109 w 117"/>
                    <a:gd name="T9" fmla="*/ 207 h 237"/>
                    <a:gd name="T10" fmla="*/ 83 w 117"/>
                    <a:gd name="T11" fmla="*/ 190 h 237"/>
                    <a:gd name="T12" fmla="*/ 31 w 117"/>
                    <a:gd name="T13" fmla="*/ 26 h 237"/>
                    <a:gd name="T14" fmla="*/ 93 w 117"/>
                    <a:gd name="T15" fmla="*/ 26 h 237"/>
                    <a:gd name="T16" fmla="*/ 93 w 117"/>
                    <a:gd name="T17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237">
                      <a:moveTo>
                        <a:pt x="93" y="0"/>
                      </a:moveTo>
                      <a:cubicBezTo>
                        <a:pt x="93" y="0"/>
                        <a:pt x="93" y="0"/>
                        <a:pt x="9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0" y="214"/>
                        <a:pt x="117" y="237"/>
                      </a:cubicBezTo>
                      <a:cubicBezTo>
                        <a:pt x="115" y="227"/>
                        <a:pt x="113" y="218"/>
                        <a:pt x="109" y="207"/>
                      </a:cubicBezTo>
                      <a:cubicBezTo>
                        <a:pt x="100" y="204"/>
                        <a:pt x="91" y="198"/>
                        <a:pt x="83" y="190"/>
                      </a:cubicBezTo>
                      <a:cubicBezTo>
                        <a:pt x="46" y="151"/>
                        <a:pt x="33" y="74"/>
                        <a:pt x="31" y="26"/>
                      </a:cubicBezTo>
                      <a:cubicBezTo>
                        <a:pt x="93" y="26"/>
                        <a:pt x="93" y="26"/>
                        <a:pt x="93" y="26"/>
                      </a:cubicBez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  <p:sp>
              <p:nvSpPr>
                <p:cNvPr id="18" name="Freeform 11"/>
                <p:cNvSpPr/>
                <p:nvPr/>
              </p:nvSpPr>
              <p:spPr bwMode="auto">
                <a:xfrm>
                  <a:off x="5483225" y="1390650"/>
                  <a:ext cx="855663" cy="1733550"/>
                </a:xfrm>
                <a:custGeom>
                  <a:avLst/>
                  <a:gdLst>
                    <a:gd name="T0" fmla="*/ 24 w 117"/>
                    <a:gd name="T1" fmla="*/ 0 h 237"/>
                    <a:gd name="T2" fmla="*/ 24 w 117"/>
                    <a:gd name="T3" fmla="*/ 0 h 237"/>
                    <a:gd name="T4" fmla="*/ 114 w 117"/>
                    <a:gd name="T5" fmla="*/ 0 h 237"/>
                    <a:gd name="T6" fmla="*/ 0 w 117"/>
                    <a:gd name="T7" fmla="*/ 237 h 237"/>
                    <a:gd name="T8" fmla="*/ 8 w 117"/>
                    <a:gd name="T9" fmla="*/ 207 h 237"/>
                    <a:gd name="T10" fmla="*/ 34 w 117"/>
                    <a:gd name="T11" fmla="*/ 190 h 237"/>
                    <a:gd name="T12" fmla="*/ 86 w 117"/>
                    <a:gd name="T13" fmla="*/ 26 h 237"/>
                    <a:gd name="T14" fmla="*/ 24 w 117"/>
                    <a:gd name="T15" fmla="*/ 26 h 237"/>
                    <a:gd name="T16" fmla="*/ 24 w 117"/>
                    <a:gd name="T17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7" h="237">
                      <a:moveTo>
                        <a:pt x="24" y="0"/>
                      </a:move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4" y="0"/>
                        <a:pt x="117" y="214"/>
                        <a:pt x="0" y="237"/>
                      </a:cubicBezTo>
                      <a:cubicBezTo>
                        <a:pt x="2" y="227"/>
                        <a:pt x="4" y="218"/>
                        <a:pt x="8" y="207"/>
                      </a:cubicBezTo>
                      <a:cubicBezTo>
                        <a:pt x="17" y="204"/>
                        <a:pt x="25" y="198"/>
                        <a:pt x="34" y="190"/>
                      </a:cubicBezTo>
                      <a:cubicBezTo>
                        <a:pt x="71" y="151"/>
                        <a:pt x="84" y="74"/>
                        <a:pt x="86" y="26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lnTo>
                        <a:pt x="24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/>
                </a:p>
              </p:txBody>
            </p:sp>
          </p:grpSp>
          <p:sp>
            <p:nvSpPr>
              <p:cNvPr id="10" name="Freeform 13"/>
              <p:cNvSpPr/>
              <p:nvPr/>
            </p:nvSpPr>
            <p:spPr bwMode="auto">
              <a:xfrm>
                <a:off x="6208184" y="3414184"/>
                <a:ext cx="1278467" cy="1551517"/>
              </a:xfrm>
              <a:custGeom>
                <a:avLst/>
                <a:gdLst>
                  <a:gd name="T0" fmla="*/ 0 w 131"/>
                  <a:gd name="T1" fmla="*/ 159 h 159"/>
                  <a:gd name="T2" fmla="*/ 0 w 131"/>
                  <a:gd name="T3" fmla="*/ 0 h 159"/>
                  <a:gd name="T4" fmla="*/ 131 w 131"/>
                  <a:gd name="T5" fmla="*/ 0 h 159"/>
                  <a:gd name="T6" fmla="*/ 122 w 131"/>
                  <a:gd name="T7" fmla="*/ 47 h 159"/>
                  <a:gd name="T8" fmla="*/ 114 w 131"/>
                  <a:gd name="T9" fmla="*/ 77 h 159"/>
                  <a:gd name="T10" fmla="*/ 114 w 131"/>
                  <a:gd name="T11" fmla="*/ 77 h 159"/>
                  <a:gd name="T12" fmla="*/ 77 w 131"/>
                  <a:gd name="T13" fmla="*/ 119 h 159"/>
                  <a:gd name="T14" fmla="*/ 83 w 131"/>
                  <a:gd name="T15" fmla="*/ 130 h 159"/>
                  <a:gd name="T16" fmla="*/ 70 w 131"/>
                  <a:gd name="T17" fmla="*/ 143 h 159"/>
                  <a:gd name="T18" fmla="*/ 62 w 131"/>
                  <a:gd name="T19" fmla="*/ 143 h 159"/>
                  <a:gd name="T20" fmla="*/ 62 w 131"/>
                  <a:gd name="T21" fmla="*/ 146 h 159"/>
                  <a:gd name="T22" fmla="*/ 49 w 131"/>
                  <a:gd name="T23" fmla="*/ 159 h 159"/>
                  <a:gd name="T24" fmla="*/ 34 w 131"/>
                  <a:gd name="T25" fmla="*/ 159 h 159"/>
                  <a:gd name="T26" fmla="*/ 12 w 131"/>
                  <a:gd name="T27" fmla="*/ 159 h 159"/>
                  <a:gd name="T28" fmla="*/ 0 w 131"/>
                  <a:gd name="T2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1" h="159">
                    <a:moveTo>
                      <a:pt x="0" y="159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29" y="17"/>
                      <a:pt x="126" y="33"/>
                      <a:pt x="122" y="47"/>
                    </a:cubicBezTo>
                    <a:cubicBezTo>
                      <a:pt x="119" y="58"/>
                      <a:pt x="116" y="67"/>
                      <a:pt x="114" y="77"/>
                    </a:cubicBezTo>
                    <a:cubicBezTo>
                      <a:pt x="114" y="77"/>
                      <a:pt x="114" y="77"/>
                      <a:pt x="114" y="77"/>
                    </a:cubicBezTo>
                    <a:cubicBezTo>
                      <a:pt x="104" y="100"/>
                      <a:pt x="92" y="115"/>
                      <a:pt x="77" y="119"/>
                    </a:cubicBezTo>
                    <a:cubicBezTo>
                      <a:pt x="80" y="121"/>
                      <a:pt x="83" y="126"/>
                      <a:pt x="83" y="130"/>
                    </a:cubicBezTo>
                    <a:cubicBezTo>
                      <a:pt x="83" y="137"/>
                      <a:pt x="77" y="143"/>
                      <a:pt x="70" y="143"/>
                    </a:cubicBezTo>
                    <a:cubicBezTo>
                      <a:pt x="62" y="143"/>
                      <a:pt x="62" y="143"/>
                      <a:pt x="62" y="143"/>
                    </a:cubicBezTo>
                    <a:cubicBezTo>
                      <a:pt x="62" y="144"/>
                      <a:pt x="62" y="145"/>
                      <a:pt x="62" y="146"/>
                    </a:cubicBezTo>
                    <a:cubicBezTo>
                      <a:pt x="62" y="153"/>
                      <a:pt x="56" y="159"/>
                      <a:pt x="49" y="159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12" y="159"/>
                      <a:pt x="12" y="159"/>
                      <a:pt x="12" y="159"/>
                    </a:cubicBezTo>
                    <a:lnTo>
                      <a:pt x="0" y="15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1" name="Freeform 12"/>
              <p:cNvSpPr/>
              <p:nvPr/>
            </p:nvSpPr>
            <p:spPr bwMode="auto">
              <a:xfrm>
                <a:off x="6208184" y="1854200"/>
                <a:ext cx="1356784" cy="1559984"/>
              </a:xfrm>
              <a:custGeom>
                <a:avLst/>
                <a:gdLst>
                  <a:gd name="T0" fmla="*/ 0 w 139"/>
                  <a:gd name="T1" fmla="*/ 160 h 160"/>
                  <a:gd name="T2" fmla="*/ 0 w 139"/>
                  <a:gd name="T3" fmla="*/ 0 h 160"/>
                  <a:gd name="T4" fmla="*/ 0 w 139"/>
                  <a:gd name="T5" fmla="*/ 0 h 160"/>
                  <a:gd name="T6" fmla="*/ 115 w 139"/>
                  <a:gd name="T7" fmla="*/ 0 h 160"/>
                  <a:gd name="T8" fmla="*/ 137 w 139"/>
                  <a:gd name="T9" fmla="*/ 0 h 160"/>
                  <a:gd name="T10" fmla="*/ 138 w 139"/>
                  <a:gd name="T11" fmla="*/ 0 h 160"/>
                  <a:gd name="T12" fmla="*/ 139 w 139"/>
                  <a:gd name="T13" fmla="*/ 26 h 160"/>
                  <a:gd name="T14" fmla="*/ 131 w 139"/>
                  <a:gd name="T15" fmla="*/ 160 h 160"/>
                  <a:gd name="T16" fmla="*/ 0 w 139"/>
                  <a:gd name="T17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160">
                    <a:moveTo>
                      <a:pt x="0" y="16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29" y="0"/>
                      <a:pt x="135" y="0"/>
                      <a:pt x="137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39" y="26"/>
                      <a:pt x="139" y="26"/>
                      <a:pt x="139" y="26"/>
                    </a:cubicBezTo>
                    <a:cubicBezTo>
                      <a:pt x="139" y="57"/>
                      <a:pt x="138" y="110"/>
                      <a:pt x="131" y="160"/>
                    </a:cubicBezTo>
                    <a:lnTo>
                      <a:pt x="0" y="16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2" name="Freeform 9"/>
              <p:cNvSpPr/>
              <p:nvPr/>
            </p:nvSpPr>
            <p:spPr bwMode="auto">
              <a:xfrm>
                <a:off x="4861984" y="1854200"/>
                <a:ext cx="1346200" cy="1559984"/>
              </a:xfrm>
              <a:custGeom>
                <a:avLst/>
                <a:gdLst>
                  <a:gd name="T0" fmla="*/ 138 w 138"/>
                  <a:gd name="T1" fmla="*/ 160 h 160"/>
                  <a:gd name="T2" fmla="*/ 138 w 138"/>
                  <a:gd name="T3" fmla="*/ 0 h 160"/>
                  <a:gd name="T4" fmla="*/ 138 w 138"/>
                  <a:gd name="T5" fmla="*/ 0 h 160"/>
                  <a:gd name="T6" fmla="*/ 24 w 138"/>
                  <a:gd name="T7" fmla="*/ 0 h 160"/>
                  <a:gd name="T8" fmla="*/ 2 w 138"/>
                  <a:gd name="T9" fmla="*/ 0 h 160"/>
                  <a:gd name="T10" fmla="*/ 0 w 138"/>
                  <a:gd name="T11" fmla="*/ 0 h 160"/>
                  <a:gd name="T12" fmla="*/ 0 w 138"/>
                  <a:gd name="T13" fmla="*/ 26 h 160"/>
                  <a:gd name="T14" fmla="*/ 8 w 138"/>
                  <a:gd name="T15" fmla="*/ 160 h 160"/>
                  <a:gd name="T16" fmla="*/ 138 w 138"/>
                  <a:gd name="T17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" h="160">
                    <a:moveTo>
                      <a:pt x="138" y="160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0" y="0"/>
                      <a:pt x="4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57"/>
                      <a:pt x="1" y="110"/>
                      <a:pt x="8" y="160"/>
                    </a:cubicBezTo>
                    <a:lnTo>
                      <a:pt x="138" y="16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  <p:sp>
            <p:nvSpPr>
              <p:cNvPr id="13" name="Freeform 10"/>
              <p:cNvSpPr/>
              <p:nvPr/>
            </p:nvSpPr>
            <p:spPr bwMode="auto">
              <a:xfrm>
                <a:off x="4940301" y="3414184"/>
                <a:ext cx="1267884" cy="1551517"/>
              </a:xfrm>
              <a:custGeom>
                <a:avLst/>
                <a:gdLst>
                  <a:gd name="T0" fmla="*/ 130 w 130"/>
                  <a:gd name="T1" fmla="*/ 159 h 159"/>
                  <a:gd name="T2" fmla="*/ 130 w 130"/>
                  <a:gd name="T3" fmla="*/ 0 h 159"/>
                  <a:gd name="T4" fmla="*/ 0 w 130"/>
                  <a:gd name="T5" fmla="*/ 0 h 159"/>
                  <a:gd name="T6" fmla="*/ 9 w 130"/>
                  <a:gd name="T7" fmla="*/ 47 h 159"/>
                  <a:gd name="T8" fmla="*/ 17 w 130"/>
                  <a:gd name="T9" fmla="*/ 77 h 159"/>
                  <a:gd name="T10" fmla="*/ 17 w 130"/>
                  <a:gd name="T11" fmla="*/ 77 h 159"/>
                  <a:gd name="T12" fmla="*/ 54 w 130"/>
                  <a:gd name="T13" fmla="*/ 119 h 159"/>
                  <a:gd name="T14" fmla="*/ 48 w 130"/>
                  <a:gd name="T15" fmla="*/ 130 h 159"/>
                  <a:gd name="T16" fmla="*/ 61 w 130"/>
                  <a:gd name="T17" fmla="*/ 143 h 159"/>
                  <a:gd name="T18" fmla="*/ 69 w 130"/>
                  <a:gd name="T19" fmla="*/ 143 h 159"/>
                  <a:gd name="T20" fmla="*/ 69 w 130"/>
                  <a:gd name="T21" fmla="*/ 146 h 159"/>
                  <a:gd name="T22" fmla="*/ 82 w 130"/>
                  <a:gd name="T23" fmla="*/ 159 h 159"/>
                  <a:gd name="T24" fmla="*/ 97 w 130"/>
                  <a:gd name="T25" fmla="*/ 159 h 159"/>
                  <a:gd name="T26" fmla="*/ 118 w 130"/>
                  <a:gd name="T27" fmla="*/ 159 h 159"/>
                  <a:gd name="T28" fmla="*/ 130 w 130"/>
                  <a:gd name="T29" fmla="*/ 159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0" h="159">
                    <a:moveTo>
                      <a:pt x="130" y="159"/>
                    </a:moveTo>
                    <a:cubicBezTo>
                      <a:pt x="130" y="0"/>
                      <a:pt x="130" y="0"/>
                      <a:pt x="13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17"/>
                      <a:pt x="5" y="33"/>
                      <a:pt x="9" y="47"/>
                    </a:cubicBezTo>
                    <a:cubicBezTo>
                      <a:pt x="12" y="58"/>
                      <a:pt x="15" y="67"/>
                      <a:pt x="17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27" y="100"/>
                      <a:pt x="39" y="115"/>
                      <a:pt x="54" y="119"/>
                    </a:cubicBezTo>
                    <a:cubicBezTo>
                      <a:pt x="51" y="121"/>
                      <a:pt x="48" y="126"/>
                      <a:pt x="48" y="130"/>
                    </a:cubicBezTo>
                    <a:cubicBezTo>
                      <a:pt x="48" y="137"/>
                      <a:pt x="54" y="143"/>
                      <a:pt x="61" y="143"/>
                    </a:cubicBezTo>
                    <a:cubicBezTo>
                      <a:pt x="69" y="143"/>
                      <a:pt x="69" y="143"/>
                      <a:pt x="69" y="143"/>
                    </a:cubicBezTo>
                    <a:cubicBezTo>
                      <a:pt x="69" y="144"/>
                      <a:pt x="69" y="145"/>
                      <a:pt x="69" y="146"/>
                    </a:cubicBezTo>
                    <a:cubicBezTo>
                      <a:pt x="69" y="153"/>
                      <a:pt x="74" y="159"/>
                      <a:pt x="82" y="159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118" y="159"/>
                      <a:pt x="118" y="159"/>
                      <a:pt x="118" y="159"/>
                    </a:cubicBezTo>
                    <a:lnTo>
                      <a:pt x="130" y="159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/>
              </a:p>
            </p:txBody>
          </p:sp>
        </p:grpSp>
        <p:grpSp>
          <p:nvGrpSpPr>
            <p:cNvPr id="19" name="Group 44"/>
            <p:cNvGrpSpPr/>
            <p:nvPr/>
          </p:nvGrpSpPr>
          <p:grpSpPr>
            <a:xfrm>
              <a:off x="1625970" y="2535964"/>
              <a:ext cx="737854" cy="2609273"/>
              <a:chOff x="5885820" y="2998041"/>
              <a:chExt cx="592553" cy="2095444"/>
            </a:xfrm>
          </p:grpSpPr>
          <p:sp>
            <p:nvSpPr>
              <p:cNvPr id="20" name="Shape 1033"/>
              <p:cNvSpPr/>
              <p:nvPr/>
            </p:nvSpPr>
            <p:spPr>
              <a:xfrm>
                <a:off x="5885820" y="2998041"/>
                <a:ext cx="592553" cy="209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42" h="21597" extrusionOk="0">
                    <a:moveTo>
                      <a:pt x="8563" y="0"/>
                    </a:moveTo>
                    <a:cubicBezTo>
                      <a:pt x="10027" y="-3"/>
                      <a:pt x="12311" y="423"/>
                      <a:pt x="12311" y="1065"/>
                    </a:cubicBezTo>
                    <a:cubicBezTo>
                      <a:pt x="12311" y="1707"/>
                      <a:pt x="12132" y="1985"/>
                      <a:pt x="11954" y="2193"/>
                    </a:cubicBezTo>
                    <a:cubicBezTo>
                      <a:pt x="11775" y="2401"/>
                      <a:pt x="11537" y="2367"/>
                      <a:pt x="11537" y="2367"/>
                    </a:cubicBezTo>
                    <a:cubicBezTo>
                      <a:pt x="11537" y="2367"/>
                      <a:pt x="11597" y="2801"/>
                      <a:pt x="11121" y="2905"/>
                    </a:cubicBezTo>
                    <a:cubicBezTo>
                      <a:pt x="10645" y="3009"/>
                      <a:pt x="10526" y="3043"/>
                      <a:pt x="10526" y="3182"/>
                    </a:cubicBezTo>
                    <a:cubicBezTo>
                      <a:pt x="10526" y="3321"/>
                      <a:pt x="10823" y="3425"/>
                      <a:pt x="11240" y="3564"/>
                    </a:cubicBezTo>
                    <a:cubicBezTo>
                      <a:pt x="11656" y="3703"/>
                      <a:pt x="13442" y="3859"/>
                      <a:pt x="14393" y="3963"/>
                    </a:cubicBezTo>
                    <a:cubicBezTo>
                      <a:pt x="15346" y="4067"/>
                      <a:pt x="16119" y="4241"/>
                      <a:pt x="16654" y="4588"/>
                    </a:cubicBezTo>
                    <a:cubicBezTo>
                      <a:pt x="17190" y="4935"/>
                      <a:pt x="17963" y="5369"/>
                      <a:pt x="18975" y="5664"/>
                    </a:cubicBezTo>
                    <a:cubicBezTo>
                      <a:pt x="19986" y="5959"/>
                      <a:pt x="21236" y="6427"/>
                      <a:pt x="20879" y="6878"/>
                    </a:cubicBezTo>
                    <a:cubicBezTo>
                      <a:pt x="20522" y="7329"/>
                      <a:pt x="18380" y="7676"/>
                      <a:pt x="17190" y="7486"/>
                    </a:cubicBezTo>
                    <a:cubicBezTo>
                      <a:pt x="16000" y="7295"/>
                      <a:pt x="15524" y="7277"/>
                      <a:pt x="15524" y="7277"/>
                    </a:cubicBezTo>
                    <a:cubicBezTo>
                      <a:pt x="15524" y="7277"/>
                      <a:pt x="16297" y="8266"/>
                      <a:pt x="16654" y="9255"/>
                    </a:cubicBezTo>
                    <a:cubicBezTo>
                      <a:pt x="17011" y="10245"/>
                      <a:pt x="17963" y="11199"/>
                      <a:pt x="17428" y="11286"/>
                    </a:cubicBezTo>
                    <a:cubicBezTo>
                      <a:pt x="16893" y="11372"/>
                      <a:pt x="16119" y="11477"/>
                      <a:pt x="16119" y="11477"/>
                    </a:cubicBezTo>
                    <a:cubicBezTo>
                      <a:pt x="16119" y="11477"/>
                      <a:pt x="15958" y="12874"/>
                      <a:pt x="15107" y="14083"/>
                    </a:cubicBezTo>
                    <a:cubicBezTo>
                      <a:pt x="14257" y="15292"/>
                      <a:pt x="13947" y="15840"/>
                      <a:pt x="13838" y="16560"/>
                    </a:cubicBezTo>
                    <a:cubicBezTo>
                      <a:pt x="13728" y="17279"/>
                      <a:pt x="13454" y="17807"/>
                      <a:pt x="13673" y="18111"/>
                    </a:cubicBezTo>
                    <a:cubicBezTo>
                      <a:pt x="13893" y="18415"/>
                      <a:pt x="15318" y="19006"/>
                      <a:pt x="16141" y="19118"/>
                    </a:cubicBezTo>
                    <a:cubicBezTo>
                      <a:pt x="16963" y="19230"/>
                      <a:pt x="18444" y="19230"/>
                      <a:pt x="19047" y="19310"/>
                    </a:cubicBezTo>
                    <a:cubicBezTo>
                      <a:pt x="19650" y="19390"/>
                      <a:pt x="20089" y="19614"/>
                      <a:pt x="18718" y="19678"/>
                    </a:cubicBezTo>
                    <a:cubicBezTo>
                      <a:pt x="17347" y="19742"/>
                      <a:pt x="14770" y="19630"/>
                      <a:pt x="14112" y="19566"/>
                    </a:cubicBezTo>
                    <a:cubicBezTo>
                      <a:pt x="13454" y="19502"/>
                      <a:pt x="12412" y="19358"/>
                      <a:pt x="12412" y="19358"/>
                    </a:cubicBezTo>
                    <a:cubicBezTo>
                      <a:pt x="12412" y="19358"/>
                      <a:pt x="12741" y="19598"/>
                      <a:pt x="11261" y="19598"/>
                    </a:cubicBezTo>
                    <a:cubicBezTo>
                      <a:pt x="9780" y="19598"/>
                      <a:pt x="9506" y="19566"/>
                      <a:pt x="9451" y="19294"/>
                    </a:cubicBezTo>
                    <a:cubicBezTo>
                      <a:pt x="9397" y="19022"/>
                      <a:pt x="9451" y="18655"/>
                      <a:pt x="9232" y="18463"/>
                    </a:cubicBezTo>
                    <a:cubicBezTo>
                      <a:pt x="9012" y="18271"/>
                      <a:pt x="10109" y="17775"/>
                      <a:pt x="9561" y="17503"/>
                    </a:cubicBezTo>
                    <a:cubicBezTo>
                      <a:pt x="9012" y="17231"/>
                      <a:pt x="8464" y="16528"/>
                      <a:pt x="8958" y="16112"/>
                    </a:cubicBezTo>
                    <a:cubicBezTo>
                      <a:pt x="9451" y="15696"/>
                      <a:pt x="8793" y="15281"/>
                      <a:pt x="8958" y="15009"/>
                    </a:cubicBezTo>
                    <a:cubicBezTo>
                      <a:pt x="9122" y="14737"/>
                      <a:pt x="9341" y="14369"/>
                      <a:pt x="9341" y="13953"/>
                    </a:cubicBezTo>
                    <a:cubicBezTo>
                      <a:pt x="9341" y="13538"/>
                      <a:pt x="9287" y="13234"/>
                      <a:pt x="9287" y="13234"/>
                    </a:cubicBezTo>
                    <a:cubicBezTo>
                      <a:pt x="9287" y="13234"/>
                      <a:pt x="8245" y="14801"/>
                      <a:pt x="7971" y="15217"/>
                    </a:cubicBezTo>
                    <a:cubicBezTo>
                      <a:pt x="7696" y="15632"/>
                      <a:pt x="7258" y="17119"/>
                      <a:pt x="7258" y="17567"/>
                    </a:cubicBezTo>
                    <a:cubicBezTo>
                      <a:pt x="7258" y="18015"/>
                      <a:pt x="6107" y="18623"/>
                      <a:pt x="6052" y="19022"/>
                    </a:cubicBezTo>
                    <a:cubicBezTo>
                      <a:pt x="5997" y="19422"/>
                      <a:pt x="5942" y="19662"/>
                      <a:pt x="5558" y="19662"/>
                    </a:cubicBezTo>
                    <a:cubicBezTo>
                      <a:pt x="5174" y="19662"/>
                      <a:pt x="5942" y="20110"/>
                      <a:pt x="6216" y="20462"/>
                    </a:cubicBezTo>
                    <a:cubicBezTo>
                      <a:pt x="6490" y="20813"/>
                      <a:pt x="7313" y="21597"/>
                      <a:pt x="5723" y="21597"/>
                    </a:cubicBezTo>
                    <a:cubicBezTo>
                      <a:pt x="4132" y="21597"/>
                      <a:pt x="2323" y="21405"/>
                      <a:pt x="2268" y="20909"/>
                    </a:cubicBezTo>
                    <a:cubicBezTo>
                      <a:pt x="2213" y="20414"/>
                      <a:pt x="2432" y="19982"/>
                      <a:pt x="1994" y="19790"/>
                    </a:cubicBezTo>
                    <a:cubicBezTo>
                      <a:pt x="1555" y="19598"/>
                      <a:pt x="1500" y="19182"/>
                      <a:pt x="1555" y="18927"/>
                    </a:cubicBezTo>
                    <a:cubicBezTo>
                      <a:pt x="1610" y="18671"/>
                      <a:pt x="1336" y="18239"/>
                      <a:pt x="1555" y="17695"/>
                    </a:cubicBezTo>
                    <a:cubicBezTo>
                      <a:pt x="1775" y="17152"/>
                      <a:pt x="1775" y="16240"/>
                      <a:pt x="2213" y="15552"/>
                    </a:cubicBezTo>
                    <a:cubicBezTo>
                      <a:pt x="2652" y="14865"/>
                      <a:pt x="2761" y="13809"/>
                      <a:pt x="2981" y="12978"/>
                    </a:cubicBezTo>
                    <a:cubicBezTo>
                      <a:pt x="3200" y="12146"/>
                      <a:pt x="3365" y="11730"/>
                      <a:pt x="3090" y="11603"/>
                    </a:cubicBezTo>
                    <a:cubicBezTo>
                      <a:pt x="2816" y="11475"/>
                      <a:pt x="1172" y="11363"/>
                      <a:pt x="733" y="11331"/>
                    </a:cubicBezTo>
                    <a:cubicBezTo>
                      <a:pt x="294" y="11299"/>
                      <a:pt x="1281" y="10435"/>
                      <a:pt x="1610" y="9716"/>
                    </a:cubicBezTo>
                    <a:cubicBezTo>
                      <a:pt x="1939" y="8996"/>
                      <a:pt x="2542" y="8564"/>
                      <a:pt x="2871" y="8053"/>
                    </a:cubicBezTo>
                    <a:cubicBezTo>
                      <a:pt x="3200" y="7541"/>
                      <a:pt x="3200" y="7301"/>
                      <a:pt x="2487" y="6933"/>
                    </a:cubicBezTo>
                    <a:cubicBezTo>
                      <a:pt x="1775" y="6565"/>
                      <a:pt x="897" y="6326"/>
                      <a:pt x="513" y="5494"/>
                    </a:cubicBezTo>
                    <a:cubicBezTo>
                      <a:pt x="130" y="4663"/>
                      <a:pt x="-364" y="4119"/>
                      <a:pt x="404" y="3911"/>
                    </a:cubicBezTo>
                    <a:cubicBezTo>
                      <a:pt x="1172" y="3703"/>
                      <a:pt x="2652" y="3815"/>
                      <a:pt x="3748" y="3559"/>
                    </a:cubicBezTo>
                    <a:cubicBezTo>
                      <a:pt x="4845" y="3303"/>
                      <a:pt x="5010" y="3015"/>
                      <a:pt x="5503" y="2983"/>
                    </a:cubicBezTo>
                    <a:cubicBezTo>
                      <a:pt x="5997" y="2951"/>
                      <a:pt x="6106" y="2920"/>
                      <a:pt x="6106" y="2744"/>
                    </a:cubicBezTo>
                    <a:cubicBezTo>
                      <a:pt x="6106" y="2568"/>
                      <a:pt x="5942" y="2392"/>
                      <a:pt x="5942" y="2392"/>
                    </a:cubicBezTo>
                    <a:cubicBezTo>
                      <a:pt x="5942" y="2392"/>
                      <a:pt x="5174" y="2248"/>
                      <a:pt x="5010" y="2024"/>
                    </a:cubicBezTo>
                    <a:cubicBezTo>
                      <a:pt x="4845" y="1800"/>
                      <a:pt x="4681" y="1240"/>
                      <a:pt x="4900" y="857"/>
                    </a:cubicBezTo>
                    <a:cubicBezTo>
                      <a:pt x="5119" y="473"/>
                      <a:pt x="6318" y="5"/>
                      <a:pt x="8563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defRPr sz="32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</a:p>
            </p:txBody>
          </p:sp>
          <p:sp>
            <p:nvSpPr>
              <p:cNvPr id="21" name="Shape 1034"/>
              <p:cNvSpPr/>
              <p:nvPr/>
            </p:nvSpPr>
            <p:spPr>
              <a:xfrm>
                <a:off x="6044928" y="3266536"/>
                <a:ext cx="152772" cy="1180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43" y="9828"/>
                    </a:moveTo>
                    <a:cubicBezTo>
                      <a:pt x="20503" y="10692"/>
                      <a:pt x="21004" y="11543"/>
                      <a:pt x="21600" y="12462"/>
                    </a:cubicBezTo>
                    <a:cubicBezTo>
                      <a:pt x="20797" y="15394"/>
                      <a:pt x="20629" y="18810"/>
                      <a:pt x="20550" y="21600"/>
                    </a:cubicBezTo>
                    <a:cubicBezTo>
                      <a:pt x="17285" y="18886"/>
                      <a:pt x="18957" y="12766"/>
                      <a:pt x="16102" y="12414"/>
                    </a:cubicBezTo>
                    <a:cubicBezTo>
                      <a:pt x="13346" y="12074"/>
                      <a:pt x="12988" y="13608"/>
                      <a:pt x="12526" y="15998"/>
                    </a:cubicBezTo>
                    <a:cubicBezTo>
                      <a:pt x="12064" y="18387"/>
                      <a:pt x="11785" y="20178"/>
                      <a:pt x="11785" y="20178"/>
                    </a:cubicBezTo>
                    <a:cubicBezTo>
                      <a:pt x="11785" y="20178"/>
                      <a:pt x="2700" y="7597"/>
                      <a:pt x="0" y="3147"/>
                    </a:cubicBezTo>
                    <a:cubicBezTo>
                      <a:pt x="1311" y="2680"/>
                      <a:pt x="1742" y="2046"/>
                      <a:pt x="1827" y="0"/>
                    </a:cubicBezTo>
                    <a:cubicBezTo>
                      <a:pt x="4847" y="4160"/>
                      <a:pt x="12262" y="11667"/>
                      <a:pt x="15756" y="11667"/>
                    </a:cubicBezTo>
                    <a:cubicBezTo>
                      <a:pt x="17415" y="11667"/>
                      <a:pt x="18853" y="10951"/>
                      <a:pt x="20143" y="98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</a:p>
            </p:txBody>
          </p:sp>
          <p:sp>
            <p:nvSpPr>
              <p:cNvPr id="22" name="Shape 1035"/>
              <p:cNvSpPr/>
              <p:nvPr/>
            </p:nvSpPr>
            <p:spPr>
              <a:xfrm>
                <a:off x="6204036" y="3584752"/>
                <a:ext cx="63807" cy="88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8" h="21600" extrusionOk="0">
                    <a:moveTo>
                      <a:pt x="11314" y="594"/>
                    </a:moveTo>
                    <a:lnTo>
                      <a:pt x="0" y="0"/>
                    </a:lnTo>
                    <a:cubicBezTo>
                      <a:pt x="0" y="0"/>
                      <a:pt x="10284" y="5549"/>
                      <a:pt x="10284" y="11495"/>
                    </a:cubicBezTo>
                    <a:cubicBezTo>
                      <a:pt x="10284" y="17438"/>
                      <a:pt x="9772" y="20013"/>
                      <a:pt x="9772" y="20013"/>
                    </a:cubicBezTo>
                    <a:lnTo>
                      <a:pt x="18772" y="21600"/>
                    </a:lnTo>
                    <a:cubicBezTo>
                      <a:pt x="18772" y="21600"/>
                      <a:pt x="21600" y="15655"/>
                      <a:pt x="19026" y="9907"/>
                    </a:cubicBezTo>
                    <a:cubicBezTo>
                      <a:pt x="16457" y="4162"/>
                      <a:pt x="13629" y="2575"/>
                      <a:pt x="11314" y="59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</a:p>
            </p:txBody>
          </p:sp>
          <p:sp>
            <p:nvSpPr>
              <p:cNvPr id="23" name="Shape 1036"/>
              <p:cNvSpPr/>
              <p:nvPr/>
            </p:nvSpPr>
            <p:spPr>
              <a:xfrm>
                <a:off x="6243813" y="3793582"/>
                <a:ext cx="27989" cy="76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479" y="0"/>
                    </a:moveTo>
                    <a:cubicBezTo>
                      <a:pt x="6479" y="0"/>
                      <a:pt x="2878" y="12381"/>
                      <a:pt x="1439" y="16334"/>
                    </a:cubicBezTo>
                    <a:cubicBezTo>
                      <a:pt x="0" y="20286"/>
                      <a:pt x="0" y="21600"/>
                      <a:pt x="0" y="21600"/>
                    </a:cubicBezTo>
                    <a:lnTo>
                      <a:pt x="21600" y="20286"/>
                    </a:lnTo>
                    <a:cubicBezTo>
                      <a:pt x="21600" y="20286"/>
                      <a:pt x="16556" y="10275"/>
                      <a:pt x="64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l">
                  <a:defRPr sz="3100" b="1">
                    <a:latin typeface="Kontrapunkt Bob Bold"/>
                    <a:ea typeface="Kontrapunkt Bob Bold"/>
                    <a:cs typeface="Kontrapunkt Bob Bold"/>
                    <a:sym typeface="Kontrapunkt Bob Bold"/>
                  </a:defRPr>
                </a:pPr>
              </a:p>
            </p:txBody>
          </p:sp>
        </p:grpSp>
        <p:sp>
          <p:nvSpPr>
            <p:cNvPr id="29" name="Rounded Rectangle 7"/>
            <p:cNvSpPr/>
            <p:nvPr/>
          </p:nvSpPr>
          <p:spPr>
            <a:xfrm>
              <a:off x="4311629" y="3269813"/>
              <a:ext cx="2619090" cy="1083242"/>
            </a:xfrm>
            <a:prstGeom prst="roundRect">
              <a:avLst>
                <a:gd name="adj" fmla="val 72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30" name="Rounded Rectangle 8"/>
            <p:cNvSpPr/>
            <p:nvPr/>
          </p:nvSpPr>
          <p:spPr>
            <a:xfrm>
              <a:off x="4311629" y="3199244"/>
              <a:ext cx="2619090" cy="1083244"/>
            </a:xfrm>
            <a:prstGeom prst="roundRect">
              <a:avLst>
                <a:gd name="adj" fmla="val 1013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32" name="Group 9"/>
            <p:cNvGrpSpPr/>
            <p:nvPr/>
          </p:nvGrpSpPr>
          <p:grpSpPr>
            <a:xfrm>
              <a:off x="4311629" y="1864820"/>
              <a:ext cx="2619090" cy="1153811"/>
              <a:chOff x="1600200" y="1295400"/>
              <a:chExt cx="5410200" cy="649312"/>
            </a:xfrm>
          </p:grpSpPr>
          <p:sp>
            <p:nvSpPr>
              <p:cNvPr id="36" name="Rounded Rectangle 4"/>
              <p:cNvSpPr/>
              <p:nvPr/>
            </p:nvSpPr>
            <p:spPr>
              <a:xfrm>
                <a:off x="1600200" y="1335113"/>
                <a:ext cx="5410200" cy="609599"/>
              </a:xfrm>
              <a:prstGeom prst="roundRect">
                <a:avLst>
                  <a:gd name="adj" fmla="val 7228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/>
              </a:p>
            </p:txBody>
          </p:sp>
          <p:sp>
            <p:nvSpPr>
              <p:cNvPr id="37" name="Rounded Rectangle 5"/>
              <p:cNvSpPr/>
              <p:nvPr/>
            </p:nvSpPr>
            <p:spPr>
              <a:xfrm>
                <a:off x="1600200" y="1295400"/>
                <a:ext cx="5410200" cy="609600"/>
              </a:xfrm>
              <a:prstGeom prst="roundRect">
                <a:avLst>
                  <a:gd name="adj" fmla="val 1013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Rounded Rectangle 10"/>
            <p:cNvSpPr/>
            <p:nvPr/>
          </p:nvSpPr>
          <p:spPr>
            <a:xfrm>
              <a:off x="4311629" y="4604237"/>
              <a:ext cx="2619090" cy="1083242"/>
            </a:xfrm>
            <a:prstGeom prst="roundRect">
              <a:avLst>
                <a:gd name="adj" fmla="val 722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44" name="Rounded Rectangle 11"/>
            <p:cNvSpPr/>
            <p:nvPr/>
          </p:nvSpPr>
          <p:spPr>
            <a:xfrm>
              <a:off x="4311629" y="4533668"/>
              <a:ext cx="2619090" cy="1083244"/>
            </a:xfrm>
            <a:prstGeom prst="roundRect">
              <a:avLst>
                <a:gd name="adj" fmla="val 10132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4528052" y="1993445"/>
              <a:ext cx="1892022" cy="832947"/>
              <a:chOff x="4528052" y="1993445"/>
              <a:chExt cx="1892022" cy="832947"/>
            </a:xfrm>
          </p:grpSpPr>
          <p:sp>
            <p:nvSpPr>
              <p:cNvPr id="46" name="TextBox 2588"/>
              <p:cNvSpPr txBox="1">
                <a:spLocks noChangeArrowheads="1"/>
              </p:cNvSpPr>
              <p:nvPr/>
            </p:nvSpPr>
            <p:spPr bwMode="auto">
              <a:xfrm>
                <a:off x="4528052" y="1993445"/>
                <a:ext cx="189202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 dirty="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PPT / KEYNOTE</a:t>
                </a:r>
                <a:endParaRPr lang="en-US" altLang="zh-CN" sz="1400" dirty="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47" name="TextBox 2589"/>
              <p:cNvSpPr txBox="1"/>
              <p:nvPr/>
            </p:nvSpPr>
            <p:spPr>
              <a:xfrm>
                <a:off x="4528052" y="2272394"/>
                <a:ext cx="1814614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建立一支由从业十年</a:t>
                </a:r>
                <a:endParaRPr lang="en-US" altLang="zh-CN" sz="1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以上的资深人士组成的核心</a:t>
                </a:r>
                <a:endParaRPr lang="en-US" altLang="zh-CN" sz="1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创作执行团队</a:t>
                </a:r>
                <a:endParaRPr lang="zh-CN" altLang="en-US" sz="1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4528052" y="3324393"/>
              <a:ext cx="1892022" cy="832947"/>
              <a:chOff x="4680452" y="2145845"/>
              <a:chExt cx="1892022" cy="832947"/>
            </a:xfrm>
          </p:grpSpPr>
          <p:sp>
            <p:nvSpPr>
              <p:cNvPr id="52" name="TextBox 2588"/>
              <p:cNvSpPr txBox="1">
                <a:spLocks noChangeArrowheads="1"/>
              </p:cNvSpPr>
              <p:nvPr/>
            </p:nvSpPr>
            <p:spPr bwMode="auto">
              <a:xfrm>
                <a:off x="4680452" y="2145845"/>
                <a:ext cx="189202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书籍画册</a:t>
                </a:r>
                <a:endParaRPr lang="zh-CN" altLang="en-US" sz="14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53" name="TextBox 2589"/>
              <p:cNvSpPr txBox="1"/>
              <p:nvPr/>
            </p:nvSpPr>
            <p:spPr>
              <a:xfrm>
                <a:off x="4680452" y="2424794"/>
                <a:ext cx="1814614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建立一支由从业十年</a:t>
                </a:r>
                <a:endParaRPr lang="en-US" altLang="zh-CN" sz="1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以上的资深人士组成的核心</a:t>
                </a:r>
                <a:endParaRPr lang="en-US" altLang="zh-CN" sz="1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创作执行团队</a:t>
                </a:r>
                <a:endParaRPr lang="zh-CN" altLang="en-US" sz="1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4528052" y="4658816"/>
              <a:ext cx="1892022" cy="832947"/>
              <a:chOff x="4680452" y="2145845"/>
              <a:chExt cx="1892022" cy="832947"/>
            </a:xfrm>
          </p:grpSpPr>
          <p:sp>
            <p:nvSpPr>
              <p:cNvPr id="57" name="TextBox 2588"/>
              <p:cNvSpPr txBox="1">
                <a:spLocks noChangeArrowheads="1"/>
              </p:cNvSpPr>
              <p:nvPr/>
            </p:nvSpPr>
            <p:spPr bwMode="auto">
              <a:xfrm>
                <a:off x="4680452" y="2145845"/>
                <a:ext cx="1892022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0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PPT</a:t>
                </a:r>
                <a:r>
                  <a:rPr lang="zh-CN" altLang="en-US" sz="1400">
                    <a:solidFill>
                      <a:schemeClr val="bg1"/>
                    </a:solidFill>
                    <a:latin typeface="思源黑体 CN Regular" panose="020B0500000000000000" pitchFamily="34" charset="-122"/>
                    <a:ea typeface="思源黑体 CN Regular" panose="020B0500000000000000" pitchFamily="34" charset="-122"/>
                  </a:rPr>
                  <a:t>培训</a:t>
                </a:r>
                <a:endParaRPr lang="zh-CN" altLang="en-US" sz="1400">
                  <a:solidFill>
                    <a:schemeClr val="bg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endParaRPr>
              </a:p>
            </p:txBody>
          </p:sp>
          <p:sp>
            <p:nvSpPr>
              <p:cNvPr id="58" name="TextBox 2589"/>
              <p:cNvSpPr txBox="1"/>
              <p:nvPr/>
            </p:nvSpPr>
            <p:spPr>
              <a:xfrm>
                <a:off x="4680452" y="2424794"/>
                <a:ext cx="1814614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建立一支由从业十年</a:t>
                </a:r>
                <a:endParaRPr lang="en-US" altLang="zh-CN" sz="1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以上的资深人士组成的核心</a:t>
                </a:r>
                <a:endParaRPr lang="en-US" altLang="zh-CN" sz="1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创作执行团队</a:t>
                </a:r>
                <a:endParaRPr lang="zh-CN" altLang="en-US" sz="1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组合 100"/>
          <p:cNvGrpSpPr/>
          <p:nvPr/>
        </p:nvGrpSpPr>
        <p:grpSpPr>
          <a:xfrm>
            <a:off x="4472864" y="1414620"/>
            <a:ext cx="3246272" cy="4630104"/>
            <a:chOff x="4240633" y="1582522"/>
            <a:chExt cx="3313576" cy="4726100"/>
          </a:xfrm>
        </p:grpSpPr>
        <p:sp>
          <p:nvSpPr>
            <p:cNvPr id="36" name="Shape 24627"/>
            <p:cNvSpPr/>
            <p:nvPr/>
          </p:nvSpPr>
          <p:spPr>
            <a:xfrm>
              <a:off x="4240633" y="1742690"/>
              <a:ext cx="3313576" cy="4565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491" extrusionOk="0">
                  <a:moveTo>
                    <a:pt x="8906" y="0"/>
                  </a:moveTo>
                  <a:cubicBezTo>
                    <a:pt x="8908" y="3"/>
                    <a:pt x="8910" y="5"/>
                    <a:pt x="8912" y="8"/>
                  </a:cubicBezTo>
                  <a:cubicBezTo>
                    <a:pt x="8913" y="10"/>
                    <a:pt x="8913" y="12"/>
                    <a:pt x="8915" y="14"/>
                  </a:cubicBezTo>
                  <a:lnTo>
                    <a:pt x="8917" y="14"/>
                  </a:lnTo>
                  <a:lnTo>
                    <a:pt x="8917" y="12"/>
                  </a:lnTo>
                  <a:cubicBezTo>
                    <a:pt x="8918" y="9"/>
                    <a:pt x="8917" y="6"/>
                    <a:pt x="8915" y="4"/>
                  </a:cubicBezTo>
                  <a:cubicBezTo>
                    <a:pt x="8913" y="2"/>
                    <a:pt x="8910" y="1"/>
                    <a:pt x="8906" y="0"/>
                  </a:cubicBezTo>
                  <a:close/>
                  <a:moveTo>
                    <a:pt x="8915" y="14"/>
                  </a:moveTo>
                  <a:cubicBezTo>
                    <a:pt x="8912" y="19"/>
                    <a:pt x="8903" y="21"/>
                    <a:pt x="8895" y="22"/>
                  </a:cubicBezTo>
                  <a:cubicBezTo>
                    <a:pt x="8862" y="29"/>
                    <a:pt x="8831" y="39"/>
                    <a:pt x="8804" y="55"/>
                  </a:cubicBezTo>
                  <a:cubicBezTo>
                    <a:pt x="9093" y="398"/>
                    <a:pt x="9413" y="727"/>
                    <a:pt x="9758" y="1041"/>
                  </a:cubicBezTo>
                  <a:cubicBezTo>
                    <a:pt x="10147" y="1395"/>
                    <a:pt x="10569" y="1730"/>
                    <a:pt x="11038" y="2028"/>
                  </a:cubicBezTo>
                  <a:cubicBezTo>
                    <a:pt x="11310" y="2202"/>
                    <a:pt x="11606" y="2374"/>
                    <a:pt x="11704" y="2629"/>
                  </a:cubicBezTo>
                  <a:cubicBezTo>
                    <a:pt x="11746" y="2738"/>
                    <a:pt x="11745" y="2848"/>
                    <a:pt x="11740" y="2960"/>
                  </a:cubicBezTo>
                  <a:cubicBezTo>
                    <a:pt x="11716" y="3435"/>
                    <a:pt x="11614" y="3919"/>
                    <a:pt x="11443" y="4380"/>
                  </a:cubicBezTo>
                  <a:cubicBezTo>
                    <a:pt x="11414" y="4457"/>
                    <a:pt x="11384" y="4534"/>
                    <a:pt x="11351" y="4610"/>
                  </a:cubicBezTo>
                  <a:lnTo>
                    <a:pt x="7752" y="2503"/>
                  </a:lnTo>
                  <a:lnTo>
                    <a:pt x="7596" y="2637"/>
                  </a:lnTo>
                  <a:cubicBezTo>
                    <a:pt x="8432" y="3131"/>
                    <a:pt x="9268" y="3627"/>
                    <a:pt x="10102" y="4123"/>
                  </a:cubicBezTo>
                  <a:cubicBezTo>
                    <a:pt x="10357" y="4275"/>
                    <a:pt x="10611" y="4431"/>
                    <a:pt x="10793" y="4629"/>
                  </a:cubicBezTo>
                  <a:cubicBezTo>
                    <a:pt x="10848" y="4688"/>
                    <a:pt x="10896" y="4751"/>
                    <a:pt x="10935" y="4817"/>
                  </a:cubicBezTo>
                  <a:cubicBezTo>
                    <a:pt x="10973" y="4882"/>
                    <a:pt x="11002" y="4949"/>
                    <a:pt x="11026" y="5019"/>
                  </a:cubicBezTo>
                  <a:cubicBezTo>
                    <a:pt x="11159" y="5404"/>
                    <a:pt x="11099" y="5798"/>
                    <a:pt x="11013" y="6186"/>
                  </a:cubicBezTo>
                  <a:cubicBezTo>
                    <a:pt x="10894" y="6716"/>
                    <a:pt x="10718" y="7250"/>
                    <a:pt x="10605" y="7783"/>
                  </a:cubicBezTo>
                  <a:cubicBezTo>
                    <a:pt x="10568" y="7956"/>
                    <a:pt x="10537" y="8130"/>
                    <a:pt x="10469" y="8297"/>
                  </a:cubicBezTo>
                  <a:cubicBezTo>
                    <a:pt x="10404" y="8455"/>
                    <a:pt x="10278" y="8611"/>
                    <a:pt x="10061" y="8620"/>
                  </a:cubicBezTo>
                  <a:cubicBezTo>
                    <a:pt x="9876" y="8629"/>
                    <a:pt x="9735" y="8520"/>
                    <a:pt x="9619" y="8412"/>
                  </a:cubicBezTo>
                  <a:cubicBezTo>
                    <a:pt x="9459" y="8263"/>
                    <a:pt x="9307" y="8108"/>
                    <a:pt x="9153" y="7955"/>
                  </a:cubicBezTo>
                  <a:cubicBezTo>
                    <a:pt x="9134" y="7936"/>
                    <a:pt x="9114" y="7916"/>
                    <a:pt x="9095" y="7896"/>
                  </a:cubicBezTo>
                  <a:cubicBezTo>
                    <a:pt x="9085" y="7887"/>
                    <a:pt x="9076" y="7877"/>
                    <a:pt x="9067" y="7866"/>
                  </a:cubicBezTo>
                  <a:cubicBezTo>
                    <a:pt x="9022" y="7811"/>
                    <a:pt x="9000" y="7748"/>
                    <a:pt x="8987" y="7684"/>
                  </a:cubicBezTo>
                  <a:cubicBezTo>
                    <a:pt x="8860" y="7096"/>
                    <a:pt x="9000" y="6491"/>
                    <a:pt x="9386" y="5966"/>
                  </a:cubicBezTo>
                  <a:lnTo>
                    <a:pt x="9350" y="5865"/>
                  </a:lnTo>
                  <a:cubicBezTo>
                    <a:pt x="9078" y="6185"/>
                    <a:pt x="8876" y="6533"/>
                    <a:pt x="8751" y="6898"/>
                  </a:cubicBezTo>
                  <a:cubicBezTo>
                    <a:pt x="8679" y="7106"/>
                    <a:pt x="8632" y="7320"/>
                    <a:pt x="8612" y="7534"/>
                  </a:cubicBezTo>
                  <a:cubicBezTo>
                    <a:pt x="8478" y="7365"/>
                    <a:pt x="8339" y="7195"/>
                    <a:pt x="8204" y="7025"/>
                  </a:cubicBezTo>
                  <a:cubicBezTo>
                    <a:pt x="8020" y="6793"/>
                    <a:pt x="7834" y="6562"/>
                    <a:pt x="7675" y="6321"/>
                  </a:cubicBezTo>
                  <a:cubicBezTo>
                    <a:pt x="7521" y="6087"/>
                    <a:pt x="7390" y="5845"/>
                    <a:pt x="7286" y="5597"/>
                  </a:cubicBezTo>
                  <a:cubicBezTo>
                    <a:pt x="7280" y="5632"/>
                    <a:pt x="7236" y="5657"/>
                    <a:pt x="7188" y="5652"/>
                  </a:cubicBezTo>
                  <a:cubicBezTo>
                    <a:pt x="7132" y="5646"/>
                    <a:pt x="7066" y="5630"/>
                    <a:pt x="7066" y="5666"/>
                  </a:cubicBezTo>
                  <a:cubicBezTo>
                    <a:pt x="7067" y="5696"/>
                    <a:pt x="7125" y="5701"/>
                    <a:pt x="7136" y="5672"/>
                  </a:cubicBezTo>
                  <a:cubicBezTo>
                    <a:pt x="7484" y="6392"/>
                    <a:pt x="7917" y="7090"/>
                    <a:pt x="8421" y="7755"/>
                  </a:cubicBezTo>
                  <a:cubicBezTo>
                    <a:pt x="8561" y="7939"/>
                    <a:pt x="8698" y="8124"/>
                    <a:pt x="8845" y="8305"/>
                  </a:cubicBezTo>
                  <a:cubicBezTo>
                    <a:pt x="8029" y="8074"/>
                    <a:pt x="7243" y="7792"/>
                    <a:pt x="6500" y="7460"/>
                  </a:cubicBezTo>
                  <a:cubicBezTo>
                    <a:pt x="5816" y="7154"/>
                    <a:pt x="5169" y="6807"/>
                    <a:pt x="4555" y="6430"/>
                  </a:cubicBezTo>
                  <a:cubicBezTo>
                    <a:pt x="3832" y="5988"/>
                    <a:pt x="3153" y="5507"/>
                    <a:pt x="2529" y="4985"/>
                  </a:cubicBezTo>
                  <a:lnTo>
                    <a:pt x="2390" y="5043"/>
                  </a:lnTo>
                  <a:cubicBezTo>
                    <a:pt x="2799" y="5457"/>
                    <a:pt x="3248" y="5846"/>
                    <a:pt x="3736" y="6208"/>
                  </a:cubicBezTo>
                  <a:cubicBezTo>
                    <a:pt x="4224" y="6570"/>
                    <a:pt x="4752" y="6905"/>
                    <a:pt x="5310" y="7209"/>
                  </a:cubicBezTo>
                  <a:cubicBezTo>
                    <a:pt x="5149" y="7306"/>
                    <a:pt x="4984" y="7399"/>
                    <a:pt x="4816" y="7488"/>
                  </a:cubicBezTo>
                  <a:cubicBezTo>
                    <a:pt x="4190" y="7818"/>
                    <a:pt x="3511" y="8093"/>
                    <a:pt x="2795" y="8305"/>
                  </a:cubicBezTo>
                  <a:cubicBezTo>
                    <a:pt x="2797" y="8307"/>
                    <a:pt x="2799" y="8309"/>
                    <a:pt x="2801" y="8311"/>
                  </a:cubicBezTo>
                  <a:cubicBezTo>
                    <a:pt x="2836" y="8347"/>
                    <a:pt x="2887" y="8375"/>
                    <a:pt x="2948" y="8380"/>
                  </a:cubicBezTo>
                  <a:cubicBezTo>
                    <a:pt x="3431" y="8270"/>
                    <a:pt x="3891" y="8114"/>
                    <a:pt x="4316" y="7915"/>
                  </a:cubicBezTo>
                  <a:cubicBezTo>
                    <a:pt x="4666" y="7751"/>
                    <a:pt x="4999" y="7557"/>
                    <a:pt x="5404" y="7484"/>
                  </a:cubicBezTo>
                  <a:cubicBezTo>
                    <a:pt x="5547" y="7458"/>
                    <a:pt x="5697" y="7449"/>
                    <a:pt x="5837" y="7484"/>
                  </a:cubicBezTo>
                  <a:cubicBezTo>
                    <a:pt x="5911" y="7502"/>
                    <a:pt x="5978" y="7533"/>
                    <a:pt x="6045" y="7563"/>
                  </a:cubicBezTo>
                  <a:cubicBezTo>
                    <a:pt x="6835" y="7919"/>
                    <a:pt x="7642" y="8275"/>
                    <a:pt x="8421" y="8639"/>
                  </a:cubicBezTo>
                  <a:cubicBezTo>
                    <a:pt x="8607" y="8726"/>
                    <a:pt x="8788" y="8813"/>
                    <a:pt x="8970" y="8903"/>
                  </a:cubicBezTo>
                  <a:cubicBezTo>
                    <a:pt x="8667" y="9042"/>
                    <a:pt x="8363" y="9179"/>
                    <a:pt x="8057" y="9314"/>
                  </a:cubicBezTo>
                  <a:cubicBezTo>
                    <a:pt x="7036" y="9763"/>
                    <a:pt x="5991" y="10183"/>
                    <a:pt x="4932" y="10582"/>
                  </a:cubicBezTo>
                  <a:cubicBezTo>
                    <a:pt x="4936" y="10587"/>
                    <a:pt x="4939" y="10591"/>
                    <a:pt x="4943" y="10596"/>
                  </a:cubicBezTo>
                  <a:cubicBezTo>
                    <a:pt x="4992" y="10652"/>
                    <a:pt x="5079" y="10682"/>
                    <a:pt x="5168" y="10679"/>
                  </a:cubicBezTo>
                  <a:cubicBezTo>
                    <a:pt x="5827" y="10431"/>
                    <a:pt x="6478" y="10170"/>
                    <a:pt x="7119" y="9898"/>
                  </a:cubicBezTo>
                  <a:cubicBezTo>
                    <a:pt x="7444" y="9761"/>
                    <a:pt x="7779" y="9620"/>
                    <a:pt x="8107" y="9494"/>
                  </a:cubicBezTo>
                  <a:cubicBezTo>
                    <a:pt x="8446" y="9364"/>
                    <a:pt x="8792" y="9248"/>
                    <a:pt x="9181" y="9267"/>
                  </a:cubicBezTo>
                  <a:cubicBezTo>
                    <a:pt x="9338" y="9275"/>
                    <a:pt x="9493" y="9307"/>
                    <a:pt x="9622" y="9373"/>
                  </a:cubicBezTo>
                  <a:cubicBezTo>
                    <a:pt x="9808" y="9467"/>
                    <a:pt x="9919" y="9617"/>
                    <a:pt x="10008" y="9771"/>
                  </a:cubicBezTo>
                  <a:cubicBezTo>
                    <a:pt x="10386" y="10425"/>
                    <a:pt x="10430" y="11144"/>
                    <a:pt x="10519" y="11849"/>
                  </a:cubicBezTo>
                  <a:cubicBezTo>
                    <a:pt x="10674" y="13094"/>
                    <a:pt x="10911" y="14437"/>
                    <a:pt x="9767" y="15374"/>
                  </a:cubicBezTo>
                  <a:cubicBezTo>
                    <a:pt x="9502" y="15591"/>
                    <a:pt x="9182" y="15768"/>
                    <a:pt x="8823" y="15892"/>
                  </a:cubicBezTo>
                  <a:cubicBezTo>
                    <a:pt x="8208" y="16104"/>
                    <a:pt x="7432" y="16220"/>
                    <a:pt x="6581" y="16319"/>
                  </a:cubicBezTo>
                  <a:cubicBezTo>
                    <a:pt x="5730" y="16418"/>
                    <a:pt x="4805" y="16500"/>
                    <a:pt x="3891" y="16643"/>
                  </a:cubicBezTo>
                  <a:cubicBezTo>
                    <a:pt x="3248" y="16744"/>
                    <a:pt x="2607" y="16862"/>
                    <a:pt x="2005" y="17009"/>
                  </a:cubicBezTo>
                  <a:cubicBezTo>
                    <a:pt x="1697" y="17085"/>
                    <a:pt x="1398" y="17167"/>
                    <a:pt x="1126" y="17282"/>
                  </a:cubicBezTo>
                  <a:cubicBezTo>
                    <a:pt x="977" y="17345"/>
                    <a:pt x="838" y="17416"/>
                    <a:pt x="694" y="17481"/>
                  </a:cubicBezTo>
                  <a:cubicBezTo>
                    <a:pt x="536" y="17552"/>
                    <a:pt x="370" y="17616"/>
                    <a:pt x="244" y="17725"/>
                  </a:cubicBezTo>
                  <a:cubicBezTo>
                    <a:pt x="45" y="17897"/>
                    <a:pt x="-179" y="18069"/>
                    <a:pt x="225" y="17895"/>
                  </a:cubicBezTo>
                  <a:cubicBezTo>
                    <a:pt x="833" y="17633"/>
                    <a:pt x="2236" y="17132"/>
                    <a:pt x="3896" y="16906"/>
                  </a:cubicBezTo>
                  <a:cubicBezTo>
                    <a:pt x="3777" y="17053"/>
                    <a:pt x="3509" y="17241"/>
                    <a:pt x="3019" y="17523"/>
                  </a:cubicBezTo>
                  <a:cubicBezTo>
                    <a:pt x="2849" y="17621"/>
                    <a:pt x="2695" y="17693"/>
                    <a:pt x="2581" y="17761"/>
                  </a:cubicBezTo>
                  <a:cubicBezTo>
                    <a:pt x="2334" y="17910"/>
                    <a:pt x="2368" y="17940"/>
                    <a:pt x="2659" y="17852"/>
                  </a:cubicBezTo>
                  <a:cubicBezTo>
                    <a:pt x="2794" y="17811"/>
                    <a:pt x="2989" y="17770"/>
                    <a:pt x="3183" y="17654"/>
                  </a:cubicBezTo>
                  <a:cubicBezTo>
                    <a:pt x="3687" y="17353"/>
                    <a:pt x="4054" y="17045"/>
                    <a:pt x="4483" y="16892"/>
                  </a:cubicBezTo>
                  <a:cubicBezTo>
                    <a:pt x="5131" y="16660"/>
                    <a:pt x="5815" y="16659"/>
                    <a:pt x="6403" y="16597"/>
                  </a:cubicBezTo>
                  <a:cubicBezTo>
                    <a:pt x="7000" y="16534"/>
                    <a:pt x="7522" y="16453"/>
                    <a:pt x="7888" y="16406"/>
                  </a:cubicBezTo>
                  <a:cubicBezTo>
                    <a:pt x="8538" y="16321"/>
                    <a:pt x="9044" y="16287"/>
                    <a:pt x="9531" y="16230"/>
                  </a:cubicBezTo>
                  <a:cubicBezTo>
                    <a:pt x="9192" y="16475"/>
                    <a:pt x="8934" y="16793"/>
                    <a:pt x="8618" y="17253"/>
                  </a:cubicBezTo>
                  <a:cubicBezTo>
                    <a:pt x="8398" y="17572"/>
                    <a:pt x="8114" y="17996"/>
                    <a:pt x="7638" y="18110"/>
                  </a:cubicBezTo>
                  <a:cubicBezTo>
                    <a:pt x="7218" y="18211"/>
                    <a:pt x="6787" y="18184"/>
                    <a:pt x="6442" y="18124"/>
                  </a:cubicBezTo>
                  <a:cubicBezTo>
                    <a:pt x="6024" y="18052"/>
                    <a:pt x="5974" y="18084"/>
                    <a:pt x="6375" y="18199"/>
                  </a:cubicBezTo>
                  <a:cubicBezTo>
                    <a:pt x="6726" y="18300"/>
                    <a:pt x="7180" y="18383"/>
                    <a:pt x="7649" y="18353"/>
                  </a:cubicBezTo>
                  <a:cubicBezTo>
                    <a:pt x="8163" y="18320"/>
                    <a:pt x="8692" y="17994"/>
                    <a:pt x="9100" y="17400"/>
                  </a:cubicBezTo>
                  <a:cubicBezTo>
                    <a:pt x="9455" y="16885"/>
                    <a:pt x="10054" y="16139"/>
                    <a:pt x="10255" y="16175"/>
                  </a:cubicBezTo>
                  <a:cubicBezTo>
                    <a:pt x="10517" y="16222"/>
                    <a:pt x="10428" y="16653"/>
                    <a:pt x="10249" y="16970"/>
                  </a:cubicBezTo>
                  <a:cubicBezTo>
                    <a:pt x="9333" y="18591"/>
                    <a:pt x="9705" y="18645"/>
                    <a:pt x="9250" y="18832"/>
                  </a:cubicBezTo>
                  <a:cubicBezTo>
                    <a:pt x="8931" y="18964"/>
                    <a:pt x="8058" y="19200"/>
                    <a:pt x="7385" y="19683"/>
                  </a:cubicBezTo>
                  <a:cubicBezTo>
                    <a:pt x="7110" y="19881"/>
                    <a:pt x="6911" y="20030"/>
                    <a:pt x="6764" y="20140"/>
                  </a:cubicBezTo>
                  <a:cubicBezTo>
                    <a:pt x="6526" y="20319"/>
                    <a:pt x="6569" y="20361"/>
                    <a:pt x="6850" y="20221"/>
                  </a:cubicBezTo>
                  <a:cubicBezTo>
                    <a:pt x="7038" y="20128"/>
                    <a:pt x="7281" y="20001"/>
                    <a:pt x="7574" y="19829"/>
                  </a:cubicBezTo>
                  <a:cubicBezTo>
                    <a:pt x="8411" y="19340"/>
                    <a:pt x="9041" y="19223"/>
                    <a:pt x="9331" y="19176"/>
                  </a:cubicBezTo>
                  <a:cubicBezTo>
                    <a:pt x="9171" y="19628"/>
                    <a:pt x="8882" y="19989"/>
                    <a:pt x="8587" y="20284"/>
                  </a:cubicBezTo>
                  <a:cubicBezTo>
                    <a:pt x="7706" y="21166"/>
                    <a:pt x="5443" y="21151"/>
                    <a:pt x="3986" y="21038"/>
                  </a:cubicBezTo>
                  <a:cubicBezTo>
                    <a:pt x="3218" y="20979"/>
                    <a:pt x="3601" y="21087"/>
                    <a:pt x="4028" y="21150"/>
                  </a:cubicBezTo>
                  <a:cubicBezTo>
                    <a:pt x="7086" y="21600"/>
                    <a:pt x="9355" y="21295"/>
                    <a:pt x="10061" y="18687"/>
                  </a:cubicBezTo>
                  <a:cubicBezTo>
                    <a:pt x="10413" y="17385"/>
                    <a:pt x="10684" y="17482"/>
                    <a:pt x="10968" y="16588"/>
                  </a:cubicBezTo>
                  <a:cubicBezTo>
                    <a:pt x="11065" y="16804"/>
                    <a:pt x="11249" y="17300"/>
                    <a:pt x="11182" y="18005"/>
                  </a:cubicBezTo>
                  <a:cubicBezTo>
                    <a:pt x="11158" y="18253"/>
                    <a:pt x="11149" y="18457"/>
                    <a:pt x="11149" y="18616"/>
                  </a:cubicBezTo>
                  <a:cubicBezTo>
                    <a:pt x="11147" y="18901"/>
                    <a:pt x="11224" y="18902"/>
                    <a:pt x="11296" y="18620"/>
                  </a:cubicBezTo>
                  <a:cubicBezTo>
                    <a:pt x="11334" y="18471"/>
                    <a:pt x="11382" y="18274"/>
                    <a:pt x="11437" y="18017"/>
                  </a:cubicBezTo>
                  <a:cubicBezTo>
                    <a:pt x="11686" y="16860"/>
                    <a:pt x="11283" y="15788"/>
                    <a:pt x="11723" y="15900"/>
                  </a:cubicBezTo>
                  <a:cubicBezTo>
                    <a:pt x="12147" y="16008"/>
                    <a:pt x="12576" y="17071"/>
                    <a:pt x="12361" y="17750"/>
                  </a:cubicBezTo>
                  <a:cubicBezTo>
                    <a:pt x="12326" y="17861"/>
                    <a:pt x="12285" y="17972"/>
                    <a:pt x="12250" y="18080"/>
                  </a:cubicBezTo>
                  <a:cubicBezTo>
                    <a:pt x="12064" y="18651"/>
                    <a:pt x="12228" y="18976"/>
                    <a:pt x="12347" y="19467"/>
                  </a:cubicBezTo>
                  <a:cubicBezTo>
                    <a:pt x="12378" y="19594"/>
                    <a:pt x="12408" y="19783"/>
                    <a:pt x="12100" y="20039"/>
                  </a:cubicBezTo>
                  <a:cubicBezTo>
                    <a:pt x="11896" y="20210"/>
                    <a:pt x="11752" y="20462"/>
                    <a:pt x="11601" y="20773"/>
                  </a:cubicBezTo>
                  <a:cubicBezTo>
                    <a:pt x="11498" y="20984"/>
                    <a:pt x="11296" y="21238"/>
                    <a:pt x="10979" y="21323"/>
                  </a:cubicBezTo>
                  <a:cubicBezTo>
                    <a:pt x="10895" y="21346"/>
                    <a:pt x="10808" y="21362"/>
                    <a:pt x="10721" y="21372"/>
                  </a:cubicBezTo>
                  <a:cubicBezTo>
                    <a:pt x="10173" y="21434"/>
                    <a:pt x="10084" y="21459"/>
                    <a:pt x="10638" y="21487"/>
                  </a:cubicBezTo>
                  <a:cubicBezTo>
                    <a:pt x="10765" y="21494"/>
                    <a:pt x="10897" y="21492"/>
                    <a:pt x="11026" y="21479"/>
                  </a:cubicBezTo>
                  <a:cubicBezTo>
                    <a:pt x="11381" y="21444"/>
                    <a:pt x="11763" y="21241"/>
                    <a:pt x="11959" y="20852"/>
                  </a:cubicBezTo>
                  <a:cubicBezTo>
                    <a:pt x="12154" y="20467"/>
                    <a:pt x="12421" y="20263"/>
                    <a:pt x="12744" y="20060"/>
                  </a:cubicBezTo>
                  <a:cubicBezTo>
                    <a:pt x="12782" y="20086"/>
                    <a:pt x="12820" y="20112"/>
                    <a:pt x="12861" y="20138"/>
                  </a:cubicBezTo>
                  <a:cubicBezTo>
                    <a:pt x="13615" y="20625"/>
                    <a:pt x="14036" y="20846"/>
                    <a:pt x="16355" y="20893"/>
                  </a:cubicBezTo>
                  <a:cubicBezTo>
                    <a:pt x="19073" y="20948"/>
                    <a:pt x="19722" y="21062"/>
                    <a:pt x="20368" y="21226"/>
                  </a:cubicBezTo>
                  <a:cubicBezTo>
                    <a:pt x="21030" y="21395"/>
                    <a:pt x="21127" y="21302"/>
                    <a:pt x="20617" y="21137"/>
                  </a:cubicBezTo>
                  <a:cubicBezTo>
                    <a:pt x="19887" y="20902"/>
                    <a:pt x="19390" y="20711"/>
                    <a:pt x="16385" y="20634"/>
                  </a:cubicBezTo>
                  <a:cubicBezTo>
                    <a:pt x="14698" y="20591"/>
                    <a:pt x="14167" y="20420"/>
                    <a:pt x="13699" y="20147"/>
                  </a:cubicBezTo>
                  <a:cubicBezTo>
                    <a:pt x="13595" y="20086"/>
                    <a:pt x="13495" y="20019"/>
                    <a:pt x="13385" y="19948"/>
                  </a:cubicBezTo>
                  <a:cubicBezTo>
                    <a:pt x="12768" y="19550"/>
                    <a:pt x="12576" y="19096"/>
                    <a:pt x="12714" y="18452"/>
                  </a:cubicBezTo>
                  <a:cubicBezTo>
                    <a:pt x="12940" y="18586"/>
                    <a:pt x="13246" y="18739"/>
                    <a:pt x="13768" y="18907"/>
                  </a:cubicBezTo>
                  <a:cubicBezTo>
                    <a:pt x="14026" y="18990"/>
                    <a:pt x="14229" y="19055"/>
                    <a:pt x="14387" y="19103"/>
                  </a:cubicBezTo>
                  <a:cubicBezTo>
                    <a:pt x="14718" y="19204"/>
                    <a:pt x="14756" y="19148"/>
                    <a:pt x="14448" y="18996"/>
                  </a:cubicBezTo>
                  <a:cubicBezTo>
                    <a:pt x="14310" y="18927"/>
                    <a:pt x="14136" y="18847"/>
                    <a:pt x="13924" y="18757"/>
                  </a:cubicBezTo>
                  <a:cubicBezTo>
                    <a:pt x="13422" y="18545"/>
                    <a:pt x="13119" y="18362"/>
                    <a:pt x="12941" y="18215"/>
                  </a:cubicBezTo>
                  <a:cubicBezTo>
                    <a:pt x="12815" y="18111"/>
                    <a:pt x="12817" y="17995"/>
                    <a:pt x="12861" y="17841"/>
                  </a:cubicBezTo>
                  <a:cubicBezTo>
                    <a:pt x="13045" y="17192"/>
                    <a:pt x="12987" y="16619"/>
                    <a:pt x="12841" y="16173"/>
                  </a:cubicBezTo>
                  <a:cubicBezTo>
                    <a:pt x="13133" y="16304"/>
                    <a:pt x="13524" y="16411"/>
                    <a:pt x="14010" y="16486"/>
                  </a:cubicBezTo>
                  <a:cubicBezTo>
                    <a:pt x="14129" y="16505"/>
                    <a:pt x="14507" y="16582"/>
                    <a:pt x="14674" y="16652"/>
                  </a:cubicBezTo>
                  <a:cubicBezTo>
                    <a:pt x="15318" y="16923"/>
                    <a:pt x="15817" y="17260"/>
                    <a:pt x="15779" y="18137"/>
                  </a:cubicBezTo>
                  <a:cubicBezTo>
                    <a:pt x="15748" y="18833"/>
                    <a:pt x="16094" y="19500"/>
                    <a:pt x="16624" y="19732"/>
                  </a:cubicBezTo>
                  <a:cubicBezTo>
                    <a:pt x="17009" y="19900"/>
                    <a:pt x="17457" y="19989"/>
                    <a:pt x="17826" y="20007"/>
                  </a:cubicBezTo>
                  <a:cubicBezTo>
                    <a:pt x="18282" y="20029"/>
                    <a:pt x="18275" y="19998"/>
                    <a:pt x="17842" y="19914"/>
                  </a:cubicBezTo>
                  <a:cubicBezTo>
                    <a:pt x="17522" y="19852"/>
                    <a:pt x="17146" y="19737"/>
                    <a:pt x="16799" y="19558"/>
                  </a:cubicBezTo>
                  <a:cubicBezTo>
                    <a:pt x="16345" y="19324"/>
                    <a:pt x="16274" y="18557"/>
                    <a:pt x="16302" y="18157"/>
                  </a:cubicBezTo>
                  <a:cubicBezTo>
                    <a:pt x="16346" y="17524"/>
                    <a:pt x="15998" y="17181"/>
                    <a:pt x="16144" y="16858"/>
                  </a:cubicBezTo>
                  <a:cubicBezTo>
                    <a:pt x="16176" y="16787"/>
                    <a:pt x="16410" y="16766"/>
                    <a:pt x="16544" y="16747"/>
                  </a:cubicBezTo>
                  <a:cubicBezTo>
                    <a:pt x="16965" y="16688"/>
                    <a:pt x="17309" y="16751"/>
                    <a:pt x="17693" y="16831"/>
                  </a:cubicBezTo>
                  <a:cubicBezTo>
                    <a:pt x="17879" y="16869"/>
                    <a:pt x="18038" y="16957"/>
                    <a:pt x="18123" y="17033"/>
                  </a:cubicBezTo>
                  <a:cubicBezTo>
                    <a:pt x="18323" y="17212"/>
                    <a:pt x="18596" y="17538"/>
                    <a:pt x="19358" y="17958"/>
                  </a:cubicBezTo>
                  <a:cubicBezTo>
                    <a:pt x="19609" y="18097"/>
                    <a:pt x="19810" y="18200"/>
                    <a:pt x="19966" y="18282"/>
                  </a:cubicBezTo>
                  <a:cubicBezTo>
                    <a:pt x="20127" y="18366"/>
                    <a:pt x="20223" y="18398"/>
                    <a:pt x="20244" y="18384"/>
                  </a:cubicBezTo>
                  <a:cubicBezTo>
                    <a:pt x="20266" y="18370"/>
                    <a:pt x="20214" y="18309"/>
                    <a:pt x="20079" y="18207"/>
                  </a:cubicBezTo>
                  <a:cubicBezTo>
                    <a:pt x="19944" y="18104"/>
                    <a:pt x="19770" y="17978"/>
                    <a:pt x="19552" y="17833"/>
                  </a:cubicBezTo>
                  <a:cubicBezTo>
                    <a:pt x="18902" y="17397"/>
                    <a:pt x="18659" y="17090"/>
                    <a:pt x="18564" y="16912"/>
                  </a:cubicBezTo>
                  <a:cubicBezTo>
                    <a:pt x="19161" y="16862"/>
                    <a:pt x="19727" y="16952"/>
                    <a:pt x="20219" y="17149"/>
                  </a:cubicBezTo>
                  <a:cubicBezTo>
                    <a:pt x="20317" y="17189"/>
                    <a:pt x="20408" y="17229"/>
                    <a:pt x="20500" y="17266"/>
                  </a:cubicBezTo>
                  <a:cubicBezTo>
                    <a:pt x="20590" y="17303"/>
                    <a:pt x="20681" y="17338"/>
                    <a:pt x="20761" y="17383"/>
                  </a:cubicBezTo>
                  <a:cubicBezTo>
                    <a:pt x="20921" y="17475"/>
                    <a:pt x="21037" y="17595"/>
                    <a:pt x="21127" y="17717"/>
                  </a:cubicBezTo>
                  <a:cubicBezTo>
                    <a:pt x="21176" y="17784"/>
                    <a:pt x="21246" y="17839"/>
                    <a:pt x="21330" y="17817"/>
                  </a:cubicBezTo>
                  <a:cubicBezTo>
                    <a:pt x="21421" y="17793"/>
                    <a:pt x="21412" y="17752"/>
                    <a:pt x="21386" y="17709"/>
                  </a:cubicBezTo>
                  <a:cubicBezTo>
                    <a:pt x="20598" y="16392"/>
                    <a:pt x="16566" y="16603"/>
                    <a:pt x="14481" y="16123"/>
                  </a:cubicBezTo>
                  <a:cubicBezTo>
                    <a:pt x="13848" y="15977"/>
                    <a:pt x="13311" y="15668"/>
                    <a:pt x="12963" y="15255"/>
                  </a:cubicBezTo>
                  <a:cubicBezTo>
                    <a:pt x="12558" y="14774"/>
                    <a:pt x="12448" y="14203"/>
                    <a:pt x="12353" y="13643"/>
                  </a:cubicBezTo>
                  <a:cubicBezTo>
                    <a:pt x="12236" y="12949"/>
                    <a:pt x="12129" y="12254"/>
                    <a:pt x="12095" y="11554"/>
                  </a:cubicBezTo>
                  <a:cubicBezTo>
                    <a:pt x="12059" y="10808"/>
                    <a:pt x="12114" y="10048"/>
                    <a:pt x="12483" y="9350"/>
                  </a:cubicBezTo>
                  <a:cubicBezTo>
                    <a:pt x="12511" y="9296"/>
                    <a:pt x="12542" y="9242"/>
                    <a:pt x="12599" y="9202"/>
                  </a:cubicBezTo>
                  <a:cubicBezTo>
                    <a:pt x="12674" y="9151"/>
                    <a:pt x="12777" y="9132"/>
                    <a:pt x="12879" y="9126"/>
                  </a:cubicBezTo>
                  <a:cubicBezTo>
                    <a:pt x="13228" y="9103"/>
                    <a:pt x="13560" y="9204"/>
                    <a:pt x="13890" y="9286"/>
                  </a:cubicBezTo>
                  <a:cubicBezTo>
                    <a:pt x="14318" y="9393"/>
                    <a:pt x="14758" y="9469"/>
                    <a:pt x="15206" y="9514"/>
                  </a:cubicBezTo>
                  <a:cubicBezTo>
                    <a:pt x="15263" y="9488"/>
                    <a:pt x="15311" y="9444"/>
                    <a:pt x="15325" y="9397"/>
                  </a:cubicBezTo>
                  <a:cubicBezTo>
                    <a:pt x="15326" y="9394"/>
                    <a:pt x="15325" y="9393"/>
                    <a:pt x="15325" y="9391"/>
                  </a:cubicBezTo>
                  <a:cubicBezTo>
                    <a:pt x="14595" y="9305"/>
                    <a:pt x="13877" y="9163"/>
                    <a:pt x="13199" y="8946"/>
                  </a:cubicBezTo>
                  <a:cubicBezTo>
                    <a:pt x="13144" y="8928"/>
                    <a:pt x="13088" y="8910"/>
                    <a:pt x="13033" y="8891"/>
                  </a:cubicBezTo>
                  <a:cubicBezTo>
                    <a:pt x="12969" y="8870"/>
                    <a:pt x="12905" y="8848"/>
                    <a:pt x="12841" y="8827"/>
                  </a:cubicBezTo>
                  <a:cubicBezTo>
                    <a:pt x="12922" y="8758"/>
                    <a:pt x="13006" y="8692"/>
                    <a:pt x="13094" y="8628"/>
                  </a:cubicBezTo>
                  <a:cubicBezTo>
                    <a:pt x="13271" y="8500"/>
                    <a:pt x="13460" y="8380"/>
                    <a:pt x="13657" y="8269"/>
                  </a:cubicBezTo>
                  <a:cubicBezTo>
                    <a:pt x="14961" y="7529"/>
                    <a:pt x="16495" y="7033"/>
                    <a:pt x="18122" y="6825"/>
                  </a:cubicBezTo>
                  <a:cubicBezTo>
                    <a:pt x="18149" y="6767"/>
                    <a:pt x="18151" y="6695"/>
                    <a:pt x="18095" y="6651"/>
                  </a:cubicBezTo>
                  <a:cubicBezTo>
                    <a:pt x="18093" y="6649"/>
                    <a:pt x="18091" y="6648"/>
                    <a:pt x="18089" y="6647"/>
                  </a:cubicBezTo>
                  <a:cubicBezTo>
                    <a:pt x="18087" y="6645"/>
                    <a:pt x="18085" y="6644"/>
                    <a:pt x="18084" y="6643"/>
                  </a:cubicBezTo>
                  <a:cubicBezTo>
                    <a:pt x="17107" y="6775"/>
                    <a:pt x="16155" y="6982"/>
                    <a:pt x="15242" y="7266"/>
                  </a:cubicBezTo>
                  <a:cubicBezTo>
                    <a:pt x="14744" y="7420"/>
                    <a:pt x="14261" y="7603"/>
                    <a:pt x="13793" y="7799"/>
                  </a:cubicBezTo>
                  <a:cubicBezTo>
                    <a:pt x="13823" y="7728"/>
                    <a:pt x="13855" y="7656"/>
                    <a:pt x="13888" y="7585"/>
                  </a:cubicBezTo>
                  <a:cubicBezTo>
                    <a:pt x="14139" y="7044"/>
                    <a:pt x="14487" y="6528"/>
                    <a:pt x="14917" y="6044"/>
                  </a:cubicBezTo>
                  <a:cubicBezTo>
                    <a:pt x="14913" y="6043"/>
                    <a:pt x="14910" y="6043"/>
                    <a:pt x="14906" y="6042"/>
                  </a:cubicBezTo>
                  <a:cubicBezTo>
                    <a:pt x="14845" y="6032"/>
                    <a:pt x="14781" y="6028"/>
                    <a:pt x="14726" y="6050"/>
                  </a:cubicBezTo>
                  <a:cubicBezTo>
                    <a:pt x="14419" y="6353"/>
                    <a:pt x="14162" y="6679"/>
                    <a:pt x="13954" y="7023"/>
                  </a:cubicBezTo>
                  <a:cubicBezTo>
                    <a:pt x="13780" y="7312"/>
                    <a:pt x="13639" y="7615"/>
                    <a:pt x="13383" y="7870"/>
                  </a:cubicBezTo>
                  <a:cubicBezTo>
                    <a:pt x="13287" y="7965"/>
                    <a:pt x="13177" y="8051"/>
                    <a:pt x="13063" y="8135"/>
                  </a:cubicBezTo>
                  <a:cubicBezTo>
                    <a:pt x="12920" y="8240"/>
                    <a:pt x="12771" y="8341"/>
                    <a:pt x="12611" y="8432"/>
                  </a:cubicBezTo>
                  <a:cubicBezTo>
                    <a:pt x="12403" y="8551"/>
                    <a:pt x="12178" y="8652"/>
                    <a:pt x="11937" y="8732"/>
                  </a:cubicBezTo>
                  <a:cubicBezTo>
                    <a:pt x="11801" y="8266"/>
                    <a:pt x="11738" y="7792"/>
                    <a:pt x="11748" y="7316"/>
                  </a:cubicBezTo>
                  <a:cubicBezTo>
                    <a:pt x="11760" y="6754"/>
                    <a:pt x="11880" y="6182"/>
                    <a:pt x="12314" y="5717"/>
                  </a:cubicBezTo>
                  <a:cubicBezTo>
                    <a:pt x="12650" y="5356"/>
                    <a:pt x="13142" y="5097"/>
                    <a:pt x="13657" y="4877"/>
                  </a:cubicBezTo>
                  <a:cubicBezTo>
                    <a:pt x="14973" y="4315"/>
                    <a:pt x="16452" y="3987"/>
                    <a:pt x="17975" y="3917"/>
                  </a:cubicBezTo>
                  <a:cubicBezTo>
                    <a:pt x="17974" y="3915"/>
                    <a:pt x="17972" y="3913"/>
                    <a:pt x="17970" y="3911"/>
                  </a:cubicBezTo>
                  <a:cubicBezTo>
                    <a:pt x="17934" y="3872"/>
                    <a:pt x="17888" y="3840"/>
                    <a:pt x="17842" y="3808"/>
                  </a:cubicBezTo>
                  <a:cubicBezTo>
                    <a:pt x="17453" y="3822"/>
                    <a:pt x="17066" y="3854"/>
                    <a:pt x="16685" y="3901"/>
                  </a:cubicBezTo>
                  <a:cubicBezTo>
                    <a:pt x="16304" y="3948"/>
                    <a:pt x="15927" y="4010"/>
                    <a:pt x="15555" y="4089"/>
                  </a:cubicBezTo>
                  <a:cubicBezTo>
                    <a:pt x="15855" y="3706"/>
                    <a:pt x="16144" y="3318"/>
                    <a:pt x="16421" y="2926"/>
                  </a:cubicBezTo>
                  <a:cubicBezTo>
                    <a:pt x="16698" y="2535"/>
                    <a:pt x="16964" y="2139"/>
                    <a:pt x="17218" y="1739"/>
                  </a:cubicBezTo>
                  <a:lnTo>
                    <a:pt x="17126" y="1691"/>
                  </a:lnTo>
                  <a:cubicBezTo>
                    <a:pt x="16854" y="2039"/>
                    <a:pt x="16595" y="2392"/>
                    <a:pt x="16349" y="2750"/>
                  </a:cubicBezTo>
                  <a:cubicBezTo>
                    <a:pt x="16056" y="3176"/>
                    <a:pt x="15779" y="3611"/>
                    <a:pt x="15381" y="3990"/>
                  </a:cubicBezTo>
                  <a:cubicBezTo>
                    <a:pt x="15295" y="4071"/>
                    <a:pt x="15202" y="4151"/>
                    <a:pt x="15078" y="4200"/>
                  </a:cubicBezTo>
                  <a:cubicBezTo>
                    <a:pt x="15018" y="4224"/>
                    <a:pt x="14952" y="4240"/>
                    <a:pt x="14887" y="4257"/>
                  </a:cubicBezTo>
                  <a:cubicBezTo>
                    <a:pt x="14280" y="4410"/>
                    <a:pt x="13703" y="4612"/>
                    <a:pt x="13152" y="4855"/>
                  </a:cubicBezTo>
                  <a:cubicBezTo>
                    <a:pt x="12733" y="5040"/>
                    <a:pt x="12332" y="5247"/>
                    <a:pt x="11953" y="5474"/>
                  </a:cubicBezTo>
                  <a:cubicBezTo>
                    <a:pt x="11976" y="5255"/>
                    <a:pt x="11993" y="5037"/>
                    <a:pt x="12012" y="4819"/>
                  </a:cubicBezTo>
                  <a:cubicBezTo>
                    <a:pt x="12038" y="4506"/>
                    <a:pt x="12064" y="4186"/>
                    <a:pt x="12136" y="3880"/>
                  </a:cubicBezTo>
                  <a:cubicBezTo>
                    <a:pt x="12207" y="3583"/>
                    <a:pt x="12322" y="3298"/>
                    <a:pt x="12508" y="3025"/>
                  </a:cubicBezTo>
                  <a:cubicBezTo>
                    <a:pt x="12650" y="2817"/>
                    <a:pt x="12827" y="2626"/>
                    <a:pt x="13041" y="2459"/>
                  </a:cubicBezTo>
                  <a:cubicBezTo>
                    <a:pt x="13258" y="2289"/>
                    <a:pt x="13513" y="2145"/>
                    <a:pt x="13796" y="2034"/>
                  </a:cubicBezTo>
                  <a:cubicBezTo>
                    <a:pt x="13794" y="2032"/>
                    <a:pt x="13792" y="2030"/>
                    <a:pt x="13790" y="2028"/>
                  </a:cubicBezTo>
                  <a:cubicBezTo>
                    <a:pt x="13758" y="1993"/>
                    <a:pt x="13725" y="1960"/>
                    <a:pt x="13691" y="1925"/>
                  </a:cubicBezTo>
                  <a:cubicBezTo>
                    <a:pt x="13433" y="2049"/>
                    <a:pt x="13188" y="2186"/>
                    <a:pt x="12958" y="2336"/>
                  </a:cubicBezTo>
                  <a:cubicBezTo>
                    <a:pt x="12682" y="2515"/>
                    <a:pt x="12430" y="2713"/>
                    <a:pt x="12203" y="2926"/>
                  </a:cubicBezTo>
                  <a:cubicBezTo>
                    <a:pt x="12240" y="2518"/>
                    <a:pt x="12280" y="2109"/>
                    <a:pt x="12322" y="1701"/>
                  </a:cubicBezTo>
                  <a:cubicBezTo>
                    <a:pt x="12363" y="1307"/>
                    <a:pt x="12405" y="913"/>
                    <a:pt x="12450" y="520"/>
                  </a:cubicBezTo>
                  <a:lnTo>
                    <a:pt x="12089" y="526"/>
                  </a:lnTo>
                  <a:cubicBezTo>
                    <a:pt x="12049" y="823"/>
                    <a:pt x="12006" y="1121"/>
                    <a:pt x="11959" y="1418"/>
                  </a:cubicBezTo>
                  <a:cubicBezTo>
                    <a:pt x="11912" y="1714"/>
                    <a:pt x="11862" y="2011"/>
                    <a:pt x="11809" y="2307"/>
                  </a:cubicBezTo>
                  <a:cubicBezTo>
                    <a:pt x="11744" y="2273"/>
                    <a:pt x="11677" y="2239"/>
                    <a:pt x="11612" y="2204"/>
                  </a:cubicBezTo>
                  <a:cubicBezTo>
                    <a:pt x="10518" y="1616"/>
                    <a:pt x="9605" y="867"/>
                    <a:pt x="8915" y="14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endParaRPr sz="1100"/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4492883" y="1582522"/>
              <a:ext cx="2833457" cy="2518535"/>
              <a:chOff x="8328182" y="-1315540"/>
              <a:chExt cx="2833457" cy="2518535"/>
            </a:xfrm>
          </p:grpSpPr>
          <p:grpSp>
            <p:nvGrpSpPr>
              <p:cNvPr id="88" name="组合 87"/>
              <p:cNvGrpSpPr/>
              <p:nvPr/>
            </p:nvGrpSpPr>
            <p:grpSpPr>
              <a:xfrm>
                <a:off x="9028696" y="-1315540"/>
                <a:ext cx="2052034" cy="1298419"/>
                <a:chOff x="9028696" y="-1315540"/>
                <a:chExt cx="2052034" cy="1298419"/>
              </a:xfrm>
            </p:grpSpPr>
            <p:sp>
              <p:nvSpPr>
                <p:cNvPr id="47" name="Shape 24637"/>
                <p:cNvSpPr/>
                <p:nvPr/>
              </p:nvSpPr>
              <p:spPr>
                <a:xfrm rot="6300000" flipH="1">
                  <a:off x="10544106" y="-845019"/>
                  <a:ext cx="299179" cy="199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48" name="Shape 24638"/>
                <p:cNvSpPr/>
                <p:nvPr/>
              </p:nvSpPr>
              <p:spPr>
                <a:xfrm rot="21180000">
                  <a:off x="10781550" y="-427246"/>
                  <a:ext cx="299180" cy="199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49" name="Shape 24639"/>
                <p:cNvSpPr/>
                <p:nvPr/>
              </p:nvSpPr>
              <p:spPr>
                <a:xfrm rot="1800000">
                  <a:off x="10619683" y="-249525"/>
                  <a:ext cx="245347" cy="1634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1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50" name="Shape 24640"/>
                <p:cNvSpPr/>
                <p:nvPr/>
              </p:nvSpPr>
              <p:spPr>
                <a:xfrm rot="1800000">
                  <a:off x="10402450" y="-177235"/>
                  <a:ext cx="240348" cy="160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1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51" name="Shape 24641"/>
                <p:cNvSpPr/>
                <p:nvPr/>
              </p:nvSpPr>
              <p:spPr>
                <a:xfrm rot="6360000" flipH="1">
                  <a:off x="10553667" y="-519745"/>
                  <a:ext cx="233125" cy="1553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1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52" name="Shape 24642"/>
                <p:cNvSpPr/>
                <p:nvPr/>
              </p:nvSpPr>
              <p:spPr>
                <a:xfrm rot="1800000">
                  <a:off x="10234761" y="-120216"/>
                  <a:ext cx="149840" cy="998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53" name="Shape 24643"/>
                <p:cNvSpPr/>
                <p:nvPr/>
              </p:nvSpPr>
              <p:spPr>
                <a:xfrm rot="6000000" flipH="1">
                  <a:off x="10169619" y="-497026"/>
                  <a:ext cx="299179" cy="19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54" name="Shape 24644"/>
                <p:cNvSpPr/>
                <p:nvPr/>
              </p:nvSpPr>
              <p:spPr>
                <a:xfrm rot="4440000" flipH="1">
                  <a:off x="9922826" y="-381493"/>
                  <a:ext cx="299179" cy="199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55" name="Shape 24645"/>
                <p:cNvSpPr/>
                <p:nvPr/>
              </p:nvSpPr>
              <p:spPr>
                <a:xfrm rot="5340000" flipH="1">
                  <a:off x="9817454" y="-1265603"/>
                  <a:ext cx="299179" cy="199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56" name="Shape 24646"/>
                <p:cNvSpPr/>
                <p:nvPr/>
              </p:nvSpPr>
              <p:spPr>
                <a:xfrm rot="6900000" flipH="1">
                  <a:off x="9974533" y="-989092"/>
                  <a:ext cx="257137" cy="1712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1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57" name="Shape 24647"/>
                <p:cNvSpPr/>
                <p:nvPr/>
              </p:nvSpPr>
              <p:spPr>
                <a:xfrm rot="8400000" flipH="1">
                  <a:off x="10159299" y="-896793"/>
                  <a:ext cx="299179" cy="199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58" name="Shape 24648"/>
                <p:cNvSpPr/>
                <p:nvPr/>
              </p:nvSpPr>
              <p:spPr>
                <a:xfrm rot="14700000">
                  <a:off x="9650062" y="-989092"/>
                  <a:ext cx="257137" cy="1712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1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59" name="Shape 24649"/>
                <p:cNvSpPr/>
                <p:nvPr/>
              </p:nvSpPr>
              <p:spPr>
                <a:xfrm rot="5160000" flipH="1">
                  <a:off x="10051940" y="-599292"/>
                  <a:ext cx="217927" cy="1451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1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60" name="Shape 24650"/>
                <p:cNvSpPr/>
                <p:nvPr/>
              </p:nvSpPr>
              <p:spPr>
                <a:xfrm rot="3480000" flipH="1">
                  <a:off x="9333480" y="-1136332"/>
                  <a:ext cx="299179" cy="199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61" name="Shape 24651"/>
                <p:cNvSpPr/>
                <p:nvPr/>
              </p:nvSpPr>
              <p:spPr>
                <a:xfrm rot="2580000" flipH="1">
                  <a:off x="9028696" y="-779739"/>
                  <a:ext cx="299179" cy="19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62" name="Shape 24652"/>
                <p:cNvSpPr/>
                <p:nvPr/>
              </p:nvSpPr>
              <p:spPr>
                <a:xfrm rot="5520000" flipH="1">
                  <a:off x="9303621" y="-792228"/>
                  <a:ext cx="299179" cy="19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63" name="Shape 24653"/>
                <p:cNvSpPr/>
                <p:nvPr/>
              </p:nvSpPr>
              <p:spPr>
                <a:xfrm rot="20880000" flipH="1">
                  <a:off x="9060316" y="-488311"/>
                  <a:ext cx="299179" cy="19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64" name="Shape 24654"/>
                <p:cNvSpPr/>
                <p:nvPr/>
              </p:nvSpPr>
              <p:spPr>
                <a:xfrm rot="20880000" flipH="1">
                  <a:off x="9450803" y="-210233"/>
                  <a:ext cx="242584" cy="1616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1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65" name="Shape 24655"/>
                <p:cNvSpPr/>
                <p:nvPr/>
              </p:nvSpPr>
              <p:spPr>
                <a:xfrm rot="17100000">
                  <a:off x="9649363" y="-465984"/>
                  <a:ext cx="242584" cy="1616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1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67" name="Shape 24657"/>
                <p:cNvSpPr/>
                <p:nvPr/>
              </p:nvSpPr>
              <p:spPr>
                <a:xfrm rot="5520000" flipH="1">
                  <a:off x="9500566" y="-609613"/>
                  <a:ext cx="242944" cy="1708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1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68" name="Shape 24658"/>
                <p:cNvSpPr/>
                <p:nvPr/>
              </p:nvSpPr>
              <p:spPr>
                <a:xfrm rot="20880000" flipH="1">
                  <a:off x="9288045" y="-352120"/>
                  <a:ext cx="251669" cy="1676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1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</p:grpSp>
          <p:grpSp>
            <p:nvGrpSpPr>
              <p:cNvPr id="86" name="组合 85"/>
              <p:cNvGrpSpPr/>
              <p:nvPr/>
            </p:nvGrpSpPr>
            <p:grpSpPr>
              <a:xfrm>
                <a:off x="8328182" y="-156432"/>
                <a:ext cx="1341381" cy="727923"/>
                <a:chOff x="8328182" y="-156432"/>
                <a:chExt cx="1341381" cy="727923"/>
              </a:xfrm>
            </p:grpSpPr>
            <p:sp>
              <p:nvSpPr>
                <p:cNvPr id="66" name="Shape 24656"/>
                <p:cNvSpPr/>
                <p:nvPr/>
              </p:nvSpPr>
              <p:spPr>
                <a:xfrm rot="3780000" flipH="1">
                  <a:off x="9029678" y="-35493"/>
                  <a:ext cx="299180" cy="199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69" name="Shape 24659"/>
                <p:cNvSpPr/>
                <p:nvPr/>
              </p:nvSpPr>
              <p:spPr>
                <a:xfrm rot="17820000">
                  <a:off x="9371314" y="54285"/>
                  <a:ext cx="299179" cy="199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70" name="Shape 24660"/>
                <p:cNvSpPr/>
                <p:nvPr/>
              </p:nvSpPr>
              <p:spPr>
                <a:xfrm rot="2880000" flipH="1">
                  <a:off x="9060271" y="300082"/>
                  <a:ext cx="229491" cy="1528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1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71" name="Shape 24661"/>
                <p:cNvSpPr/>
                <p:nvPr/>
              </p:nvSpPr>
              <p:spPr>
                <a:xfrm rot="18720000">
                  <a:off x="9478377" y="380305"/>
                  <a:ext cx="229491" cy="1528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1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74" name="Shape 24664"/>
                <p:cNvSpPr/>
                <p:nvPr/>
              </p:nvSpPr>
              <p:spPr>
                <a:xfrm rot="2640000" flipH="1">
                  <a:off x="8328314" y="-124402"/>
                  <a:ext cx="299179" cy="199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75" name="Shape 24665"/>
                <p:cNvSpPr/>
                <p:nvPr/>
              </p:nvSpPr>
              <p:spPr>
                <a:xfrm rot="20880000" flipH="1">
                  <a:off x="8328182" y="151191"/>
                  <a:ext cx="299179" cy="19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76" name="Shape 24666"/>
                <p:cNvSpPr/>
                <p:nvPr/>
              </p:nvSpPr>
              <p:spPr>
                <a:xfrm rot="20160000" flipH="1">
                  <a:off x="8542162" y="314877"/>
                  <a:ext cx="251669" cy="1676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1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79" name="Shape 24669"/>
                <p:cNvSpPr/>
                <p:nvPr/>
              </p:nvSpPr>
              <p:spPr>
                <a:xfrm rot="5520000" flipH="1">
                  <a:off x="8603709" y="-106495"/>
                  <a:ext cx="299179" cy="199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80" name="Shape 24670"/>
                <p:cNvSpPr/>
                <p:nvPr/>
              </p:nvSpPr>
              <p:spPr>
                <a:xfrm rot="5880000" flipH="1">
                  <a:off x="8814401" y="89867"/>
                  <a:ext cx="242944" cy="1708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1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</p:grpSp>
          <p:grpSp>
            <p:nvGrpSpPr>
              <p:cNvPr id="89" name="组合 88"/>
              <p:cNvGrpSpPr/>
              <p:nvPr/>
            </p:nvGrpSpPr>
            <p:grpSpPr>
              <a:xfrm>
                <a:off x="9920469" y="-28134"/>
                <a:ext cx="1241170" cy="1231129"/>
                <a:chOff x="9920469" y="-28134"/>
                <a:chExt cx="1241170" cy="1231129"/>
              </a:xfrm>
            </p:grpSpPr>
            <p:sp>
              <p:nvSpPr>
                <p:cNvPr id="38" name="Shape 24628"/>
                <p:cNvSpPr/>
                <p:nvPr/>
              </p:nvSpPr>
              <p:spPr>
                <a:xfrm rot="1680000">
                  <a:off x="10381906" y="815247"/>
                  <a:ext cx="299179" cy="199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39" name="Shape 24629"/>
                <p:cNvSpPr/>
                <p:nvPr/>
              </p:nvSpPr>
              <p:spPr>
                <a:xfrm rot="4320000">
                  <a:off x="10162932" y="953753"/>
                  <a:ext cx="299179" cy="199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1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40" name="Shape 24630"/>
                <p:cNvSpPr/>
                <p:nvPr/>
              </p:nvSpPr>
              <p:spPr>
                <a:xfrm rot="18060000">
                  <a:off x="10214072" y="558325"/>
                  <a:ext cx="299179" cy="199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41" name="Shape 24631"/>
                <p:cNvSpPr/>
                <p:nvPr/>
              </p:nvSpPr>
              <p:spPr>
                <a:xfrm rot="3840000">
                  <a:off x="10481431" y="487678"/>
                  <a:ext cx="299180" cy="19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42" name="Shape 24632"/>
                <p:cNvSpPr/>
                <p:nvPr/>
              </p:nvSpPr>
              <p:spPr>
                <a:xfrm rot="2160000">
                  <a:off x="10715776" y="389943"/>
                  <a:ext cx="299179" cy="19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43" name="Shape 24633"/>
                <p:cNvSpPr/>
                <p:nvPr/>
              </p:nvSpPr>
              <p:spPr>
                <a:xfrm rot="20340000">
                  <a:off x="10862460" y="151238"/>
                  <a:ext cx="299179" cy="199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44" name="Shape 24634"/>
                <p:cNvSpPr/>
                <p:nvPr/>
              </p:nvSpPr>
              <p:spPr>
                <a:xfrm rot="5640000" flipH="1">
                  <a:off x="10388597" y="82441"/>
                  <a:ext cx="299180" cy="199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45" name="Shape 24635"/>
                <p:cNvSpPr/>
                <p:nvPr/>
              </p:nvSpPr>
              <p:spPr>
                <a:xfrm rot="5820000" flipH="1">
                  <a:off x="10621529" y="21803"/>
                  <a:ext cx="299179" cy="19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46" name="Shape 24636"/>
                <p:cNvSpPr/>
                <p:nvPr/>
              </p:nvSpPr>
              <p:spPr>
                <a:xfrm rot="6000000" flipH="1">
                  <a:off x="10147565" y="104124"/>
                  <a:ext cx="299179" cy="199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72" name="Shape 24662"/>
                <p:cNvSpPr/>
                <p:nvPr/>
              </p:nvSpPr>
              <p:spPr>
                <a:xfrm rot="6000000" flipH="1">
                  <a:off x="9876944" y="350402"/>
                  <a:ext cx="260768" cy="173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1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73" name="Shape 24663"/>
                <p:cNvSpPr/>
                <p:nvPr/>
              </p:nvSpPr>
              <p:spPr>
                <a:xfrm rot="6000000" flipH="1">
                  <a:off x="9963074" y="86105"/>
                  <a:ext cx="222201" cy="1480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83" name="Shape 24673"/>
                <p:cNvSpPr/>
                <p:nvPr/>
              </p:nvSpPr>
              <p:spPr>
                <a:xfrm rot="5580000">
                  <a:off x="9970366" y="885788"/>
                  <a:ext cx="240348" cy="160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1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</p:grpSp>
          <p:grpSp>
            <p:nvGrpSpPr>
              <p:cNvPr id="85" name="组合 84"/>
              <p:cNvGrpSpPr/>
              <p:nvPr/>
            </p:nvGrpSpPr>
            <p:grpSpPr>
              <a:xfrm>
                <a:off x="8395587" y="520757"/>
                <a:ext cx="1151627" cy="665434"/>
                <a:chOff x="8395587" y="520757"/>
                <a:chExt cx="1151627" cy="665434"/>
              </a:xfrm>
            </p:grpSpPr>
            <p:sp>
              <p:nvSpPr>
                <p:cNvPr id="77" name="Shape 24667"/>
                <p:cNvSpPr/>
                <p:nvPr/>
              </p:nvSpPr>
              <p:spPr>
                <a:xfrm rot="19740000" flipH="1">
                  <a:off x="8759047" y="520757"/>
                  <a:ext cx="299179" cy="199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78" name="Shape 24668"/>
                <p:cNvSpPr/>
                <p:nvPr/>
              </p:nvSpPr>
              <p:spPr>
                <a:xfrm rot="19740000" flipH="1">
                  <a:off x="8999422" y="663511"/>
                  <a:ext cx="299179" cy="199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81" name="Shape 24671"/>
                <p:cNvSpPr/>
                <p:nvPr/>
              </p:nvSpPr>
              <p:spPr>
                <a:xfrm rot="19740000" flipH="1">
                  <a:off x="8395587" y="530700"/>
                  <a:ext cx="299179" cy="199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82" name="Shape 24672"/>
                <p:cNvSpPr/>
                <p:nvPr/>
              </p:nvSpPr>
              <p:spPr>
                <a:xfrm rot="19740000" flipH="1">
                  <a:off x="8762250" y="986886"/>
                  <a:ext cx="299179" cy="199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  <p:sp>
              <p:nvSpPr>
                <p:cNvPr id="84" name="Shape 24674"/>
                <p:cNvSpPr/>
                <p:nvPr/>
              </p:nvSpPr>
              <p:spPr>
                <a:xfrm rot="18120000" flipH="1">
                  <a:off x="9297972" y="913802"/>
                  <a:ext cx="299179" cy="199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74" h="20321" extrusionOk="0">
                      <a:moveTo>
                        <a:pt x="10516" y="388"/>
                      </a:moveTo>
                      <a:cubicBezTo>
                        <a:pt x="7073" y="-550"/>
                        <a:pt x="3315" y="14"/>
                        <a:pt x="1232" y="4279"/>
                      </a:cubicBezTo>
                      <a:cubicBezTo>
                        <a:pt x="-426" y="7675"/>
                        <a:pt x="-396" y="12429"/>
                        <a:pt x="1232" y="15867"/>
                      </a:cubicBezTo>
                      <a:cubicBezTo>
                        <a:pt x="3305" y="20243"/>
                        <a:pt x="7092" y="21050"/>
                        <a:pt x="10516" y="19766"/>
                      </a:cubicBezTo>
                      <a:cubicBezTo>
                        <a:pt x="13912" y="18492"/>
                        <a:pt x="16899" y="15441"/>
                        <a:pt x="19604" y="11539"/>
                      </a:cubicBezTo>
                      <a:cubicBezTo>
                        <a:pt x="20142" y="10764"/>
                        <a:pt x="20665" y="9970"/>
                        <a:pt x="21174" y="9157"/>
                      </a:cubicBezTo>
                      <a:cubicBezTo>
                        <a:pt x="20689" y="8310"/>
                        <a:pt x="20164" y="7512"/>
                        <a:pt x="19604" y="6767"/>
                      </a:cubicBezTo>
                      <a:cubicBezTo>
                        <a:pt x="16961" y="3249"/>
                        <a:pt x="13776" y="1277"/>
                        <a:pt x="10516" y="388"/>
                      </a:cubicBezTo>
                      <a:close/>
                    </a:path>
                  </a:pathLst>
                </a:cu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1100"/>
                </a:p>
              </p:txBody>
            </p:sp>
          </p:grpSp>
        </p:grpSp>
      </p:grpSp>
      <p:sp>
        <p:nvSpPr>
          <p:cNvPr id="6" name="Shape 24684"/>
          <p:cNvSpPr/>
          <p:nvPr/>
        </p:nvSpPr>
        <p:spPr>
          <a:xfrm flipV="1">
            <a:off x="1299473" y="4526950"/>
            <a:ext cx="9593055" cy="1"/>
          </a:xfrm>
          <a:prstGeom prst="line">
            <a:avLst/>
          </a:prstGeom>
          <a:noFill/>
          <a:ln w="381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sz="1100"/>
          </a:p>
        </p:txBody>
      </p:sp>
      <p:sp>
        <p:nvSpPr>
          <p:cNvPr id="26" name="Shape 24685"/>
          <p:cNvSpPr/>
          <p:nvPr/>
        </p:nvSpPr>
        <p:spPr>
          <a:xfrm>
            <a:off x="1779603" y="2324511"/>
            <a:ext cx="1919814" cy="218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8467"/>
                </a:lnTo>
                <a:lnTo>
                  <a:pt x="0" y="18467"/>
                </a:lnTo>
                <a:lnTo>
                  <a:pt x="0" y="0"/>
                </a:lnTo>
                <a:lnTo>
                  <a:pt x="4334" y="0"/>
                </a:lnTo>
              </a:path>
            </a:pathLst>
          </a:custGeom>
          <a:noFill/>
          <a:ln w="381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sz="1100"/>
          </a:p>
        </p:txBody>
      </p:sp>
      <p:sp>
        <p:nvSpPr>
          <p:cNvPr id="27" name="Shape 24686"/>
          <p:cNvSpPr/>
          <p:nvPr/>
        </p:nvSpPr>
        <p:spPr>
          <a:xfrm>
            <a:off x="1788119" y="3259928"/>
            <a:ext cx="1044502" cy="125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63" y="21600"/>
                </a:moveTo>
                <a:lnTo>
                  <a:pt x="8063" y="16124"/>
                </a:lnTo>
                <a:lnTo>
                  <a:pt x="0" y="16124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sz="1100"/>
          </a:p>
        </p:txBody>
      </p:sp>
      <p:sp>
        <p:nvSpPr>
          <p:cNvPr id="28" name="Shape 24687"/>
          <p:cNvSpPr/>
          <p:nvPr/>
        </p:nvSpPr>
        <p:spPr>
          <a:xfrm>
            <a:off x="2117033" y="2114761"/>
            <a:ext cx="425783" cy="425781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endParaRPr sz="1600"/>
          </a:p>
        </p:txBody>
      </p:sp>
      <p:sp>
        <p:nvSpPr>
          <p:cNvPr id="29" name="Shape 24688"/>
          <p:cNvSpPr/>
          <p:nvPr/>
        </p:nvSpPr>
        <p:spPr>
          <a:xfrm>
            <a:off x="2815589" y="3042780"/>
            <a:ext cx="425783" cy="425781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endParaRPr sz="1100"/>
          </a:p>
        </p:txBody>
      </p:sp>
      <p:sp>
        <p:nvSpPr>
          <p:cNvPr id="22" name="Shape 24690"/>
          <p:cNvSpPr/>
          <p:nvPr/>
        </p:nvSpPr>
        <p:spPr>
          <a:xfrm flipH="1">
            <a:off x="8415537" y="2324511"/>
            <a:ext cx="1919813" cy="2185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18467"/>
                </a:lnTo>
                <a:lnTo>
                  <a:pt x="0" y="18467"/>
                </a:lnTo>
                <a:lnTo>
                  <a:pt x="0" y="0"/>
                </a:lnTo>
                <a:lnTo>
                  <a:pt x="4334" y="0"/>
                </a:lnTo>
              </a:path>
            </a:pathLst>
          </a:custGeom>
          <a:noFill/>
          <a:ln w="381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sz="1100"/>
          </a:p>
        </p:txBody>
      </p:sp>
      <p:sp>
        <p:nvSpPr>
          <p:cNvPr id="23" name="Shape 24691"/>
          <p:cNvSpPr/>
          <p:nvPr/>
        </p:nvSpPr>
        <p:spPr>
          <a:xfrm flipH="1">
            <a:off x="9282332" y="3259928"/>
            <a:ext cx="1044502" cy="12504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063" y="21600"/>
                </a:moveTo>
                <a:lnTo>
                  <a:pt x="8063" y="16124"/>
                </a:lnTo>
                <a:lnTo>
                  <a:pt x="0" y="16124"/>
                </a:ln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81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endParaRPr sz="1100"/>
          </a:p>
        </p:txBody>
      </p:sp>
      <p:sp>
        <p:nvSpPr>
          <p:cNvPr id="24" name="Shape 24692"/>
          <p:cNvSpPr/>
          <p:nvPr/>
        </p:nvSpPr>
        <p:spPr>
          <a:xfrm>
            <a:off x="9572137" y="2114761"/>
            <a:ext cx="425782" cy="425781"/>
          </a:xfrm>
          <a:prstGeom prst="ellipse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endParaRPr sz="1100"/>
          </a:p>
        </p:txBody>
      </p:sp>
      <p:sp>
        <p:nvSpPr>
          <p:cNvPr id="25" name="Shape 24693"/>
          <p:cNvSpPr/>
          <p:nvPr/>
        </p:nvSpPr>
        <p:spPr>
          <a:xfrm>
            <a:off x="8873582" y="3042780"/>
            <a:ext cx="425782" cy="425781"/>
          </a:xfrm>
          <a:prstGeom prst="ellipse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2500" cap="all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endParaRPr sz="1100"/>
          </a:p>
        </p:txBody>
      </p:sp>
      <p:sp>
        <p:nvSpPr>
          <p:cNvPr id="20" name="Shape 24695"/>
          <p:cNvSpPr/>
          <p:nvPr/>
        </p:nvSpPr>
        <p:spPr>
          <a:xfrm>
            <a:off x="3272298" y="4685887"/>
            <a:ext cx="851563" cy="2128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rmAutofit/>
          </a:bodyPr>
          <a:lstStyle>
            <a:lvl1pPr defTabSz="490220">
              <a:lnSpc>
                <a:spcPct val="100000"/>
              </a:lnSpc>
              <a:spcBef>
                <a:spcPts val="0"/>
              </a:spcBef>
              <a:defRPr sz="2100" cap="all">
                <a:solidFill>
                  <a:srgbClr val="3484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2018</a:t>
            </a:r>
            <a:endParaRPr sz="105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1" name="Shape 24696"/>
          <p:cNvSpPr/>
          <p:nvPr/>
        </p:nvSpPr>
        <p:spPr>
          <a:xfrm>
            <a:off x="3632335" y="4461686"/>
            <a:ext cx="130529" cy="130530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100"/>
          </a:p>
        </p:txBody>
      </p:sp>
      <p:sp>
        <p:nvSpPr>
          <p:cNvPr id="18" name="Shape 24698"/>
          <p:cNvSpPr/>
          <p:nvPr/>
        </p:nvSpPr>
        <p:spPr>
          <a:xfrm>
            <a:off x="1756516" y="4685887"/>
            <a:ext cx="851563" cy="2128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rmAutofit/>
          </a:bodyPr>
          <a:lstStyle>
            <a:lvl1pPr defTabSz="490220">
              <a:lnSpc>
                <a:spcPct val="100000"/>
              </a:lnSpc>
              <a:spcBef>
                <a:spcPts val="0"/>
              </a:spcBef>
              <a:defRPr sz="2100" cap="all">
                <a:solidFill>
                  <a:srgbClr val="3484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2016</a:t>
            </a:r>
            <a:endParaRPr sz="105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9" name="Shape 24699"/>
          <p:cNvSpPr/>
          <p:nvPr/>
        </p:nvSpPr>
        <p:spPr>
          <a:xfrm>
            <a:off x="2117033" y="4461686"/>
            <a:ext cx="130529" cy="130530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100"/>
          </a:p>
        </p:txBody>
      </p:sp>
      <p:sp>
        <p:nvSpPr>
          <p:cNvPr id="16" name="Shape 24701"/>
          <p:cNvSpPr/>
          <p:nvPr/>
        </p:nvSpPr>
        <p:spPr>
          <a:xfrm>
            <a:off x="8350272" y="4461686"/>
            <a:ext cx="130529" cy="130530"/>
          </a:xfrm>
          <a:prstGeom prst="ellipse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100"/>
          </a:p>
        </p:txBody>
      </p:sp>
      <p:sp>
        <p:nvSpPr>
          <p:cNvPr id="17" name="Shape 24702"/>
          <p:cNvSpPr/>
          <p:nvPr/>
        </p:nvSpPr>
        <p:spPr>
          <a:xfrm>
            <a:off x="7989755" y="4685887"/>
            <a:ext cx="851564" cy="2128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rmAutofit/>
          </a:bodyPr>
          <a:lstStyle>
            <a:lvl1pPr defTabSz="490220">
              <a:lnSpc>
                <a:spcPct val="100000"/>
              </a:lnSpc>
              <a:spcBef>
                <a:spcPts val="0"/>
              </a:spcBef>
              <a:defRPr sz="2100" cap="all">
                <a:solidFill>
                  <a:srgbClr val="3484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2020</a:t>
            </a:r>
            <a:endParaRPr sz="105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4" name="Shape 24704"/>
          <p:cNvSpPr/>
          <p:nvPr/>
        </p:nvSpPr>
        <p:spPr>
          <a:xfrm>
            <a:off x="9869850" y="4461686"/>
            <a:ext cx="130529" cy="130530"/>
          </a:xfrm>
          <a:prstGeom prst="ellipse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100"/>
          </a:p>
        </p:txBody>
      </p:sp>
      <p:sp>
        <p:nvSpPr>
          <p:cNvPr id="15" name="Shape 24705"/>
          <p:cNvSpPr/>
          <p:nvPr/>
        </p:nvSpPr>
        <p:spPr>
          <a:xfrm>
            <a:off x="9509333" y="4685887"/>
            <a:ext cx="851563" cy="2128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rmAutofit/>
          </a:bodyPr>
          <a:lstStyle>
            <a:lvl1pPr defTabSz="490220">
              <a:lnSpc>
                <a:spcPct val="100000"/>
              </a:lnSpc>
              <a:spcBef>
                <a:spcPts val="0"/>
              </a:spcBef>
              <a:defRPr sz="2100" cap="all">
                <a:solidFill>
                  <a:srgbClr val="3484C9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en-US" altLang="zh-CN" sz="1050">
                <a:solidFill>
                  <a:schemeClr val="tx1">
                    <a:lumMod val="75000"/>
                    <a:lumOff val="2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2022</a:t>
            </a:r>
            <a:endParaRPr sz="1050">
              <a:solidFill>
                <a:schemeClr val="tx1">
                  <a:lumMod val="75000"/>
                  <a:lumOff val="2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1725887" y="4963299"/>
            <a:ext cx="2548398" cy="1087517"/>
            <a:chOff x="1725887" y="4963299"/>
            <a:chExt cx="2548398" cy="1087517"/>
          </a:xfrm>
        </p:grpSpPr>
        <p:sp>
          <p:nvSpPr>
            <p:cNvPr id="94" name="矩形 93"/>
            <p:cNvSpPr/>
            <p:nvPr/>
          </p:nvSpPr>
          <p:spPr>
            <a:xfrm>
              <a:off x="1834451" y="4963299"/>
              <a:ext cx="243983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u="none" strike="noStrike" dirty="0">
                  <a:solidFill>
                    <a:schemeClr val="tx2"/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品牌</a:t>
              </a:r>
              <a:r>
                <a:rPr lang="zh-CN" altLang="en-US" sz="2000" u="none" strike="noStrike">
                  <a:solidFill>
                    <a:schemeClr val="tx2"/>
                  </a:solidFill>
                  <a:effectLst/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全案</a:t>
              </a:r>
              <a:endParaRPr lang="zh-CN" altLang="en-US" sz="2000" u="none" strike="noStrike" dirty="0">
                <a:solidFill>
                  <a:schemeClr val="tx2"/>
                </a:solidFill>
                <a:effectLst/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95" name="矩形 94"/>
            <p:cNvSpPr/>
            <p:nvPr/>
          </p:nvSpPr>
          <p:spPr>
            <a:xfrm>
              <a:off x="1834452" y="5342930"/>
              <a:ext cx="235765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构建全系列的品牌传播体系，从定位、</a:t>
              </a:r>
              <a:r>
                <a:rPr lang="zh-CN" altLang="en-US" sz="100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概念、等</a:t>
              </a:r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一整套品牌表述到设计执行，以专业的品牌全案整合流程</a:t>
              </a:r>
              <a:r>
                <a:rPr lang="zh-CN" altLang="en-US" sz="100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打造行业内标杆</a:t>
              </a:r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型品牌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12" name="Rectangle 44"/>
            <p:cNvSpPr/>
            <p:nvPr/>
          </p:nvSpPr>
          <p:spPr>
            <a:xfrm>
              <a:off x="1725887" y="5021804"/>
              <a:ext cx="28232" cy="9569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5" name="矩形 114"/>
          <p:cNvSpPr/>
          <p:nvPr/>
        </p:nvSpPr>
        <p:spPr>
          <a:xfrm>
            <a:off x="7826148" y="4856922"/>
            <a:ext cx="2439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视频动画</a:t>
            </a:r>
            <a:endParaRPr lang="zh-CN" altLang="en-US" sz="2000">
              <a:solidFill>
                <a:schemeClr val="accent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7937500" y="5236553"/>
            <a:ext cx="23284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视频是最具感染力的宣传媒介。我们将采用拍摄、动画、配音、交互等多种手段，为您提供生动、创意的视频制作服务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17" name="Rectangle 44"/>
          <p:cNvSpPr/>
          <p:nvPr/>
        </p:nvSpPr>
        <p:spPr>
          <a:xfrm>
            <a:off x="10334046" y="4925199"/>
            <a:ext cx="28232" cy="9569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118" name="Freeform 33"/>
          <p:cNvSpPr>
            <a:spLocks noEditPoints="1"/>
          </p:cNvSpPr>
          <p:nvPr/>
        </p:nvSpPr>
        <p:spPr bwMode="auto">
          <a:xfrm>
            <a:off x="2248443" y="2246782"/>
            <a:ext cx="162963" cy="161738"/>
          </a:xfrm>
          <a:custGeom>
            <a:avLst/>
            <a:gdLst>
              <a:gd name="T0" fmla="*/ 8 w 178"/>
              <a:gd name="T1" fmla="*/ 0 h 177"/>
              <a:gd name="T2" fmla="*/ 0 w 178"/>
              <a:gd name="T3" fmla="*/ 170 h 177"/>
              <a:gd name="T4" fmla="*/ 142 w 178"/>
              <a:gd name="T5" fmla="*/ 177 h 177"/>
              <a:gd name="T6" fmla="*/ 158 w 178"/>
              <a:gd name="T7" fmla="*/ 174 h 177"/>
              <a:gd name="T8" fmla="*/ 170 w 178"/>
              <a:gd name="T9" fmla="*/ 169 h 177"/>
              <a:gd name="T10" fmla="*/ 175 w 178"/>
              <a:gd name="T11" fmla="*/ 62 h 177"/>
              <a:gd name="T12" fmla="*/ 178 w 178"/>
              <a:gd name="T13" fmla="*/ 7 h 177"/>
              <a:gd name="T14" fmla="*/ 142 w 178"/>
              <a:gd name="T15" fmla="*/ 56 h 177"/>
              <a:gd name="T16" fmla="*/ 135 w 178"/>
              <a:gd name="T17" fmla="*/ 72 h 177"/>
              <a:gd name="T18" fmla="*/ 14 w 178"/>
              <a:gd name="T19" fmla="*/ 163 h 177"/>
              <a:gd name="T20" fmla="*/ 164 w 178"/>
              <a:gd name="T21" fmla="*/ 14 h 177"/>
              <a:gd name="T22" fmla="*/ 158 w 178"/>
              <a:gd name="T23" fmla="*/ 49 h 177"/>
              <a:gd name="T24" fmla="*/ 167 w 178"/>
              <a:gd name="T25" fmla="*/ 157 h 177"/>
              <a:gd name="T26" fmla="*/ 164 w 178"/>
              <a:gd name="T27" fmla="*/ 163 h 177"/>
              <a:gd name="T28" fmla="*/ 158 w 178"/>
              <a:gd name="T29" fmla="*/ 166 h 177"/>
              <a:gd name="T30" fmla="*/ 149 w 178"/>
              <a:gd name="T31" fmla="*/ 141 h 177"/>
              <a:gd name="T32" fmla="*/ 167 w 178"/>
              <a:gd name="T33" fmla="*/ 138 h 177"/>
              <a:gd name="T34" fmla="*/ 167 w 178"/>
              <a:gd name="T35" fmla="*/ 123 h 177"/>
              <a:gd name="T36" fmla="*/ 164 w 178"/>
              <a:gd name="T37" fmla="*/ 129 h 177"/>
              <a:gd name="T38" fmla="*/ 149 w 178"/>
              <a:gd name="T39" fmla="*/ 132 h 177"/>
              <a:gd name="T40" fmla="*/ 158 w 178"/>
              <a:gd name="T41" fmla="*/ 107 h 177"/>
              <a:gd name="T42" fmla="*/ 167 w 178"/>
              <a:gd name="T43" fmla="*/ 123 h 177"/>
              <a:gd name="T44" fmla="*/ 167 w 178"/>
              <a:gd name="T45" fmla="*/ 90 h 177"/>
              <a:gd name="T46" fmla="*/ 158 w 178"/>
              <a:gd name="T47" fmla="*/ 98 h 177"/>
              <a:gd name="T48" fmla="*/ 149 w 178"/>
              <a:gd name="T49" fmla="*/ 72 h 177"/>
              <a:gd name="T50" fmla="*/ 158 w 178"/>
              <a:gd name="T51" fmla="*/ 63 h 177"/>
              <a:gd name="T52" fmla="*/ 167 w 178"/>
              <a:gd name="T53" fmla="*/ 90 h 177"/>
              <a:gd name="T54" fmla="*/ 106 w 178"/>
              <a:gd name="T55" fmla="*/ 96 h 177"/>
              <a:gd name="T56" fmla="*/ 97 w 178"/>
              <a:gd name="T57" fmla="*/ 91 h 177"/>
              <a:gd name="T58" fmla="*/ 106 w 178"/>
              <a:gd name="T59" fmla="*/ 72 h 177"/>
              <a:gd name="T60" fmla="*/ 79 w 178"/>
              <a:gd name="T61" fmla="*/ 45 h 177"/>
              <a:gd name="T62" fmla="*/ 53 w 178"/>
              <a:gd name="T63" fmla="*/ 72 h 177"/>
              <a:gd name="T64" fmla="*/ 61 w 178"/>
              <a:gd name="T65" fmla="*/ 91 h 177"/>
              <a:gd name="T66" fmla="*/ 48 w 178"/>
              <a:gd name="T67" fmla="*/ 104 h 177"/>
              <a:gd name="T68" fmla="*/ 46 w 178"/>
              <a:gd name="T69" fmla="*/ 119 h 177"/>
              <a:gd name="T70" fmla="*/ 108 w 178"/>
              <a:gd name="T71" fmla="*/ 123 h 177"/>
              <a:gd name="T72" fmla="*/ 112 w 178"/>
              <a:gd name="T73" fmla="*/ 112 h 177"/>
              <a:gd name="T74" fmla="*/ 106 w 178"/>
              <a:gd name="T75" fmla="*/ 96 h 177"/>
              <a:gd name="T76" fmla="*/ 67 w 178"/>
              <a:gd name="T77" fmla="*/ 59 h 177"/>
              <a:gd name="T78" fmla="*/ 92 w 178"/>
              <a:gd name="T79" fmla="*/ 59 h 177"/>
              <a:gd name="T80" fmla="*/ 92 w 178"/>
              <a:gd name="T81" fmla="*/ 85 h 177"/>
              <a:gd name="T82" fmla="*/ 61 w 178"/>
              <a:gd name="T83" fmla="*/ 72 h 177"/>
              <a:gd name="T84" fmla="*/ 104 w 178"/>
              <a:gd name="T85" fmla="*/ 114 h 177"/>
              <a:gd name="T86" fmla="*/ 55 w 178"/>
              <a:gd name="T87" fmla="*/ 114 h 177"/>
              <a:gd name="T88" fmla="*/ 56 w 178"/>
              <a:gd name="T89" fmla="*/ 107 h 177"/>
              <a:gd name="T90" fmla="*/ 69 w 178"/>
              <a:gd name="T91" fmla="*/ 98 h 177"/>
              <a:gd name="T92" fmla="*/ 95 w 178"/>
              <a:gd name="T93" fmla="*/ 99 h 177"/>
              <a:gd name="T94" fmla="*/ 103 w 178"/>
              <a:gd name="T95" fmla="*/ 107 h 177"/>
              <a:gd name="T96" fmla="*/ 104 w 178"/>
              <a:gd name="T97" fmla="*/ 114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8" h="177">
                <a:moveTo>
                  <a:pt x="171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7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4"/>
                  <a:pt x="4" y="177"/>
                  <a:pt x="8" y="177"/>
                </a:cubicBezTo>
                <a:cubicBezTo>
                  <a:pt x="142" y="177"/>
                  <a:pt x="142" y="177"/>
                  <a:pt x="142" y="177"/>
                </a:cubicBezTo>
                <a:cubicBezTo>
                  <a:pt x="144" y="177"/>
                  <a:pt x="146" y="176"/>
                  <a:pt x="148" y="174"/>
                </a:cubicBezTo>
                <a:cubicBezTo>
                  <a:pt x="158" y="174"/>
                  <a:pt x="158" y="174"/>
                  <a:pt x="158" y="174"/>
                </a:cubicBezTo>
                <a:cubicBezTo>
                  <a:pt x="163" y="174"/>
                  <a:pt x="167" y="172"/>
                  <a:pt x="170" y="169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173" y="166"/>
                  <a:pt x="175" y="162"/>
                  <a:pt x="175" y="157"/>
                </a:cubicBezTo>
                <a:cubicBezTo>
                  <a:pt x="175" y="62"/>
                  <a:pt x="175" y="62"/>
                  <a:pt x="175" y="62"/>
                </a:cubicBezTo>
                <a:cubicBezTo>
                  <a:pt x="177" y="61"/>
                  <a:pt x="178" y="58"/>
                  <a:pt x="178" y="56"/>
                </a:cubicBezTo>
                <a:cubicBezTo>
                  <a:pt x="178" y="7"/>
                  <a:pt x="178" y="7"/>
                  <a:pt x="178" y="7"/>
                </a:cubicBezTo>
                <a:cubicBezTo>
                  <a:pt x="178" y="3"/>
                  <a:pt x="175" y="0"/>
                  <a:pt x="171" y="0"/>
                </a:cubicBezTo>
                <a:close/>
                <a:moveTo>
                  <a:pt x="142" y="56"/>
                </a:moveTo>
                <a:cubicBezTo>
                  <a:pt x="142" y="56"/>
                  <a:pt x="142" y="56"/>
                  <a:pt x="142" y="56"/>
                </a:cubicBezTo>
                <a:cubicBezTo>
                  <a:pt x="138" y="60"/>
                  <a:pt x="135" y="66"/>
                  <a:pt x="135" y="72"/>
                </a:cubicBezTo>
                <a:cubicBezTo>
                  <a:pt x="135" y="163"/>
                  <a:pt x="135" y="163"/>
                  <a:pt x="135" y="163"/>
                </a:cubicBezTo>
                <a:cubicBezTo>
                  <a:pt x="14" y="163"/>
                  <a:pt x="14" y="163"/>
                  <a:pt x="14" y="163"/>
                </a:cubicBezTo>
                <a:cubicBezTo>
                  <a:pt x="14" y="14"/>
                  <a:pt x="14" y="14"/>
                  <a:pt x="14" y="14"/>
                </a:cubicBezTo>
                <a:cubicBezTo>
                  <a:pt x="164" y="14"/>
                  <a:pt x="164" y="14"/>
                  <a:pt x="164" y="14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2" y="49"/>
                  <a:pt x="146" y="52"/>
                  <a:pt x="142" y="56"/>
                </a:cubicBezTo>
                <a:close/>
                <a:moveTo>
                  <a:pt x="167" y="157"/>
                </a:moveTo>
                <a:cubicBezTo>
                  <a:pt x="167" y="157"/>
                  <a:pt x="167" y="157"/>
                  <a:pt x="167" y="157"/>
                </a:cubicBezTo>
                <a:cubicBezTo>
                  <a:pt x="167" y="160"/>
                  <a:pt x="166" y="162"/>
                  <a:pt x="164" y="163"/>
                </a:cubicBezTo>
                <a:cubicBezTo>
                  <a:pt x="164" y="163"/>
                  <a:pt x="164" y="163"/>
                  <a:pt x="164" y="163"/>
                </a:cubicBezTo>
                <a:cubicBezTo>
                  <a:pt x="163" y="165"/>
                  <a:pt x="160" y="166"/>
                  <a:pt x="158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61" y="141"/>
                  <a:pt x="164" y="140"/>
                  <a:pt x="167" y="138"/>
                </a:cubicBezTo>
                <a:cubicBezTo>
                  <a:pt x="167" y="157"/>
                  <a:pt x="167" y="157"/>
                  <a:pt x="167" y="157"/>
                </a:cubicBezTo>
                <a:close/>
                <a:moveTo>
                  <a:pt x="167" y="123"/>
                </a:moveTo>
                <a:cubicBezTo>
                  <a:pt x="167" y="123"/>
                  <a:pt x="167" y="123"/>
                  <a:pt x="167" y="123"/>
                </a:cubicBezTo>
                <a:cubicBezTo>
                  <a:pt x="167" y="126"/>
                  <a:pt x="166" y="128"/>
                  <a:pt x="164" y="129"/>
                </a:cubicBezTo>
                <a:cubicBezTo>
                  <a:pt x="163" y="131"/>
                  <a:pt x="160" y="132"/>
                  <a:pt x="158" y="132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49" y="107"/>
                  <a:pt x="149" y="107"/>
                  <a:pt x="149" y="107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61" y="107"/>
                  <a:pt x="164" y="106"/>
                  <a:pt x="167" y="104"/>
                </a:cubicBezTo>
                <a:cubicBezTo>
                  <a:pt x="167" y="123"/>
                  <a:pt x="167" y="123"/>
                  <a:pt x="167" y="123"/>
                </a:cubicBezTo>
                <a:close/>
                <a:moveTo>
                  <a:pt x="167" y="90"/>
                </a:moveTo>
                <a:cubicBezTo>
                  <a:pt x="167" y="90"/>
                  <a:pt x="167" y="90"/>
                  <a:pt x="167" y="90"/>
                </a:cubicBezTo>
                <a:cubicBezTo>
                  <a:pt x="167" y="92"/>
                  <a:pt x="166" y="94"/>
                  <a:pt x="164" y="96"/>
                </a:cubicBezTo>
                <a:cubicBezTo>
                  <a:pt x="163" y="97"/>
                  <a:pt x="160" y="98"/>
                  <a:pt x="158" y="98"/>
                </a:cubicBezTo>
                <a:cubicBezTo>
                  <a:pt x="149" y="98"/>
                  <a:pt x="149" y="98"/>
                  <a:pt x="149" y="98"/>
                </a:cubicBezTo>
                <a:cubicBezTo>
                  <a:pt x="149" y="72"/>
                  <a:pt x="149" y="72"/>
                  <a:pt x="149" y="72"/>
                </a:cubicBezTo>
                <a:cubicBezTo>
                  <a:pt x="149" y="70"/>
                  <a:pt x="150" y="68"/>
                  <a:pt x="152" y="66"/>
                </a:cubicBezTo>
                <a:cubicBezTo>
                  <a:pt x="153" y="64"/>
                  <a:pt x="156" y="63"/>
                  <a:pt x="158" y="63"/>
                </a:cubicBezTo>
                <a:cubicBezTo>
                  <a:pt x="167" y="63"/>
                  <a:pt x="167" y="63"/>
                  <a:pt x="167" y="63"/>
                </a:cubicBezTo>
                <a:cubicBezTo>
                  <a:pt x="167" y="90"/>
                  <a:pt x="167" y="90"/>
                  <a:pt x="167" y="90"/>
                </a:cubicBezTo>
                <a:close/>
                <a:moveTo>
                  <a:pt x="106" y="96"/>
                </a:moveTo>
                <a:cubicBezTo>
                  <a:pt x="106" y="96"/>
                  <a:pt x="106" y="96"/>
                  <a:pt x="106" y="96"/>
                </a:cubicBezTo>
                <a:cubicBezTo>
                  <a:pt x="104" y="94"/>
                  <a:pt x="101" y="93"/>
                  <a:pt x="98" y="91"/>
                </a:cubicBezTo>
                <a:cubicBezTo>
                  <a:pt x="97" y="91"/>
                  <a:pt x="97" y="91"/>
                  <a:pt x="97" y="91"/>
                </a:cubicBezTo>
                <a:cubicBezTo>
                  <a:pt x="98" y="91"/>
                  <a:pt x="98" y="91"/>
                  <a:pt x="98" y="91"/>
                </a:cubicBezTo>
                <a:cubicBezTo>
                  <a:pt x="103" y="86"/>
                  <a:pt x="106" y="79"/>
                  <a:pt x="106" y="72"/>
                </a:cubicBezTo>
                <a:cubicBezTo>
                  <a:pt x="106" y="64"/>
                  <a:pt x="103" y="58"/>
                  <a:pt x="98" y="53"/>
                </a:cubicBezTo>
                <a:cubicBezTo>
                  <a:pt x="93" y="48"/>
                  <a:pt x="87" y="45"/>
                  <a:pt x="79" y="45"/>
                </a:cubicBezTo>
                <a:cubicBezTo>
                  <a:pt x="72" y="45"/>
                  <a:pt x="65" y="48"/>
                  <a:pt x="61" y="53"/>
                </a:cubicBezTo>
                <a:cubicBezTo>
                  <a:pt x="56" y="58"/>
                  <a:pt x="53" y="64"/>
                  <a:pt x="53" y="72"/>
                </a:cubicBezTo>
                <a:cubicBezTo>
                  <a:pt x="53" y="79"/>
                  <a:pt x="56" y="86"/>
                  <a:pt x="61" y="91"/>
                </a:cubicBezTo>
                <a:cubicBezTo>
                  <a:pt x="61" y="91"/>
                  <a:pt x="61" y="91"/>
                  <a:pt x="61" y="91"/>
                </a:cubicBezTo>
                <a:cubicBezTo>
                  <a:pt x="58" y="92"/>
                  <a:pt x="55" y="94"/>
                  <a:pt x="53" y="96"/>
                </a:cubicBezTo>
                <a:cubicBezTo>
                  <a:pt x="51" y="98"/>
                  <a:pt x="49" y="101"/>
                  <a:pt x="48" y="104"/>
                </a:cubicBezTo>
                <a:cubicBezTo>
                  <a:pt x="47" y="106"/>
                  <a:pt x="46" y="109"/>
                  <a:pt x="46" y="112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6" y="121"/>
                  <a:pt x="48" y="123"/>
                  <a:pt x="50" y="123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10" y="123"/>
                  <a:pt x="112" y="121"/>
                  <a:pt x="112" y="119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112" y="109"/>
                  <a:pt x="112" y="106"/>
                  <a:pt x="111" y="104"/>
                </a:cubicBezTo>
                <a:cubicBezTo>
                  <a:pt x="109" y="101"/>
                  <a:pt x="108" y="98"/>
                  <a:pt x="106" y="96"/>
                </a:cubicBezTo>
                <a:close/>
                <a:moveTo>
                  <a:pt x="67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70" y="56"/>
                  <a:pt x="74" y="54"/>
                  <a:pt x="79" y="54"/>
                </a:cubicBezTo>
                <a:cubicBezTo>
                  <a:pt x="84" y="54"/>
                  <a:pt x="89" y="56"/>
                  <a:pt x="92" y="59"/>
                </a:cubicBezTo>
                <a:cubicBezTo>
                  <a:pt x="95" y="62"/>
                  <a:pt x="97" y="67"/>
                  <a:pt x="97" y="72"/>
                </a:cubicBezTo>
                <a:cubicBezTo>
                  <a:pt x="97" y="77"/>
                  <a:pt x="95" y="81"/>
                  <a:pt x="92" y="85"/>
                </a:cubicBezTo>
                <a:cubicBezTo>
                  <a:pt x="85" y="91"/>
                  <a:pt x="74" y="91"/>
                  <a:pt x="67" y="85"/>
                </a:cubicBezTo>
                <a:cubicBezTo>
                  <a:pt x="63" y="81"/>
                  <a:pt x="61" y="77"/>
                  <a:pt x="61" y="72"/>
                </a:cubicBezTo>
                <a:cubicBezTo>
                  <a:pt x="61" y="67"/>
                  <a:pt x="63" y="62"/>
                  <a:pt x="67" y="59"/>
                </a:cubicBezTo>
                <a:close/>
                <a:moveTo>
                  <a:pt x="104" y="114"/>
                </a:moveTo>
                <a:cubicBezTo>
                  <a:pt x="104" y="114"/>
                  <a:pt x="104" y="114"/>
                  <a:pt x="104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5" y="110"/>
                  <a:pt x="55" y="109"/>
                  <a:pt x="56" y="107"/>
                </a:cubicBezTo>
                <a:cubicBezTo>
                  <a:pt x="56" y="105"/>
                  <a:pt x="58" y="104"/>
                  <a:pt x="59" y="102"/>
                </a:cubicBezTo>
                <a:cubicBezTo>
                  <a:pt x="61" y="100"/>
                  <a:pt x="65" y="98"/>
                  <a:pt x="69" y="98"/>
                </a:cubicBezTo>
                <a:cubicBezTo>
                  <a:pt x="90" y="98"/>
                  <a:pt x="90" y="98"/>
                  <a:pt x="90" y="98"/>
                </a:cubicBezTo>
                <a:cubicBezTo>
                  <a:pt x="92" y="98"/>
                  <a:pt x="93" y="99"/>
                  <a:pt x="95" y="99"/>
                </a:cubicBezTo>
                <a:cubicBezTo>
                  <a:pt x="97" y="100"/>
                  <a:pt x="98" y="101"/>
                  <a:pt x="100" y="102"/>
                </a:cubicBezTo>
                <a:cubicBezTo>
                  <a:pt x="101" y="104"/>
                  <a:pt x="102" y="105"/>
                  <a:pt x="103" y="107"/>
                </a:cubicBezTo>
                <a:cubicBezTo>
                  <a:pt x="104" y="109"/>
                  <a:pt x="104" y="110"/>
                  <a:pt x="104" y="112"/>
                </a:cubicBezTo>
                <a:cubicBezTo>
                  <a:pt x="104" y="114"/>
                  <a:pt x="104" y="114"/>
                  <a:pt x="104" y="1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9" name="Freeform 34"/>
          <p:cNvSpPr>
            <a:spLocks noEditPoints="1"/>
          </p:cNvSpPr>
          <p:nvPr/>
        </p:nvSpPr>
        <p:spPr bwMode="auto">
          <a:xfrm>
            <a:off x="9002541" y="3190730"/>
            <a:ext cx="167864" cy="129880"/>
          </a:xfrm>
          <a:custGeom>
            <a:avLst/>
            <a:gdLst>
              <a:gd name="T0" fmla="*/ 153 w 183"/>
              <a:gd name="T1" fmla="*/ 81 h 143"/>
              <a:gd name="T2" fmla="*/ 153 w 183"/>
              <a:gd name="T3" fmla="*/ 72 h 143"/>
              <a:gd name="T4" fmla="*/ 105 w 183"/>
              <a:gd name="T5" fmla="*/ 77 h 143"/>
              <a:gd name="T6" fmla="*/ 109 w 183"/>
              <a:gd name="T7" fmla="*/ 44 h 143"/>
              <a:gd name="T8" fmla="*/ 153 w 183"/>
              <a:gd name="T9" fmla="*/ 44 h 143"/>
              <a:gd name="T10" fmla="*/ 153 w 183"/>
              <a:gd name="T11" fmla="*/ 35 h 143"/>
              <a:gd name="T12" fmla="*/ 105 w 183"/>
              <a:gd name="T13" fmla="*/ 39 h 143"/>
              <a:gd name="T14" fmla="*/ 109 w 183"/>
              <a:gd name="T15" fmla="*/ 62 h 143"/>
              <a:gd name="T16" fmla="*/ 153 w 183"/>
              <a:gd name="T17" fmla="*/ 62 h 143"/>
              <a:gd name="T18" fmla="*/ 153 w 183"/>
              <a:gd name="T19" fmla="*/ 54 h 143"/>
              <a:gd name="T20" fmla="*/ 105 w 183"/>
              <a:gd name="T21" fmla="*/ 58 h 143"/>
              <a:gd name="T22" fmla="*/ 176 w 183"/>
              <a:gd name="T23" fmla="*/ 0 h 143"/>
              <a:gd name="T24" fmla="*/ 7 w 183"/>
              <a:gd name="T25" fmla="*/ 0 h 143"/>
              <a:gd name="T26" fmla="*/ 0 w 183"/>
              <a:gd name="T27" fmla="*/ 136 h 143"/>
              <a:gd name="T28" fmla="*/ 35 w 183"/>
              <a:gd name="T29" fmla="*/ 143 h 143"/>
              <a:gd name="T30" fmla="*/ 42 w 183"/>
              <a:gd name="T31" fmla="*/ 125 h 143"/>
              <a:gd name="T32" fmla="*/ 53 w 183"/>
              <a:gd name="T33" fmla="*/ 136 h 143"/>
              <a:gd name="T34" fmla="*/ 122 w 183"/>
              <a:gd name="T35" fmla="*/ 143 h 143"/>
              <a:gd name="T36" fmla="*/ 129 w 183"/>
              <a:gd name="T37" fmla="*/ 125 h 143"/>
              <a:gd name="T38" fmla="*/ 141 w 183"/>
              <a:gd name="T39" fmla="*/ 136 h 143"/>
              <a:gd name="T40" fmla="*/ 176 w 183"/>
              <a:gd name="T41" fmla="*/ 143 h 143"/>
              <a:gd name="T42" fmla="*/ 183 w 183"/>
              <a:gd name="T43" fmla="*/ 7 h 143"/>
              <a:gd name="T44" fmla="*/ 169 w 183"/>
              <a:gd name="T45" fmla="*/ 129 h 143"/>
              <a:gd name="T46" fmla="*/ 155 w 183"/>
              <a:gd name="T47" fmla="*/ 129 h 143"/>
              <a:gd name="T48" fmla="*/ 148 w 183"/>
              <a:gd name="T49" fmla="*/ 111 h 143"/>
              <a:gd name="T50" fmla="*/ 115 w 183"/>
              <a:gd name="T51" fmla="*/ 118 h 143"/>
              <a:gd name="T52" fmla="*/ 68 w 183"/>
              <a:gd name="T53" fmla="*/ 129 h 143"/>
              <a:gd name="T54" fmla="*/ 61 w 183"/>
              <a:gd name="T55" fmla="*/ 111 h 143"/>
              <a:gd name="T56" fmla="*/ 28 w 183"/>
              <a:gd name="T57" fmla="*/ 118 h 143"/>
              <a:gd name="T58" fmla="*/ 14 w 183"/>
              <a:gd name="T59" fmla="*/ 129 h 143"/>
              <a:gd name="T60" fmla="*/ 169 w 183"/>
              <a:gd name="T61" fmla="*/ 14 h 143"/>
              <a:gd name="T62" fmla="*/ 28 w 183"/>
              <a:gd name="T63" fmla="*/ 101 h 143"/>
              <a:gd name="T64" fmla="*/ 86 w 183"/>
              <a:gd name="T65" fmla="*/ 101 h 143"/>
              <a:gd name="T66" fmla="*/ 90 w 183"/>
              <a:gd name="T67" fmla="*/ 90 h 143"/>
              <a:gd name="T68" fmla="*/ 84 w 183"/>
              <a:gd name="T69" fmla="*/ 74 h 143"/>
              <a:gd name="T70" fmla="*/ 75 w 183"/>
              <a:gd name="T71" fmla="*/ 69 h 143"/>
              <a:gd name="T72" fmla="*/ 84 w 183"/>
              <a:gd name="T73" fmla="*/ 50 h 143"/>
              <a:gd name="T74" fmla="*/ 57 w 183"/>
              <a:gd name="T75" fmla="*/ 23 h 143"/>
              <a:gd name="T76" fmla="*/ 31 w 183"/>
              <a:gd name="T77" fmla="*/ 50 h 143"/>
              <a:gd name="T78" fmla="*/ 39 w 183"/>
              <a:gd name="T79" fmla="*/ 69 h 143"/>
              <a:gd name="T80" fmla="*/ 26 w 183"/>
              <a:gd name="T81" fmla="*/ 81 h 143"/>
              <a:gd name="T82" fmla="*/ 24 w 183"/>
              <a:gd name="T83" fmla="*/ 96 h 143"/>
              <a:gd name="T84" fmla="*/ 45 w 183"/>
              <a:gd name="T85" fmla="*/ 37 h 143"/>
              <a:gd name="T86" fmla="*/ 57 w 183"/>
              <a:gd name="T87" fmla="*/ 32 h 143"/>
              <a:gd name="T88" fmla="*/ 75 w 183"/>
              <a:gd name="T89" fmla="*/ 50 h 143"/>
              <a:gd name="T90" fmla="*/ 45 w 183"/>
              <a:gd name="T91" fmla="*/ 62 h 143"/>
              <a:gd name="T92" fmla="*/ 45 w 183"/>
              <a:gd name="T93" fmla="*/ 37 h 143"/>
              <a:gd name="T94" fmla="*/ 33 w 183"/>
              <a:gd name="T95" fmla="*/ 90 h 143"/>
              <a:gd name="T96" fmla="*/ 37 w 183"/>
              <a:gd name="T97" fmla="*/ 80 h 143"/>
              <a:gd name="T98" fmla="*/ 68 w 183"/>
              <a:gd name="T99" fmla="*/ 76 h 143"/>
              <a:gd name="T100" fmla="*/ 78 w 183"/>
              <a:gd name="T101" fmla="*/ 80 h 143"/>
              <a:gd name="T102" fmla="*/ 82 w 183"/>
              <a:gd name="T103" fmla="*/ 90 h 143"/>
              <a:gd name="T104" fmla="*/ 33 w 183"/>
              <a:gd name="T105" fmla="*/ 9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" h="143">
                <a:moveTo>
                  <a:pt x="109" y="81"/>
                </a:moveTo>
                <a:cubicBezTo>
                  <a:pt x="153" y="81"/>
                  <a:pt x="153" y="81"/>
                  <a:pt x="153" y="81"/>
                </a:cubicBezTo>
                <a:cubicBezTo>
                  <a:pt x="155" y="81"/>
                  <a:pt x="157" y="79"/>
                  <a:pt x="157" y="77"/>
                </a:cubicBezTo>
                <a:cubicBezTo>
                  <a:pt x="157" y="74"/>
                  <a:pt x="155" y="72"/>
                  <a:pt x="153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7" y="72"/>
                  <a:pt x="105" y="74"/>
                  <a:pt x="105" y="77"/>
                </a:cubicBezTo>
                <a:cubicBezTo>
                  <a:pt x="105" y="79"/>
                  <a:pt x="107" y="81"/>
                  <a:pt x="109" y="81"/>
                </a:cubicBezTo>
                <a:close/>
                <a:moveTo>
                  <a:pt x="109" y="44"/>
                </a:moveTo>
                <a:cubicBezTo>
                  <a:pt x="109" y="44"/>
                  <a:pt x="109" y="44"/>
                  <a:pt x="109" y="44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55" y="44"/>
                  <a:pt x="157" y="42"/>
                  <a:pt x="157" y="39"/>
                </a:cubicBezTo>
                <a:cubicBezTo>
                  <a:pt x="157" y="37"/>
                  <a:pt x="155" y="35"/>
                  <a:pt x="153" y="35"/>
                </a:cubicBezTo>
                <a:cubicBezTo>
                  <a:pt x="109" y="35"/>
                  <a:pt x="109" y="35"/>
                  <a:pt x="109" y="35"/>
                </a:cubicBezTo>
                <a:cubicBezTo>
                  <a:pt x="107" y="35"/>
                  <a:pt x="105" y="37"/>
                  <a:pt x="105" y="39"/>
                </a:cubicBezTo>
                <a:cubicBezTo>
                  <a:pt x="105" y="42"/>
                  <a:pt x="107" y="44"/>
                  <a:pt x="109" y="44"/>
                </a:cubicBezTo>
                <a:close/>
                <a:moveTo>
                  <a:pt x="109" y="62"/>
                </a:moveTo>
                <a:cubicBezTo>
                  <a:pt x="109" y="62"/>
                  <a:pt x="109" y="62"/>
                  <a:pt x="109" y="62"/>
                </a:cubicBezTo>
                <a:cubicBezTo>
                  <a:pt x="153" y="62"/>
                  <a:pt x="153" y="62"/>
                  <a:pt x="153" y="62"/>
                </a:cubicBezTo>
                <a:cubicBezTo>
                  <a:pt x="155" y="62"/>
                  <a:pt x="157" y="60"/>
                  <a:pt x="157" y="58"/>
                </a:cubicBezTo>
                <a:cubicBezTo>
                  <a:pt x="157" y="56"/>
                  <a:pt x="155" y="54"/>
                  <a:pt x="153" y="54"/>
                </a:cubicBezTo>
                <a:cubicBezTo>
                  <a:pt x="109" y="54"/>
                  <a:pt x="109" y="54"/>
                  <a:pt x="109" y="54"/>
                </a:cubicBezTo>
                <a:cubicBezTo>
                  <a:pt x="107" y="54"/>
                  <a:pt x="105" y="56"/>
                  <a:pt x="105" y="58"/>
                </a:cubicBezTo>
                <a:cubicBezTo>
                  <a:pt x="105" y="60"/>
                  <a:pt x="107" y="62"/>
                  <a:pt x="109" y="62"/>
                </a:cubicBezTo>
                <a:close/>
                <a:moveTo>
                  <a:pt x="176" y="0"/>
                </a:moveTo>
                <a:cubicBezTo>
                  <a:pt x="176" y="0"/>
                  <a:pt x="176" y="0"/>
                  <a:pt x="176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3" y="143"/>
                  <a:pt x="7" y="143"/>
                </a:cubicBezTo>
                <a:cubicBezTo>
                  <a:pt x="35" y="143"/>
                  <a:pt x="35" y="143"/>
                  <a:pt x="35" y="143"/>
                </a:cubicBezTo>
                <a:cubicBezTo>
                  <a:pt x="39" y="143"/>
                  <a:pt x="42" y="140"/>
                  <a:pt x="42" y="136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53" y="140"/>
                  <a:pt x="57" y="143"/>
                  <a:pt x="6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26" y="143"/>
                  <a:pt x="129" y="140"/>
                  <a:pt x="129" y="136"/>
                </a:cubicBezTo>
                <a:cubicBezTo>
                  <a:pt x="129" y="125"/>
                  <a:pt x="129" y="125"/>
                  <a:pt x="129" y="125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1" y="140"/>
                  <a:pt x="144" y="143"/>
                  <a:pt x="148" y="143"/>
                </a:cubicBezTo>
                <a:cubicBezTo>
                  <a:pt x="176" y="143"/>
                  <a:pt x="176" y="143"/>
                  <a:pt x="176" y="143"/>
                </a:cubicBezTo>
                <a:cubicBezTo>
                  <a:pt x="180" y="143"/>
                  <a:pt x="183" y="140"/>
                  <a:pt x="183" y="136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3"/>
                  <a:pt x="180" y="0"/>
                  <a:pt x="176" y="0"/>
                </a:cubicBezTo>
                <a:close/>
                <a:moveTo>
                  <a:pt x="169" y="129"/>
                </a:moveTo>
                <a:cubicBezTo>
                  <a:pt x="169" y="129"/>
                  <a:pt x="169" y="129"/>
                  <a:pt x="169" y="129"/>
                </a:cubicBezTo>
                <a:cubicBezTo>
                  <a:pt x="155" y="129"/>
                  <a:pt x="155" y="129"/>
                  <a:pt x="155" y="129"/>
                </a:cubicBezTo>
                <a:cubicBezTo>
                  <a:pt x="155" y="118"/>
                  <a:pt x="155" y="118"/>
                  <a:pt x="155" y="118"/>
                </a:cubicBezTo>
                <a:cubicBezTo>
                  <a:pt x="155" y="114"/>
                  <a:pt x="152" y="111"/>
                  <a:pt x="148" y="111"/>
                </a:cubicBezTo>
                <a:cubicBezTo>
                  <a:pt x="122" y="111"/>
                  <a:pt x="122" y="111"/>
                  <a:pt x="122" y="111"/>
                </a:cubicBezTo>
                <a:cubicBezTo>
                  <a:pt x="118" y="111"/>
                  <a:pt x="115" y="114"/>
                  <a:pt x="115" y="118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68" y="129"/>
                  <a:pt x="68" y="129"/>
                  <a:pt x="68" y="129"/>
                </a:cubicBezTo>
                <a:cubicBezTo>
                  <a:pt x="68" y="118"/>
                  <a:pt x="68" y="118"/>
                  <a:pt x="68" y="118"/>
                </a:cubicBezTo>
                <a:cubicBezTo>
                  <a:pt x="68" y="114"/>
                  <a:pt x="64" y="111"/>
                  <a:pt x="61" y="111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31" y="111"/>
                  <a:pt x="28" y="114"/>
                  <a:pt x="28" y="118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14" y="129"/>
                  <a:pt x="14" y="129"/>
                  <a:pt x="14" y="129"/>
                </a:cubicBezTo>
                <a:cubicBezTo>
                  <a:pt x="14" y="14"/>
                  <a:pt x="14" y="14"/>
                  <a:pt x="14" y="14"/>
                </a:cubicBezTo>
                <a:cubicBezTo>
                  <a:pt x="169" y="14"/>
                  <a:pt x="169" y="14"/>
                  <a:pt x="169" y="14"/>
                </a:cubicBezTo>
                <a:cubicBezTo>
                  <a:pt x="169" y="129"/>
                  <a:pt x="169" y="129"/>
                  <a:pt x="169" y="129"/>
                </a:cubicBezTo>
                <a:close/>
                <a:moveTo>
                  <a:pt x="28" y="101"/>
                </a:moveTo>
                <a:cubicBezTo>
                  <a:pt x="28" y="101"/>
                  <a:pt x="28" y="101"/>
                  <a:pt x="28" y="101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88" y="101"/>
                  <a:pt x="90" y="99"/>
                  <a:pt x="90" y="96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87"/>
                  <a:pt x="90" y="84"/>
                  <a:pt x="89" y="81"/>
                </a:cubicBezTo>
                <a:cubicBezTo>
                  <a:pt x="88" y="79"/>
                  <a:pt x="86" y="76"/>
                  <a:pt x="84" y="74"/>
                </a:cubicBezTo>
                <a:cubicBezTo>
                  <a:pt x="82" y="72"/>
                  <a:pt x="79" y="70"/>
                  <a:pt x="76" y="69"/>
                </a:cubicBezTo>
                <a:cubicBezTo>
                  <a:pt x="75" y="69"/>
                  <a:pt x="75" y="69"/>
                  <a:pt x="75" y="69"/>
                </a:cubicBezTo>
                <a:cubicBezTo>
                  <a:pt x="76" y="68"/>
                  <a:pt x="76" y="68"/>
                  <a:pt x="76" y="68"/>
                </a:cubicBezTo>
                <a:cubicBezTo>
                  <a:pt x="81" y="63"/>
                  <a:pt x="84" y="57"/>
                  <a:pt x="84" y="50"/>
                </a:cubicBezTo>
                <a:cubicBezTo>
                  <a:pt x="84" y="42"/>
                  <a:pt x="81" y="36"/>
                  <a:pt x="76" y="31"/>
                </a:cubicBezTo>
                <a:cubicBezTo>
                  <a:pt x="71" y="26"/>
                  <a:pt x="65" y="23"/>
                  <a:pt x="57" y="23"/>
                </a:cubicBezTo>
                <a:cubicBezTo>
                  <a:pt x="50" y="23"/>
                  <a:pt x="43" y="26"/>
                  <a:pt x="39" y="31"/>
                </a:cubicBezTo>
                <a:cubicBezTo>
                  <a:pt x="34" y="36"/>
                  <a:pt x="31" y="42"/>
                  <a:pt x="31" y="50"/>
                </a:cubicBezTo>
                <a:cubicBezTo>
                  <a:pt x="31" y="57"/>
                  <a:pt x="34" y="63"/>
                  <a:pt x="39" y="68"/>
                </a:cubicBezTo>
                <a:cubicBezTo>
                  <a:pt x="39" y="69"/>
                  <a:pt x="39" y="69"/>
                  <a:pt x="39" y="69"/>
                </a:cubicBezTo>
                <a:cubicBezTo>
                  <a:pt x="36" y="70"/>
                  <a:pt x="33" y="72"/>
                  <a:pt x="31" y="74"/>
                </a:cubicBezTo>
                <a:cubicBezTo>
                  <a:pt x="29" y="76"/>
                  <a:pt x="27" y="79"/>
                  <a:pt x="26" y="81"/>
                </a:cubicBezTo>
                <a:cubicBezTo>
                  <a:pt x="25" y="84"/>
                  <a:pt x="24" y="87"/>
                  <a:pt x="24" y="90"/>
                </a:cubicBezTo>
                <a:cubicBezTo>
                  <a:pt x="24" y="96"/>
                  <a:pt x="24" y="96"/>
                  <a:pt x="24" y="96"/>
                </a:cubicBezTo>
                <a:cubicBezTo>
                  <a:pt x="24" y="99"/>
                  <a:pt x="26" y="101"/>
                  <a:pt x="28" y="101"/>
                </a:cubicBezTo>
                <a:close/>
                <a:moveTo>
                  <a:pt x="45" y="37"/>
                </a:moveTo>
                <a:cubicBezTo>
                  <a:pt x="45" y="37"/>
                  <a:pt x="45" y="37"/>
                  <a:pt x="45" y="37"/>
                </a:cubicBezTo>
                <a:cubicBezTo>
                  <a:pt x="48" y="34"/>
                  <a:pt x="52" y="32"/>
                  <a:pt x="57" y="32"/>
                </a:cubicBezTo>
                <a:cubicBezTo>
                  <a:pt x="62" y="32"/>
                  <a:pt x="67" y="34"/>
                  <a:pt x="70" y="37"/>
                </a:cubicBezTo>
                <a:cubicBezTo>
                  <a:pt x="73" y="40"/>
                  <a:pt x="75" y="45"/>
                  <a:pt x="75" y="50"/>
                </a:cubicBezTo>
                <a:cubicBezTo>
                  <a:pt x="75" y="54"/>
                  <a:pt x="73" y="59"/>
                  <a:pt x="70" y="62"/>
                </a:cubicBezTo>
                <a:cubicBezTo>
                  <a:pt x="63" y="69"/>
                  <a:pt x="52" y="69"/>
                  <a:pt x="45" y="62"/>
                </a:cubicBezTo>
                <a:cubicBezTo>
                  <a:pt x="41" y="59"/>
                  <a:pt x="39" y="54"/>
                  <a:pt x="39" y="50"/>
                </a:cubicBezTo>
                <a:cubicBezTo>
                  <a:pt x="39" y="45"/>
                  <a:pt x="41" y="40"/>
                  <a:pt x="45" y="37"/>
                </a:cubicBezTo>
                <a:close/>
                <a:moveTo>
                  <a:pt x="33" y="90"/>
                </a:moveTo>
                <a:cubicBezTo>
                  <a:pt x="33" y="90"/>
                  <a:pt x="33" y="90"/>
                  <a:pt x="33" y="90"/>
                </a:cubicBezTo>
                <a:cubicBezTo>
                  <a:pt x="33" y="88"/>
                  <a:pt x="33" y="86"/>
                  <a:pt x="34" y="85"/>
                </a:cubicBezTo>
                <a:cubicBezTo>
                  <a:pt x="34" y="83"/>
                  <a:pt x="36" y="81"/>
                  <a:pt x="37" y="80"/>
                </a:cubicBezTo>
                <a:cubicBezTo>
                  <a:pt x="39" y="78"/>
                  <a:pt x="43" y="76"/>
                  <a:pt x="47" y="76"/>
                </a:cubicBezTo>
                <a:cubicBezTo>
                  <a:pt x="68" y="76"/>
                  <a:pt x="68" y="76"/>
                  <a:pt x="68" y="76"/>
                </a:cubicBezTo>
                <a:cubicBezTo>
                  <a:pt x="70" y="76"/>
                  <a:pt x="71" y="76"/>
                  <a:pt x="73" y="77"/>
                </a:cubicBezTo>
                <a:cubicBezTo>
                  <a:pt x="75" y="78"/>
                  <a:pt x="76" y="79"/>
                  <a:pt x="78" y="80"/>
                </a:cubicBezTo>
                <a:cubicBezTo>
                  <a:pt x="79" y="81"/>
                  <a:pt x="80" y="83"/>
                  <a:pt x="81" y="85"/>
                </a:cubicBezTo>
                <a:cubicBezTo>
                  <a:pt x="81" y="86"/>
                  <a:pt x="82" y="88"/>
                  <a:pt x="82" y="90"/>
                </a:cubicBezTo>
                <a:cubicBezTo>
                  <a:pt x="82" y="92"/>
                  <a:pt x="82" y="92"/>
                  <a:pt x="82" y="92"/>
                </a:cubicBezTo>
                <a:cubicBezTo>
                  <a:pt x="33" y="92"/>
                  <a:pt x="33" y="92"/>
                  <a:pt x="33" y="92"/>
                </a:cubicBezTo>
                <a:cubicBezTo>
                  <a:pt x="33" y="90"/>
                  <a:pt x="33" y="90"/>
                  <a:pt x="33" y="9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0" name="Freeform 64"/>
          <p:cNvSpPr>
            <a:spLocks noEditPoints="1"/>
          </p:cNvSpPr>
          <p:nvPr/>
        </p:nvSpPr>
        <p:spPr bwMode="auto">
          <a:xfrm>
            <a:off x="2946386" y="3174189"/>
            <a:ext cx="164188" cy="162963"/>
          </a:xfrm>
          <a:custGeom>
            <a:avLst/>
            <a:gdLst>
              <a:gd name="T0" fmla="*/ 128 w 179"/>
              <a:gd name="T1" fmla="*/ 97 h 178"/>
              <a:gd name="T2" fmla="*/ 134 w 179"/>
              <a:gd name="T3" fmla="*/ 82 h 178"/>
              <a:gd name="T4" fmla="*/ 128 w 179"/>
              <a:gd name="T5" fmla="*/ 68 h 178"/>
              <a:gd name="T6" fmla="*/ 114 w 179"/>
              <a:gd name="T7" fmla="*/ 62 h 178"/>
              <a:gd name="T8" fmla="*/ 94 w 179"/>
              <a:gd name="T9" fmla="*/ 82 h 178"/>
              <a:gd name="T10" fmla="*/ 114 w 179"/>
              <a:gd name="T11" fmla="*/ 103 h 178"/>
              <a:gd name="T12" fmla="*/ 105 w 179"/>
              <a:gd name="T13" fmla="*/ 74 h 178"/>
              <a:gd name="T14" fmla="*/ 122 w 179"/>
              <a:gd name="T15" fmla="*/ 74 h 178"/>
              <a:gd name="T16" fmla="*/ 126 w 179"/>
              <a:gd name="T17" fmla="*/ 82 h 178"/>
              <a:gd name="T18" fmla="*/ 122 w 179"/>
              <a:gd name="T19" fmla="*/ 91 h 178"/>
              <a:gd name="T20" fmla="*/ 105 w 179"/>
              <a:gd name="T21" fmla="*/ 91 h 178"/>
              <a:gd name="T22" fmla="*/ 105 w 179"/>
              <a:gd name="T23" fmla="*/ 74 h 178"/>
              <a:gd name="T24" fmla="*/ 172 w 179"/>
              <a:gd name="T25" fmla="*/ 0 h 178"/>
              <a:gd name="T26" fmla="*/ 0 w 179"/>
              <a:gd name="T27" fmla="*/ 7 h 178"/>
              <a:gd name="T28" fmla="*/ 7 w 179"/>
              <a:gd name="T29" fmla="*/ 164 h 178"/>
              <a:gd name="T30" fmla="*/ 20 w 179"/>
              <a:gd name="T31" fmla="*/ 171 h 178"/>
              <a:gd name="T32" fmla="*/ 34 w 179"/>
              <a:gd name="T33" fmla="*/ 171 h 178"/>
              <a:gd name="T34" fmla="*/ 144 w 179"/>
              <a:gd name="T35" fmla="*/ 164 h 178"/>
              <a:gd name="T36" fmla="*/ 151 w 179"/>
              <a:gd name="T37" fmla="*/ 178 h 178"/>
              <a:gd name="T38" fmla="*/ 158 w 179"/>
              <a:gd name="T39" fmla="*/ 164 h 178"/>
              <a:gd name="T40" fmla="*/ 179 w 179"/>
              <a:gd name="T41" fmla="*/ 157 h 178"/>
              <a:gd name="T42" fmla="*/ 172 w 179"/>
              <a:gd name="T43" fmla="*/ 0 h 178"/>
              <a:gd name="T44" fmla="*/ 165 w 179"/>
              <a:gd name="T45" fmla="*/ 150 h 178"/>
              <a:gd name="T46" fmla="*/ 14 w 179"/>
              <a:gd name="T47" fmla="*/ 14 h 178"/>
              <a:gd name="T48" fmla="*/ 165 w 179"/>
              <a:gd name="T49" fmla="*/ 150 h 178"/>
              <a:gd name="T50" fmla="*/ 114 w 179"/>
              <a:gd name="T51" fmla="*/ 117 h 178"/>
              <a:gd name="T52" fmla="*/ 148 w 179"/>
              <a:gd name="T53" fmla="*/ 82 h 178"/>
              <a:gd name="T54" fmla="*/ 114 w 179"/>
              <a:gd name="T55" fmla="*/ 48 h 178"/>
              <a:gd name="T56" fmla="*/ 89 w 179"/>
              <a:gd name="T57" fmla="*/ 58 h 178"/>
              <a:gd name="T58" fmla="*/ 89 w 179"/>
              <a:gd name="T59" fmla="*/ 107 h 178"/>
              <a:gd name="T60" fmla="*/ 95 w 179"/>
              <a:gd name="T61" fmla="*/ 64 h 178"/>
              <a:gd name="T62" fmla="*/ 95 w 179"/>
              <a:gd name="T63" fmla="*/ 64 h 178"/>
              <a:gd name="T64" fmla="*/ 132 w 179"/>
              <a:gd name="T65" fmla="*/ 64 h 178"/>
              <a:gd name="T66" fmla="*/ 132 w 179"/>
              <a:gd name="T67" fmla="*/ 101 h 178"/>
              <a:gd name="T68" fmla="*/ 95 w 179"/>
              <a:gd name="T69" fmla="*/ 101 h 178"/>
              <a:gd name="T70" fmla="*/ 95 w 179"/>
              <a:gd name="T71" fmla="*/ 64 h 178"/>
              <a:gd name="T72" fmla="*/ 32 w 179"/>
              <a:gd name="T73" fmla="*/ 117 h 178"/>
              <a:gd name="T74" fmla="*/ 28 w 179"/>
              <a:gd name="T75" fmla="*/ 127 h 178"/>
              <a:gd name="T76" fmla="*/ 41 w 179"/>
              <a:gd name="T77" fmla="*/ 140 h 178"/>
              <a:gd name="T78" fmla="*/ 50 w 179"/>
              <a:gd name="T79" fmla="*/ 136 h 178"/>
              <a:gd name="T80" fmla="*/ 50 w 179"/>
              <a:gd name="T81" fmla="*/ 118 h 178"/>
              <a:gd name="T82" fmla="*/ 45 w 179"/>
              <a:gd name="T83" fmla="*/ 47 h 178"/>
              <a:gd name="T84" fmla="*/ 54 w 179"/>
              <a:gd name="T85" fmla="*/ 35 h 178"/>
              <a:gd name="T86" fmla="*/ 41 w 179"/>
              <a:gd name="T87" fmla="*/ 22 h 178"/>
              <a:gd name="T88" fmla="*/ 28 w 179"/>
              <a:gd name="T89" fmla="*/ 35 h 178"/>
              <a:gd name="T90" fmla="*/ 37 w 179"/>
              <a:gd name="T91" fmla="*/ 47 h 178"/>
              <a:gd name="T92" fmla="*/ 32 w 179"/>
              <a:gd name="T93" fmla="*/ 117 h 178"/>
              <a:gd name="T94" fmla="*/ 36 w 179"/>
              <a:gd name="T95" fmla="*/ 35 h 178"/>
              <a:gd name="T96" fmla="*/ 41 w 179"/>
              <a:gd name="T97" fmla="*/ 30 h 178"/>
              <a:gd name="T98" fmla="*/ 45 w 179"/>
              <a:gd name="T99" fmla="*/ 35 h 178"/>
              <a:gd name="T100" fmla="*/ 44 w 179"/>
              <a:gd name="T101" fmla="*/ 38 h 178"/>
              <a:gd name="T102" fmla="*/ 37 w 179"/>
              <a:gd name="T103" fmla="*/ 38 h 178"/>
              <a:gd name="T104" fmla="*/ 36 w 179"/>
              <a:gd name="T105" fmla="*/ 35 h 178"/>
              <a:gd name="T106" fmla="*/ 37 w 179"/>
              <a:gd name="T107" fmla="*/ 124 h 178"/>
              <a:gd name="T108" fmla="*/ 41 w 179"/>
              <a:gd name="T109" fmla="*/ 122 h 178"/>
              <a:gd name="T110" fmla="*/ 44 w 179"/>
              <a:gd name="T111" fmla="*/ 124 h 178"/>
              <a:gd name="T112" fmla="*/ 45 w 179"/>
              <a:gd name="T113" fmla="*/ 127 h 178"/>
              <a:gd name="T114" fmla="*/ 44 w 179"/>
              <a:gd name="T115" fmla="*/ 131 h 178"/>
              <a:gd name="T116" fmla="*/ 37 w 179"/>
              <a:gd name="T117" fmla="*/ 130 h 178"/>
              <a:gd name="T118" fmla="*/ 37 w 179"/>
              <a:gd name="T119" fmla="*/ 124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9" h="178">
                <a:moveTo>
                  <a:pt x="114" y="103"/>
                </a:moveTo>
                <a:cubicBezTo>
                  <a:pt x="119" y="103"/>
                  <a:pt x="124" y="100"/>
                  <a:pt x="128" y="97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32" y="93"/>
                  <a:pt x="134" y="88"/>
                  <a:pt x="134" y="82"/>
                </a:cubicBezTo>
                <a:cubicBezTo>
                  <a:pt x="134" y="77"/>
                  <a:pt x="132" y="72"/>
                  <a:pt x="128" y="68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4" y="64"/>
                  <a:pt x="119" y="62"/>
                  <a:pt x="114" y="62"/>
                </a:cubicBezTo>
                <a:cubicBezTo>
                  <a:pt x="108" y="62"/>
                  <a:pt x="103" y="64"/>
                  <a:pt x="99" y="68"/>
                </a:cubicBezTo>
                <a:cubicBezTo>
                  <a:pt x="96" y="72"/>
                  <a:pt x="94" y="77"/>
                  <a:pt x="94" y="82"/>
                </a:cubicBezTo>
                <a:cubicBezTo>
                  <a:pt x="94" y="88"/>
                  <a:pt x="96" y="93"/>
                  <a:pt x="99" y="97"/>
                </a:cubicBezTo>
                <a:cubicBezTo>
                  <a:pt x="103" y="100"/>
                  <a:pt x="108" y="103"/>
                  <a:pt x="114" y="103"/>
                </a:cubicBezTo>
                <a:close/>
                <a:moveTo>
                  <a:pt x="105" y="74"/>
                </a:moveTo>
                <a:cubicBezTo>
                  <a:pt x="105" y="74"/>
                  <a:pt x="105" y="74"/>
                  <a:pt x="105" y="74"/>
                </a:cubicBezTo>
                <a:cubicBezTo>
                  <a:pt x="108" y="72"/>
                  <a:pt x="110" y="71"/>
                  <a:pt x="114" y="71"/>
                </a:cubicBezTo>
                <a:cubicBezTo>
                  <a:pt x="117" y="71"/>
                  <a:pt x="120" y="72"/>
                  <a:pt x="122" y="74"/>
                </a:cubicBezTo>
                <a:cubicBezTo>
                  <a:pt x="122" y="74"/>
                  <a:pt x="122" y="74"/>
                  <a:pt x="122" y="74"/>
                </a:cubicBezTo>
                <a:cubicBezTo>
                  <a:pt x="124" y="76"/>
                  <a:pt x="126" y="79"/>
                  <a:pt x="126" y="82"/>
                </a:cubicBezTo>
                <a:cubicBezTo>
                  <a:pt x="126" y="86"/>
                  <a:pt x="124" y="89"/>
                  <a:pt x="122" y="91"/>
                </a:cubicBezTo>
                <a:cubicBezTo>
                  <a:pt x="122" y="91"/>
                  <a:pt x="122" y="91"/>
                  <a:pt x="122" y="91"/>
                </a:cubicBezTo>
                <a:cubicBezTo>
                  <a:pt x="120" y="93"/>
                  <a:pt x="117" y="94"/>
                  <a:pt x="114" y="94"/>
                </a:cubicBezTo>
                <a:cubicBezTo>
                  <a:pt x="110" y="94"/>
                  <a:pt x="108" y="93"/>
                  <a:pt x="105" y="91"/>
                </a:cubicBezTo>
                <a:cubicBezTo>
                  <a:pt x="103" y="89"/>
                  <a:pt x="102" y="86"/>
                  <a:pt x="102" y="82"/>
                </a:cubicBezTo>
                <a:cubicBezTo>
                  <a:pt x="102" y="79"/>
                  <a:pt x="103" y="76"/>
                  <a:pt x="105" y="74"/>
                </a:cubicBezTo>
                <a:close/>
                <a:moveTo>
                  <a:pt x="172" y="0"/>
                </a:moveTo>
                <a:cubicBezTo>
                  <a:pt x="172" y="0"/>
                  <a:pt x="172" y="0"/>
                  <a:pt x="17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61"/>
                  <a:pt x="3" y="164"/>
                  <a:pt x="7" y="164"/>
                </a:cubicBezTo>
                <a:cubicBezTo>
                  <a:pt x="20" y="164"/>
                  <a:pt x="20" y="164"/>
                  <a:pt x="20" y="164"/>
                </a:cubicBezTo>
                <a:cubicBezTo>
                  <a:pt x="20" y="171"/>
                  <a:pt x="20" y="171"/>
                  <a:pt x="20" y="171"/>
                </a:cubicBezTo>
                <a:cubicBezTo>
                  <a:pt x="20" y="175"/>
                  <a:pt x="23" y="178"/>
                  <a:pt x="27" y="178"/>
                </a:cubicBezTo>
                <a:cubicBezTo>
                  <a:pt x="31" y="178"/>
                  <a:pt x="34" y="175"/>
                  <a:pt x="34" y="171"/>
                </a:cubicBezTo>
                <a:cubicBezTo>
                  <a:pt x="34" y="164"/>
                  <a:pt x="34" y="164"/>
                  <a:pt x="34" y="164"/>
                </a:cubicBezTo>
                <a:cubicBezTo>
                  <a:pt x="144" y="164"/>
                  <a:pt x="144" y="164"/>
                  <a:pt x="144" y="164"/>
                </a:cubicBezTo>
                <a:cubicBezTo>
                  <a:pt x="144" y="171"/>
                  <a:pt x="144" y="171"/>
                  <a:pt x="144" y="171"/>
                </a:cubicBezTo>
                <a:cubicBezTo>
                  <a:pt x="144" y="175"/>
                  <a:pt x="147" y="178"/>
                  <a:pt x="151" y="178"/>
                </a:cubicBezTo>
                <a:cubicBezTo>
                  <a:pt x="155" y="178"/>
                  <a:pt x="158" y="175"/>
                  <a:pt x="158" y="171"/>
                </a:cubicBezTo>
                <a:cubicBezTo>
                  <a:pt x="158" y="164"/>
                  <a:pt x="158" y="164"/>
                  <a:pt x="158" y="164"/>
                </a:cubicBezTo>
                <a:cubicBezTo>
                  <a:pt x="172" y="164"/>
                  <a:pt x="172" y="164"/>
                  <a:pt x="172" y="164"/>
                </a:cubicBezTo>
                <a:cubicBezTo>
                  <a:pt x="176" y="164"/>
                  <a:pt x="179" y="161"/>
                  <a:pt x="179" y="157"/>
                </a:cubicBezTo>
                <a:cubicBezTo>
                  <a:pt x="179" y="7"/>
                  <a:pt x="179" y="7"/>
                  <a:pt x="179" y="7"/>
                </a:cubicBezTo>
                <a:cubicBezTo>
                  <a:pt x="179" y="3"/>
                  <a:pt x="176" y="0"/>
                  <a:pt x="172" y="0"/>
                </a:cubicBezTo>
                <a:close/>
                <a:moveTo>
                  <a:pt x="165" y="150"/>
                </a:moveTo>
                <a:cubicBezTo>
                  <a:pt x="165" y="150"/>
                  <a:pt x="165" y="150"/>
                  <a:pt x="165" y="150"/>
                </a:cubicBezTo>
                <a:cubicBezTo>
                  <a:pt x="14" y="150"/>
                  <a:pt x="14" y="150"/>
                  <a:pt x="14" y="150"/>
                </a:cubicBezTo>
                <a:cubicBezTo>
                  <a:pt x="14" y="14"/>
                  <a:pt x="14" y="14"/>
                  <a:pt x="14" y="14"/>
                </a:cubicBezTo>
                <a:cubicBezTo>
                  <a:pt x="165" y="14"/>
                  <a:pt x="165" y="14"/>
                  <a:pt x="165" y="14"/>
                </a:cubicBezTo>
                <a:cubicBezTo>
                  <a:pt x="165" y="150"/>
                  <a:pt x="165" y="150"/>
                  <a:pt x="165" y="150"/>
                </a:cubicBezTo>
                <a:close/>
                <a:moveTo>
                  <a:pt x="114" y="117"/>
                </a:moveTo>
                <a:cubicBezTo>
                  <a:pt x="114" y="117"/>
                  <a:pt x="114" y="117"/>
                  <a:pt x="114" y="117"/>
                </a:cubicBezTo>
                <a:cubicBezTo>
                  <a:pt x="123" y="117"/>
                  <a:pt x="132" y="113"/>
                  <a:pt x="138" y="107"/>
                </a:cubicBezTo>
                <a:cubicBezTo>
                  <a:pt x="145" y="101"/>
                  <a:pt x="148" y="92"/>
                  <a:pt x="148" y="82"/>
                </a:cubicBezTo>
                <a:cubicBezTo>
                  <a:pt x="148" y="73"/>
                  <a:pt x="145" y="64"/>
                  <a:pt x="138" y="58"/>
                </a:cubicBezTo>
                <a:cubicBezTo>
                  <a:pt x="132" y="52"/>
                  <a:pt x="123" y="48"/>
                  <a:pt x="114" y="48"/>
                </a:cubicBezTo>
                <a:cubicBezTo>
                  <a:pt x="104" y="48"/>
                  <a:pt x="96" y="51"/>
                  <a:pt x="89" y="58"/>
                </a:cubicBezTo>
                <a:cubicBezTo>
                  <a:pt x="89" y="58"/>
                  <a:pt x="89" y="58"/>
                  <a:pt x="89" y="58"/>
                </a:cubicBezTo>
                <a:cubicBezTo>
                  <a:pt x="83" y="64"/>
                  <a:pt x="79" y="73"/>
                  <a:pt x="79" y="82"/>
                </a:cubicBezTo>
                <a:cubicBezTo>
                  <a:pt x="79" y="92"/>
                  <a:pt x="83" y="101"/>
                  <a:pt x="89" y="107"/>
                </a:cubicBezTo>
                <a:cubicBezTo>
                  <a:pt x="96" y="113"/>
                  <a:pt x="104" y="117"/>
                  <a:pt x="114" y="117"/>
                </a:cubicBezTo>
                <a:close/>
                <a:moveTo>
                  <a:pt x="95" y="64"/>
                </a:move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100" y="59"/>
                  <a:pt x="107" y="56"/>
                  <a:pt x="114" y="56"/>
                </a:cubicBezTo>
                <a:cubicBezTo>
                  <a:pt x="121" y="56"/>
                  <a:pt x="128" y="59"/>
                  <a:pt x="132" y="64"/>
                </a:cubicBezTo>
                <a:cubicBezTo>
                  <a:pt x="137" y="69"/>
                  <a:pt x="140" y="75"/>
                  <a:pt x="140" y="82"/>
                </a:cubicBezTo>
                <a:cubicBezTo>
                  <a:pt x="140" y="90"/>
                  <a:pt x="137" y="96"/>
                  <a:pt x="132" y="101"/>
                </a:cubicBezTo>
                <a:cubicBezTo>
                  <a:pt x="128" y="106"/>
                  <a:pt x="121" y="109"/>
                  <a:pt x="114" y="109"/>
                </a:cubicBezTo>
                <a:cubicBezTo>
                  <a:pt x="106" y="109"/>
                  <a:pt x="100" y="106"/>
                  <a:pt x="95" y="101"/>
                </a:cubicBezTo>
                <a:cubicBezTo>
                  <a:pt x="90" y="96"/>
                  <a:pt x="87" y="90"/>
                  <a:pt x="87" y="82"/>
                </a:cubicBezTo>
                <a:cubicBezTo>
                  <a:pt x="87" y="75"/>
                  <a:pt x="90" y="69"/>
                  <a:pt x="95" y="64"/>
                </a:cubicBezTo>
                <a:close/>
                <a:moveTo>
                  <a:pt x="32" y="117"/>
                </a:moveTo>
                <a:cubicBezTo>
                  <a:pt x="32" y="117"/>
                  <a:pt x="32" y="117"/>
                  <a:pt x="32" y="117"/>
                </a:cubicBezTo>
                <a:cubicBezTo>
                  <a:pt x="31" y="118"/>
                  <a:pt x="31" y="118"/>
                  <a:pt x="31" y="118"/>
                </a:cubicBezTo>
                <a:cubicBezTo>
                  <a:pt x="29" y="120"/>
                  <a:pt x="28" y="123"/>
                  <a:pt x="28" y="127"/>
                </a:cubicBezTo>
                <a:cubicBezTo>
                  <a:pt x="28" y="131"/>
                  <a:pt x="29" y="134"/>
                  <a:pt x="31" y="136"/>
                </a:cubicBezTo>
                <a:cubicBezTo>
                  <a:pt x="34" y="139"/>
                  <a:pt x="37" y="140"/>
                  <a:pt x="41" y="140"/>
                </a:cubicBezTo>
                <a:cubicBezTo>
                  <a:pt x="44" y="140"/>
                  <a:pt x="47" y="139"/>
                  <a:pt x="50" y="137"/>
                </a:cubicBezTo>
                <a:cubicBezTo>
                  <a:pt x="50" y="136"/>
                  <a:pt x="50" y="136"/>
                  <a:pt x="50" y="136"/>
                </a:cubicBezTo>
                <a:cubicBezTo>
                  <a:pt x="53" y="134"/>
                  <a:pt x="54" y="131"/>
                  <a:pt x="54" y="127"/>
                </a:cubicBezTo>
                <a:cubicBezTo>
                  <a:pt x="54" y="123"/>
                  <a:pt x="53" y="120"/>
                  <a:pt x="50" y="118"/>
                </a:cubicBezTo>
                <a:cubicBezTo>
                  <a:pt x="49" y="116"/>
                  <a:pt x="47" y="115"/>
                  <a:pt x="45" y="115"/>
                </a:cubicBezTo>
                <a:cubicBezTo>
                  <a:pt x="45" y="47"/>
                  <a:pt x="45" y="47"/>
                  <a:pt x="45" y="47"/>
                </a:cubicBezTo>
                <a:cubicBezTo>
                  <a:pt x="47" y="47"/>
                  <a:pt x="49" y="46"/>
                  <a:pt x="50" y="44"/>
                </a:cubicBezTo>
                <a:cubicBezTo>
                  <a:pt x="53" y="42"/>
                  <a:pt x="54" y="39"/>
                  <a:pt x="54" y="35"/>
                </a:cubicBezTo>
                <a:cubicBezTo>
                  <a:pt x="54" y="31"/>
                  <a:pt x="53" y="28"/>
                  <a:pt x="50" y="26"/>
                </a:cubicBezTo>
                <a:cubicBezTo>
                  <a:pt x="48" y="23"/>
                  <a:pt x="44" y="22"/>
                  <a:pt x="41" y="22"/>
                </a:cubicBezTo>
                <a:cubicBezTo>
                  <a:pt x="37" y="22"/>
                  <a:pt x="34" y="23"/>
                  <a:pt x="31" y="26"/>
                </a:cubicBezTo>
                <a:cubicBezTo>
                  <a:pt x="29" y="28"/>
                  <a:pt x="28" y="31"/>
                  <a:pt x="28" y="35"/>
                </a:cubicBezTo>
                <a:cubicBezTo>
                  <a:pt x="28" y="39"/>
                  <a:pt x="29" y="42"/>
                  <a:pt x="31" y="44"/>
                </a:cubicBezTo>
                <a:cubicBezTo>
                  <a:pt x="33" y="46"/>
                  <a:pt x="35" y="47"/>
                  <a:pt x="37" y="47"/>
                </a:cubicBezTo>
                <a:cubicBezTo>
                  <a:pt x="37" y="115"/>
                  <a:pt x="37" y="115"/>
                  <a:pt x="37" y="115"/>
                </a:cubicBezTo>
                <a:cubicBezTo>
                  <a:pt x="35" y="115"/>
                  <a:pt x="33" y="116"/>
                  <a:pt x="32" y="117"/>
                </a:cubicBezTo>
                <a:close/>
                <a:moveTo>
                  <a:pt x="36" y="35"/>
                </a:moveTo>
                <a:cubicBezTo>
                  <a:pt x="36" y="35"/>
                  <a:pt x="36" y="35"/>
                  <a:pt x="36" y="35"/>
                </a:cubicBezTo>
                <a:cubicBezTo>
                  <a:pt x="36" y="34"/>
                  <a:pt x="37" y="32"/>
                  <a:pt x="37" y="32"/>
                </a:cubicBezTo>
                <a:cubicBezTo>
                  <a:pt x="38" y="31"/>
                  <a:pt x="39" y="30"/>
                  <a:pt x="41" y="30"/>
                </a:cubicBezTo>
                <a:cubicBezTo>
                  <a:pt x="42" y="30"/>
                  <a:pt x="43" y="31"/>
                  <a:pt x="44" y="32"/>
                </a:cubicBezTo>
                <a:cubicBezTo>
                  <a:pt x="45" y="32"/>
                  <a:pt x="45" y="34"/>
                  <a:pt x="45" y="35"/>
                </a:cubicBezTo>
                <a:cubicBezTo>
                  <a:pt x="45" y="36"/>
                  <a:pt x="45" y="37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3" y="39"/>
                  <a:pt x="42" y="40"/>
                  <a:pt x="41" y="40"/>
                </a:cubicBezTo>
                <a:cubicBezTo>
                  <a:pt x="39" y="40"/>
                  <a:pt x="38" y="39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37" y="37"/>
                  <a:pt x="36" y="36"/>
                  <a:pt x="36" y="35"/>
                </a:cubicBezTo>
                <a:close/>
                <a:moveTo>
                  <a:pt x="37" y="124"/>
                </a:moveTo>
                <a:cubicBezTo>
                  <a:pt x="37" y="124"/>
                  <a:pt x="37" y="124"/>
                  <a:pt x="37" y="124"/>
                </a:cubicBezTo>
                <a:cubicBezTo>
                  <a:pt x="38" y="123"/>
                  <a:pt x="38" y="123"/>
                  <a:pt x="38" y="123"/>
                </a:cubicBezTo>
                <a:cubicBezTo>
                  <a:pt x="38" y="123"/>
                  <a:pt x="39" y="122"/>
                  <a:pt x="41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42" y="122"/>
                  <a:pt x="43" y="123"/>
                  <a:pt x="44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5" y="125"/>
                  <a:pt x="45" y="126"/>
                  <a:pt x="45" y="127"/>
                </a:cubicBezTo>
                <a:cubicBezTo>
                  <a:pt x="45" y="128"/>
                  <a:pt x="45" y="129"/>
                  <a:pt x="44" y="130"/>
                </a:cubicBezTo>
                <a:cubicBezTo>
                  <a:pt x="44" y="131"/>
                  <a:pt x="44" y="131"/>
                  <a:pt x="44" y="131"/>
                </a:cubicBezTo>
                <a:cubicBezTo>
                  <a:pt x="43" y="131"/>
                  <a:pt x="42" y="132"/>
                  <a:pt x="41" y="132"/>
                </a:cubicBezTo>
                <a:cubicBezTo>
                  <a:pt x="39" y="132"/>
                  <a:pt x="38" y="131"/>
                  <a:pt x="37" y="130"/>
                </a:cubicBezTo>
                <a:cubicBezTo>
                  <a:pt x="37" y="129"/>
                  <a:pt x="36" y="128"/>
                  <a:pt x="36" y="127"/>
                </a:cubicBezTo>
                <a:cubicBezTo>
                  <a:pt x="36" y="126"/>
                  <a:pt x="37" y="125"/>
                  <a:pt x="37" y="1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1" name="Freeform 65"/>
          <p:cNvSpPr>
            <a:spLocks noEditPoints="1"/>
          </p:cNvSpPr>
          <p:nvPr/>
        </p:nvSpPr>
        <p:spPr bwMode="auto">
          <a:xfrm>
            <a:off x="9699870" y="2262098"/>
            <a:ext cx="170316" cy="131107"/>
          </a:xfrm>
          <a:custGeom>
            <a:avLst/>
            <a:gdLst>
              <a:gd name="T0" fmla="*/ 2 w 185"/>
              <a:gd name="T1" fmla="*/ 48 h 144"/>
              <a:gd name="T2" fmla="*/ 28 w 185"/>
              <a:gd name="T3" fmla="*/ 4 h 144"/>
              <a:gd name="T4" fmla="*/ 34 w 185"/>
              <a:gd name="T5" fmla="*/ 0 h 144"/>
              <a:gd name="T6" fmla="*/ 34 w 185"/>
              <a:gd name="T7" fmla="*/ 0 h 144"/>
              <a:gd name="T8" fmla="*/ 151 w 185"/>
              <a:gd name="T9" fmla="*/ 0 h 144"/>
              <a:gd name="T10" fmla="*/ 157 w 185"/>
              <a:gd name="T11" fmla="*/ 4 h 144"/>
              <a:gd name="T12" fmla="*/ 183 w 185"/>
              <a:gd name="T13" fmla="*/ 48 h 144"/>
              <a:gd name="T14" fmla="*/ 182 w 185"/>
              <a:gd name="T15" fmla="*/ 57 h 144"/>
              <a:gd name="T16" fmla="*/ 182 w 185"/>
              <a:gd name="T17" fmla="*/ 57 h 144"/>
              <a:gd name="T18" fmla="*/ 97 w 185"/>
              <a:gd name="T19" fmla="*/ 141 h 144"/>
              <a:gd name="T20" fmla="*/ 87 w 185"/>
              <a:gd name="T21" fmla="*/ 141 h 144"/>
              <a:gd name="T22" fmla="*/ 87 w 185"/>
              <a:gd name="T23" fmla="*/ 141 h 144"/>
              <a:gd name="T24" fmla="*/ 3 w 185"/>
              <a:gd name="T25" fmla="*/ 57 h 144"/>
              <a:gd name="T26" fmla="*/ 2 w 185"/>
              <a:gd name="T27" fmla="*/ 48 h 144"/>
              <a:gd name="T28" fmla="*/ 18 w 185"/>
              <a:gd name="T29" fmla="*/ 47 h 144"/>
              <a:gd name="T30" fmla="*/ 18 w 185"/>
              <a:gd name="T31" fmla="*/ 47 h 144"/>
              <a:gd name="T32" fmla="*/ 54 w 185"/>
              <a:gd name="T33" fmla="*/ 47 h 144"/>
              <a:gd name="T34" fmla="*/ 36 w 185"/>
              <a:gd name="T35" fmla="*/ 18 h 144"/>
              <a:gd name="T36" fmla="*/ 18 w 185"/>
              <a:gd name="T37" fmla="*/ 47 h 144"/>
              <a:gd name="T38" fmla="*/ 149 w 185"/>
              <a:gd name="T39" fmla="*/ 18 h 144"/>
              <a:gd name="T40" fmla="*/ 149 w 185"/>
              <a:gd name="T41" fmla="*/ 18 h 144"/>
              <a:gd name="T42" fmla="*/ 131 w 185"/>
              <a:gd name="T43" fmla="*/ 47 h 144"/>
              <a:gd name="T44" fmla="*/ 166 w 185"/>
              <a:gd name="T45" fmla="*/ 47 h 144"/>
              <a:gd name="T46" fmla="*/ 149 w 185"/>
              <a:gd name="T47" fmla="*/ 18 h 144"/>
              <a:gd name="T48" fmla="*/ 163 w 185"/>
              <a:gd name="T49" fmla="*/ 56 h 144"/>
              <a:gd name="T50" fmla="*/ 163 w 185"/>
              <a:gd name="T51" fmla="*/ 56 h 144"/>
              <a:gd name="T52" fmla="*/ 126 w 185"/>
              <a:gd name="T53" fmla="*/ 56 h 144"/>
              <a:gd name="T54" fmla="*/ 105 w 185"/>
              <a:gd name="T55" fmla="*/ 113 h 144"/>
              <a:gd name="T56" fmla="*/ 163 w 185"/>
              <a:gd name="T57" fmla="*/ 56 h 144"/>
              <a:gd name="T58" fmla="*/ 79 w 185"/>
              <a:gd name="T59" fmla="*/ 113 h 144"/>
              <a:gd name="T60" fmla="*/ 79 w 185"/>
              <a:gd name="T61" fmla="*/ 113 h 144"/>
              <a:gd name="T62" fmla="*/ 58 w 185"/>
              <a:gd name="T63" fmla="*/ 56 h 144"/>
              <a:gd name="T64" fmla="*/ 22 w 185"/>
              <a:gd name="T65" fmla="*/ 56 h 144"/>
              <a:gd name="T66" fmla="*/ 79 w 185"/>
              <a:gd name="T67" fmla="*/ 113 h 144"/>
              <a:gd name="T68" fmla="*/ 141 w 185"/>
              <a:gd name="T69" fmla="*/ 14 h 144"/>
              <a:gd name="T70" fmla="*/ 141 w 185"/>
              <a:gd name="T71" fmla="*/ 14 h 144"/>
              <a:gd name="T72" fmla="*/ 102 w 185"/>
              <a:gd name="T73" fmla="*/ 14 h 144"/>
              <a:gd name="T74" fmla="*/ 123 w 185"/>
              <a:gd name="T75" fmla="*/ 44 h 144"/>
              <a:gd name="T76" fmla="*/ 141 w 185"/>
              <a:gd name="T77" fmla="*/ 14 h 144"/>
              <a:gd name="T78" fmla="*/ 82 w 185"/>
              <a:gd name="T79" fmla="*/ 14 h 144"/>
              <a:gd name="T80" fmla="*/ 82 w 185"/>
              <a:gd name="T81" fmla="*/ 14 h 144"/>
              <a:gd name="T82" fmla="*/ 43 w 185"/>
              <a:gd name="T83" fmla="*/ 14 h 144"/>
              <a:gd name="T84" fmla="*/ 62 w 185"/>
              <a:gd name="T85" fmla="*/ 44 h 144"/>
              <a:gd name="T86" fmla="*/ 82 w 185"/>
              <a:gd name="T87" fmla="*/ 14 h 144"/>
              <a:gd name="T88" fmla="*/ 69 w 185"/>
              <a:gd name="T89" fmla="*/ 47 h 144"/>
              <a:gd name="T90" fmla="*/ 69 w 185"/>
              <a:gd name="T91" fmla="*/ 47 h 144"/>
              <a:gd name="T92" fmla="*/ 115 w 185"/>
              <a:gd name="T93" fmla="*/ 47 h 144"/>
              <a:gd name="T94" fmla="*/ 92 w 185"/>
              <a:gd name="T95" fmla="*/ 15 h 144"/>
              <a:gd name="T96" fmla="*/ 69 w 185"/>
              <a:gd name="T97" fmla="*/ 47 h 144"/>
              <a:gd name="T98" fmla="*/ 117 w 185"/>
              <a:gd name="T99" fmla="*/ 56 h 144"/>
              <a:gd name="T100" fmla="*/ 117 w 185"/>
              <a:gd name="T101" fmla="*/ 56 h 144"/>
              <a:gd name="T102" fmla="*/ 67 w 185"/>
              <a:gd name="T103" fmla="*/ 56 h 144"/>
              <a:gd name="T104" fmla="*/ 92 w 185"/>
              <a:gd name="T105" fmla="*/ 124 h 144"/>
              <a:gd name="T106" fmla="*/ 117 w 185"/>
              <a:gd name="T107" fmla="*/ 5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5" h="144">
                <a:moveTo>
                  <a:pt x="2" y="48"/>
                </a:moveTo>
                <a:cubicBezTo>
                  <a:pt x="28" y="4"/>
                  <a:pt x="28" y="4"/>
                  <a:pt x="28" y="4"/>
                </a:cubicBezTo>
                <a:cubicBezTo>
                  <a:pt x="29" y="2"/>
                  <a:pt x="32" y="0"/>
                  <a:pt x="34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3" y="0"/>
                  <a:pt x="156" y="2"/>
                  <a:pt x="157" y="4"/>
                </a:cubicBezTo>
                <a:cubicBezTo>
                  <a:pt x="183" y="48"/>
                  <a:pt x="183" y="48"/>
                  <a:pt x="183" y="48"/>
                </a:cubicBezTo>
                <a:cubicBezTo>
                  <a:pt x="185" y="51"/>
                  <a:pt x="184" y="54"/>
                  <a:pt x="182" y="57"/>
                </a:cubicBezTo>
                <a:cubicBezTo>
                  <a:pt x="182" y="57"/>
                  <a:pt x="182" y="57"/>
                  <a:pt x="182" y="57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5" y="144"/>
                  <a:pt x="90" y="144"/>
                  <a:pt x="87" y="141"/>
                </a:cubicBezTo>
                <a:cubicBezTo>
                  <a:pt x="87" y="141"/>
                  <a:pt x="87" y="141"/>
                  <a:pt x="87" y="141"/>
                </a:cubicBezTo>
                <a:cubicBezTo>
                  <a:pt x="3" y="57"/>
                  <a:pt x="3" y="57"/>
                  <a:pt x="3" y="57"/>
                </a:cubicBezTo>
                <a:cubicBezTo>
                  <a:pt x="0" y="54"/>
                  <a:pt x="0" y="50"/>
                  <a:pt x="2" y="48"/>
                </a:cubicBezTo>
                <a:close/>
                <a:moveTo>
                  <a:pt x="18" y="47"/>
                </a:moveTo>
                <a:cubicBezTo>
                  <a:pt x="18" y="47"/>
                  <a:pt x="18" y="47"/>
                  <a:pt x="18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36" y="18"/>
                  <a:pt x="36" y="18"/>
                  <a:pt x="36" y="18"/>
                </a:cubicBezTo>
                <a:cubicBezTo>
                  <a:pt x="18" y="47"/>
                  <a:pt x="18" y="47"/>
                  <a:pt x="18" y="47"/>
                </a:cubicBezTo>
                <a:close/>
                <a:moveTo>
                  <a:pt x="149" y="18"/>
                </a:moveTo>
                <a:cubicBezTo>
                  <a:pt x="149" y="18"/>
                  <a:pt x="149" y="18"/>
                  <a:pt x="149" y="18"/>
                </a:cubicBezTo>
                <a:cubicBezTo>
                  <a:pt x="131" y="47"/>
                  <a:pt x="131" y="47"/>
                  <a:pt x="131" y="47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49" y="18"/>
                  <a:pt x="149" y="18"/>
                  <a:pt x="149" y="18"/>
                </a:cubicBezTo>
                <a:close/>
                <a:moveTo>
                  <a:pt x="163" y="56"/>
                </a:moveTo>
                <a:cubicBezTo>
                  <a:pt x="163" y="56"/>
                  <a:pt x="163" y="56"/>
                  <a:pt x="163" y="56"/>
                </a:cubicBezTo>
                <a:cubicBezTo>
                  <a:pt x="126" y="56"/>
                  <a:pt x="126" y="56"/>
                  <a:pt x="126" y="56"/>
                </a:cubicBezTo>
                <a:cubicBezTo>
                  <a:pt x="105" y="113"/>
                  <a:pt x="105" y="113"/>
                  <a:pt x="105" y="113"/>
                </a:cubicBezTo>
                <a:cubicBezTo>
                  <a:pt x="163" y="56"/>
                  <a:pt x="163" y="56"/>
                  <a:pt x="163" y="56"/>
                </a:cubicBezTo>
                <a:close/>
                <a:moveTo>
                  <a:pt x="79" y="113"/>
                </a:moveTo>
                <a:cubicBezTo>
                  <a:pt x="79" y="113"/>
                  <a:pt x="79" y="113"/>
                  <a:pt x="79" y="113"/>
                </a:cubicBezTo>
                <a:cubicBezTo>
                  <a:pt x="58" y="56"/>
                  <a:pt x="58" y="56"/>
                  <a:pt x="58" y="56"/>
                </a:cubicBezTo>
                <a:cubicBezTo>
                  <a:pt x="22" y="56"/>
                  <a:pt x="22" y="56"/>
                  <a:pt x="22" y="56"/>
                </a:cubicBezTo>
                <a:cubicBezTo>
                  <a:pt x="79" y="113"/>
                  <a:pt x="79" y="113"/>
                  <a:pt x="79" y="113"/>
                </a:cubicBezTo>
                <a:close/>
                <a:moveTo>
                  <a:pt x="141" y="14"/>
                </a:moveTo>
                <a:cubicBezTo>
                  <a:pt x="141" y="14"/>
                  <a:pt x="141" y="14"/>
                  <a:pt x="141" y="14"/>
                </a:cubicBezTo>
                <a:cubicBezTo>
                  <a:pt x="102" y="14"/>
                  <a:pt x="102" y="14"/>
                  <a:pt x="102" y="1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41" y="14"/>
                  <a:pt x="141" y="14"/>
                  <a:pt x="141" y="14"/>
                </a:cubicBezTo>
                <a:close/>
                <a:moveTo>
                  <a:pt x="82" y="14"/>
                </a:moveTo>
                <a:cubicBezTo>
                  <a:pt x="82" y="14"/>
                  <a:pt x="82" y="14"/>
                  <a:pt x="82" y="14"/>
                </a:cubicBezTo>
                <a:cubicBezTo>
                  <a:pt x="43" y="14"/>
                  <a:pt x="43" y="14"/>
                  <a:pt x="43" y="14"/>
                </a:cubicBezTo>
                <a:cubicBezTo>
                  <a:pt x="62" y="44"/>
                  <a:pt x="62" y="44"/>
                  <a:pt x="62" y="44"/>
                </a:cubicBezTo>
                <a:cubicBezTo>
                  <a:pt x="82" y="14"/>
                  <a:pt x="82" y="14"/>
                  <a:pt x="82" y="14"/>
                </a:cubicBezTo>
                <a:close/>
                <a:moveTo>
                  <a:pt x="69" y="47"/>
                </a:moveTo>
                <a:cubicBezTo>
                  <a:pt x="69" y="47"/>
                  <a:pt x="69" y="47"/>
                  <a:pt x="69" y="47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92" y="15"/>
                  <a:pt x="92" y="15"/>
                  <a:pt x="92" y="15"/>
                </a:cubicBezTo>
                <a:cubicBezTo>
                  <a:pt x="69" y="47"/>
                  <a:pt x="69" y="47"/>
                  <a:pt x="69" y="47"/>
                </a:cubicBezTo>
                <a:close/>
                <a:moveTo>
                  <a:pt x="117" y="56"/>
                </a:moveTo>
                <a:cubicBezTo>
                  <a:pt x="117" y="56"/>
                  <a:pt x="117" y="56"/>
                  <a:pt x="117" y="56"/>
                </a:cubicBezTo>
                <a:cubicBezTo>
                  <a:pt x="67" y="56"/>
                  <a:pt x="67" y="56"/>
                  <a:pt x="67" y="56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117" y="56"/>
                  <a:pt x="117" y="56"/>
                  <a:pt x="117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87"/>
          <p:cNvGrpSpPr/>
          <p:nvPr/>
        </p:nvGrpSpPr>
        <p:grpSpPr>
          <a:xfrm>
            <a:off x="8486316" y="3146249"/>
            <a:ext cx="2766244" cy="742476"/>
            <a:chOff x="8602428" y="2834195"/>
            <a:chExt cx="2766244" cy="742476"/>
          </a:xfrm>
        </p:grpSpPr>
        <p:sp>
          <p:nvSpPr>
            <p:cNvPr id="89" name="矩形 88"/>
            <p:cNvSpPr/>
            <p:nvPr/>
          </p:nvSpPr>
          <p:spPr>
            <a:xfrm>
              <a:off x="8602428" y="2834195"/>
              <a:ext cx="19417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视频动画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90" name="Rectangle 11"/>
            <p:cNvSpPr/>
            <p:nvPr/>
          </p:nvSpPr>
          <p:spPr>
            <a:xfrm>
              <a:off x="8602428" y="3145784"/>
              <a:ext cx="276624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定位、优势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、文化、应用等一整套品牌表述到设计执行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816669" y="4353203"/>
            <a:ext cx="2766244" cy="742476"/>
            <a:chOff x="8602428" y="4062920"/>
            <a:chExt cx="2766244" cy="742476"/>
          </a:xfrm>
        </p:grpSpPr>
        <p:sp>
          <p:nvSpPr>
            <p:cNvPr id="92" name="矩形 91"/>
            <p:cNvSpPr/>
            <p:nvPr/>
          </p:nvSpPr>
          <p:spPr>
            <a:xfrm>
              <a:off x="8602428" y="4062920"/>
              <a:ext cx="19417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PPT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培训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93" name="Rectangle 11"/>
            <p:cNvSpPr/>
            <p:nvPr/>
          </p:nvSpPr>
          <p:spPr>
            <a:xfrm>
              <a:off x="8602428" y="4374509"/>
              <a:ext cx="276624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定位、优势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、文化、应用等一整套品牌表述到设计执行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4508525" y="1939295"/>
            <a:ext cx="3173030" cy="3170028"/>
            <a:chOff x="4216385" y="2038350"/>
            <a:chExt cx="3759232" cy="3755676"/>
          </a:xfrm>
        </p:grpSpPr>
        <p:sp>
          <p:nvSpPr>
            <p:cNvPr id="30" name="Shape 18583"/>
            <p:cNvSpPr/>
            <p:nvPr/>
          </p:nvSpPr>
          <p:spPr>
            <a:xfrm>
              <a:off x="4216385" y="2781103"/>
              <a:ext cx="1124688" cy="1516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281"/>
                  </a:moveTo>
                  <a:lnTo>
                    <a:pt x="7385" y="0"/>
                  </a:lnTo>
                  <a:cubicBezTo>
                    <a:pt x="2753" y="4501"/>
                    <a:pt x="0" y="10122"/>
                    <a:pt x="0" y="16220"/>
                  </a:cubicBezTo>
                  <a:cubicBezTo>
                    <a:pt x="0" y="18063"/>
                    <a:pt x="251" y="19862"/>
                    <a:pt x="730" y="21600"/>
                  </a:cubicBezTo>
                  <a:lnTo>
                    <a:pt x="18389" y="18712"/>
                  </a:lnTo>
                  <a:cubicBezTo>
                    <a:pt x="18389" y="18712"/>
                    <a:pt x="21600" y="8281"/>
                    <a:pt x="21600" y="8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31" name="Shape 18584"/>
            <p:cNvSpPr/>
            <p:nvPr/>
          </p:nvSpPr>
          <p:spPr>
            <a:xfrm>
              <a:off x="4654419" y="2038350"/>
              <a:ext cx="1408369" cy="126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044"/>
                  </a:moveTo>
                  <a:lnTo>
                    <a:pt x="21495" y="0"/>
                  </a:lnTo>
                  <a:cubicBezTo>
                    <a:pt x="12859" y="208"/>
                    <a:pt x="5160" y="4637"/>
                    <a:pt x="0" y="11506"/>
                  </a:cubicBezTo>
                  <a:lnTo>
                    <a:pt x="11219" y="21600"/>
                  </a:lnTo>
                  <a:cubicBezTo>
                    <a:pt x="11219" y="21600"/>
                    <a:pt x="21600" y="16044"/>
                    <a:pt x="21600" y="1604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32" name="Shape 18585"/>
            <p:cNvSpPr/>
            <p:nvPr/>
          </p:nvSpPr>
          <p:spPr>
            <a:xfrm>
              <a:off x="6127228" y="2038350"/>
              <a:ext cx="1408421" cy="1267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80" y="21600"/>
                  </a:moveTo>
                  <a:lnTo>
                    <a:pt x="21600" y="11505"/>
                  </a:lnTo>
                  <a:cubicBezTo>
                    <a:pt x="16440" y="4637"/>
                    <a:pt x="8741" y="208"/>
                    <a:pt x="106" y="0"/>
                  </a:cubicBezTo>
                  <a:lnTo>
                    <a:pt x="0" y="16044"/>
                  </a:lnTo>
                  <a:cubicBezTo>
                    <a:pt x="0" y="16044"/>
                    <a:pt x="10380" y="21600"/>
                    <a:pt x="10380" y="216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33" name="Shape 18586"/>
            <p:cNvSpPr/>
            <p:nvPr/>
          </p:nvSpPr>
          <p:spPr>
            <a:xfrm>
              <a:off x="6850936" y="2781103"/>
              <a:ext cx="1124681" cy="1516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10" y="18711"/>
                  </a:moveTo>
                  <a:lnTo>
                    <a:pt x="20870" y="21600"/>
                  </a:lnTo>
                  <a:cubicBezTo>
                    <a:pt x="21349" y="19862"/>
                    <a:pt x="21600" y="18063"/>
                    <a:pt x="21600" y="16220"/>
                  </a:cubicBezTo>
                  <a:cubicBezTo>
                    <a:pt x="21600" y="10122"/>
                    <a:pt x="18847" y="4500"/>
                    <a:pt x="14215" y="0"/>
                  </a:cubicBezTo>
                  <a:lnTo>
                    <a:pt x="0" y="8281"/>
                  </a:lnTo>
                  <a:cubicBezTo>
                    <a:pt x="0" y="8281"/>
                    <a:pt x="3210" y="18711"/>
                    <a:pt x="3210" y="187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34" name="Shape 18587"/>
            <p:cNvSpPr/>
            <p:nvPr/>
          </p:nvSpPr>
          <p:spPr>
            <a:xfrm>
              <a:off x="6533520" y="4158688"/>
              <a:ext cx="1384913" cy="143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260"/>
                  </a:moveTo>
                  <a:lnTo>
                    <a:pt x="7305" y="0"/>
                  </a:lnTo>
                  <a:lnTo>
                    <a:pt x="0" y="8855"/>
                  </a:lnTo>
                  <a:lnTo>
                    <a:pt x="6468" y="21600"/>
                  </a:lnTo>
                  <a:cubicBezTo>
                    <a:pt x="13914" y="17929"/>
                    <a:pt x="19522" y="11272"/>
                    <a:pt x="21600" y="3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35" name="Shape 18588"/>
            <p:cNvSpPr/>
            <p:nvPr/>
          </p:nvSpPr>
          <p:spPr>
            <a:xfrm>
              <a:off x="5314643" y="4774475"/>
              <a:ext cx="1555933" cy="101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85" y="0"/>
                  </a:moveTo>
                  <a:lnTo>
                    <a:pt x="0" y="18036"/>
                  </a:lnTo>
                  <a:cubicBezTo>
                    <a:pt x="3291" y="20324"/>
                    <a:pt x="6948" y="21600"/>
                    <a:pt x="10800" y="21600"/>
                  </a:cubicBezTo>
                  <a:cubicBezTo>
                    <a:pt x="14652" y="21600"/>
                    <a:pt x="18309" y="20324"/>
                    <a:pt x="21600" y="18036"/>
                  </a:cubicBezTo>
                  <a:lnTo>
                    <a:pt x="16015" y="0"/>
                  </a:lnTo>
                  <a:cubicBezTo>
                    <a:pt x="16015" y="0"/>
                    <a:pt x="5585" y="0"/>
                    <a:pt x="5585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sp>
          <p:nvSpPr>
            <p:cNvPr id="36" name="Shape 18589"/>
            <p:cNvSpPr/>
            <p:nvPr/>
          </p:nvSpPr>
          <p:spPr>
            <a:xfrm>
              <a:off x="4273519" y="4158688"/>
              <a:ext cx="1384919" cy="1432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95" y="0"/>
                  </a:moveTo>
                  <a:lnTo>
                    <a:pt x="0" y="3260"/>
                  </a:lnTo>
                  <a:cubicBezTo>
                    <a:pt x="2078" y="11272"/>
                    <a:pt x="7686" y="17929"/>
                    <a:pt x="15132" y="21600"/>
                  </a:cubicBezTo>
                  <a:lnTo>
                    <a:pt x="21600" y="8855"/>
                  </a:lnTo>
                  <a:cubicBezTo>
                    <a:pt x="21600" y="8855"/>
                    <a:pt x="14295" y="0"/>
                    <a:pt x="14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/>
          </p:txBody>
        </p:sp>
        <p:grpSp>
          <p:nvGrpSpPr>
            <p:cNvPr id="48" name="Group 60"/>
            <p:cNvGrpSpPr/>
            <p:nvPr/>
          </p:nvGrpSpPr>
          <p:grpSpPr>
            <a:xfrm>
              <a:off x="5900074" y="5108858"/>
              <a:ext cx="385071" cy="350783"/>
              <a:chOff x="4600628" y="4409193"/>
              <a:chExt cx="326967" cy="297853"/>
            </a:xfrm>
          </p:grpSpPr>
          <p:sp>
            <p:nvSpPr>
              <p:cNvPr id="49" name="AutoShape 217"/>
              <p:cNvSpPr/>
              <p:nvPr/>
            </p:nvSpPr>
            <p:spPr bwMode="auto">
              <a:xfrm>
                <a:off x="4741650" y="4409193"/>
                <a:ext cx="185945" cy="297853"/>
              </a:xfrm>
              <a:custGeom>
                <a:avLst/>
                <a:gdLst>
                  <a:gd name="T0" fmla="*/ 0 w 21599"/>
                  <a:gd name="T1" fmla="*/ 0 h 21600"/>
                  <a:gd name="T2" fmla="*/ 0 w 21599"/>
                  <a:gd name="T3" fmla="*/ 0 h 21600"/>
                  <a:gd name="T4" fmla="*/ 0 w 21599"/>
                  <a:gd name="T5" fmla="*/ 0 h 21600"/>
                  <a:gd name="T6" fmla="*/ 0 w 21599"/>
                  <a:gd name="T7" fmla="*/ 0 h 21600"/>
                  <a:gd name="T8" fmla="*/ 0 w 21599"/>
                  <a:gd name="T9" fmla="*/ 0 h 21600"/>
                  <a:gd name="T10" fmla="*/ 0 w 21599"/>
                  <a:gd name="T11" fmla="*/ 0 h 21600"/>
                  <a:gd name="T12" fmla="*/ 0 w 21599"/>
                  <a:gd name="T13" fmla="*/ 0 h 21600"/>
                  <a:gd name="T14" fmla="*/ 0 w 21599"/>
                  <a:gd name="T15" fmla="*/ 0 h 21600"/>
                  <a:gd name="T16" fmla="*/ 0 w 21599"/>
                  <a:gd name="T17" fmla="*/ 0 h 21600"/>
                  <a:gd name="T18" fmla="*/ 0 w 21599"/>
                  <a:gd name="T19" fmla="*/ 0 h 21600"/>
                  <a:gd name="T20" fmla="*/ 0 w 21599"/>
                  <a:gd name="T21" fmla="*/ 0 h 21600"/>
                  <a:gd name="T22" fmla="*/ 0 w 21599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599" h="21600">
                    <a:moveTo>
                      <a:pt x="19521" y="0"/>
                    </a:moveTo>
                    <a:lnTo>
                      <a:pt x="2078" y="0"/>
                    </a:lnTo>
                    <a:cubicBezTo>
                      <a:pt x="666" y="0"/>
                      <a:pt x="0" y="417"/>
                      <a:pt x="0" y="1302"/>
                    </a:cubicBezTo>
                    <a:lnTo>
                      <a:pt x="0" y="3279"/>
                    </a:lnTo>
                    <a:lnTo>
                      <a:pt x="4806" y="5801"/>
                    </a:lnTo>
                    <a:lnTo>
                      <a:pt x="4806" y="3011"/>
                    </a:lnTo>
                    <a:lnTo>
                      <a:pt x="16793" y="3011"/>
                    </a:lnTo>
                    <a:lnTo>
                      <a:pt x="16793" y="21600"/>
                    </a:lnTo>
                    <a:lnTo>
                      <a:pt x="21599" y="21600"/>
                    </a:lnTo>
                    <a:lnTo>
                      <a:pt x="21599" y="1302"/>
                    </a:lnTo>
                    <a:cubicBezTo>
                      <a:pt x="21600" y="417"/>
                      <a:pt x="20934" y="0"/>
                      <a:pt x="19521" y="0"/>
                    </a:cubicBezTo>
                    <a:close/>
                    <a:moveTo>
                      <a:pt x="19521" y="0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608965"/>
                <a:endParaRPr lang="en-US" sz="2400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AutoShape 219"/>
              <p:cNvSpPr/>
              <p:nvPr/>
            </p:nvSpPr>
            <p:spPr bwMode="auto">
              <a:xfrm>
                <a:off x="4600628" y="4467852"/>
                <a:ext cx="226887" cy="194202"/>
              </a:xfrm>
              <a:custGeom>
                <a:avLst/>
                <a:gdLst>
                  <a:gd name="T0" fmla="*/ 0 w 21430"/>
                  <a:gd name="T1" fmla="*/ 0 h 21600"/>
                  <a:gd name="T2" fmla="*/ 0 w 21430"/>
                  <a:gd name="T3" fmla="*/ 0 h 21600"/>
                  <a:gd name="T4" fmla="*/ 0 w 21430"/>
                  <a:gd name="T5" fmla="*/ 0 h 21600"/>
                  <a:gd name="T6" fmla="*/ 0 w 21430"/>
                  <a:gd name="T7" fmla="*/ 0 h 21600"/>
                  <a:gd name="T8" fmla="*/ 0 w 21430"/>
                  <a:gd name="T9" fmla="*/ 0 h 21600"/>
                  <a:gd name="T10" fmla="*/ 0 w 21430"/>
                  <a:gd name="T11" fmla="*/ 0 h 21600"/>
                  <a:gd name="T12" fmla="*/ 0 w 21430"/>
                  <a:gd name="T13" fmla="*/ 0 h 21600"/>
                  <a:gd name="T14" fmla="*/ 0 w 21430"/>
                  <a:gd name="T15" fmla="*/ 0 h 21600"/>
                  <a:gd name="T16" fmla="*/ 0 w 21430"/>
                  <a:gd name="T17" fmla="*/ 0 h 21600"/>
                  <a:gd name="T18" fmla="*/ 0 w 21430"/>
                  <a:gd name="T19" fmla="*/ 0 h 21600"/>
                  <a:gd name="T20" fmla="*/ 0 w 21430"/>
                  <a:gd name="T21" fmla="*/ 0 h 21600"/>
                  <a:gd name="T22" fmla="*/ 0 w 21430"/>
                  <a:gd name="T23" fmla="*/ 0 h 21600"/>
                  <a:gd name="T24" fmla="*/ 0 w 21430"/>
                  <a:gd name="T25" fmla="*/ 0 h 21600"/>
                  <a:gd name="T26" fmla="*/ 0 w 21430"/>
                  <a:gd name="T27" fmla="*/ 0 h 21600"/>
                  <a:gd name="T28" fmla="*/ 0 w 21430"/>
                  <a:gd name="T29" fmla="*/ 0 h 21600"/>
                  <a:gd name="T30" fmla="*/ 0 w 21430"/>
                  <a:gd name="T31" fmla="*/ 0 h 21600"/>
                  <a:gd name="T32" fmla="*/ 0 w 21430"/>
                  <a:gd name="T33" fmla="*/ 0 h 21600"/>
                  <a:gd name="T34" fmla="*/ 0 w 2143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430" h="21600">
                    <a:moveTo>
                      <a:pt x="11596" y="357"/>
                    </a:moveTo>
                    <a:cubicBezTo>
                      <a:pt x="11352" y="115"/>
                      <a:pt x="11123" y="1"/>
                      <a:pt x="10931" y="0"/>
                    </a:cubicBezTo>
                    <a:cubicBezTo>
                      <a:pt x="10587" y="0"/>
                      <a:pt x="10359" y="367"/>
                      <a:pt x="10359" y="1039"/>
                    </a:cubicBezTo>
                    <a:lnTo>
                      <a:pt x="10359" y="5885"/>
                    </a:lnTo>
                    <a:cubicBezTo>
                      <a:pt x="10359" y="6409"/>
                      <a:pt x="10359" y="7100"/>
                      <a:pt x="10359" y="7791"/>
                    </a:cubicBezTo>
                    <a:lnTo>
                      <a:pt x="1613" y="7791"/>
                    </a:lnTo>
                    <a:cubicBezTo>
                      <a:pt x="726" y="7791"/>
                      <a:pt x="0" y="8649"/>
                      <a:pt x="0" y="9697"/>
                    </a:cubicBezTo>
                    <a:lnTo>
                      <a:pt x="0" y="11903"/>
                    </a:lnTo>
                    <a:cubicBezTo>
                      <a:pt x="0" y="12951"/>
                      <a:pt x="726" y="13809"/>
                      <a:pt x="1613" y="13809"/>
                    </a:cubicBezTo>
                    <a:lnTo>
                      <a:pt x="10359" y="13809"/>
                    </a:lnTo>
                    <a:cubicBezTo>
                      <a:pt x="10359" y="14499"/>
                      <a:pt x="10359" y="15191"/>
                      <a:pt x="10359" y="15714"/>
                    </a:cubicBezTo>
                    <a:lnTo>
                      <a:pt x="10359" y="20562"/>
                    </a:lnTo>
                    <a:cubicBezTo>
                      <a:pt x="10359" y="21233"/>
                      <a:pt x="10587" y="21600"/>
                      <a:pt x="10931" y="21600"/>
                    </a:cubicBezTo>
                    <a:cubicBezTo>
                      <a:pt x="11123" y="21600"/>
                      <a:pt x="11351" y="21485"/>
                      <a:pt x="11596" y="21244"/>
                    </a:cubicBezTo>
                    <a:lnTo>
                      <a:pt x="20920" y="12024"/>
                    </a:lnTo>
                    <a:cubicBezTo>
                      <a:pt x="21600" y="11351"/>
                      <a:pt x="21600" y="10250"/>
                      <a:pt x="20920" y="9578"/>
                    </a:cubicBezTo>
                    <a:lnTo>
                      <a:pt x="11596" y="357"/>
                    </a:lnTo>
                    <a:close/>
                    <a:moveTo>
                      <a:pt x="11596" y="357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608965"/>
                <a:endParaRPr lang="en-US" sz="240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1" name="Shape 3659"/>
            <p:cNvSpPr/>
            <p:nvPr/>
          </p:nvSpPr>
          <p:spPr>
            <a:xfrm>
              <a:off x="6619871" y="2473559"/>
              <a:ext cx="423135" cy="39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40" extrusionOk="0">
                  <a:moveTo>
                    <a:pt x="20097" y="14373"/>
                  </a:moveTo>
                  <a:lnTo>
                    <a:pt x="15990" y="12571"/>
                  </a:lnTo>
                  <a:lnTo>
                    <a:pt x="16463" y="14008"/>
                  </a:lnTo>
                  <a:cubicBezTo>
                    <a:pt x="16439" y="15532"/>
                    <a:pt x="13726" y="16745"/>
                    <a:pt x="10496" y="16745"/>
                  </a:cubicBezTo>
                  <a:cubicBezTo>
                    <a:pt x="7268" y="16745"/>
                    <a:pt x="4553" y="15532"/>
                    <a:pt x="4529" y="14008"/>
                  </a:cubicBezTo>
                  <a:lnTo>
                    <a:pt x="5002" y="12571"/>
                  </a:lnTo>
                  <a:lnTo>
                    <a:pt x="895" y="14373"/>
                  </a:lnTo>
                  <a:cubicBezTo>
                    <a:pt x="-255" y="14878"/>
                    <a:pt x="-304" y="15814"/>
                    <a:pt x="789" y="16451"/>
                  </a:cubicBezTo>
                  <a:lnTo>
                    <a:pt x="8511" y="20962"/>
                  </a:lnTo>
                  <a:cubicBezTo>
                    <a:pt x="9602" y="21600"/>
                    <a:pt x="11390" y="21600"/>
                    <a:pt x="12481" y="20962"/>
                  </a:cubicBezTo>
                  <a:lnTo>
                    <a:pt x="20205" y="16451"/>
                  </a:lnTo>
                  <a:cubicBezTo>
                    <a:pt x="21296" y="15814"/>
                    <a:pt x="21247" y="14878"/>
                    <a:pt x="20097" y="14373"/>
                  </a:cubicBezTo>
                  <a:close/>
                  <a:moveTo>
                    <a:pt x="10496" y="5209"/>
                  </a:moveTo>
                  <a:cubicBezTo>
                    <a:pt x="11724" y="5209"/>
                    <a:pt x="12866" y="4796"/>
                    <a:pt x="13199" y="4152"/>
                  </a:cubicBezTo>
                  <a:cubicBezTo>
                    <a:pt x="12739" y="2744"/>
                    <a:pt x="12343" y="1535"/>
                    <a:pt x="12094" y="773"/>
                  </a:cubicBezTo>
                  <a:cubicBezTo>
                    <a:pt x="11927" y="264"/>
                    <a:pt x="11175" y="0"/>
                    <a:pt x="10496" y="0"/>
                  </a:cubicBezTo>
                  <a:cubicBezTo>
                    <a:pt x="9817" y="0"/>
                    <a:pt x="9065" y="264"/>
                    <a:pt x="8898" y="773"/>
                  </a:cubicBezTo>
                  <a:cubicBezTo>
                    <a:pt x="8649" y="1535"/>
                    <a:pt x="8253" y="2744"/>
                    <a:pt x="7792" y="4152"/>
                  </a:cubicBezTo>
                  <a:cubicBezTo>
                    <a:pt x="8126" y="4796"/>
                    <a:pt x="9268" y="5209"/>
                    <a:pt x="10496" y="5209"/>
                  </a:cubicBezTo>
                  <a:close/>
                  <a:moveTo>
                    <a:pt x="10496" y="13197"/>
                  </a:moveTo>
                  <a:cubicBezTo>
                    <a:pt x="13109" y="13197"/>
                    <a:pt x="15296" y="12229"/>
                    <a:pt x="15429" y="10966"/>
                  </a:cubicBezTo>
                  <a:cubicBezTo>
                    <a:pt x="15041" y="9779"/>
                    <a:pt x="14617" y="8484"/>
                    <a:pt x="14201" y="7211"/>
                  </a:cubicBezTo>
                  <a:cubicBezTo>
                    <a:pt x="13911" y="8118"/>
                    <a:pt x="12316" y="8759"/>
                    <a:pt x="10496" y="8759"/>
                  </a:cubicBezTo>
                  <a:cubicBezTo>
                    <a:pt x="8678" y="8759"/>
                    <a:pt x="7081" y="8118"/>
                    <a:pt x="6791" y="7211"/>
                  </a:cubicBezTo>
                  <a:cubicBezTo>
                    <a:pt x="6375" y="8484"/>
                    <a:pt x="5951" y="9779"/>
                    <a:pt x="5563" y="10966"/>
                  </a:cubicBezTo>
                  <a:cubicBezTo>
                    <a:pt x="5696" y="12229"/>
                    <a:pt x="7883" y="13197"/>
                    <a:pt x="10496" y="1319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</a:p>
          </p:txBody>
        </p:sp>
        <p:sp>
          <p:nvSpPr>
            <p:cNvPr id="52" name="Freeform 27"/>
            <p:cNvSpPr>
              <a:spLocks noEditPoints="1"/>
            </p:cNvSpPr>
            <p:nvPr/>
          </p:nvSpPr>
          <p:spPr bwMode="auto">
            <a:xfrm>
              <a:off x="7062159" y="4526309"/>
              <a:ext cx="327634" cy="457874"/>
            </a:xfrm>
            <a:custGeom>
              <a:avLst/>
              <a:gdLst>
                <a:gd name="T0" fmla="*/ 20 w 204"/>
                <a:gd name="T1" fmla="*/ 87 h 285"/>
                <a:gd name="T2" fmla="*/ 49 w 204"/>
                <a:gd name="T3" fmla="*/ 64 h 285"/>
                <a:gd name="T4" fmla="*/ 66 w 204"/>
                <a:gd name="T5" fmla="*/ 64 h 285"/>
                <a:gd name="T6" fmla="*/ 72 w 204"/>
                <a:gd name="T7" fmla="*/ 73 h 285"/>
                <a:gd name="T8" fmla="*/ 78 w 204"/>
                <a:gd name="T9" fmla="*/ 64 h 285"/>
                <a:gd name="T10" fmla="*/ 92 w 204"/>
                <a:gd name="T11" fmla="*/ 64 h 285"/>
                <a:gd name="T12" fmla="*/ 122 w 204"/>
                <a:gd name="T13" fmla="*/ 87 h 285"/>
                <a:gd name="T14" fmla="*/ 122 w 204"/>
                <a:gd name="T15" fmla="*/ 117 h 285"/>
                <a:gd name="T16" fmla="*/ 104 w 204"/>
                <a:gd name="T17" fmla="*/ 117 h 285"/>
                <a:gd name="T18" fmla="*/ 104 w 204"/>
                <a:gd name="T19" fmla="*/ 91 h 285"/>
                <a:gd name="T20" fmla="*/ 98 w 204"/>
                <a:gd name="T21" fmla="*/ 91 h 285"/>
                <a:gd name="T22" fmla="*/ 98 w 204"/>
                <a:gd name="T23" fmla="*/ 117 h 285"/>
                <a:gd name="T24" fmla="*/ 43 w 204"/>
                <a:gd name="T25" fmla="*/ 117 h 285"/>
                <a:gd name="T26" fmla="*/ 43 w 204"/>
                <a:gd name="T27" fmla="*/ 91 h 285"/>
                <a:gd name="T28" fmla="*/ 38 w 204"/>
                <a:gd name="T29" fmla="*/ 91 h 285"/>
                <a:gd name="T30" fmla="*/ 38 w 204"/>
                <a:gd name="T31" fmla="*/ 117 h 285"/>
                <a:gd name="T32" fmla="*/ 20 w 204"/>
                <a:gd name="T33" fmla="*/ 117 h 285"/>
                <a:gd name="T34" fmla="*/ 20 w 204"/>
                <a:gd name="T35" fmla="*/ 87 h 285"/>
                <a:gd name="T36" fmla="*/ 72 w 204"/>
                <a:gd name="T37" fmla="*/ 57 h 285"/>
                <a:gd name="T38" fmla="*/ 93 w 204"/>
                <a:gd name="T39" fmla="*/ 35 h 285"/>
                <a:gd name="T40" fmla="*/ 72 w 204"/>
                <a:gd name="T41" fmla="*/ 14 h 285"/>
                <a:gd name="T42" fmla="*/ 50 w 204"/>
                <a:gd name="T43" fmla="*/ 35 h 285"/>
                <a:gd name="T44" fmla="*/ 72 w 204"/>
                <a:gd name="T45" fmla="*/ 57 h 285"/>
                <a:gd name="T46" fmla="*/ 43 w 204"/>
                <a:gd name="T47" fmla="*/ 285 h 285"/>
                <a:gd name="T48" fmla="*/ 98 w 204"/>
                <a:gd name="T49" fmla="*/ 285 h 285"/>
                <a:gd name="T50" fmla="*/ 124 w 204"/>
                <a:gd name="T51" fmla="*/ 147 h 285"/>
                <a:gd name="T52" fmla="*/ 17 w 204"/>
                <a:gd name="T53" fmla="*/ 147 h 285"/>
                <a:gd name="T54" fmla="*/ 43 w 204"/>
                <a:gd name="T55" fmla="*/ 285 h 285"/>
                <a:gd name="T56" fmla="*/ 204 w 204"/>
                <a:gd name="T57" fmla="*/ 29 h 285"/>
                <a:gd name="T58" fmla="*/ 166 w 204"/>
                <a:gd name="T59" fmla="*/ 58 h 285"/>
                <a:gd name="T60" fmla="*/ 135 w 204"/>
                <a:gd name="T61" fmla="*/ 73 h 285"/>
                <a:gd name="T62" fmla="*/ 144 w 204"/>
                <a:gd name="T63" fmla="*/ 55 h 285"/>
                <a:gd name="T64" fmla="*/ 122 w 204"/>
                <a:gd name="T65" fmla="*/ 29 h 285"/>
                <a:gd name="T66" fmla="*/ 163 w 204"/>
                <a:gd name="T67" fmla="*/ 0 h 285"/>
                <a:gd name="T68" fmla="*/ 204 w 204"/>
                <a:gd name="T69" fmla="*/ 29 h 285"/>
                <a:gd name="T70" fmla="*/ 187 w 204"/>
                <a:gd name="T71" fmla="*/ 36 h 285"/>
                <a:gd name="T72" fmla="*/ 185 w 204"/>
                <a:gd name="T73" fmla="*/ 34 h 285"/>
                <a:gd name="T74" fmla="*/ 141 w 204"/>
                <a:gd name="T75" fmla="*/ 34 h 285"/>
                <a:gd name="T76" fmla="*/ 139 w 204"/>
                <a:gd name="T77" fmla="*/ 36 h 285"/>
                <a:gd name="T78" fmla="*/ 141 w 204"/>
                <a:gd name="T79" fmla="*/ 39 h 285"/>
                <a:gd name="T80" fmla="*/ 185 w 204"/>
                <a:gd name="T81" fmla="*/ 39 h 285"/>
                <a:gd name="T82" fmla="*/ 187 w 204"/>
                <a:gd name="T83" fmla="*/ 36 h 285"/>
                <a:gd name="T84" fmla="*/ 187 w 204"/>
                <a:gd name="T85" fmla="*/ 22 h 285"/>
                <a:gd name="T86" fmla="*/ 185 w 204"/>
                <a:gd name="T87" fmla="*/ 20 h 285"/>
                <a:gd name="T88" fmla="*/ 141 w 204"/>
                <a:gd name="T89" fmla="*/ 20 h 285"/>
                <a:gd name="T90" fmla="*/ 139 w 204"/>
                <a:gd name="T91" fmla="*/ 22 h 285"/>
                <a:gd name="T92" fmla="*/ 141 w 204"/>
                <a:gd name="T93" fmla="*/ 25 h 285"/>
                <a:gd name="T94" fmla="*/ 185 w 204"/>
                <a:gd name="T95" fmla="*/ 25 h 285"/>
                <a:gd name="T96" fmla="*/ 187 w 204"/>
                <a:gd name="T97" fmla="*/ 22 h 285"/>
                <a:gd name="T98" fmla="*/ 0 w 204"/>
                <a:gd name="T99" fmla="*/ 141 h 285"/>
                <a:gd name="T100" fmla="*/ 141 w 204"/>
                <a:gd name="T101" fmla="*/ 141 h 285"/>
                <a:gd name="T102" fmla="*/ 141 w 204"/>
                <a:gd name="T103" fmla="*/ 121 h 285"/>
                <a:gd name="T104" fmla="*/ 0 w 204"/>
                <a:gd name="T105" fmla="*/ 121 h 285"/>
                <a:gd name="T106" fmla="*/ 0 w 204"/>
                <a:gd name="T107" fmla="*/ 141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4" h="285">
                  <a:moveTo>
                    <a:pt x="20" y="87"/>
                  </a:moveTo>
                  <a:cubicBezTo>
                    <a:pt x="20" y="87"/>
                    <a:pt x="18" y="64"/>
                    <a:pt x="49" y="64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2" y="64"/>
                    <a:pt x="120" y="63"/>
                    <a:pt x="122" y="87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04" y="117"/>
                    <a:pt x="104" y="117"/>
                    <a:pt x="104" y="117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98" y="91"/>
                    <a:pt x="98" y="91"/>
                    <a:pt x="98" y="91"/>
                  </a:cubicBezTo>
                  <a:cubicBezTo>
                    <a:pt x="98" y="117"/>
                    <a:pt x="98" y="117"/>
                    <a:pt x="98" y="117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38" y="91"/>
                    <a:pt x="38" y="91"/>
                    <a:pt x="38" y="91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20" y="117"/>
                    <a:pt x="20" y="117"/>
                    <a:pt x="20" y="117"/>
                  </a:cubicBezTo>
                  <a:lnTo>
                    <a:pt x="20" y="87"/>
                  </a:lnTo>
                  <a:close/>
                  <a:moveTo>
                    <a:pt x="72" y="57"/>
                  </a:moveTo>
                  <a:cubicBezTo>
                    <a:pt x="84" y="57"/>
                    <a:pt x="93" y="47"/>
                    <a:pt x="93" y="35"/>
                  </a:cubicBezTo>
                  <a:cubicBezTo>
                    <a:pt x="93" y="23"/>
                    <a:pt x="84" y="14"/>
                    <a:pt x="72" y="14"/>
                  </a:cubicBezTo>
                  <a:cubicBezTo>
                    <a:pt x="60" y="14"/>
                    <a:pt x="50" y="23"/>
                    <a:pt x="50" y="35"/>
                  </a:cubicBezTo>
                  <a:cubicBezTo>
                    <a:pt x="50" y="47"/>
                    <a:pt x="60" y="57"/>
                    <a:pt x="72" y="57"/>
                  </a:cubicBezTo>
                  <a:close/>
                  <a:moveTo>
                    <a:pt x="43" y="285"/>
                  </a:moveTo>
                  <a:cubicBezTo>
                    <a:pt x="98" y="285"/>
                    <a:pt x="98" y="285"/>
                    <a:pt x="98" y="285"/>
                  </a:cubicBezTo>
                  <a:cubicBezTo>
                    <a:pt x="124" y="147"/>
                    <a:pt x="124" y="147"/>
                    <a:pt x="124" y="147"/>
                  </a:cubicBezTo>
                  <a:cubicBezTo>
                    <a:pt x="17" y="147"/>
                    <a:pt x="17" y="147"/>
                    <a:pt x="17" y="147"/>
                  </a:cubicBezTo>
                  <a:lnTo>
                    <a:pt x="43" y="285"/>
                  </a:lnTo>
                  <a:close/>
                  <a:moveTo>
                    <a:pt x="204" y="29"/>
                  </a:moveTo>
                  <a:cubicBezTo>
                    <a:pt x="204" y="45"/>
                    <a:pt x="187" y="57"/>
                    <a:pt x="166" y="58"/>
                  </a:cubicBezTo>
                  <a:cubicBezTo>
                    <a:pt x="154" y="67"/>
                    <a:pt x="135" y="73"/>
                    <a:pt x="135" y="73"/>
                  </a:cubicBezTo>
                  <a:cubicBezTo>
                    <a:pt x="144" y="64"/>
                    <a:pt x="145" y="58"/>
                    <a:pt x="144" y="55"/>
                  </a:cubicBezTo>
                  <a:cubicBezTo>
                    <a:pt x="131" y="50"/>
                    <a:pt x="122" y="41"/>
                    <a:pt x="122" y="29"/>
                  </a:cubicBezTo>
                  <a:cubicBezTo>
                    <a:pt x="122" y="13"/>
                    <a:pt x="140" y="0"/>
                    <a:pt x="163" y="0"/>
                  </a:cubicBezTo>
                  <a:cubicBezTo>
                    <a:pt x="186" y="0"/>
                    <a:pt x="204" y="13"/>
                    <a:pt x="204" y="29"/>
                  </a:cubicBezTo>
                  <a:close/>
                  <a:moveTo>
                    <a:pt x="187" y="36"/>
                  </a:moveTo>
                  <a:cubicBezTo>
                    <a:pt x="187" y="35"/>
                    <a:pt x="186" y="34"/>
                    <a:pt x="185" y="34"/>
                  </a:cubicBezTo>
                  <a:cubicBezTo>
                    <a:pt x="141" y="34"/>
                    <a:pt x="141" y="34"/>
                    <a:pt x="141" y="34"/>
                  </a:cubicBezTo>
                  <a:cubicBezTo>
                    <a:pt x="140" y="34"/>
                    <a:pt x="139" y="35"/>
                    <a:pt x="139" y="36"/>
                  </a:cubicBezTo>
                  <a:cubicBezTo>
                    <a:pt x="139" y="38"/>
                    <a:pt x="140" y="39"/>
                    <a:pt x="141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6" y="39"/>
                    <a:pt x="187" y="38"/>
                    <a:pt x="187" y="36"/>
                  </a:cubicBezTo>
                  <a:close/>
                  <a:moveTo>
                    <a:pt x="187" y="22"/>
                  </a:moveTo>
                  <a:cubicBezTo>
                    <a:pt x="187" y="21"/>
                    <a:pt x="186" y="20"/>
                    <a:pt x="185" y="20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0" y="20"/>
                    <a:pt x="139" y="21"/>
                    <a:pt x="139" y="22"/>
                  </a:cubicBezTo>
                  <a:cubicBezTo>
                    <a:pt x="139" y="24"/>
                    <a:pt x="140" y="25"/>
                    <a:pt x="141" y="25"/>
                  </a:cubicBezTo>
                  <a:cubicBezTo>
                    <a:pt x="185" y="25"/>
                    <a:pt x="185" y="25"/>
                    <a:pt x="185" y="25"/>
                  </a:cubicBezTo>
                  <a:cubicBezTo>
                    <a:pt x="186" y="25"/>
                    <a:pt x="187" y="24"/>
                    <a:pt x="187" y="22"/>
                  </a:cubicBezTo>
                  <a:close/>
                  <a:moveTo>
                    <a:pt x="0" y="141"/>
                  </a:moveTo>
                  <a:cubicBezTo>
                    <a:pt x="141" y="141"/>
                    <a:pt x="141" y="141"/>
                    <a:pt x="141" y="141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0" y="121"/>
                    <a:pt x="0" y="121"/>
                    <a:pt x="0" y="121"/>
                  </a:cubicBezTo>
                  <a:lnTo>
                    <a:pt x="0" y="1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grpSp>
          <p:nvGrpSpPr>
            <p:cNvPr id="53" name="Group 65"/>
            <p:cNvGrpSpPr/>
            <p:nvPr/>
          </p:nvGrpSpPr>
          <p:grpSpPr>
            <a:xfrm>
              <a:off x="5334543" y="2485882"/>
              <a:ext cx="367428" cy="372086"/>
              <a:chOff x="7609389" y="1733831"/>
              <a:chExt cx="529817" cy="536534"/>
            </a:xfrm>
            <a:solidFill>
              <a:schemeClr val="bg1"/>
            </a:solidFill>
          </p:grpSpPr>
          <p:sp>
            <p:nvSpPr>
              <p:cNvPr id="54" name="Freeform 23"/>
              <p:cNvSpPr>
                <a:spLocks noEditPoints="1"/>
              </p:cNvSpPr>
              <p:nvPr/>
            </p:nvSpPr>
            <p:spPr bwMode="auto">
              <a:xfrm>
                <a:off x="7826018" y="1773295"/>
                <a:ext cx="313188" cy="300593"/>
              </a:xfrm>
              <a:custGeom>
                <a:avLst/>
                <a:gdLst>
                  <a:gd name="T0" fmla="*/ 130 w 158"/>
                  <a:gd name="T1" fmla="*/ 0 h 151"/>
                  <a:gd name="T2" fmla="*/ 126 w 158"/>
                  <a:gd name="T3" fmla="*/ 1 h 151"/>
                  <a:gd name="T4" fmla="*/ 15 w 158"/>
                  <a:gd name="T5" fmla="*/ 112 h 151"/>
                  <a:gd name="T6" fmla="*/ 15 w 158"/>
                  <a:gd name="T7" fmla="*/ 112 h 151"/>
                  <a:gd name="T8" fmla="*/ 15 w 158"/>
                  <a:gd name="T9" fmla="*/ 112 h 151"/>
                  <a:gd name="T10" fmla="*/ 15 w 158"/>
                  <a:gd name="T11" fmla="*/ 112 h 151"/>
                  <a:gd name="T12" fmla="*/ 3 w 158"/>
                  <a:gd name="T13" fmla="*/ 149 h 151"/>
                  <a:gd name="T14" fmla="*/ 39 w 158"/>
                  <a:gd name="T15" fmla="*/ 137 h 151"/>
                  <a:gd name="T16" fmla="*/ 150 w 158"/>
                  <a:gd name="T17" fmla="*/ 26 h 151"/>
                  <a:gd name="T18" fmla="*/ 130 w 158"/>
                  <a:gd name="T19" fmla="*/ 0 h 151"/>
                  <a:gd name="T20" fmla="*/ 146 w 158"/>
                  <a:gd name="T21" fmla="*/ 22 h 151"/>
                  <a:gd name="T22" fmla="*/ 39 w 158"/>
                  <a:gd name="T23" fmla="*/ 128 h 151"/>
                  <a:gd name="T24" fmla="*/ 23 w 158"/>
                  <a:gd name="T25" fmla="*/ 112 h 151"/>
                  <a:gd name="T26" fmla="*/ 130 w 158"/>
                  <a:gd name="T27" fmla="*/ 6 h 151"/>
                  <a:gd name="T28" fmla="*/ 130 w 158"/>
                  <a:gd name="T29" fmla="*/ 5 h 151"/>
                  <a:gd name="T30" fmla="*/ 146 w 158"/>
                  <a:gd name="T31" fmla="*/ 19 h 151"/>
                  <a:gd name="T32" fmla="*/ 146 w 158"/>
                  <a:gd name="T33" fmla="*/ 22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8" h="151">
                    <a:moveTo>
                      <a:pt x="130" y="0"/>
                    </a:moveTo>
                    <a:cubicBezTo>
                      <a:pt x="128" y="0"/>
                      <a:pt x="127" y="0"/>
                      <a:pt x="126" y="1"/>
                    </a:cubicBezTo>
                    <a:cubicBezTo>
                      <a:pt x="119" y="8"/>
                      <a:pt x="21" y="106"/>
                      <a:pt x="15" y="112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5" y="112"/>
                      <a:pt x="15" y="112"/>
                      <a:pt x="15" y="112"/>
                    </a:cubicBezTo>
                    <a:cubicBezTo>
                      <a:pt x="15" y="112"/>
                      <a:pt x="0" y="146"/>
                      <a:pt x="3" y="149"/>
                    </a:cubicBezTo>
                    <a:cubicBezTo>
                      <a:pt x="5" y="151"/>
                      <a:pt x="39" y="137"/>
                      <a:pt x="39" y="137"/>
                    </a:cubicBezTo>
                    <a:cubicBezTo>
                      <a:pt x="39" y="137"/>
                      <a:pt x="141" y="35"/>
                      <a:pt x="150" y="26"/>
                    </a:cubicBezTo>
                    <a:cubicBezTo>
                      <a:pt x="158" y="18"/>
                      <a:pt x="140" y="0"/>
                      <a:pt x="130" y="0"/>
                    </a:cubicBezTo>
                    <a:close/>
                    <a:moveTo>
                      <a:pt x="146" y="22"/>
                    </a:moveTo>
                    <a:cubicBezTo>
                      <a:pt x="39" y="128"/>
                      <a:pt x="39" y="128"/>
                      <a:pt x="39" y="128"/>
                    </a:cubicBezTo>
                    <a:cubicBezTo>
                      <a:pt x="23" y="112"/>
                      <a:pt x="23" y="112"/>
                      <a:pt x="23" y="112"/>
                    </a:cubicBezTo>
                    <a:cubicBezTo>
                      <a:pt x="43" y="93"/>
                      <a:pt x="124" y="11"/>
                      <a:pt x="130" y="6"/>
                    </a:cubicBezTo>
                    <a:cubicBezTo>
                      <a:pt x="130" y="6"/>
                      <a:pt x="130" y="5"/>
                      <a:pt x="130" y="5"/>
                    </a:cubicBezTo>
                    <a:cubicBezTo>
                      <a:pt x="134" y="5"/>
                      <a:pt x="143" y="12"/>
                      <a:pt x="146" y="19"/>
                    </a:cubicBezTo>
                    <a:cubicBezTo>
                      <a:pt x="146" y="20"/>
                      <a:pt x="146" y="21"/>
                      <a:pt x="146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5" name="Freeform 24"/>
              <p:cNvSpPr/>
              <p:nvPr/>
            </p:nvSpPr>
            <p:spPr bwMode="auto">
              <a:xfrm>
                <a:off x="7609389" y="1733831"/>
                <a:ext cx="398832" cy="536534"/>
              </a:xfrm>
              <a:custGeom>
                <a:avLst/>
                <a:gdLst>
                  <a:gd name="T0" fmla="*/ 184 w 201"/>
                  <a:gd name="T1" fmla="*/ 128 h 270"/>
                  <a:gd name="T2" fmla="*/ 184 w 201"/>
                  <a:gd name="T3" fmla="*/ 214 h 270"/>
                  <a:gd name="T4" fmla="*/ 142 w 201"/>
                  <a:gd name="T5" fmla="*/ 214 h 270"/>
                  <a:gd name="T6" fmla="*/ 142 w 201"/>
                  <a:gd name="T7" fmla="*/ 252 h 270"/>
                  <a:gd name="T8" fmla="*/ 142 w 201"/>
                  <a:gd name="T9" fmla="*/ 253 h 270"/>
                  <a:gd name="T10" fmla="*/ 18 w 201"/>
                  <a:gd name="T11" fmla="*/ 253 h 270"/>
                  <a:gd name="T12" fmla="*/ 18 w 201"/>
                  <a:gd name="T13" fmla="*/ 18 h 270"/>
                  <a:gd name="T14" fmla="*/ 184 w 201"/>
                  <a:gd name="T15" fmla="*/ 18 h 270"/>
                  <a:gd name="T16" fmla="*/ 184 w 201"/>
                  <a:gd name="T17" fmla="*/ 65 h 270"/>
                  <a:gd name="T18" fmla="*/ 201 w 201"/>
                  <a:gd name="T19" fmla="*/ 47 h 270"/>
                  <a:gd name="T20" fmla="*/ 201 w 201"/>
                  <a:gd name="T21" fmla="*/ 9 h 270"/>
                  <a:gd name="T22" fmla="*/ 193 w 201"/>
                  <a:gd name="T23" fmla="*/ 0 h 270"/>
                  <a:gd name="T24" fmla="*/ 9 w 201"/>
                  <a:gd name="T25" fmla="*/ 0 h 270"/>
                  <a:gd name="T26" fmla="*/ 0 w 201"/>
                  <a:gd name="T27" fmla="*/ 9 h 270"/>
                  <a:gd name="T28" fmla="*/ 0 w 201"/>
                  <a:gd name="T29" fmla="*/ 262 h 270"/>
                  <a:gd name="T30" fmla="*/ 9 w 201"/>
                  <a:gd name="T31" fmla="*/ 270 h 270"/>
                  <a:gd name="T32" fmla="*/ 145 w 201"/>
                  <a:gd name="T33" fmla="*/ 270 h 270"/>
                  <a:gd name="T34" fmla="*/ 151 w 201"/>
                  <a:gd name="T35" fmla="*/ 268 h 270"/>
                  <a:gd name="T36" fmla="*/ 198 w 201"/>
                  <a:gd name="T37" fmla="*/ 226 h 270"/>
                  <a:gd name="T38" fmla="*/ 201 w 201"/>
                  <a:gd name="T39" fmla="*/ 219 h 270"/>
                  <a:gd name="T40" fmla="*/ 201 w 201"/>
                  <a:gd name="T41" fmla="*/ 110 h 270"/>
                  <a:gd name="T42" fmla="*/ 184 w 201"/>
                  <a:gd name="T43" fmla="*/ 128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1" h="270">
                    <a:moveTo>
                      <a:pt x="184" y="128"/>
                    </a:moveTo>
                    <a:cubicBezTo>
                      <a:pt x="184" y="214"/>
                      <a:pt x="184" y="214"/>
                      <a:pt x="184" y="214"/>
                    </a:cubicBezTo>
                    <a:cubicBezTo>
                      <a:pt x="142" y="214"/>
                      <a:pt x="142" y="214"/>
                      <a:pt x="142" y="214"/>
                    </a:cubicBezTo>
                    <a:cubicBezTo>
                      <a:pt x="142" y="252"/>
                      <a:pt x="142" y="252"/>
                      <a:pt x="142" y="252"/>
                    </a:cubicBezTo>
                    <a:cubicBezTo>
                      <a:pt x="142" y="253"/>
                      <a:pt x="142" y="253"/>
                      <a:pt x="142" y="253"/>
                    </a:cubicBezTo>
                    <a:cubicBezTo>
                      <a:pt x="18" y="253"/>
                      <a:pt x="18" y="253"/>
                      <a:pt x="18" y="253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84" y="18"/>
                      <a:pt x="184" y="18"/>
                      <a:pt x="184" y="18"/>
                    </a:cubicBezTo>
                    <a:cubicBezTo>
                      <a:pt x="184" y="65"/>
                      <a:pt x="184" y="65"/>
                      <a:pt x="184" y="65"/>
                    </a:cubicBezTo>
                    <a:cubicBezTo>
                      <a:pt x="201" y="47"/>
                      <a:pt x="201" y="47"/>
                      <a:pt x="201" y="47"/>
                    </a:cubicBezTo>
                    <a:cubicBezTo>
                      <a:pt x="201" y="9"/>
                      <a:pt x="201" y="9"/>
                      <a:pt x="201" y="9"/>
                    </a:cubicBezTo>
                    <a:cubicBezTo>
                      <a:pt x="201" y="4"/>
                      <a:pt x="197" y="0"/>
                      <a:pt x="19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66"/>
                      <a:pt x="4" y="270"/>
                      <a:pt x="9" y="270"/>
                    </a:cubicBezTo>
                    <a:cubicBezTo>
                      <a:pt x="145" y="270"/>
                      <a:pt x="145" y="270"/>
                      <a:pt x="145" y="270"/>
                    </a:cubicBezTo>
                    <a:cubicBezTo>
                      <a:pt x="147" y="270"/>
                      <a:pt x="149" y="270"/>
                      <a:pt x="151" y="268"/>
                    </a:cubicBezTo>
                    <a:cubicBezTo>
                      <a:pt x="198" y="226"/>
                      <a:pt x="198" y="226"/>
                      <a:pt x="198" y="226"/>
                    </a:cubicBezTo>
                    <a:cubicBezTo>
                      <a:pt x="200" y="224"/>
                      <a:pt x="201" y="222"/>
                      <a:pt x="201" y="219"/>
                    </a:cubicBezTo>
                    <a:cubicBezTo>
                      <a:pt x="201" y="110"/>
                      <a:pt x="201" y="110"/>
                      <a:pt x="201" y="110"/>
                    </a:cubicBezTo>
                    <a:lnTo>
                      <a:pt x="184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6" name="Freeform 25"/>
              <p:cNvSpPr/>
              <p:nvPr/>
            </p:nvSpPr>
            <p:spPr bwMode="auto">
              <a:xfrm>
                <a:off x="7909142" y="1787568"/>
                <a:ext cx="204874" cy="204874"/>
              </a:xfrm>
              <a:custGeom>
                <a:avLst/>
                <a:gdLst>
                  <a:gd name="T0" fmla="*/ 2 w 103"/>
                  <a:gd name="T1" fmla="*/ 103 h 103"/>
                  <a:gd name="T2" fmla="*/ 1 w 103"/>
                  <a:gd name="T3" fmla="*/ 103 h 103"/>
                  <a:gd name="T4" fmla="*/ 1 w 103"/>
                  <a:gd name="T5" fmla="*/ 99 h 103"/>
                  <a:gd name="T6" fmla="*/ 99 w 103"/>
                  <a:gd name="T7" fmla="*/ 1 h 103"/>
                  <a:gd name="T8" fmla="*/ 102 w 103"/>
                  <a:gd name="T9" fmla="*/ 1 h 103"/>
                  <a:gd name="T10" fmla="*/ 102 w 103"/>
                  <a:gd name="T11" fmla="*/ 4 h 103"/>
                  <a:gd name="T12" fmla="*/ 4 w 103"/>
                  <a:gd name="T13" fmla="*/ 103 h 103"/>
                  <a:gd name="T14" fmla="*/ 2 w 103"/>
                  <a:gd name="T15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3" h="103">
                    <a:moveTo>
                      <a:pt x="2" y="103"/>
                    </a:moveTo>
                    <a:cubicBezTo>
                      <a:pt x="2" y="103"/>
                      <a:pt x="1" y="103"/>
                      <a:pt x="1" y="103"/>
                    </a:cubicBezTo>
                    <a:cubicBezTo>
                      <a:pt x="0" y="102"/>
                      <a:pt x="0" y="100"/>
                      <a:pt x="1" y="99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100" y="0"/>
                      <a:pt x="101" y="0"/>
                      <a:pt x="102" y="1"/>
                    </a:cubicBezTo>
                    <a:cubicBezTo>
                      <a:pt x="103" y="2"/>
                      <a:pt x="103" y="3"/>
                      <a:pt x="102" y="4"/>
                    </a:cubicBezTo>
                    <a:cubicBezTo>
                      <a:pt x="4" y="103"/>
                      <a:pt x="4" y="103"/>
                      <a:pt x="4" y="103"/>
                    </a:cubicBezTo>
                    <a:cubicBezTo>
                      <a:pt x="3" y="103"/>
                      <a:pt x="3" y="103"/>
                      <a:pt x="2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  <p:sp>
          <p:nvSpPr>
            <p:cNvPr id="57" name="AutoShape 15"/>
            <p:cNvSpPr/>
            <p:nvPr/>
          </p:nvSpPr>
          <p:spPr bwMode="auto">
            <a:xfrm>
              <a:off x="4589578" y="3487741"/>
              <a:ext cx="320246" cy="312279"/>
            </a:xfrm>
            <a:custGeom>
              <a:avLst/>
              <a:gdLst>
                <a:gd name="T0" fmla="+- 0 10782 53"/>
                <a:gd name="T1" fmla="*/ T0 w 21459"/>
                <a:gd name="T2" fmla="+- 0 10819 39"/>
                <a:gd name="T3" fmla="*/ 10819 h 21561"/>
                <a:gd name="T4" fmla="+- 0 10782 53"/>
                <a:gd name="T5" fmla="*/ T4 w 21459"/>
                <a:gd name="T6" fmla="+- 0 10819 39"/>
                <a:gd name="T7" fmla="*/ 10819 h 21561"/>
                <a:gd name="T8" fmla="+- 0 10782 53"/>
                <a:gd name="T9" fmla="*/ T8 w 21459"/>
                <a:gd name="T10" fmla="+- 0 10819 39"/>
                <a:gd name="T11" fmla="*/ 10819 h 21561"/>
                <a:gd name="T12" fmla="+- 0 10782 53"/>
                <a:gd name="T13" fmla="*/ T12 w 21459"/>
                <a:gd name="T14" fmla="+- 0 10819 39"/>
                <a:gd name="T15" fmla="*/ 10819 h 215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59" h="21561">
                  <a:moveTo>
                    <a:pt x="20359" y="4319"/>
                  </a:moveTo>
                  <a:cubicBezTo>
                    <a:pt x="20703" y="4451"/>
                    <a:pt x="20960" y="4653"/>
                    <a:pt x="21125" y="4923"/>
                  </a:cubicBezTo>
                  <a:cubicBezTo>
                    <a:pt x="21468" y="5418"/>
                    <a:pt x="21546" y="6025"/>
                    <a:pt x="21363" y="6735"/>
                  </a:cubicBezTo>
                  <a:lnTo>
                    <a:pt x="17812" y="19432"/>
                  </a:lnTo>
                  <a:cubicBezTo>
                    <a:pt x="17663" y="20051"/>
                    <a:pt x="17338" y="20561"/>
                    <a:pt x="16840" y="20960"/>
                  </a:cubicBezTo>
                  <a:cubicBezTo>
                    <a:pt x="16342" y="21361"/>
                    <a:pt x="15810" y="21560"/>
                    <a:pt x="15242" y="21560"/>
                  </a:cubicBezTo>
                  <a:lnTo>
                    <a:pt x="3374" y="21560"/>
                  </a:lnTo>
                  <a:cubicBezTo>
                    <a:pt x="3031" y="21560"/>
                    <a:pt x="2698" y="21496"/>
                    <a:pt x="2378" y="21358"/>
                  </a:cubicBezTo>
                  <a:cubicBezTo>
                    <a:pt x="2056" y="21223"/>
                    <a:pt x="1747" y="21042"/>
                    <a:pt x="1456" y="20810"/>
                  </a:cubicBezTo>
                  <a:cubicBezTo>
                    <a:pt x="1162" y="20581"/>
                    <a:pt x="906" y="20312"/>
                    <a:pt x="683" y="19998"/>
                  </a:cubicBezTo>
                  <a:cubicBezTo>
                    <a:pt x="463" y="19685"/>
                    <a:pt x="287" y="19345"/>
                    <a:pt x="161" y="18978"/>
                  </a:cubicBezTo>
                  <a:cubicBezTo>
                    <a:pt x="-46" y="18345"/>
                    <a:pt x="-53" y="17750"/>
                    <a:pt x="138" y="17199"/>
                  </a:cubicBezTo>
                  <a:cubicBezTo>
                    <a:pt x="156" y="17049"/>
                    <a:pt x="172" y="16900"/>
                    <a:pt x="188" y="16759"/>
                  </a:cubicBezTo>
                  <a:cubicBezTo>
                    <a:pt x="206" y="16613"/>
                    <a:pt x="222" y="16449"/>
                    <a:pt x="237" y="16273"/>
                  </a:cubicBezTo>
                  <a:cubicBezTo>
                    <a:pt x="237" y="16179"/>
                    <a:pt x="222" y="16082"/>
                    <a:pt x="188" y="15985"/>
                  </a:cubicBezTo>
                  <a:cubicBezTo>
                    <a:pt x="156" y="15889"/>
                    <a:pt x="146" y="15792"/>
                    <a:pt x="161" y="15695"/>
                  </a:cubicBezTo>
                  <a:cubicBezTo>
                    <a:pt x="180" y="15549"/>
                    <a:pt x="245" y="15402"/>
                    <a:pt x="358" y="15256"/>
                  </a:cubicBezTo>
                  <a:cubicBezTo>
                    <a:pt x="471" y="15109"/>
                    <a:pt x="578" y="14942"/>
                    <a:pt x="678" y="14757"/>
                  </a:cubicBezTo>
                  <a:cubicBezTo>
                    <a:pt x="872" y="14411"/>
                    <a:pt x="1060" y="13986"/>
                    <a:pt x="1249" y="13485"/>
                  </a:cubicBezTo>
                  <a:cubicBezTo>
                    <a:pt x="1438" y="12987"/>
                    <a:pt x="1574" y="12553"/>
                    <a:pt x="1655" y="12190"/>
                  </a:cubicBezTo>
                  <a:cubicBezTo>
                    <a:pt x="1689" y="12040"/>
                    <a:pt x="1686" y="11896"/>
                    <a:pt x="1642" y="11762"/>
                  </a:cubicBezTo>
                  <a:cubicBezTo>
                    <a:pt x="1603" y="11627"/>
                    <a:pt x="1597" y="11504"/>
                    <a:pt x="1631" y="11389"/>
                  </a:cubicBezTo>
                  <a:cubicBezTo>
                    <a:pt x="1665" y="11240"/>
                    <a:pt x="1734" y="11111"/>
                    <a:pt x="1838" y="11005"/>
                  </a:cubicBezTo>
                  <a:cubicBezTo>
                    <a:pt x="1943" y="10897"/>
                    <a:pt x="2027" y="10788"/>
                    <a:pt x="2095" y="10671"/>
                  </a:cubicBezTo>
                  <a:cubicBezTo>
                    <a:pt x="2179" y="10507"/>
                    <a:pt x="2268" y="10308"/>
                    <a:pt x="2365" y="10082"/>
                  </a:cubicBezTo>
                  <a:cubicBezTo>
                    <a:pt x="2459" y="9859"/>
                    <a:pt x="2551" y="9628"/>
                    <a:pt x="2635" y="9390"/>
                  </a:cubicBezTo>
                  <a:cubicBezTo>
                    <a:pt x="2719" y="9150"/>
                    <a:pt x="2784" y="8918"/>
                    <a:pt x="2837" y="8690"/>
                  </a:cubicBezTo>
                  <a:cubicBezTo>
                    <a:pt x="2887" y="8461"/>
                    <a:pt x="2918" y="8271"/>
                    <a:pt x="2936" y="8118"/>
                  </a:cubicBezTo>
                  <a:cubicBezTo>
                    <a:pt x="2952" y="7972"/>
                    <a:pt x="2944" y="7816"/>
                    <a:pt x="2910" y="7655"/>
                  </a:cubicBezTo>
                  <a:cubicBezTo>
                    <a:pt x="2876" y="7497"/>
                    <a:pt x="2876" y="7365"/>
                    <a:pt x="2910" y="7248"/>
                  </a:cubicBezTo>
                  <a:cubicBezTo>
                    <a:pt x="2960" y="7101"/>
                    <a:pt x="3046" y="6978"/>
                    <a:pt x="3167" y="6878"/>
                  </a:cubicBezTo>
                  <a:cubicBezTo>
                    <a:pt x="3288" y="6778"/>
                    <a:pt x="3390" y="6664"/>
                    <a:pt x="3476" y="6532"/>
                  </a:cubicBezTo>
                  <a:cubicBezTo>
                    <a:pt x="3557" y="6421"/>
                    <a:pt x="3649" y="6263"/>
                    <a:pt x="3746" y="6049"/>
                  </a:cubicBezTo>
                  <a:cubicBezTo>
                    <a:pt x="3840" y="5841"/>
                    <a:pt x="3937" y="5609"/>
                    <a:pt x="4034" y="5354"/>
                  </a:cubicBezTo>
                  <a:cubicBezTo>
                    <a:pt x="4129" y="5102"/>
                    <a:pt x="4210" y="4856"/>
                    <a:pt x="4278" y="4618"/>
                  </a:cubicBezTo>
                  <a:cubicBezTo>
                    <a:pt x="4344" y="4381"/>
                    <a:pt x="4385" y="4170"/>
                    <a:pt x="4404" y="3979"/>
                  </a:cubicBezTo>
                  <a:cubicBezTo>
                    <a:pt x="4420" y="3868"/>
                    <a:pt x="4404" y="3754"/>
                    <a:pt x="4354" y="3636"/>
                  </a:cubicBezTo>
                  <a:cubicBezTo>
                    <a:pt x="4304" y="3519"/>
                    <a:pt x="4294" y="3390"/>
                    <a:pt x="4328" y="3249"/>
                  </a:cubicBezTo>
                  <a:cubicBezTo>
                    <a:pt x="4362" y="3120"/>
                    <a:pt x="4438" y="2980"/>
                    <a:pt x="4561" y="2836"/>
                  </a:cubicBezTo>
                  <a:cubicBezTo>
                    <a:pt x="4682" y="2692"/>
                    <a:pt x="4792" y="2543"/>
                    <a:pt x="4894" y="2393"/>
                  </a:cubicBezTo>
                  <a:cubicBezTo>
                    <a:pt x="5025" y="2159"/>
                    <a:pt x="5145" y="1886"/>
                    <a:pt x="5250" y="1573"/>
                  </a:cubicBezTo>
                  <a:cubicBezTo>
                    <a:pt x="5355" y="1262"/>
                    <a:pt x="5481" y="975"/>
                    <a:pt x="5625" y="717"/>
                  </a:cubicBezTo>
                  <a:cubicBezTo>
                    <a:pt x="5772" y="462"/>
                    <a:pt x="5966" y="259"/>
                    <a:pt x="6204" y="116"/>
                  </a:cubicBezTo>
                  <a:cubicBezTo>
                    <a:pt x="6440" y="-31"/>
                    <a:pt x="6767" y="-39"/>
                    <a:pt x="7176" y="92"/>
                  </a:cubicBezTo>
                  <a:lnTo>
                    <a:pt x="7150" y="151"/>
                  </a:lnTo>
                  <a:cubicBezTo>
                    <a:pt x="7409" y="54"/>
                    <a:pt x="7635" y="10"/>
                    <a:pt x="7829" y="10"/>
                  </a:cubicBezTo>
                  <a:lnTo>
                    <a:pt x="17613" y="10"/>
                  </a:lnTo>
                  <a:cubicBezTo>
                    <a:pt x="18266" y="10"/>
                    <a:pt x="18764" y="277"/>
                    <a:pt x="19107" y="805"/>
                  </a:cubicBezTo>
                  <a:cubicBezTo>
                    <a:pt x="19448" y="1303"/>
                    <a:pt x="19524" y="1904"/>
                    <a:pt x="19330" y="2616"/>
                  </a:cubicBezTo>
                  <a:lnTo>
                    <a:pt x="15782" y="15329"/>
                  </a:lnTo>
                  <a:cubicBezTo>
                    <a:pt x="15630" y="15918"/>
                    <a:pt x="15307" y="16419"/>
                    <a:pt x="14809" y="16829"/>
                  </a:cubicBezTo>
                  <a:cubicBezTo>
                    <a:pt x="14312" y="17243"/>
                    <a:pt x="13782" y="17448"/>
                    <a:pt x="13221" y="17448"/>
                  </a:cubicBezTo>
                  <a:lnTo>
                    <a:pt x="2019" y="17448"/>
                  </a:lnTo>
                  <a:cubicBezTo>
                    <a:pt x="1935" y="17448"/>
                    <a:pt x="1852" y="17460"/>
                    <a:pt x="1762" y="17477"/>
                  </a:cubicBezTo>
                  <a:cubicBezTo>
                    <a:pt x="1676" y="17495"/>
                    <a:pt x="1597" y="17551"/>
                    <a:pt x="1529" y="17644"/>
                  </a:cubicBezTo>
                  <a:cubicBezTo>
                    <a:pt x="1430" y="17832"/>
                    <a:pt x="1430" y="18096"/>
                    <a:pt x="1529" y="18430"/>
                  </a:cubicBezTo>
                  <a:cubicBezTo>
                    <a:pt x="1665" y="18834"/>
                    <a:pt x="1914" y="19186"/>
                    <a:pt x="2284" y="19488"/>
                  </a:cubicBezTo>
                  <a:cubicBezTo>
                    <a:pt x="2651" y="19796"/>
                    <a:pt x="3015" y="19945"/>
                    <a:pt x="3374" y="19945"/>
                  </a:cubicBezTo>
                  <a:lnTo>
                    <a:pt x="15242" y="19945"/>
                  </a:lnTo>
                  <a:cubicBezTo>
                    <a:pt x="15485" y="19945"/>
                    <a:pt x="15724" y="19846"/>
                    <a:pt x="15962" y="19643"/>
                  </a:cubicBezTo>
                  <a:cubicBezTo>
                    <a:pt x="16201" y="19444"/>
                    <a:pt x="16358" y="19221"/>
                    <a:pt x="16434" y="18975"/>
                  </a:cubicBezTo>
                  <a:lnTo>
                    <a:pt x="20310" y="5128"/>
                  </a:lnTo>
                  <a:cubicBezTo>
                    <a:pt x="20344" y="4979"/>
                    <a:pt x="20365" y="4841"/>
                    <a:pt x="20373" y="4715"/>
                  </a:cubicBezTo>
                  <a:cubicBezTo>
                    <a:pt x="20378" y="4592"/>
                    <a:pt x="20373" y="4460"/>
                    <a:pt x="20359" y="4319"/>
                  </a:cubicBezTo>
                  <a:moveTo>
                    <a:pt x="6285" y="8083"/>
                  </a:moveTo>
                  <a:cubicBezTo>
                    <a:pt x="6201" y="8446"/>
                    <a:pt x="6311" y="8628"/>
                    <a:pt x="6610" y="8628"/>
                  </a:cubicBezTo>
                  <a:lnTo>
                    <a:pt x="14325" y="8628"/>
                  </a:lnTo>
                  <a:cubicBezTo>
                    <a:pt x="14461" y="8628"/>
                    <a:pt x="14587" y="8578"/>
                    <a:pt x="14707" y="8473"/>
                  </a:cubicBezTo>
                  <a:cubicBezTo>
                    <a:pt x="14830" y="8370"/>
                    <a:pt x="14906" y="8238"/>
                    <a:pt x="14940" y="8083"/>
                  </a:cubicBezTo>
                  <a:lnTo>
                    <a:pt x="15242" y="7028"/>
                  </a:lnTo>
                  <a:cubicBezTo>
                    <a:pt x="15276" y="6881"/>
                    <a:pt x="15263" y="6752"/>
                    <a:pt x="15205" y="6641"/>
                  </a:cubicBezTo>
                  <a:cubicBezTo>
                    <a:pt x="15145" y="6535"/>
                    <a:pt x="15051" y="6483"/>
                    <a:pt x="14914" y="6483"/>
                  </a:cubicBezTo>
                  <a:lnTo>
                    <a:pt x="7202" y="6483"/>
                  </a:lnTo>
                  <a:cubicBezTo>
                    <a:pt x="7066" y="6483"/>
                    <a:pt x="6935" y="6532"/>
                    <a:pt x="6807" y="6638"/>
                  </a:cubicBezTo>
                  <a:cubicBezTo>
                    <a:pt x="6676" y="6740"/>
                    <a:pt x="6594" y="6869"/>
                    <a:pt x="6560" y="7028"/>
                  </a:cubicBezTo>
                  <a:lnTo>
                    <a:pt x="6285" y="8083"/>
                  </a:lnTo>
                  <a:close/>
                  <a:moveTo>
                    <a:pt x="7150" y="4867"/>
                  </a:moveTo>
                  <a:cubicBezTo>
                    <a:pt x="7116" y="5017"/>
                    <a:pt x="7132" y="5140"/>
                    <a:pt x="7195" y="5240"/>
                  </a:cubicBezTo>
                  <a:cubicBezTo>
                    <a:pt x="7257" y="5336"/>
                    <a:pt x="7354" y="5386"/>
                    <a:pt x="7488" y="5386"/>
                  </a:cubicBezTo>
                  <a:lnTo>
                    <a:pt x="15192" y="5386"/>
                  </a:lnTo>
                  <a:cubicBezTo>
                    <a:pt x="15326" y="5386"/>
                    <a:pt x="15451" y="5336"/>
                    <a:pt x="15575" y="5240"/>
                  </a:cubicBezTo>
                  <a:cubicBezTo>
                    <a:pt x="15695" y="5140"/>
                    <a:pt x="15784" y="5017"/>
                    <a:pt x="15845" y="4867"/>
                  </a:cubicBezTo>
                  <a:lnTo>
                    <a:pt x="16120" y="3771"/>
                  </a:lnTo>
                  <a:cubicBezTo>
                    <a:pt x="16154" y="3622"/>
                    <a:pt x="16141" y="3493"/>
                    <a:pt x="16083" y="3387"/>
                  </a:cubicBezTo>
                  <a:cubicBezTo>
                    <a:pt x="16023" y="3279"/>
                    <a:pt x="15923" y="3223"/>
                    <a:pt x="15782" y="3223"/>
                  </a:cubicBezTo>
                  <a:lnTo>
                    <a:pt x="8078" y="3223"/>
                  </a:lnTo>
                  <a:cubicBezTo>
                    <a:pt x="7944" y="3223"/>
                    <a:pt x="7818" y="3279"/>
                    <a:pt x="7695" y="3387"/>
                  </a:cubicBezTo>
                  <a:cubicBezTo>
                    <a:pt x="7575" y="3493"/>
                    <a:pt x="7488" y="3622"/>
                    <a:pt x="7438" y="3771"/>
                  </a:cubicBezTo>
                  <a:lnTo>
                    <a:pt x="7150" y="486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342265">
                <a:defRPr/>
              </a:pPr>
              <a:endParaRPr lang="es-ES" sz="210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58" name="Freeform 3"/>
            <p:cNvSpPr>
              <a:spLocks noChangeArrowheads="1"/>
            </p:cNvSpPr>
            <p:nvPr/>
          </p:nvSpPr>
          <p:spPr bwMode="auto">
            <a:xfrm>
              <a:off x="4730014" y="4551826"/>
              <a:ext cx="444520" cy="341208"/>
            </a:xfrm>
            <a:custGeom>
              <a:avLst/>
              <a:gdLst>
                <a:gd name="T0" fmla="*/ 3034 w 6392"/>
                <a:gd name="T1" fmla="*/ 2260 h 4907"/>
                <a:gd name="T2" fmla="*/ 2582 w 6392"/>
                <a:gd name="T3" fmla="*/ 1937 h 4907"/>
                <a:gd name="T4" fmla="*/ 1421 w 6392"/>
                <a:gd name="T5" fmla="*/ 2196 h 4907"/>
                <a:gd name="T6" fmla="*/ 388 w 6392"/>
                <a:gd name="T7" fmla="*/ 4583 h 4907"/>
                <a:gd name="T8" fmla="*/ 2712 w 6392"/>
                <a:gd name="T9" fmla="*/ 3551 h 4907"/>
                <a:gd name="T10" fmla="*/ 3034 w 6392"/>
                <a:gd name="T11" fmla="*/ 2260 h 4907"/>
                <a:gd name="T12" fmla="*/ 2454 w 6392"/>
                <a:gd name="T13" fmla="*/ 3228 h 4907"/>
                <a:gd name="T14" fmla="*/ 711 w 6392"/>
                <a:gd name="T15" fmla="*/ 4261 h 4907"/>
                <a:gd name="T16" fmla="*/ 1679 w 6392"/>
                <a:gd name="T17" fmla="*/ 2518 h 4907"/>
                <a:gd name="T18" fmla="*/ 1874 w 6392"/>
                <a:gd name="T19" fmla="*/ 2648 h 4907"/>
                <a:gd name="T20" fmla="*/ 2260 w 6392"/>
                <a:gd name="T21" fmla="*/ 3034 h 4907"/>
                <a:gd name="T22" fmla="*/ 2454 w 6392"/>
                <a:gd name="T23" fmla="*/ 3228 h 4907"/>
                <a:gd name="T24" fmla="*/ 6197 w 6392"/>
                <a:gd name="T25" fmla="*/ 710 h 4907"/>
                <a:gd name="T26" fmla="*/ 3615 w 6392"/>
                <a:gd name="T27" fmla="*/ 646 h 4907"/>
                <a:gd name="T28" fmla="*/ 2776 w 6392"/>
                <a:gd name="T29" fmla="*/ 1679 h 4907"/>
                <a:gd name="T30" fmla="*/ 3034 w 6392"/>
                <a:gd name="T31" fmla="*/ 2196 h 4907"/>
                <a:gd name="T32" fmla="*/ 4326 w 6392"/>
                <a:gd name="T33" fmla="*/ 2454 h 4907"/>
                <a:gd name="T34" fmla="*/ 6197 w 6392"/>
                <a:gd name="T35" fmla="*/ 710 h 4907"/>
                <a:gd name="T36" fmla="*/ 5489 w 6392"/>
                <a:gd name="T37" fmla="*/ 1549 h 4907"/>
                <a:gd name="T38" fmla="*/ 3681 w 6392"/>
                <a:gd name="T39" fmla="*/ 1937 h 4907"/>
                <a:gd name="T40" fmla="*/ 4067 w 6392"/>
                <a:gd name="T41" fmla="*/ 1485 h 4907"/>
                <a:gd name="T42" fmla="*/ 3487 w 6392"/>
                <a:gd name="T43" fmla="*/ 1421 h 4907"/>
                <a:gd name="T44" fmla="*/ 5164 w 6392"/>
                <a:gd name="T45" fmla="*/ 582 h 4907"/>
                <a:gd name="T46" fmla="*/ 5489 w 6392"/>
                <a:gd name="T47" fmla="*/ 1549 h 4907"/>
                <a:gd name="T48" fmla="*/ 3165 w 6392"/>
                <a:gd name="T49" fmla="*/ 2260 h 4907"/>
                <a:gd name="T50" fmla="*/ 3423 w 6392"/>
                <a:gd name="T51" fmla="*/ 3098 h 4907"/>
                <a:gd name="T52" fmla="*/ 3423 w 6392"/>
                <a:gd name="T53" fmla="*/ 2582 h 4907"/>
                <a:gd name="T54" fmla="*/ 3165 w 6392"/>
                <a:gd name="T55" fmla="*/ 2260 h 4907"/>
                <a:gd name="T56" fmla="*/ 2196 w 6392"/>
                <a:gd name="T57" fmla="*/ 1615 h 4907"/>
                <a:gd name="T58" fmla="*/ 2066 w 6392"/>
                <a:gd name="T59" fmla="*/ 1163 h 4907"/>
                <a:gd name="T60" fmla="*/ 2518 w 6392"/>
                <a:gd name="T61" fmla="*/ 1549 h 4907"/>
                <a:gd name="T62" fmla="*/ 2582 w 6392"/>
                <a:gd name="T63" fmla="*/ 1873 h 4907"/>
                <a:gd name="T64" fmla="*/ 2196 w 6392"/>
                <a:gd name="T65" fmla="*/ 1615 h 4907"/>
                <a:gd name="T66" fmla="*/ 2196 w 6392"/>
                <a:gd name="T67" fmla="*/ 1615 h 4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92" h="4907">
                  <a:moveTo>
                    <a:pt x="3034" y="2260"/>
                  </a:moveTo>
                  <a:lnTo>
                    <a:pt x="3034" y="2260"/>
                  </a:lnTo>
                  <a:cubicBezTo>
                    <a:pt x="2776" y="2196"/>
                    <a:pt x="2776" y="2196"/>
                    <a:pt x="2776" y="2196"/>
                  </a:cubicBezTo>
                  <a:cubicBezTo>
                    <a:pt x="2582" y="1937"/>
                    <a:pt x="2582" y="1937"/>
                    <a:pt x="2582" y="1937"/>
                  </a:cubicBezTo>
                  <a:cubicBezTo>
                    <a:pt x="2454" y="2001"/>
                    <a:pt x="2454" y="2001"/>
                    <a:pt x="2454" y="2001"/>
                  </a:cubicBezTo>
                  <a:cubicBezTo>
                    <a:pt x="2132" y="1873"/>
                    <a:pt x="1679" y="1937"/>
                    <a:pt x="1421" y="2196"/>
                  </a:cubicBezTo>
                  <a:cubicBezTo>
                    <a:pt x="388" y="3228"/>
                    <a:pt x="388" y="3228"/>
                    <a:pt x="388" y="3228"/>
                  </a:cubicBezTo>
                  <a:cubicBezTo>
                    <a:pt x="0" y="3615"/>
                    <a:pt x="0" y="4197"/>
                    <a:pt x="388" y="4583"/>
                  </a:cubicBezTo>
                  <a:cubicBezTo>
                    <a:pt x="775" y="4906"/>
                    <a:pt x="1357" y="4906"/>
                    <a:pt x="1743" y="4583"/>
                  </a:cubicBezTo>
                  <a:cubicBezTo>
                    <a:pt x="2712" y="3551"/>
                    <a:pt x="2712" y="3551"/>
                    <a:pt x="2712" y="3551"/>
                  </a:cubicBezTo>
                  <a:cubicBezTo>
                    <a:pt x="3034" y="3228"/>
                    <a:pt x="3099" y="2776"/>
                    <a:pt x="2906" y="2454"/>
                  </a:cubicBezTo>
                  <a:lnTo>
                    <a:pt x="3034" y="2260"/>
                  </a:lnTo>
                  <a:close/>
                  <a:moveTo>
                    <a:pt x="2454" y="3228"/>
                  </a:moveTo>
                  <a:lnTo>
                    <a:pt x="2454" y="3228"/>
                  </a:lnTo>
                  <a:cubicBezTo>
                    <a:pt x="1421" y="4261"/>
                    <a:pt x="1421" y="4261"/>
                    <a:pt x="1421" y="4261"/>
                  </a:cubicBezTo>
                  <a:cubicBezTo>
                    <a:pt x="1227" y="4455"/>
                    <a:pt x="905" y="4455"/>
                    <a:pt x="711" y="4261"/>
                  </a:cubicBezTo>
                  <a:cubicBezTo>
                    <a:pt x="516" y="4067"/>
                    <a:pt x="516" y="3745"/>
                    <a:pt x="711" y="3551"/>
                  </a:cubicBezTo>
                  <a:cubicBezTo>
                    <a:pt x="1679" y="2518"/>
                    <a:pt x="1679" y="2518"/>
                    <a:pt x="1679" y="2518"/>
                  </a:cubicBezTo>
                  <a:cubicBezTo>
                    <a:pt x="1807" y="2390"/>
                    <a:pt x="2002" y="2324"/>
                    <a:pt x="2132" y="2390"/>
                  </a:cubicBezTo>
                  <a:cubicBezTo>
                    <a:pt x="1874" y="2648"/>
                    <a:pt x="1874" y="2648"/>
                    <a:pt x="1874" y="2648"/>
                  </a:cubicBezTo>
                  <a:cubicBezTo>
                    <a:pt x="1743" y="2776"/>
                    <a:pt x="1743" y="2970"/>
                    <a:pt x="1874" y="3034"/>
                  </a:cubicBezTo>
                  <a:cubicBezTo>
                    <a:pt x="1938" y="3164"/>
                    <a:pt x="2132" y="3164"/>
                    <a:pt x="2260" y="3034"/>
                  </a:cubicBezTo>
                  <a:cubicBezTo>
                    <a:pt x="2582" y="2776"/>
                    <a:pt x="2582" y="2776"/>
                    <a:pt x="2582" y="2776"/>
                  </a:cubicBezTo>
                  <a:cubicBezTo>
                    <a:pt x="2582" y="2906"/>
                    <a:pt x="2582" y="3098"/>
                    <a:pt x="2454" y="3228"/>
                  </a:cubicBezTo>
                  <a:close/>
                  <a:moveTo>
                    <a:pt x="6197" y="710"/>
                  </a:moveTo>
                  <a:lnTo>
                    <a:pt x="6197" y="710"/>
                  </a:lnTo>
                  <a:cubicBezTo>
                    <a:pt x="6005" y="258"/>
                    <a:pt x="5489" y="0"/>
                    <a:pt x="4972" y="194"/>
                  </a:cubicBezTo>
                  <a:cubicBezTo>
                    <a:pt x="3615" y="646"/>
                    <a:pt x="3615" y="646"/>
                    <a:pt x="3615" y="646"/>
                  </a:cubicBezTo>
                  <a:cubicBezTo>
                    <a:pt x="3229" y="841"/>
                    <a:pt x="3034" y="1163"/>
                    <a:pt x="3034" y="1549"/>
                  </a:cubicBezTo>
                  <a:cubicBezTo>
                    <a:pt x="2776" y="1679"/>
                    <a:pt x="2776" y="1679"/>
                    <a:pt x="2776" y="1679"/>
                  </a:cubicBezTo>
                  <a:cubicBezTo>
                    <a:pt x="2840" y="2001"/>
                    <a:pt x="2840" y="2001"/>
                    <a:pt x="2840" y="2001"/>
                  </a:cubicBezTo>
                  <a:cubicBezTo>
                    <a:pt x="3034" y="2196"/>
                    <a:pt x="3034" y="2196"/>
                    <a:pt x="3034" y="2196"/>
                  </a:cubicBezTo>
                  <a:cubicBezTo>
                    <a:pt x="3229" y="2132"/>
                    <a:pt x="3229" y="2132"/>
                    <a:pt x="3229" y="2132"/>
                  </a:cubicBezTo>
                  <a:cubicBezTo>
                    <a:pt x="3487" y="2454"/>
                    <a:pt x="3939" y="2582"/>
                    <a:pt x="4326" y="2454"/>
                  </a:cubicBezTo>
                  <a:cubicBezTo>
                    <a:pt x="5681" y="1937"/>
                    <a:pt x="5681" y="1937"/>
                    <a:pt x="5681" y="1937"/>
                  </a:cubicBezTo>
                  <a:cubicBezTo>
                    <a:pt x="6133" y="1743"/>
                    <a:pt x="6391" y="1227"/>
                    <a:pt x="6197" y="710"/>
                  </a:cubicBezTo>
                  <a:close/>
                  <a:moveTo>
                    <a:pt x="5489" y="1549"/>
                  </a:moveTo>
                  <a:lnTo>
                    <a:pt x="5489" y="1549"/>
                  </a:lnTo>
                  <a:cubicBezTo>
                    <a:pt x="4131" y="2065"/>
                    <a:pt x="4131" y="2065"/>
                    <a:pt x="4131" y="2065"/>
                  </a:cubicBezTo>
                  <a:cubicBezTo>
                    <a:pt x="4003" y="2132"/>
                    <a:pt x="3809" y="2065"/>
                    <a:pt x="3681" y="1937"/>
                  </a:cubicBezTo>
                  <a:cubicBezTo>
                    <a:pt x="3939" y="1873"/>
                    <a:pt x="3939" y="1873"/>
                    <a:pt x="3939" y="1873"/>
                  </a:cubicBezTo>
                  <a:cubicBezTo>
                    <a:pt x="4067" y="1807"/>
                    <a:pt x="4131" y="1679"/>
                    <a:pt x="4067" y="1485"/>
                  </a:cubicBezTo>
                  <a:cubicBezTo>
                    <a:pt x="4003" y="1357"/>
                    <a:pt x="3873" y="1291"/>
                    <a:pt x="3681" y="1291"/>
                  </a:cubicBezTo>
                  <a:cubicBezTo>
                    <a:pt x="3487" y="1421"/>
                    <a:pt x="3487" y="1421"/>
                    <a:pt x="3487" y="1421"/>
                  </a:cubicBezTo>
                  <a:cubicBezTo>
                    <a:pt x="3551" y="1227"/>
                    <a:pt x="3615" y="1163"/>
                    <a:pt x="3809" y="1099"/>
                  </a:cubicBezTo>
                  <a:cubicBezTo>
                    <a:pt x="5164" y="582"/>
                    <a:pt x="5164" y="582"/>
                    <a:pt x="5164" y="582"/>
                  </a:cubicBezTo>
                  <a:cubicBezTo>
                    <a:pt x="5422" y="452"/>
                    <a:pt x="5681" y="646"/>
                    <a:pt x="5811" y="905"/>
                  </a:cubicBezTo>
                  <a:cubicBezTo>
                    <a:pt x="5875" y="1163"/>
                    <a:pt x="5747" y="1421"/>
                    <a:pt x="5489" y="1549"/>
                  </a:cubicBezTo>
                  <a:close/>
                  <a:moveTo>
                    <a:pt x="3165" y="2260"/>
                  </a:moveTo>
                  <a:lnTo>
                    <a:pt x="3165" y="2260"/>
                  </a:lnTo>
                  <a:cubicBezTo>
                    <a:pt x="3551" y="2518"/>
                    <a:pt x="3551" y="2518"/>
                    <a:pt x="3551" y="2518"/>
                  </a:cubicBezTo>
                  <a:cubicBezTo>
                    <a:pt x="3423" y="3098"/>
                    <a:pt x="3423" y="3098"/>
                    <a:pt x="3423" y="3098"/>
                  </a:cubicBezTo>
                  <a:cubicBezTo>
                    <a:pt x="3293" y="3098"/>
                    <a:pt x="3293" y="3098"/>
                    <a:pt x="3293" y="3098"/>
                  </a:cubicBezTo>
                  <a:cubicBezTo>
                    <a:pt x="3423" y="2582"/>
                    <a:pt x="3423" y="2582"/>
                    <a:pt x="3423" y="2582"/>
                  </a:cubicBezTo>
                  <a:cubicBezTo>
                    <a:pt x="3034" y="2324"/>
                    <a:pt x="3034" y="2324"/>
                    <a:pt x="3034" y="2324"/>
                  </a:cubicBezTo>
                  <a:lnTo>
                    <a:pt x="3165" y="2260"/>
                  </a:lnTo>
                  <a:close/>
                  <a:moveTo>
                    <a:pt x="2196" y="1615"/>
                  </a:moveTo>
                  <a:lnTo>
                    <a:pt x="2196" y="1615"/>
                  </a:lnTo>
                  <a:cubicBezTo>
                    <a:pt x="1938" y="1163"/>
                    <a:pt x="1938" y="1163"/>
                    <a:pt x="1938" y="1163"/>
                  </a:cubicBezTo>
                  <a:cubicBezTo>
                    <a:pt x="2066" y="1163"/>
                    <a:pt x="2066" y="1163"/>
                    <a:pt x="2066" y="1163"/>
                  </a:cubicBezTo>
                  <a:cubicBezTo>
                    <a:pt x="2260" y="1549"/>
                    <a:pt x="2260" y="1549"/>
                    <a:pt x="2260" y="1549"/>
                  </a:cubicBezTo>
                  <a:cubicBezTo>
                    <a:pt x="2518" y="1549"/>
                    <a:pt x="2518" y="1549"/>
                    <a:pt x="2518" y="1549"/>
                  </a:cubicBezTo>
                  <a:cubicBezTo>
                    <a:pt x="2648" y="1807"/>
                    <a:pt x="2648" y="1807"/>
                    <a:pt x="2648" y="1807"/>
                  </a:cubicBezTo>
                  <a:cubicBezTo>
                    <a:pt x="2582" y="1873"/>
                    <a:pt x="2582" y="1873"/>
                    <a:pt x="2582" y="1873"/>
                  </a:cubicBezTo>
                  <a:cubicBezTo>
                    <a:pt x="2454" y="1679"/>
                    <a:pt x="2454" y="1679"/>
                    <a:pt x="2454" y="1679"/>
                  </a:cubicBezTo>
                  <a:lnTo>
                    <a:pt x="2196" y="1615"/>
                  </a:lnTo>
                  <a:close/>
                  <a:moveTo>
                    <a:pt x="2196" y="1615"/>
                  </a:moveTo>
                  <a:lnTo>
                    <a:pt x="2196" y="16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AutoShape 125"/>
            <p:cNvSpPr>
              <a:spLocks noChangeAspect="1"/>
            </p:cNvSpPr>
            <p:nvPr/>
          </p:nvSpPr>
          <p:spPr bwMode="auto">
            <a:xfrm>
              <a:off x="7255252" y="3440127"/>
              <a:ext cx="345076" cy="343786"/>
            </a:xfrm>
            <a:custGeom>
              <a:avLst/>
              <a:gdLst>
                <a:gd name="T0" fmla="+- 0 10797 26"/>
                <a:gd name="T1" fmla="*/ T0 w 21542"/>
                <a:gd name="T2" fmla="*/ 10800 h 21600"/>
                <a:gd name="T3" fmla="+- 0 10797 26"/>
                <a:gd name="T4" fmla="*/ T3 w 21542"/>
                <a:gd name="T5" fmla="*/ 10800 h 21600"/>
                <a:gd name="T6" fmla="+- 0 10797 26"/>
                <a:gd name="T7" fmla="*/ T6 w 21542"/>
                <a:gd name="T8" fmla="*/ 10800 h 21600"/>
                <a:gd name="T9" fmla="+- 0 10797 26"/>
                <a:gd name="T10" fmla="*/ T9 w 2154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2" h="21600">
                  <a:moveTo>
                    <a:pt x="11685" y="1798"/>
                  </a:moveTo>
                  <a:cubicBezTo>
                    <a:pt x="12903" y="1906"/>
                    <a:pt x="14055" y="2202"/>
                    <a:pt x="15143" y="2682"/>
                  </a:cubicBezTo>
                  <a:cubicBezTo>
                    <a:pt x="16233" y="3165"/>
                    <a:pt x="17213" y="3803"/>
                    <a:pt x="18089" y="4596"/>
                  </a:cubicBezTo>
                  <a:cubicBezTo>
                    <a:pt x="18964" y="5390"/>
                    <a:pt x="19696" y="6307"/>
                    <a:pt x="20286" y="7355"/>
                  </a:cubicBezTo>
                  <a:cubicBezTo>
                    <a:pt x="20875" y="8400"/>
                    <a:pt x="21290" y="9537"/>
                    <a:pt x="21528" y="10774"/>
                  </a:cubicBezTo>
                  <a:cubicBezTo>
                    <a:pt x="21573" y="11034"/>
                    <a:pt x="21497" y="11229"/>
                    <a:pt x="21299" y="11356"/>
                  </a:cubicBezTo>
                  <a:cubicBezTo>
                    <a:pt x="21223" y="11407"/>
                    <a:pt x="21151" y="11435"/>
                    <a:pt x="21077" y="11435"/>
                  </a:cubicBezTo>
                  <a:cubicBezTo>
                    <a:pt x="20930" y="11435"/>
                    <a:pt x="20822" y="11381"/>
                    <a:pt x="20760" y="11271"/>
                  </a:cubicBezTo>
                  <a:cubicBezTo>
                    <a:pt x="20016" y="10353"/>
                    <a:pt x="19186" y="9890"/>
                    <a:pt x="18272" y="9879"/>
                  </a:cubicBezTo>
                  <a:cubicBezTo>
                    <a:pt x="17616" y="9879"/>
                    <a:pt x="16994" y="10128"/>
                    <a:pt x="16402" y="10619"/>
                  </a:cubicBezTo>
                  <a:cubicBezTo>
                    <a:pt x="15813" y="11110"/>
                    <a:pt x="15320" y="11796"/>
                    <a:pt x="14912" y="12680"/>
                  </a:cubicBezTo>
                  <a:cubicBezTo>
                    <a:pt x="14840" y="12886"/>
                    <a:pt x="14704" y="12991"/>
                    <a:pt x="14516" y="12991"/>
                  </a:cubicBezTo>
                  <a:cubicBezTo>
                    <a:pt x="14323" y="12991"/>
                    <a:pt x="14191" y="12886"/>
                    <a:pt x="14115" y="12680"/>
                  </a:cubicBezTo>
                  <a:cubicBezTo>
                    <a:pt x="13490" y="11328"/>
                    <a:pt x="12679" y="10452"/>
                    <a:pt x="11682" y="10057"/>
                  </a:cubicBezTo>
                  <a:lnTo>
                    <a:pt x="11682" y="17164"/>
                  </a:lnTo>
                  <a:cubicBezTo>
                    <a:pt x="11682" y="17779"/>
                    <a:pt x="11594" y="18350"/>
                    <a:pt x="11415" y="18883"/>
                  </a:cubicBezTo>
                  <a:cubicBezTo>
                    <a:pt x="11234" y="19414"/>
                    <a:pt x="10993" y="19886"/>
                    <a:pt x="10690" y="20298"/>
                  </a:cubicBezTo>
                  <a:cubicBezTo>
                    <a:pt x="10385" y="20704"/>
                    <a:pt x="10029" y="21026"/>
                    <a:pt x="9621" y="21258"/>
                  </a:cubicBezTo>
                  <a:cubicBezTo>
                    <a:pt x="9214" y="21487"/>
                    <a:pt x="8777" y="21599"/>
                    <a:pt x="8314" y="21599"/>
                  </a:cubicBezTo>
                  <a:cubicBezTo>
                    <a:pt x="7852" y="21599"/>
                    <a:pt x="7410" y="21487"/>
                    <a:pt x="6995" y="21258"/>
                  </a:cubicBezTo>
                  <a:cubicBezTo>
                    <a:pt x="6580" y="21027"/>
                    <a:pt x="6220" y="20705"/>
                    <a:pt x="5915" y="20298"/>
                  </a:cubicBezTo>
                  <a:cubicBezTo>
                    <a:pt x="5612" y="19886"/>
                    <a:pt x="5369" y="19417"/>
                    <a:pt x="5190" y="18883"/>
                  </a:cubicBezTo>
                  <a:cubicBezTo>
                    <a:pt x="5011" y="18350"/>
                    <a:pt x="4923" y="17779"/>
                    <a:pt x="4923" y="17164"/>
                  </a:cubicBezTo>
                  <a:cubicBezTo>
                    <a:pt x="4923" y="16850"/>
                    <a:pt x="5011" y="16591"/>
                    <a:pt x="5190" y="16390"/>
                  </a:cubicBezTo>
                  <a:cubicBezTo>
                    <a:pt x="5369" y="16187"/>
                    <a:pt x="5583" y="16085"/>
                    <a:pt x="5836" y="16085"/>
                  </a:cubicBezTo>
                  <a:cubicBezTo>
                    <a:pt x="6103" y="16085"/>
                    <a:pt x="6320" y="16187"/>
                    <a:pt x="6492" y="16390"/>
                  </a:cubicBezTo>
                  <a:cubicBezTo>
                    <a:pt x="6661" y="16591"/>
                    <a:pt x="6747" y="16851"/>
                    <a:pt x="6747" y="17164"/>
                  </a:cubicBezTo>
                  <a:cubicBezTo>
                    <a:pt x="6747" y="17799"/>
                    <a:pt x="6900" y="18333"/>
                    <a:pt x="7203" y="18776"/>
                  </a:cubicBezTo>
                  <a:cubicBezTo>
                    <a:pt x="7508" y="19216"/>
                    <a:pt x="7878" y="19437"/>
                    <a:pt x="8312" y="19437"/>
                  </a:cubicBezTo>
                  <a:cubicBezTo>
                    <a:pt x="8732" y="19437"/>
                    <a:pt x="9092" y="19216"/>
                    <a:pt x="9397" y="18776"/>
                  </a:cubicBezTo>
                  <a:cubicBezTo>
                    <a:pt x="9700" y="18333"/>
                    <a:pt x="9853" y="17799"/>
                    <a:pt x="9853" y="17164"/>
                  </a:cubicBezTo>
                  <a:lnTo>
                    <a:pt x="9853" y="10057"/>
                  </a:lnTo>
                  <a:cubicBezTo>
                    <a:pt x="8856" y="10461"/>
                    <a:pt x="8042" y="11336"/>
                    <a:pt x="7420" y="12680"/>
                  </a:cubicBezTo>
                  <a:cubicBezTo>
                    <a:pt x="7344" y="12886"/>
                    <a:pt x="7210" y="12991"/>
                    <a:pt x="7019" y="12991"/>
                  </a:cubicBezTo>
                  <a:cubicBezTo>
                    <a:pt x="6828" y="12991"/>
                    <a:pt x="6700" y="12886"/>
                    <a:pt x="6631" y="12680"/>
                  </a:cubicBezTo>
                  <a:cubicBezTo>
                    <a:pt x="6227" y="11796"/>
                    <a:pt x="5734" y="11110"/>
                    <a:pt x="5147" y="10619"/>
                  </a:cubicBezTo>
                  <a:cubicBezTo>
                    <a:pt x="4560" y="10128"/>
                    <a:pt x="3940" y="9879"/>
                    <a:pt x="3284" y="9879"/>
                  </a:cubicBezTo>
                  <a:cubicBezTo>
                    <a:pt x="2363" y="9879"/>
                    <a:pt x="1541" y="10345"/>
                    <a:pt x="808" y="11271"/>
                  </a:cubicBezTo>
                  <a:cubicBezTo>
                    <a:pt x="718" y="11381"/>
                    <a:pt x="596" y="11435"/>
                    <a:pt x="455" y="11435"/>
                  </a:cubicBezTo>
                  <a:cubicBezTo>
                    <a:pt x="381" y="11435"/>
                    <a:pt x="305" y="11407"/>
                    <a:pt x="238" y="11356"/>
                  </a:cubicBezTo>
                  <a:cubicBezTo>
                    <a:pt x="47" y="11229"/>
                    <a:pt x="-26" y="11034"/>
                    <a:pt x="7" y="10774"/>
                  </a:cubicBezTo>
                  <a:cubicBezTo>
                    <a:pt x="245" y="9537"/>
                    <a:pt x="660" y="8400"/>
                    <a:pt x="1259" y="7355"/>
                  </a:cubicBezTo>
                  <a:cubicBezTo>
                    <a:pt x="1855" y="6307"/>
                    <a:pt x="2595" y="5390"/>
                    <a:pt x="3468" y="4596"/>
                  </a:cubicBezTo>
                  <a:cubicBezTo>
                    <a:pt x="4343" y="3803"/>
                    <a:pt x="5321" y="3168"/>
                    <a:pt x="6402" y="2688"/>
                  </a:cubicBezTo>
                  <a:cubicBezTo>
                    <a:pt x="7482" y="2213"/>
                    <a:pt x="8634" y="1917"/>
                    <a:pt x="9850" y="1798"/>
                  </a:cubicBezTo>
                  <a:lnTo>
                    <a:pt x="9850" y="1081"/>
                  </a:lnTo>
                  <a:cubicBezTo>
                    <a:pt x="9850" y="767"/>
                    <a:pt x="9936" y="508"/>
                    <a:pt x="10118" y="304"/>
                  </a:cubicBezTo>
                  <a:cubicBezTo>
                    <a:pt x="10296" y="101"/>
                    <a:pt x="10511" y="0"/>
                    <a:pt x="10764" y="0"/>
                  </a:cubicBezTo>
                  <a:cubicBezTo>
                    <a:pt x="11029" y="0"/>
                    <a:pt x="11248" y="101"/>
                    <a:pt x="11420" y="304"/>
                  </a:cubicBezTo>
                  <a:cubicBezTo>
                    <a:pt x="11589" y="508"/>
                    <a:pt x="11675" y="767"/>
                    <a:pt x="11675" y="1081"/>
                  </a:cubicBezTo>
                  <a:lnTo>
                    <a:pt x="11675" y="179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3765">
                <a:defRPr/>
              </a:pPr>
              <a:endParaRPr lang="es-ES" sz="6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5342274" y="3412614"/>
              <a:ext cx="1507452" cy="1007149"/>
              <a:chOff x="5264983" y="3398566"/>
              <a:chExt cx="1507452" cy="1007149"/>
            </a:xfrm>
          </p:grpSpPr>
          <p:sp>
            <p:nvSpPr>
              <p:cNvPr id="61" name="Freeform 311"/>
              <p:cNvSpPr>
                <a:spLocks noEditPoints="1"/>
              </p:cNvSpPr>
              <p:nvPr/>
            </p:nvSpPr>
            <p:spPr bwMode="auto">
              <a:xfrm>
                <a:off x="5865091" y="3398566"/>
                <a:ext cx="307236" cy="334344"/>
              </a:xfrm>
              <a:custGeom>
                <a:avLst/>
                <a:gdLst>
                  <a:gd name="T0" fmla="*/ 41 w 183"/>
                  <a:gd name="T1" fmla="*/ 62 h 199"/>
                  <a:gd name="T2" fmla="*/ 79 w 183"/>
                  <a:gd name="T3" fmla="*/ 5 h 199"/>
                  <a:gd name="T4" fmla="*/ 108 w 183"/>
                  <a:gd name="T5" fmla="*/ 17 h 199"/>
                  <a:gd name="T6" fmla="*/ 176 w 183"/>
                  <a:gd name="T7" fmla="*/ 62 h 199"/>
                  <a:gd name="T8" fmla="*/ 183 w 183"/>
                  <a:gd name="T9" fmla="*/ 192 h 199"/>
                  <a:gd name="T10" fmla="*/ 7 w 183"/>
                  <a:gd name="T11" fmla="*/ 199 h 199"/>
                  <a:gd name="T12" fmla="*/ 0 w 183"/>
                  <a:gd name="T13" fmla="*/ 69 h 199"/>
                  <a:gd name="T14" fmla="*/ 85 w 183"/>
                  <a:gd name="T15" fmla="*/ 23 h 199"/>
                  <a:gd name="T16" fmla="*/ 91 w 183"/>
                  <a:gd name="T17" fmla="*/ 26 h 199"/>
                  <a:gd name="T18" fmla="*/ 97 w 183"/>
                  <a:gd name="T19" fmla="*/ 23 h 199"/>
                  <a:gd name="T20" fmla="*/ 98 w 183"/>
                  <a:gd name="T21" fmla="*/ 23 h 199"/>
                  <a:gd name="T22" fmla="*/ 97 w 183"/>
                  <a:gd name="T23" fmla="*/ 11 h 199"/>
                  <a:gd name="T24" fmla="*/ 83 w 183"/>
                  <a:gd name="T25" fmla="*/ 17 h 199"/>
                  <a:gd name="T26" fmla="*/ 83 w 183"/>
                  <a:gd name="T27" fmla="*/ 32 h 199"/>
                  <a:gd name="T28" fmla="*/ 100 w 183"/>
                  <a:gd name="T29" fmla="*/ 32 h 199"/>
                  <a:gd name="T30" fmla="*/ 104 w 183"/>
                  <a:gd name="T31" fmla="*/ 151 h 199"/>
                  <a:gd name="T32" fmla="*/ 110 w 183"/>
                  <a:gd name="T33" fmla="*/ 152 h 199"/>
                  <a:gd name="T34" fmla="*/ 115 w 183"/>
                  <a:gd name="T35" fmla="*/ 143 h 199"/>
                  <a:gd name="T36" fmla="*/ 106 w 183"/>
                  <a:gd name="T37" fmla="*/ 137 h 199"/>
                  <a:gd name="T38" fmla="*/ 101 w 183"/>
                  <a:gd name="T39" fmla="*/ 141 h 199"/>
                  <a:gd name="T40" fmla="*/ 142 w 183"/>
                  <a:gd name="T41" fmla="*/ 120 h 199"/>
                  <a:gd name="T42" fmla="*/ 123 w 183"/>
                  <a:gd name="T43" fmla="*/ 141 h 199"/>
                  <a:gd name="T44" fmla="*/ 112 w 183"/>
                  <a:gd name="T45" fmla="*/ 160 h 199"/>
                  <a:gd name="T46" fmla="*/ 100 w 183"/>
                  <a:gd name="T47" fmla="*/ 159 h 199"/>
                  <a:gd name="T48" fmla="*/ 82 w 183"/>
                  <a:gd name="T49" fmla="*/ 129 h 199"/>
                  <a:gd name="T50" fmla="*/ 50 w 183"/>
                  <a:gd name="T51" fmla="*/ 151 h 199"/>
                  <a:gd name="T52" fmla="*/ 39 w 183"/>
                  <a:gd name="T53" fmla="*/ 171 h 199"/>
                  <a:gd name="T54" fmla="*/ 27 w 183"/>
                  <a:gd name="T55" fmla="*/ 170 h 199"/>
                  <a:gd name="T56" fmla="*/ 31 w 183"/>
                  <a:gd name="T57" fmla="*/ 140 h 199"/>
                  <a:gd name="T58" fmla="*/ 62 w 183"/>
                  <a:gd name="T59" fmla="*/ 119 h 199"/>
                  <a:gd name="T60" fmla="*/ 73 w 183"/>
                  <a:gd name="T61" fmla="*/ 98 h 199"/>
                  <a:gd name="T62" fmla="*/ 92 w 183"/>
                  <a:gd name="T63" fmla="*/ 119 h 199"/>
                  <a:gd name="T64" fmla="*/ 104 w 183"/>
                  <a:gd name="T65" fmla="*/ 129 h 199"/>
                  <a:gd name="T66" fmla="*/ 132 w 183"/>
                  <a:gd name="T67" fmla="*/ 109 h 199"/>
                  <a:gd name="T68" fmla="*/ 163 w 183"/>
                  <a:gd name="T69" fmla="*/ 101 h 199"/>
                  <a:gd name="T70" fmla="*/ 152 w 183"/>
                  <a:gd name="T71" fmla="*/ 120 h 199"/>
                  <a:gd name="T72" fmla="*/ 104 w 183"/>
                  <a:gd name="T73" fmla="*/ 151 h 199"/>
                  <a:gd name="T74" fmla="*/ 101 w 183"/>
                  <a:gd name="T75" fmla="*/ 141 h 199"/>
                  <a:gd name="T76" fmla="*/ 101 w 183"/>
                  <a:gd name="T77" fmla="*/ 141 h 199"/>
                  <a:gd name="T78" fmla="*/ 73 w 183"/>
                  <a:gd name="T79" fmla="*/ 121 h 199"/>
                  <a:gd name="T80" fmla="*/ 84 w 183"/>
                  <a:gd name="T81" fmla="*/ 112 h 199"/>
                  <a:gd name="T82" fmla="*/ 70 w 183"/>
                  <a:gd name="T83" fmla="*/ 110 h 199"/>
                  <a:gd name="T84" fmla="*/ 28 w 183"/>
                  <a:gd name="T85" fmla="*/ 158 h 199"/>
                  <a:gd name="T86" fmla="*/ 37 w 183"/>
                  <a:gd name="T87" fmla="*/ 163 h 199"/>
                  <a:gd name="T88" fmla="*/ 43 w 183"/>
                  <a:gd name="T89" fmla="*/ 154 h 199"/>
                  <a:gd name="T90" fmla="*/ 33 w 183"/>
                  <a:gd name="T91" fmla="*/ 148 h 199"/>
                  <a:gd name="T92" fmla="*/ 140 w 183"/>
                  <a:gd name="T93" fmla="*/ 107 h 199"/>
                  <a:gd name="T94" fmla="*/ 154 w 183"/>
                  <a:gd name="T95" fmla="*/ 109 h 199"/>
                  <a:gd name="T96" fmla="*/ 146 w 183"/>
                  <a:gd name="T97" fmla="*/ 97 h 199"/>
                  <a:gd name="T98" fmla="*/ 140 w 183"/>
                  <a:gd name="T99" fmla="*/ 107 h 199"/>
                  <a:gd name="T100" fmla="*/ 14 w 183"/>
                  <a:gd name="T101" fmla="*/ 76 h 199"/>
                  <a:gd name="T102" fmla="*/ 169 w 183"/>
                  <a:gd name="T103" fmla="*/ 7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3" h="199">
                    <a:moveTo>
                      <a:pt x="7" y="62"/>
                    </a:moveTo>
                    <a:cubicBezTo>
                      <a:pt x="7" y="62"/>
                      <a:pt x="7" y="62"/>
                      <a:pt x="7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5" y="23"/>
                      <a:pt x="74" y="20"/>
                      <a:pt x="74" y="17"/>
                    </a:cubicBezTo>
                    <a:cubicBezTo>
                      <a:pt x="74" y="13"/>
                      <a:pt x="76" y="8"/>
                      <a:pt x="79" y="5"/>
                    </a:cubicBezTo>
                    <a:cubicBezTo>
                      <a:pt x="82" y="2"/>
                      <a:pt x="87" y="0"/>
                      <a:pt x="91" y="0"/>
                    </a:cubicBezTo>
                    <a:cubicBezTo>
                      <a:pt x="96" y="0"/>
                      <a:pt x="100" y="2"/>
                      <a:pt x="103" y="5"/>
                    </a:cubicBezTo>
                    <a:cubicBezTo>
                      <a:pt x="106" y="8"/>
                      <a:pt x="108" y="13"/>
                      <a:pt x="108" y="17"/>
                    </a:cubicBezTo>
                    <a:cubicBezTo>
                      <a:pt x="108" y="20"/>
                      <a:pt x="107" y="23"/>
                      <a:pt x="106" y="26"/>
                    </a:cubicBezTo>
                    <a:cubicBezTo>
                      <a:pt x="142" y="62"/>
                      <a:pt x="142" y="62"/>
                      <a:pt x="142" y="62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80" y="62"/>
                      <a:pt x="183" y="65"/>
                      <a:pt x="183" y="69"/>
                    </a:cubicBezTo>
                    <a:cubicBezTo>
                      <a:pt x="183" y="69"/>
                      <a:pt x="183" y="69"/>
                      <a:pt x="183" y="69"/>
                    </a:cubicBezTo>
                    <a:cubicBezTo>
                      <a:pt x="183" y="192"/>
                      <a:pt x="183" y="192"/>
                      <a:pt x="183" y="192"/>
                    </a:cubicBezTo>
                    <a:cubicBezTo>
                      <a:pt x="183" y="196"/>
                      <a:pt x="180" y="199"/>
                      <a:pt x="176" y="199"/>
                    </a:cubicBezTo>
                    <a:cubicBezTo>
                      <a:pt x="176" y="199"/>
                      <a:pt x="176" y="199"/>
                      <a:pt x="176" y="199"/>
                    </a:cubicBezTo>
                    <a:cubicBezTo>
                      <a:pt x="7" y="199"/>
                      <a:pt x="7" y="199"/>
                      <a:pt x="7" y="199"/>
                    </a:cubicBezTo>
                    <a:cubicBezTo>
                      <a:pt x="3" y="199"/>
                      <a:pt x="0" y="196"/>
                      <a:pt x="0" y="192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5"/>
                      <a:pt x="3" y="62"/>
                      <a:pt x="7" y="62"/>
                    </a:cubicBezTo>
                    <a:close/>
                    <a:moveTo>
                      <a:pt x="85" y="23"/>
                    </a:move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7" y="25"/>
                      <a:pt x="89" y="26"/>
                      <a:pt x="91" y="26"/>
                    </a:cubicBezTo>
                    <a:cubicBezTo>
                      <a:pt x="94" y="26"/>
                      <a:pt x="96" y="25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9" y="22"/>
                      <a:pt x="100" y="20"/>
                      <a:pt x="100" y="17"/>
                    </a:cubicBezTo>
                    <a:cubicBezTo>
                      <a:pt x="100" y="15"/>
                      <a:pt x="99" y="13"/>
                      <a:pt x="97" y="11"/>
                    </a:cubicBezTo>
                    <a:cubicBezTo>
                      <a:pt x="96" y="10"/>
                      <a:pt x="94" y="9"/>
                      <a:pt x="91" y="9"/>
                    </a:cubicBezTo>
                    <a:cubicBezTo>
                      <a:pt x="89" y="9"/>
                      <a:pt x="87" y="10"/>
                      <a:pt x="85" y="11"/>
                    </a:cubicBezTo>
                    <a:cubicBezTo>
                      <a:pt x="84" y="13"/>
                      <a:pt x="83" y="15"/>
                      <a:pt x="83" y="17"/>
                    </a:cubicBezTo>
                    <a:cubicBezTo>
                      <a:pt x="83" y="20"/>
                      <a:pt x="84" y="22"/>
                      <a:pt x="85" y="23"/>
                    </a:cubicBezTo>
                    <a:close/>
                    <a:moveTo>
                      <a:pt x="83" y="32"/>
                    </a:moveTo>
                    <a:cubicBezTo>
                      <a:pt x="83" y="32"/>
                      <a:pt x="83" y="32"/>
                      <a:pt x="83" y="3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130" y="62"/>
                      <a:pt x="130" y="62"/>
                      <a:pt x="130" y="62"/>
                    </a:cubicBezTo>
                    <a:cubicBezTo>
                      <a:pt x="100" y="32"/>
                      <a:pt x="100" y="32"/>
                      <a:pt x="100" y="32"/>
                    </a:cubicBezTo>
                    <a:cubicBezTo>
                      <a:pt x="98" y="33"/>
                      <a:pt x="95" y="34"/>
                      <a:pt x="91" y="34"/>
                    </a:cubicBezTo>
                    <a:cubicBezTo>
                      <a:pt x="88" y="34"/>
                      <a:pt x="85" y="33"/>
                      <a:pt x="83" y="32"/>
                    </a:cubicBezTo>
                    <a:close/>
                    <a:moveTo>
                      <a:pt x="104" y="151"/>
                    </a:moveTo>
                    <a:cubicBezTo>
                      <a:pt x="104" y="151"/>
                      <a:pt x="104" y="151"/>
                      <a:pt x="104" y="151"/>
                    </a:cubicBezTo>
                    <a:cubicBezTo>
                      <a:pt x="104" y="151"/>
                      <a:pt x="104" y="151"/>
                      <a:pt x="104" y="151"/>
                    </a:cubicBezTo>
                    <a:cubicBezTo>
                      <a:pt x="106" y="152"/>
                      <a:pt x="108" y="153"/>
                      <a:pt x="110" y="152"/>
                    </a:cubicBezTo>
                    <a:cubicBezTo>
                      <a:pt x="110" y="152"/>
                      <a:pt x="110" y="152"/>
                      <a:pt x="110" y="152"/>
                    </a:cubicBezTo>
                    <a:cubicBezTo>
                      <a:pt x="112" y="152"/>
                      <a:pt x="113" y="150"/>
                      <a:pt x="114" y="149"/>
                    </a:cubicBezTo>
                    <a:cubicBezTo>
                      <a:pt x="115" y="147"/>
                      <a:pt x="116" y="145"/>
                      <a:pt x="115" y="143"/>
                    </a:cubicBezTo>
                    <a:cubicBezTo>
                      <a:pt x="115" y="141"/>
                      <a:pt x="113" y="139"/>
                      <a:pt x="112" y="138"/>
                    </a:cubicBezTo>
                    <a:cubicBezTo>
                      <a:pt x="112" y="138"/>
                      <a:pt x="112" y="138"/>
                      <a:pt x="112" y="138"/>
                    </a:cubicBezTo>
                    <a:cubicBezTo>
                      <a:pt x="110" y="137"/>
                      <a:pt x="108" y="137"/>
                      <a:pt x="106" y="137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104" y="138"/>
                      <a:pt x="102" y="139"/>
                      <a:pt x="101" y="141"/>
                    </a:cubicBezTo>
                    <a:cubicBezTo>
                      <a:pt x="101" y="141"/>
                      <a:pt x="101" y="141"/>
                      <a:pt x="101" y="141"/>
                    </a:cubicBezTo>
                    <a:cubicBezTo>
                      <a:pt x="100" y="143"/>
                      <a:pt x="100" y="145"/>
                      <a:pt x="100" y="147"/>
                    </a:cubicBezTo>
                    <a:cubicBezTo>
                      <a:pt x="101" y="149"/>
                      <a:pt x="102" y="150"/>
                      <a:pt x="104" y="151"/>
                    </a:cubicBezTo>
                    <a:close/>
                    <a:moveTo>
                      <a:pt x="142" y="120"/>
                    </a:moveTo>
                    <a:cubicBezTo>
                      <a:pt x="142" y="120"/>
                      <a:pt x="142" y="120"/>
                      <a:pt x="142" y="120"/>
                    </a:cubicBezTo>
                    <a:cubicBezTo>
                      <a:pt x="123" y="139"/>
                      <a:pt x="123" y="139"/>
                      <a:pt x="123" y="139"/>
                    </a:cubicBezTo>
                    <a:cubicBezTo>
                      <a:pt x="123" y="141"/>
                      <a:pt x="123" y="141"/>
                      <a:pt x="123" y="141"/>
                    </a:cubicBezTo>
                    <a:cubicBezTo>
                      <a:pt x="124" y="145"/>
                      <a:pt x="124" y="149"/>
                      <a:pt x="122" y="153"/>
                    </a:cubicBezTo>
                    <a:cubicBezTo>
                      <a:pt x="119" y="157"/>
                      <a:pt x="116" y="159"/>
                      <a:pt x="112" y="160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08" y="161"/>
                      <a:pt x="103" y="161"/>
                      <a:pt x="100" y="159"/>
                    </a:cubicBezTo>
                    <a:cubicBezTo>
                      <a:pt x="100" y="159"/>
                      <a:pt x="100" y="159"/>
                      <a:pt x="100" y="159"/>
                    </a:cubicBezTo>
                    <a:cubicBezTo>
                      <a:pt x="100" y="159"/>
                      <a:pt x="100" y="159"/>
                      <a:pt x="100" y="159"/>
                    </a:cubicBezTo>
                    <a:cubicBezTo>
                      <a:pt x="96" y="156"/>
                      <a:pt x="93" y="153"/>
                      <a:pt x="92" y="149"/>
                    </a:cubicBezTo>
                    <a:cubicBezTo>
                      <a:pt x="91" y="146"/>
                      <a:pt x="91" y="143"/>
                      <a:pt x="92" y="139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81" y="130"/>
                      <a:pt x="81" y="130"/>
                      <a:pt x="81" y="130"/>
                    </a:cubicBezTo>
                    <a:cubicBezTo>
                      <a:pt x="78" y="130"/>
                      <a:pt x="75" y="130"/>
                      <a:pt x="72" y="129"/>
                    </a:cubicBezTo>
                    <a:cubicBezTo>
                      <a:pt x="50" y="151"/>
                      <a:pt x="50" y="151"/>
                      <a:pt x="50" y="151"/>
                    </a:cubicBezTo>
                    <a:cubicBezTo>
                      <a:pt x="51" y="152"/>
                      <a:pt x="51" y="152"/>
                      <a:pt x="51" y="152"/>
                    </a:cubicBezTo>
                    <a:cubicBezTo>
                      <a:pt x="52" y="156"/>
                      <a:pt x="51" y="160"/>
                      <a:pt x="49" y="164"/>
                    </a:cubicBezTo>
                    <a:cubicBezTo>
                      <a:pt x="47" y="168"/>
                      <a:pt x="43" y="170"/>
                      <a:pt x="39" y="171"/>
                    </a:cubicBezTo>
                    <a:cubicBezTo>
                      <a:pt x="39" y="172"/>
                      <a:pt x="39" y="172"/>
                      <a:pt x="39" y="172"/>
                    </a:cubicBezTo>
                    <a:cubicBezTo>
                      <a:pt x="35" y="173"/>
                      <a:pt x="31" y="172"/>
                      <a:pt x="27" y="170"/>
                    </a:cubicBezTo>
                    <a:cubicBezTo>
                      <a:pt x="27" y="170"/>
                      <a:pt x="27" y="170"/>
                      <a:pt x="27" y="170"/>
                    </a:cubicBezTo>
                    <a:cubicBezTo>
                      <a:pt x="23" y="167"/>
                      <a:pt x="21" y="164"/>
                      <a:pt x="20" y="160"/>
                    </a:cubicBezTo>
                    <a:cubicBezTo>
                      <a:pt x="18" y="156"/>
                      <a:pt x="19" y="152"/>
                      <a:pt x="21" y="148"/>
                    </a:cubicBezTo>
                    <a:cubicBezTo>
                      <a:pt x="23" y="144"/>
                      <a:pt x="27" y="141"/>
                      <a:pt x="31" y="140"/>
                    </a:cubicBezTo>
                    <a:cubicBezTo>
                      <a:pt x="31" y="140"/>
                      <a:pt x="31" y="140"/>
                      <a:pt x="31" y="140"/>
                    </a:cubicBezTo>
                    <a:cubicBezTo>
                      <a:pt x="34" y="139"/>
                      <a:pt x="37" y="140"/>
                      <a:pt x="40" y="141"/>
                    </a:cubicBezTo>
                    <a:cubicBezTo>
                      <a:pt x="62" y="119"/>
                      <a:pt x="62" y="119"/>
                      <a:pt x="62" y="119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0" y="114"/>
                      <a:pt x="61" y="110"/>
                      <a:pt x="63" y="106"/>
                    </a:cubicBezTo>
                    <a:cubicBezTo>
                      <a:pt x="65" y="102"/>
                      <a:pt x="69" y="99"/>
                      <a:pt x="73" y="98"/>
                    </a:cubicBezTo>
                    <a:cubicBezTo>
                      <a:pt x="77" y="97"/>
                      <a:pt x="81" y="98"/>
                      <a:pt x="85" y="100"/>
                    </a:cubicBezTo>
                    <a:cubicBezTo>
                      <a:pt x="89" y="102"/>
                      <a:pt x="92" y="106"/>
                      <a:pt x="93" y="110"/>
                    </a:cubicBezTo>
                    <a:cubicBezTo>
                      <a:pt x="93" y="113"/>
                      <a:pt x="93" y="116"/>
                      <a:pt x="92" y="119"/>
                    </a:cubicBezTo>
                    <a:cubicBezTo>
                      <a:pt x="102" y="129"/>
                      <a:pt x="102" y="129"/>
                      <a:pt x="102" y="129"/>
                    </a:cubicBezTo>
                    <a:cubicBezTo>
                      <a:pt x="104" y="129"/>
                      <a:pt x="104" y="129"/>
                      <a:pt x="104" y="129"/>
                    </a:cubicBezTo>
                    <a:cubicBezTo>
                      <a:pt x="104" y="129"/>
                      <a:pt x="104" y="129"/>
                      <a:pt x="104" y="129"/>
                    </a:cubicBezTo>
                    <a:cubicBezTo>
                      <a:pt x="107" y="128"/>
                      <a:pt x="110" y="128"/>
                      <a:pt x="113" y="129"/>
                    </a:cubicBezTo>
                    <a:cubicBezTo>
                      <a:pt x="132" y="110"/>
                      <a:pt x="132" y="110"/>
                      <a:pt x="132" y="110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0" y="100"/>
                      <a:pt x="135" y="92"/>
                      <a:pt x="143" y="89"/>
                    </a:cubicBezTo>
                    <a:cubicBezTo>
                      <a:pt x="152" y="87"/>
                      <a:pt x="161" y="92"/>
                      <a:pt x="163" y="101"/>
                    </a:cubicBezTo>
                    <a:cubicBezTo>
                      <a:pt x="164" y="105"/>
                      <a:pt x="164" y="109"/>
                      <a:pt x="162" y="113"/>
                    </a:cubicBezTo>
                    <a:cubicBezTo>
                      <a:pt x="162" y="113"/>
                      <a:pt x="162" y="113"/>
                      <a:pt x="162" y="113"/>
                    </a:cubicBezTo>
                    <a:cubicBezTo>
                      <a:pt x="159" y="117"/>
                      <a:pt x="156" y="119"/>
                      <a:pt x="152" y="120"/>
                    </a:cubicBezTo>
                    <a:cubicBezTo>
                      <a:pt x="149" y="121"/>
                      <a:pt x="145" y="121"/>
                      <a:pt x="142" y="120"/>
                    </a:cubicBezTo>
                    <a:close/>
                    <a:moveTo>
                      <a:pt x="104" y="151"/>
                    </a:moveTo>
                    <a:cubicBezTo>
                      <a:pt x="104" y="151"/>
                      <a:pt x="104" y="151"/>
                      <a:pt x="104" y="151"/>
                    </a:cubicBezTo>
                    <a:cubicBezTo>
                      <a:pt x="104" y="151"/>
                      <a:pt x="104" y="151"/>
                      <a:pt x="104" y="151"/>
                    </a:cubicBezTo>
                    <a:cubicBezTo>
                      <a:pt x="104" y="151"/>
                      <a:pt x="104" y="151"/>
                      <a:pt x="104" y="151"/>
                    </a:cubicBezTo>
                    <a:close/>
                    <a:moveTo>
                      <a:pt x="101" y="141"/>
                    </a:moveTo>
                    <a:cubicBezTo>
                      <a:pt x="101" y="141"/>
                      <a:pt x="101" y="141"/>
                      <a:pt x="101" y="141"/>
                    </a:cubicBezTo>
                    <a:cubicBezTo>
                      <a:pt x="101" y="141"/>
                      <a:pt x="101" y="141"/>
                      <a:pt x="101" y="141"/>
                    </a:cubicBezTo>
                    <a:cubicBezTo>
                      <a:pt x="101" y="141"/>
                      <a:pt x="101" y="141"/>
                      <a:pt x="101" y="141"/>
                    </a:cubicBezTo>
                    <a:close/>
                    <a:moveTo>
                      <a:pt x="70" y="116"/>
                    </a:moveTo>
                    <a:cubicBezTo>
                      <a:pt x="70" y="116"/>
                      <a:pt x="70" y="116"/>
                      <a:pt x="70" y="116"/>
                    </a:cubicBezTo>
                    <a:cubicBezTo>
                      <a:pt x="70" y="118"/>
                      <a:pt x="71" y="120"/>
                      <a:pt x="73" y="121"/>
                    </a:cubicBezTo>
                    <a:cubicBezTo>
                      <a:pt x="75" y="122"/>
                      <a:pt x="77" y="122"/>
                      <a:pt x="79" y="121"/>
                    </a:cubicBezTo>
                    <a:cubicBezTo>
                      <a:pt x="81" y="121"/>
                      <a:pt x="83" y="120"/>
                      <a:pt x="84" y="118"/>
                    </a:cubicBezTo>
                    <a:cubicBezTo>
                      <a:pt x="85" y="116"/>
                      <a:pt x="85" y="114"/>
                      <a:pt x="84" y="112"/>
                    </a:cubicBezTo>
                    <a:cubicBezTo>
                      <a:pt x="84" y="110"/>
                      <a:pt x="83" y="108"/>
                      <a:pt x="81" y="107"/>
                    </a:cubicBezTo>
                    <a:cubicBezTo>
                      <a:pt x="79" y="106"/>
                      <a:pt x="77" y="106"/>
                      <a:pt x="75" y="107"/>
                    </a:cubicBezTo>
                    <a:cubicBezTo>
                      <a:pt x="73" y="107"/>
                      <a:pt x="71" y="108"/>
                      <a:pt x="70" y="110"/>
                    </a:cubicBezTo>
                    <a:cubicBezTo>
                      <a:pt x="69" y="112"/>
                      <a:pt x="69" y="114"/>
                      <a:pt x="70" y="116"/>
                    </a:cubicBezTo>
                    <a:close/>
                    <a:moveTo>
                      <a:pt x="28" y="158"/>
                    </a:moveTo>
                    <a:cubicBezTo>
                      <a:pt x="28" y="158"/>
                      <a:pt x="28" y="158"/>
                      <a:pt x="28" y="158"/>
                    </a:cubicBezTo>
                    <a:cubicBezTo>
                      <a:pt x="28" y="160"/>
                      <a:pt x="29" y="161"/>
                      <a:pt x="31" y="162"/>
                    </a:cubicBezTo>
                    <a:cubicBezTo>
                      <a:pt x="31" y="163"/>
                      <a:pt x="31" y="163"/>
                      <a:pt x="31" y="163"/>
                    </a:cubicBezTo>
                    <a:cubicBezTo>
                      <a:pt x="33" y="164"/>
                      <a:pt x="35" y="164"/>
                      <a:pt x="37" y="163"/>
                    </a:cubicBezTo>
                    <a:cubicBezTo>
                      <a:pt x="37" y="163"/>
                      <a:pt x="37" y="163"/>
                      <a:pt x="37" y="163"/>
                    </a:cubicBezTo>
                    <a:cubicBezTo>
                      <a:pt x="39" y="163"/>
                      <a:pt x="41" y="162"/>
                      <a:pt x="42" y="160"/>
                    </a:cubicBezTo>
                    <a:cubicBezTo>
                      <a:pt x="43" y="158"/>
                      <a:pt x="43" y="156"/>
                      <a:pt x="43" y="154"/>
                    </a:cubicBezTo>
                    <a:cubicBezTo>
                      <a:pt x="42" y="152"/>
                      <a:pt x="41" y="150"/>
                      <a:pt x="39" y="149"/>
                    </a:cubicBezTo>
                    <a:cubicBezTo>
                      <a:pt x="37" y="148"/>
                      <a:pt x="35" y="148"/>
                      <a:pt x="33" y="148"/>
                    </a:cubicBezTo>
                    <a:cubicBezTo>
                      <a:pt x="33" y="148"/>
                      <a:pt x="33" y="148"/>
                      <a:pt x="33" y="148"/>
                    </a:cubicBezTo>
                    <a:cubicBezTo>
                      <a:pt x="31" y="149"/>
                      <a:pt x="30" y="150"/>
                      <a:pt x="28" y="152"/>
                    </a:cubicBezTo>
                    <a:cubicBezTo>
                      <a:pt x="27" y="154"/>
                      <a:pt x="27" y="156"/>
                      <a:pt x="28" y="158"/>
                    </a:cubicBezTo>
                    <a:close/>
                    <a:moveTo>
                      <a:pt x="140" y="107"/>
                    </a:moveTo>
                    <a:cubicBezTo>
                      <a:pt x="140" y="107"/>
                      <a:pt x="140" y="107"/>
                      <a:pt x="140" y="107"/>
                    </a:cubicBezTo>
                    <a:cubicBezTo>
                      <a:pt x="141" y="111"/>
                      <a:pt x="145" y="113"/>
                      <a:pt x="150" y="112"/>
                    </a:cubicBezTo>
                    <a:cubicBezTo>
                      <a:pt x="151" y="112"/>
                      <a:pt x="153" y="111"/>
                      <a:pt x="154" y="109"/>
                    </a:cubicBez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5" y="107"/>
                      <a:pt x="155" y="105"/>
                      <a:pt x="155" y="103"/>
                    </a:cubicBezTo>
                    <a:cubicBezTo>
                      <a:pt x="154" y="99"/>
                      <a:pt x="150" y="96"/>
                      <a:pt x="146" y="97"/>
                    </a:cubicBezTo>
                    <a:cubicBezTo>
                      <a:pt x="141" y="98"/>
                      <a:pt x="139" y="103"/>
                      <a:pt x="140" y="107"/>
                    </a:cubicBezTo>
                    <a:cubicBezTo>
                      <a:pt x="140" y="107"/>
                      <a:pt x="140" y="107"/>
                      <a:pt x="140" y="107"/>
                    </a:cubicBezTo>
                    <a:cubicBezTo>
                      <a:pt x="140" y="107"/>
                      <a:pt x="140" y="107"/>
                      <a:pt x="140" y="107"/>
                    </a:cubicBezTo>
                    <a:close/>
                    <a:moveTo>
                      <a:pt x="169" y="76"/>
                    </a:moveTo>
                    <a:cubicBezTo>
                      <a:pt x="169" y="76"/>
                      <a:pt x="169" y="76"/>
                      <a:pt x="169" y="76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185"/>
                      <a:pt x="14" y="185"/>
                      <a:pt x="14" y="185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9" y="76"/>
                      <a:pt x="169" y="76"/>
                      <a:pt x="169" y="76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TextBox 2588"/>
              <p:cNvSpPr txBox="1">
                <a:spLocks noChangeArrowheads="1"/>
              </p:cNvSpPr>
              <p:nvPr/>
            </p:nvSpPr>
            <p:spPr bwMode="auto">
              <a:xfrm>
                <a:off x="5264983" y="4080836"/>
                <a:ext cx="1507452" cy="324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点击添加标题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63" name="TextBox 2588"/>
              <p:cNvSpPr txBox="1">
                <a:spLocks noChangeArrowheads="1"/>
              </p:cNvSpPr>
              <p:nvPr/>
            </p:nvSpPr>
            <p:spPr bwMode="auto">
              <a:xfrm>
                <a:off x="5264983" y="3780896"/>
                <a:ext cx="1507452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品牌全案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grpSp>
        <p:nvGrpSpPr>
          <p:cNvPr id="85" name="组合 84"/>
          <p:cNvGrpSpPr/>
          <p:nvPr/>
        </p:nvGrpSpPr>
        <p:grpSpPr>
          <a:xfrm>
            <a:off x="7816669" y="1939295"/>
            <a:ext cx="2766244" cy="742476"/>
            <a:chOff x="7973778" y="1605470"/>
            <a:chExt cx="2766244" cy="742476"/>
          </a:xfrm>
        </p:grpSpPr>
        <p:sp>
          <p:nvSpPr>
            <p:cNvPr id="86" name="矩形 85"/>
            <p:cNvSpPr/>
            <p:nvPr/>
          </p:nvSpPr>
          <p:spPr>
            <a:xfrm>
              <a:off x="7973778" y="1605470"/>
              <a:ext cx="19417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品牌全案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87" name="Rectangle 11"/>
            <p:cNvSpPr/>
            <p:nvPr/>
          </p:nvSpPr>
          <p:spPr>
            <a:xfrm>
              <a:off x="7973778" y="1917059"/>
              <a:ext cx="276624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定位、优势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、文化、应用等一整套品牌表述到设计执行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1609087" y="1939295"/>
            <a:ext cx="2766244" cy="742476"/>
            <a:chOff x="1249128" y="1653095"/>
            <a:chExt cx="2766244" cy="742476"/>
          </a:xfrm>
        </p:grpSpPr>
        <p:sp>
          <p:nvSpPr>
            <p:cNvPr id="95" name="矩形 94"/>
            <p:cNvSpPr/>
            <p:nvPr/>
          </p:nvSpPr>
          <p:spPr>
            <a:xfrm>
              <a:off x="2073625" y="1653095"/>
              <a:ext cx="19417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PPT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培训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96" name="Rectangle 11"/>
            <p:cNvSpPr/>
            <p:nvPr/>
          </p:nvSpPr>
          <p:spPr>
            <a:xfrm>
              <a:off x="1249128" y="1964684"/>
              <a:ext cx="276624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定位、优势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、文化、应用等一整套品牌表述到设计执行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1609087" y="4353203"/>
            <a:ext cx="2766244" cy="742476"/>
            <a:chOff x="763353" y="4062920"/>
            <a:chExt cx="2766244" cy="742476"/>
          </a:xfrm>
        </p:grpSpPr>
        <p:sp>
          <p:nvSpPr>
            <p:cNvPr id="101" name="矩形 100"/>
            <p:cNvSpPr/>
            <p:nvPr/>
          </p:nvSpPr>
          <p:spPr>
            <a:xfrm>
              <a:off x="1587850" y="4062920"/>
              <a:ext cx="19417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视频动画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102" name="Rectangle 11"/>
            <p:cNvSpPr/>
            <p:nvPr/>
          </p:nvSpPr>
          <p:spPr>
            <a:xfrm>
              <a:off x="763353" y="4374509"/>
              <a:ext cx="276624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定位、优势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、文化、应用等一整套品牌表述到设计执行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937521" y="3146249"/>
            <a:ext cx="2766244" cy="742476"/>
            <a:chOff x="763353" y="2834195"/>
            <a:chExt cx="2766244" cy="742476"/>
          </a:xfrm>
        </p:grpSpPr>
        <p:sp>
          <p:nvSpPr>
            <p:cNvPr id="98" name="矩形 97"/>
            <p:cNvSpPr/>
            <p:nvPr/>
          </p:nvSpPr>
          <p:spPr>
            <a:xfrm>
              <a:off x="1587850" y="2834195"/>
              <a:ext cx="19417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书籍画册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99" name="Rectangle 11"/>
            <p:cNvSpPr/>
            <p:nvPr/>
          </p:nvSpPr>
          <p:spPr>
            <a:xfrm>
              <a:off x="763353" y="3145784"/>
              <a:ext cx="276624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定位、优势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、文化、应用等一整套品牌表述到设计执行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107" name="TextBox 2588"/>
          <p:cNvSpPr txBox="1">
            <a:spLocks noChangeArrowheads="1"/>
          </p:cNvSpPr>
          <p:nvPr/>
        </p:nvSpPr>
        <p:spPr bwMode="auto">
          <a:xfrm>
            <a:off x="4837118" y="5397037"/>
            <a:ext cx="2518281" cy="4001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r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/>
            <a:r>
              <a:rPr lang="en-US" altLang="zh-CN"/>
              <a:t>PPT / KEYNOTE</a:t>
            </a:r>
            <a:endParaRPr lang="en-US" altLang="zh-CN"/>
          </a:p>
        </p:txBody>
      </p:sp>
      <p:sp>
        <p:nvSpPr>
          <p:cNvPr id="108" name="TextBox 2589"/>
          <p:cNvSpPr txBox="1"/>
          <p:nvPr/>
        </p:nvSpPr>
        <p:spPr>
          <a:xfrm>
            <a:off x="3447960" y="5794585"/>
            <a:ext cx="52960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构建全系列的品牌传播体系，从定位、优势、文化、应用等一整套品牌表述到设计执行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0" y="2307772"/>
            <a:ext cx="12192000" cy="19202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>
            <a:off x="0" y="2307771"/>
            <a:ext cx="12251686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2589"/>
          <p:cNvSpPr txBox="1"/>
          <p:nvPr/>
        </p:nvSpPr>
        <p:spPr>
          <a:xfrm>
            <a:off x="2332571" y="4706884"/>
            <a:ext cx="2572966" cy="590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以上的资深人士组成的核心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创作执行团队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05" name="TextBox 2588"/>
          <p:cNvSpPr txBox="1">
            <a:spLocks noChangeArrowheads="1"/>
          </p:cNvSpPr>
          <p:nvPr/>
        </p:nvSpPr>
        <p:spPr bwMode="auto">
          <a:xfrm>
            <a:off x="2332571" y="4363335"/>
            <a:ext cx="2015571" cy="36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VI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企业形象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6" name="Shape 30187"/>
          <p:cNvSpPr/>
          <p:nvPr/>
        </p:nvSpPr>
        <p:spPr>
          <a:xfrm>
            <a:off x="1095795" y="2095500"/>
            <a:ext cx="1116319" cy="3189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54" y="0"/>
                </a:moveTo>
                <a:cubicBezTo>
                  <a:pt x="8593" y="0"/>
                  <a:pt x="7028" y="140"/>
                  <a:pt x="5641" y="385"/>
                </a:cubicBezTo>
                <a:cubicBezTo>
                  <a:pt x="4238" y="634"/>
                  <a:pt x="3018" y="991"/>
                  <a:pt x="2074" y="1426"/>
                </a:cubicBezTo>
                <a:lnTo>
                  <a:pt x="6181" y="1424"/>
                </a:lnTo>
                <a:lnTo>
                  <a:pt x="10249" y="1439"/>
                </a:lnTo>
                <a:cubicBezTo>
                  <a:pt x="11067" y="1431"/>
                  <a:pt x="11882" y="1472"/>
                  <a:pt x="12658" y="1563"/>
                </a:cubicBezTo>
                <a:cubicBezTo>
                  <a:pt x="13612" y="1674"/>
                  <a:pt x="14497" y="1859"/>
                  <a:pt x="15232" y="2113"/>
                </a:cubicBezTo>
                <a:cubicBezTo>
                  <a:pt x="17999" y="3070"/>
                  <a:pt x="17899" y="4634"/>
                  <a:pt x="15232" y="5657"/>
                </a:cubicBezTo>
                <a:cubicBezTo>
                  <a:pt x="14745" y="5844"/>
                  <a:pt x="14192" y="5999"/>
                  <a:pt x="13594" y="6126"/>
                </a:cubicBezTo>
                <a:cubicBezTo>
                  <a:pt x="12883" y="6297"/>
                  <a:pt x="12121" y="6442"/>
                  <a:pt x="11324" y="6561"/>
                </a:cubicBezTo>
                <a:cubicBezTo>
                  <a:pt x="9524" y="6829"/>
                  <a:pt x="7578" y="6959"/>
                  <a:pt x="5772" y="7226"/>
                </a:cubicBezTo>
                <a:cubicBezTo>
                  <a:pt x="4948" y="7348"/>
                  <a:pt x="4161" y="7498"/>
                  <a:pt x="3425" y="7676"/>
                </a:cubicBezTo>
                <a:cubicBezTo>
                  <a:pt x="2626" y="7870"/>
                  <a:pt x="1894" y="8099"/>
                  <a:pt x="1372" y="8387"/>
                </a:cubicBezTo>
                <a:cubicBezTo>
                  <a:pt x="966" y="8611"/>
                  <a:pt x="664" y="8856"/>
                  <a:pt x="401" y="9104"/>
                </a:cubicBezTo>
                <a:cubicBezTo>
                  <a:pt x="110" y="9380"/>
                  <a:pt x="17" y="9677"/>
                  <a:pt x="0" y="9971"/>
                </a:cubicBezTo>
                <a:lnTo>
                  <a:pt x="0" y="17104"/>
                </a:lnTo>
                <a:lnTo>
                  <a:pt x="0" y="20842"/>
                </a:lnTo>
                <a:cubicBezTo>
                  <a:pt x="0" y="21051"/>
                  <a:pt x="242" y="21241"/>
                  <a:pt x="635" y="21378"/>
                </a:cubicBezTo>
                <a:cubicBezTo>
                  <a:pt x="1027" y="21515"/>
                  <a:pt x="1568" y="21600"/>
                  <a:pt x="2166" y="21600"/>
                </a:cubicBezTo>
                <a:lnTo>
                  <a:pt x="19434" y="21600"/>
                </a:lnTo>
                <a:cubicBezTo>
                  <a:pt x="20032" y="21600"/>
                  <a:pt x="20573" y="21515"/>
                  <a:pt x="20965" y="21378"/>
                </a:cubicBezTo>
                <a:cubicBezTo>
                  <a:pt x="21358" y="21241"/>
                  <a:pt x="21600" y="21051"/>
                  <a:pt x="21600" y="20842"/>
                </a:cubicBezTo>
                <a:lnTo>
                  <a:pt x="21600" y="17104"/>
                </a:lnTo>
                <a:lnTo>
                  <a:pt x="21600" y="8894"/>
                </a:lnTo>
                <a:lnTo>
                  <a:pt x="21600" y="3589"/>
                </a:lnTo>
                <a:cubicBezTo>
                  <a:pt x="21600" y="2598"/>
                  <a:pt x="20451" y="1700"/>
                  <a:pt x="18594" y="1051"/>
                </a:cubicBezTo>
                <a:cubicBezTo>
                  <a:pt x="16738" y="401"/>
                  <a:pt x="14174" y="0"/>
                  <a:pt x="11342" y="0"/>
                </a:cubicBezTo>
                <a:lnTo>
                  <a:pt x="10254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600"/>
          </a:p>
        </p:txBody>
      </p:sp>
      <p:sp>
        <p:nvSpPr>
          <p:cNvPr id="120" name="矩形: 圆角 119"/>
          <p:cNvSpPr/>
          <p:nvPr/>
        </p:nvSpPr>
        <p:spPr>
          <a:xfrm>
            <a:off x="1253100" y="3522750"/>
            <a:ext cx="801708" cy="1553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9" name="Shape 30175"/>
          <p:cNvSpPr/>
          <p:nvPr/>
        </p:nvSpPr>
        <p:spPr>
          <a:xfrm>
            <a:off x="1407963" y="4377566"/>
            <a:ext cx="491984" cy="4128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pPr algn="ctr"/>
            <a:r>
              <a:rPr sz="2800" b="1">
                <a:solidFill>
                  <a:schemeClr val="bg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01</a:t>
            </a:r>
            <a:endParaRPr sz="2800" b="1">
              <a:solidFill>
                <a:schemeClr val="bg2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17" name="Freeform 299"/>
          <p:cNvSpPr>
            <a:spLocks noEditPoints="1"/>
          </p:cNvSpPr>
          <p:nvPr/>
        </p:nvSpPr>
        <p:spPr bwMode="auto">
          <a:xfrm>
            <a:off x="1503640" y="3792819"/>
            <a:ext cx="300630" cy="300630"/>
          </a:xfrm>
          <a:custGeom>
            <a:avLst/>
            <a:gdLst>
              <a:gd name="T0" fmla="*/ 156 w 183"/>
              <a:gd name="T1" fmla="*/ 27 h 184"/>
              <a:gd name="T2" fmla="*/ 183 w 183"/>
              <a:gd name="T3" fmla="*/ 92 h 184"/>
              <a:gd name="T4" fmla="*/ 156 w 183"/>
              <a:gd name="T5" fmla="*/ 157 h 184"/>
              <a:gd name="T6" fmla="*/ 27 w 183"/>
              <a:gd name="T7" fmla="*/ 157 h 184"/>
              <a:gd name="T8" fmla="*/ 0 w 183"/>
              <a:gd name="T9" fmla="*/ 92 h 184"/>
              <a:gd name="T10" fmla="*/ 27 w 183"/>
              <a:gd name="T11" fmla="*/ 27 h 184"/>
              <a:gd name="T12" fmla="*/ 79 w 183"/>
              <a:gd name="T13" fmla="*/ 15 h 184"/>
              <a:gd name="T14" fmla="*/ 78 w 183"/>
              <a:gd name="T15" fmla="*/ 20 h 184"/>
              <a:gd name="T16" fmla="*/ 55 w 183"/>
              <a:gd name="T17" fmla="*/ 58 h 184"/>
              <a:gd name="T18" fmla="*/ 68 w 183"/>
              <a:gd name="T19" fmla="*/ 58 h 184"/>
              <a:gd name="T20" fmla="*/ 96 w 183"/>
              <a:gd name="T21" fmla="*/ 72 h 184"/>
              <a:gd name="T22" fmla="*/ 93 w 183"/>
              <a:gd name="T23" fmla="*/ 96 h 184"/>
              <a:gd name="T24" fmla="*/ 84 w 183"/>
              <a:gd name="T25" fmla="*/ 124 h 184"/>
              <a:gd name="T26" fmla="*/ 85 w 183"/>
              <a:gd name="T27" fmla="*/ 144 h 184"/>
              <a:gd name="T28" fmla="*/ 58 w 183"/>
              <a:gd name="T29" fmla="*/ 144 h 184"/>
              <a:gd name="T30" fmla="*/ 36 w 183"/>
              <a:gd name="T31" fmla="*/ 117 h 184"/>
              <a:gd name="T32" fmla="*/ 24 w 183"/>
              <a:gd name="T33" fmla="*/ 81 h 184"/>
              <a:gd name="T34" fmla="*/ 19 w 183"/>
              <a:gd name="T35" fmla="*/ 79 h 184"/>
              <a:gd name="T36" fmla="*/ 14 w 183"/>
              <a:gd name="T37" fmla="*/ 92 h 184"/>
              <a:gd name="T38" fmla="*/ 66 w 183"/>
              <a:gd name="T39" fmla="*/ 165 h 184"/>
              <a:gd name="T40" fmla="*/ 129 w 183"/>
              <a:gd name="T41" fmla="*/ 160 h 184"/>
              <a:gd name="T42" fmla="*/ 146 w 183"/>
              <a:gd name="T43" fmla="*/ 147 h 184"/>
              <a:gd name="T44" fmla="*/ 148 w 183"/>
              <a:gd name="T45" fmla="*/ 140 h 184"/>
              <a:gd name="T46" fmla="*/ 137 w 183"/>
              <a:gd name="T47" fmla="*/ 139 h 184"/>
              <a:gd name="T48" fmla="*/ 136 w 183"/>
              <a:gd name="T49" fmla="*/ 112 h 184"/>
              <a:gd name="T50" fmla="*/ 124 w 183"/>
              <a:gd name="T51" fmla="*/ 83 h 184"/>
              <a:gd name="T52" fmla="*/ 117 w 183"/>
              <a:gd name="T53" fmla="*/ 48 h 184"/>
              <a:gd name="T54" fmla="*/ 103 w 183"/>
              <a:gd name="T55" fmla="*/ 36 h 184"/>
              <a:gd name="T56" fmla="*/ 102 w 183"/>
              <a:gd name="T57" fmla="*/ 31 h 184"/>
              <a:gd name="T58" fmla="*/ 91 w 183"/>
              <a:gd name="T59" fmla="*/ 14 h 184"/>
              <a:gd name="T60" fmla="*/ 17 w 183"/>
              <a:gd name="T61" fmla="*/ 71 h 184"/>
              <a:gd name="T62" fmla="*/ 17 w 183"/>
              <a:gd name="T63" fmla="*/ 71 h 184"/>
              <a:gd name="T64" fmla="*/ 32 w 183"/>
              <a:gd name="T65" fmla="*/ 84 h 184"/>
              <a:gd name="T66" fmla="*/ 40 w 183"/>
              <a:gd name="T67" fmla="*/ 110 h 184"/>
              <a:gd name="T68" fmla="*/ 64 w 183"/>
              <a:gd name="T69" fmla="*/ 138 h 184"/>
              <a:gd name="T70" fmla="*/ 76 w 183"/>
              <a:gd name="T71" fmla="*/ 131 h 184"/>
              <a:gd name="T72" fmla="*/ 75 w 183"/>
              <a:gd name="T73" fmla="*/ 115 h 184"/>
              <a:gd name="T74" fmla="*/ 90 w 183"/>
              <a:gd name="T75" fmla="*/ 84 h 184"/>
              <a:gd name="T76" fmla="*/ 81 w 183"/>
              <a:gd name="T77" fmla="*/ 70 h 184"/>
              <a:gd name="T78" fmla="*/ 68 w 183"/>
              <a:gd name="T79" fmla="*/ 67 h 184"/>
              <a:gd name="T80" fmla="*/ 63 w 183"/>
              <a:gd name="T81" fmla="*/ 39 h 184"/>
              <a:gd name="T82" fmla="*/ 70 w 183"/>
              <a:gd name="T83" fmla="*/ 17 h 184"/>
              <a:gd name="T84" fmla="*/ 36 w 183"/>
              <a:gd name="T85" fmla="*/ 37 h 184"/>
              <a:gd name="T86" fmla="*/ 116 w 183"/>
              <a:gd name="T87" fmla="*/ 166 h 184"/>
              <a:gd name="T88" fmla="*/ 87 w 183"/>
              <a:gd name="T89" fmla="*/ 168 h 184"/>
              <a:gd name="T90" fmla="*/ 91 w 183"/>
              <a:gd name="T91" fmla="*/ 170 h 184"/>
              <a:gd name="T92" fmla="*/ 166 w 183"/>
              <a:gd name="T93" fmla="*/ 108 h 184"/>
              <a:gd name="T94" fmla="*/ 168 w 183"/>
              <a:gd name="T95" fmla="*/ 107 h 184"/>
              <a:gd name="T96" fmla="*/ 146 w 183"/>
              <a:gd name="T97" fmla="*/ 37 h 184"/>
              <a:gd name="T98" fmla="*/ 146 w 183"/>
              <a:gd name="T99" fmla="*/ 37 h 184"/>
              <a:gd name="T100" fmla="*/ 111 w 183"/>
              <a:gd name="T101" fmla="*/ 30 h 184"/>
              <a:gd name="T102" fmla="*/ 111 w 183"/>
              <a:gd name="T103" fmla="*/ 33 h 184"/>
              <a:gd name="T104" fmla="*/ 119 w 183"/>
              <a:gd name="T105" fmla="*/ 36 h 184"/>
              <a:gd name="T106" fmla="*/ 123 w 183"/>
              <a:gd name="T107" fmla="*/ 53 h 184"/>
              <a:gd name="T108" fmla="*/ 128 w 183"/>
              <a:gd name="T109" fmla="*/ 76 h 184"/>
              <a:gd name="T110" fmla="*/ 145 w 183"/>
              <a:gd name="T111" fmla="*/ 114 h 184"/>
              <a:gd name="T112" fmla="*/ 144 w 183"/>
              <a:gd name="T113" fmla="*/ 132 h 184"/>
              <a:gd name="T114" fmla="*/ 166 w 183"/>
              <a:gd name="T115" fmla="*/ 108 h 184"/>
              <a:gd name="T116" fmla="*/ 120 w 183"/>
              <a:gd name="T117" fmla="*/ 44 h 184"/>
              <a:gd name="T118" fmla="*/ 120 w 183"/>
              <a:gd name="T119" fmla="*/ 4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3" h="184">
                <a:moveTo>
                  <a:pt x="91" y="0"/>
                </a:moveTo>
                <a:cubicBezTo>
                  <a:pt x="117" y="0"/>
                  <a:pt x="140" y="11"/>
                  <a:pt x="156" y="27"/>
                </a:cubicBezTo>
                <a:cubicBezTo>
                  <a:pt x="156" y="27"/>
                  <a:pt x="156" y="27"/>
                  <a:pt x="156" y="27"/>
                </a:cubicBezTo>
                <a:cubicBezTo>
                  <a:pt x="173" y="44"/>
                  <a:pt x="183" y="67"/>
                  <a:pt x="183" y="92"/>
                </a:cubicBezTo>
                <a:cubicBezTo>
                  <a:pt x="183" y="117"/>
                  <a:pt x="173" y="140"/>
                  <a:pt x="156" y="157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39" y="174"/>
                  <a:pt x="117" y="184"/>
                  <a:pt x="91" y="184"/>
                </a:cubicBezTo>
                <a:cubicBezTo>
                  <a:pt x="66" y="184"/>
                  <a:pt x="43" y="173"/>
                  <a:pt x="27" y="157"/>
                </a:cubicBezTo>
                <a:cubicBezTo>
                  <a:pt x="26" y="157"/>
                  <a:pt x="26" y="157"/>
                  <a:pt x="26" y="157"/>
                </a:cubicBezTo>
                <a:cubicBezTo>
                  <a:pt x="10" y="140"/>
                  <a:pt x="0" y="117"/>
                  <a:pt x="0" y="92"/>
                </a:cubicBezTo>
                <a:cubicBezTo>
                  <a:pt x="0" y="67"/>
                  <a:pt x="10" y="44"/>
                  <a:pt x="26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79" y="15"/>
                </a:moveTo>
                <a:cubicBezTo>
                  <a:pt x="79" y="15"/>
                  <a:pt x="79" y="15"/>
                  <a:pt x="79" y="15"/>
                </a:cubicBezTo>
                <a:cubicBezTo>
                  <a:pt x="79" y="17"/>
                  <a:pt x="78" y="18"/>
                  <a:pt x="78" y="20"/>
                </a:cubicBezTo>
                <a:cubicBezTo>
                  <a:pt x="76" y="29"/>
                  <a:pt x="74" y="40"/>
                  <a:pt x="69" y="45"/>
                </a:cubicBezTo>
                <a:cubicBezTo>
                  <a:pt x="67" y="47"/>
                  <a:pt x="55" y="55"/>
                  <a:pt x="55" y="58"/>
                </a:cubicBezTo>
                <a:cubicBezTo>
                  <a:pt x="55" y="58"/>
                  <a:pt x="58" y="58"/>
                  <a:pt x="68" y="58"/>
                </a:cubicBezTo>
                <a:cubicBezTo>
                  <a:pt x="68" y="58"/>
                  <a:pt x="68" y="58"/>
                  <a:pt x="68" y="58"/>
                </a:cubicBezTo>
                <a:cubicBezTo>
                  <a:pt x="73" y="58"/>
                  <a:pt x="80" y="60"/>
                  <a:pt x="86" y="63"/>
                </a:cubicBezTo>
                <a:cubicBezTo>
                  <a:pt x="90" y="65"/>
                  <a:pt x="93" y="68"/>
                  <a:pt x="96" y="72"/>
                </a:cubicBezTo>
                <a:cubicBezTo>
                  <a:pt x="99" y="76"/>
                  <a:pt x="100" y="81"/>
                  <a:pt x="99" y="86"/>
                </a:cubicBezTo>
                <a:cubicBezTo>
                  <a:pt x="98" y="89"/>
                  <a:pt x="96" y="92"/>
                  <a:pt x="93" y="96"/>
                </a:cubicBezTo>
                <a:cubicBezTo>
                  <a:pt x="83" y="107"/>
                  <a:pt x="83" y="108"/>
                  <a:pt x="84" y="114"/>
                </a:cubicBezTo>
                <a:cubicBezTo>
                  <a:pt x="84" y="117"/>
                  <a:pt x="84" y="120"/>
                  <a:pt x="84" y="124"/>
                </a:cubicBezTo>
                <a:cubicBezTo>
                  <a:pt x="85" y="127"/>
                  <a:pt x="85" y="129"/>
                  <a:pt x="85" y="131"/>
                </a:cubicBezTo>
                <a:cubicBezTo>
                  <a:pt x="85" y="137"/>
                  <a:pt x="85" y="141"/>
                  <a:pt x="85" y="144"/>
                </a:cubicBezTo>
                <a:cubicBezTo>
                  <a:pt x="85" y="145"/>
                  <a:pt x="85" y="145"/>
                  <a:pt x="85" y="145"/>
                </a:cubicBezTo>
                <a:cubicBezTo>
                  <a:pt x="82" y="165"/>
                  <a:pt x="64" y="151"/>
                  <a:pt x="58" y="144"/>
                </a:cubicBezTo>
                <a:cubicBezTo>
                  <a:pt x="51" y="136"/>
                  <a:pt x="44" y="126"/>
                  <a:pt x="43" y="122"/>
                </a:cubicBezTo>
                <a:cubicBezTo>
                  <a:pt x="42" y="120"/>
                  <a:pt x="39" y="119"/>
                  <a:pt x="36" y="117"/>
                </a:cubicBezTo>
                <a:cubicBezTo>
                  <a:pt x="30" y="114"/>
                  <a:pt x="22" y="110"/>
                  <a:pt x="22" y="99"/>
                </a:cubicBezTo>
                <a:cubicBezTo>
                  <a:pt x="22" y="91"/>
                  <a:pt x="23" y="85"/>
                  <a:pt x="24" y="81"/>
                </a:cubicBezTo>
                <a:cubicBezTo>
                  <a:pt x="25" y="79"/>
                  <a:pt x="26" y="79"/>
                  <a:pt x="26" y="79"/>
                </a:cubicBezTo>
                <a:cubicBezTo>
                  <a:pt x="24" y="78"/>
                  <a:pt x="22" y="79"/>
                  <a:pt x="19" y="79"/>
                </a:cubicBezTo>
                <a:cubicBezTo>
                  <a:pt x="18" y="80"/>
                  <a:pt x="16" y="80"/>
                  <a:pt x="15" y="80"/>
                </a:cubicBezTo>
                <a:cubicBezTo>
                  <a:pt x="14" y="84"/>
                  <a:pt x="14" y="88"/>
                  <a:pt x="14" y="92"/>
                </a:cubicBezTo>
                <a:cubicBezTo>
                  <a:pt x="14" y="113"/>
                  <a:pt x="22" y="133"/>
                  <a:pt x="36" y="147"/>
                </a:cubicBezTo>
                <a:cubicBezTo>
                  <a:pt x="45" y="155"/>
                  <a:pt x="55" y="162"/>
                  <a:pt x="66" y="165"/>
                </a:cubicBezTo>
                <a:cubicBezTo>
                  <a:pt x="73" y="164"/>
                  <a:pt x="79" y="161"/>
                  <a:pt x="86" y="160"/>
                </a:cubicBezTo>
                <a:cubicBezTo>
                  <a:pt x="100" y="157"/>
                  <a:pt x="114" y="155"/>
                  <a:pt x="129" y="160"/>
                </a:cubicBezTo>
                <a:cubicBezTo>
                  <a:pt x="135" y="156"/>
                  <a:pt x="141" y="152"/>
                  <a:pt x="146" y="147"/>
                </a:cubicBezTo>
                <a:cubicBezTo>
                  <a:pt x="146" y="147"/>
                  <a:pt x="146" y="147"/>
                  <a:pt x="146" y="147"/>
                </a:cubicBezTo>
                <a:cubicBezTo>
                  <a:pt x="150" y="143"/>
                  <a:pt x="154" y="139"/>
                  <a:pt x="157" y="134"/>
                </a:cubicBezTo>
                <a:cubicBezTo>
                  <a:pt x="153" y="137"/>
                  <a:pt x="150" y="139"/>
                  <a:pt x="148" y="140"/>
                </a:cubicBezTo>
                <a:cubicBezTo>
                  <a:pt x="144" y="142"/>
                  <a:pt x="141" y="142"/>
                  <a:pt x="138" y="140"/>
                </a:cubicBezTo>
                <a:cubicBezTo>
                  <a:pt x="138" y="140"/>
                  <a:pt x="137" y="140"/>
                  <a:pt x="137" y="139"/>
                </a:cubicBezTo>
                <a:cubicBezTo>
                  <a:pt x="136" y="139"/>
                  <a:pt x="136" y="139"/>
                  <a:pt x="136" y="139"/>
                </a:cubicBezTo>
                <a:cubicBezTo>
                  <a:pt x="130" y="132"/>
                  <a:pt x="133" y="122"/>
                  <a:pt x="136" y="112"/>
                </a:cubicBezTo>
                <a:cubicBezTo>
                  <a:pt x="140" y="101"/>
                  <a:pt x="144" y="90"/>
                  <a:pt x="130" y="86"/>
                </a:cubicBezTo>
                <a:cubicBezTo>
                  <a:pt x="128" y="85"/>
                  <a:pt x="126" y="84"/>
                  <a:pt x="124" y="83"/>
                </a:cubicBezTo>
                <a:cubicBezTo>
                  <a:pt x="119" y="80"/>
                  <a:pt x="114" y="76"/>
                  <a:pt x="112" y="72"/>
                </a:cubicBezTo>
                <a:cubicBezTo>
                  <a:pt x="105" y="61"/>
                  <a:pt x="110" y="55"/>
                  <a:pt x="117" y="48"/>
                </a:cubicBezTo>
                <a:cubicBezTo>
                  <a:pt x="118" y="46"/>
                  <a:pt x="119" y="45"/>
                  <a:pt x="120" y="44"/>
                </a:cubicBezTo>
                <a:cubicBezTo>
                  <a:pt x="114" y="45"/>
                  <a:pt x="107" y="45"/>
                  <a:pt x="103" y="36"/>
                </a:cubicBezTo>
                <a:cubicBezTo>
                  <a:pt x="103" y="34"/>
                  <a:pt x="103" y="33"/>
                  <a:pt x="102" y="31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102" y="23"/>
                  <a:pt x="97" y="20"/>
                  <a:pt x="92" y="14"/>
                </a:cubicBezTo>
                <a:cubicBezTo>
                  <a:pt x="91" y="14"/>
                  <a:pt x="91" y="14"/>
                  <a:pt x="91" y="14"/>
                </a:cubicBezTo>
                <a:cubicBezTo>
                  <a:pt x="87" y="14"/>
                  <a:pt x="83" y="15"/>
                  <a:pt x="79" y="15"/>
                </a:cubicBezTo>
                <a:close/>
                <a:moveTo>
                  <a:pt x="17" y="71"/>
                </a:move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21" y="70"/>
                  <a:pt x="25" y="69"/>
                  <a:pt x="28" y="71"/>
                </a:cubicBezTo>
                <a:cubicBezTo>
                  <a:pt x="35" y="73"/>
                  <a:pt x="34" y="77"/>
                  <a:pt x="32" y="84"/>
                </a:cubicBezTo>
                <a:cubicBezTo>
                  <a:pt x="31" y="87"/>
                  <a:pt x="30" y="92"/>
                  <a:pt x="30" y="98"/>
                </a:cubicBezTo>
                <a:cubicBezTo>
                  <a:pt x="30" y="105"/>
                  <a:pt x="36" y="108"/>
                  <a:pt x="40" y="110"/>
                </a:cubicBezTo>
                <a:cubicBezTo>
                  <a:pt x="45" y="112"/>
                  <a:pt x="48" y="114"/>
                  <a:pt x="50" y="118"/>
                </a:cubicBezTo>
                <a:cubicBezTo>
                  <a:pt x="52" y="122"/>
                  <a:pt x="58" y="131"/>
                  <a:pt x="64" y="138"/>
                </a:cubicBezTo>
                <a:cubicBezTo>
                  <a:pt x="66" y="140"/>
                  <a:pt x="75" y="152"/>
                  <a:pt x="76" y="144"/>
                </a:cubicBezTo>
                <a:cubicBezTo>
                  <a:pt x="77" y="140"/>
                  <a:pt x="76" y="135"/>
                  <a:pt x="76" y="131"/>
                </a:cubicBezTo>
                <a:cubicBezTo>
                  <a:pt x="76" y="129"/>
                  <a:pt x="76" y="127"/>
                  <a:pt x="76" y="124"/>
                </a:cubicBezTo>
                <a:cubicBezTo>
                  <a:pt x="76" y="120"/>
                  <a:pt x="76" y="117"/>
                  <a:pt x="75" y="115"/>
                </a:cubicBezTo>
                <a:cubicBezTo>
                  <a:pt x="74" y="106"/>
                  <a:pt x="74" y="105"/>
                  <a:pt x="87" y="90"/>
                </a:cubicBezTo>
                <a:cubicBezTo>
                  <a:pt x="89" y="88"/>
                  <a:pt x="90" y="86"/>
                  <a:pt x="90" y="84"/>
                </a:cubicBezTo>
                <a:cubicBezTo>
                  <a:pt x="91" y="81"/>
                  <a:pt x="90" y="79"/>
                  <a:pt x="89" y="77"/>
                </a:cubicBezTo>
                <a:cubicBezTo>
                  <a:pt x="87" y="74"/>
                  <a:pt x="84" y="72"/>
                  <a:pt x="81" y="70"/>
                </a:cubicBezTo>
                <a:cubicBezTo>
                  <a:pt x="77" y="68"/>
                  <a:pt x="72" y="67"/>
                  <a:pt x="68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52" y="67"/>
                  <a:pt x="47" y="67"/>
                  <a:pt x="47" y="58"/>
                </a:cubicBezTo>
                <a:cubicBezTo>
                  <a:pt x="47" y="50"/>
                  <a:pt x="58" y="44"/>
                  <a:pt x="63" y="39"/>
                </a:cubicBezTo>
                <a:cubicBezTo>
                  <a:pt x="67" y="35"/>
                  <a:pt x="68" y="26"/>
                  <a:pt x="70" y="18"/>
                </a:cubicBezTo>
                <a:cubicBezTo>
                  <a:pt x="70" y="17"/>
                  <a:pt x="70" y="17"/>
                  <a:pt x="70" y="17"/>
                </a:cubicBezTo>
                <a:cubicBezTo>
                  <a:pt x="57" y="21"/>
                  <a:pt x="46" y="28"/>
                  <a:pt x="37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27" y="46"/>
                  <a:pt x="20" y="58"/>
                  <a:pt x="17" y="71"/>
                </a:cubicBezTo>
                <a:close/>
                <a:moveTo>
                  <a:pt x="116" y="166"/>
                </a:moveTo>
                <a:cubicBezTo>
                  <a:pt x="116" y="166"/>
                  <a:pt x="116" y="166"/>
                  <a:pt x="116" y="166"/>
                </a:cubicBezTo>
                <a:cubicBezTo>
                  <a:pt x="106" y="165"/>
                  <a:pt x="97" y="166"/>
                  <a:pt x="87" y="168"/>
                </a:cubicBezTo>
                <a:cubicBezTo>
                  <a:pt x="86" y="168"/>
                  <a:pt x="85" y="169"/>
                  <a:pt x="83" y="169"/>
                </a:cubicBezTo>
                <a:cubicBezTo>
                  <a:pt x="86" y="169"/>
                  <a:pt x="89" y="170"/>
                  <a:pt x="91" y="170"/>
                </a:cubicBezTo>
                <a:cubicBezTo>
                  <a:pt x="100" y="170"/>
                  <a:pt x="108" y="168"/>
                  <a:pt x="116" y="166"/>
                </a:cubicBezTo>
                <a:close/>
                <a:moveTo>
                  <a:pt x="166" y="108"/>
                </a:moveTo>
                <a:cubicBezTo>
                  <a:pt x="166" y="108"/>
                  <a:pt x="166" y="108"/>
                  <a:pt x="166" y="108"/>
                </a:cubicBezTo>
                <a:cubicBezTo>
                  <a:pt x="167" y="108"/>
                  <a:pt x="167" y="108"/>
                  <a:pt x="168" y="107"/>
                </a:cubicBezTo>
                <a:cubicBezTo>
                  <a:pt x="169" y="102"/>
                  <a:pt x="169" y="97"/>
                  <a:pt x="169" y="92"/>
                </a:cubicBezTo>
                <a:cubicBezTo>
                  <a:pt x="169" y="71"/>
                  <a:pt x="160" y="51"/>
                  <a:pt x="146" y="37"/>
                </a:cubicBezTo>
                <a:cubicBezTo>
                  <a:pt x="146" y="37"/>
                  <a:pt x="146" y="37"/>
                  <a:pt x="146" y="37"/>
                </a:cubicBezTo>
                <a:cubicBezTo>
                  <a:pt x="146" y="37"/>
                  <a:pt x="146" y="37"/>
                  <a:pt x="146" y="37"/>
                </a:cubicBezTo>
                <a:cubicBezTo>
                  <a:pt x="135" y="26"/>
                  <a:pt x="120" y="18"/>
                  <a:pt x="104" y="15"/>
                </a:cubicBezTo>
                <a:cubicBezTo>
                  <a:pt x="107" y="20"/>
                  <a:pt x="110" y="24"/>
                  <a:pt x="111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1"/>
                  <a:pt x="111" y="32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13" y="36"/>
                  <a:pt x="116" y="36"/>
                  <a:pt x="119" y="36"/>
                </a:cubicBezTo>
                <a:cubicBezTo>
                  <a:pt x="124" y="36"/>
                  <a:pt x="128" y="35"/>
                  <a:pt x="129" y="40"/>
                </a:cubicBezTo>
                <a:cubicBezTo>
                  <a:pt x="130" y="45"/>
                  <a:pt x="127" y="49"/>
                  <a:pt x="123" y="53"/>
                </a:cubicBezTo>
                <a:cubicBezTo>
                  <a:pt x="118" y="58"/>
                  <a:pt x="115" y="61"/>
                  <a:pt x="119" y="68"/>
                </a:cubicBezTo>
                <a:cubicBezTo>
                  <a:pt x="121" y="71"/>
                  <a:pt x="124" y="74"/>
                  <a:pt x="128" y="76"/>
                </a:cubicBezTo>
                <a:cubicBezTo>
                  <a:pt x="129" y="77"/>
                  <a:pt x="131" y="77"/>
                  <a:pt x="133" y="78"/>
                </a:cubicBezTo>
                <a:cubicBezTo>
                  <a:pt x="154" y="84"/>
                  <a:pt x="149" y="100"/>
                  <a:pt x="145" y="114"/>
                </a:cubicBezTo>
                <a:cubicBezTo>
                  <a:pt x="142" y="122"/>
                  <a:pt x="140" y="129"/>
                  <a:pt x="142" y="133"/>
                </a:cubicBezTo>
                <a:cubicBezTo>
                  <a:pt x="144" y="132"/>
                  <a:pt x="144" y="132"/>
                  <a:pt x="144" y="132"/>
                </a:cubicBezTo>
                <a:cubicBezTo>
                  <a:pt x="147" y="131"/>
                  <a:pt x="149" y="129"/>
                  <a:pt x="152" y="127"/>
                </a:cubicBezTo>
                <a:cubicBezTo>
                  <a:pt x="157" y="122"/>
                  <a:pt x="162" y="116"/>
                  <a:pt x="166" y="108"/>
                </a:cubicBezTo>
                <a:close/>
                <a:moveTo>
                  <a:pt x="120" y="44"/>
                </a:moveTo>
                <a:cubicBezTo>
                  <a:pt x="120" y="44"/>
                  <a:pt x="120" y="44"/>
                  <a:pt x="120" y="44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20" y="42"/>
                  <a:pt x="120" y="43"/>
                  <a:pt x="120" y="44"/>
                </a:cubicBez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76" name="直接连接符 75"/>
          <p:cNvCxnSpPr/>
          <p:nvPr/>
        </p:nvCxnSpPr>
        <p:spPr>
          <a:xfrm>
            <a:off x="1435261" y="4228043"/>
            <a:ext cx="437388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2589"/>
          <p:cNvSpPr txBox="1"/>
          <p:nvPr/>
        </p:nvSpPr>
        <p:spPr>
          <a:xfrm>
            <a:off x="5936785" y="4706884"/>
            <a:ext cx="2572966" cy="590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以上的资深人士组成的核心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创作执行团队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43" name="TextBox 2588"/>
          <p:cNvSpPr txBox="1">
            <a:spLocks noChangeArrowheads="1"/>
          </p:cNvSpPr>
          <p:nvPr/>
        </p:nvSpPr>
        <p:spPr bwMode="auto">
          <a:xfrm>
            <a:off x="5936785" y="4363335"/>
            <a:ext cx="2015571" cy="36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书籍画册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5" name="Shape 30187"/>
          <p:cNvSpPr/>
          <p:nvPr/>
        </p:nvSpPr>
        <p:spPr>
          <a:xfrm>
            <a:off x="4700009" y="2095500"/>
            <a:ext cx="1116319" cy="3189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54" y="0"/>
                </a:moveTo>
                <a:cubicBezTo>
                  <a:pt x="8593" y="0"/>
                  <a:pt x="7028" y="140"/>
                  <a:pt x="5641" y="385"/>
                </a:cubicBezTo>
                <a:cubicBezTo>
                  <a:pt x="4238" y="634"/>
                  <a:pt x="3018" y="991"/>
                  <a:pt x="2074" y="1426"/>
                </a:cubicBezTo>
                <a:lnTo>
                  <a:pt x="6181" y="1424"/>
                </a:lnTo>
                <a:lnTo>
                  <a:pt x="10249" y="1439"/>
                </a:lnTo>
                <a:cubicBezTo>
                  <a:pt x="11067" y="1431"/>
                  <a:pt x="11882" y="1472"/>
                  <a:pt x="12658" y="1563"/>
                </a:cubicBezTo>
                <a:cubicBezTo>
                  <a:pt x="13612" y="1674"/>
                  <a:pt x="14497" y="1859"/>
                  <a:pt x="15232" y="2113"/>
                </a:cubicBezTo>
                <a:cubicBezTo>
                  <a:pt x="17999" y="3070"/>
                  <a:pt x="17899" y="4634"/>
                  <a:pt x="15232" y="5657"/>
                </a:cubicBezTo>
                <a:cubicBezTo>
                  <a:pt x="14745" y="5844"/>
                  <a:pt x="14192" y="5999"/>
                  <a:pt x="13594" y="6126"/>
                </a:cubicBezTo>
                <a:cubicBezTo>
                  <a:pt x="12883" y="6297"/>
                  <a:pt x="12121" y="6442"/>
                  <a:pt x="11324" y="6561"/>
                </a:cubicBezTo>
                <a:cubicBezTo>
                  <a:pt x="9524" y="6829"/>
                  <a:pt x="7578" y="6959"/>
                  <a:pt x="5772" y="7226"/>
                </a:cubicBezTo>
                <a:cubicBezTo>
                  <a:pt x="4948" y="7348"/>
                  <a:pt x="4161" y="7498"/>
                  <a:pt x="3425" y="7676"/>
                </a:cubicBezTo>
                <a:cubicBezTo>
                  <a:pt x="2626" y="7870"/>
                  <a:pt x="1894" y="8099"/>
                  <a:pt x="1372" y="8387"/>
                </a:cubicBezTo>
                <a:cubicBezTo>
                  <a:pt x="966" y="8611"/>
                  <a:pt x="664" y="8856"/>
                  <a:pt x="401" y="9104"/>
                </a:cubicBezTo>
                <a:cubicBezTo>
                  <a:pt x="110" y="9380"/>
                  <a:pt x="17" y="9677"/>
                  <a:pt x="0" y="9971"/>
                </a:cubicBezTo>
                <a:lnTo>
                  <a:pt x="0" y="17104"/>
                </a:lnTo>
                <a:lnTo>
                  <a:pt x="0" y="20842"/>
                </a:lnTo>
                <a:cubicBezTo>
                  <a:pt x="0" y="21051"/>
                  <a:pt x="242" y="21241"/>
                  <a:pt x="635" y="21378"/>
                </a:cubicBezTo>
                <a:cubicBezTo>
                  <a:pt x="1027" y="21515"/>
                  <a:pt x="1568" y="21600"/>
                  <a:pt x="2166" y="21600"/>
                </a:cubicBezTo>
                <a:lnTo>
                  <a:pt x="19434" y="21600"/>
                </a:lnTo>
                <a:cubicBezTo>
                  <a:pt x="20032" y="21600"/>
                  <a:pt x="20573" y="21515"/>
                  <a:pt x="20965" y="21378"/>
                </a:cubicBezTo>
                <a:cubicBezTo>
                  <a:pt x="21358" y="21241"/>
                  <a:pt x="21600" y="21051"/>
                  <a:pt x="21600" y="20842"/>
                </a:cubicBezTo>
                <a:lnTo>
                  <a:pt x="21600" y="17104"/>
                </a:lnTo>
                <a:lnTo>
                  <a:pt x="21600" y="8894"/>
                </a:lnTo>
                <a:lnTo>
                  <a:pt x="21600" y="3589"/>
                </a:lnTo>
                <a:cubicBezTo>
                  <a:pt x="21600" y="2598"/>
                  <a:pt x="20451" y="1700"/>
                  <a:pt x="18594" y="1051"/>
                </a:cubicBezTo>
                <a:cubicBezTo>
                  <a:pt x="16738" y="401"/>
                  <a:pt x="14174" y="0"/>
                  <a:pt x="11342" y="0"/>
                </a:cubicBezTo>
                <a:lnTo>
                  <a:pt x="10254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600"/>
          </a:p>
        </p:txBody>
      </p:sp>
      <p:sp>
        <p:nvSpPr>
          <p:cNvPr id="146" name="矩形: 圆角 145"/>
          <p:cNvSpPr/>
          <p:nvPr/>
        </p:nvSpPr>
        <p:spPr>
          <a:xfrm>
            <a:off x="4857315" y="3522750"/>
            <a:ext cx="801708" cy="1553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7" name="Shape 30175"/>
          <p:cNvSpPr/>
          <p:nvPr/>
        </p:nvSpPr>
        <p:spPr>
          <a:xfrm>
            <a:off x="5012177" y="4377566"/>
            <a:ext cx="491984" cy="4128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pPr algn="ctr"/>
            <a:r>
              <a:rPr lang="en-US" altLang="zh-CN" sz="2800" b="1">
                <a:solidFill>
                  <a:schemeClr val="accent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02</a:t>
            </a:r>
            <a:endParaRPr sz="2800" b="1">
              <a:solidFill>
                <a:schemeClr val="accent2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cxnSp>
        <p:nvCxnSpPr>
          <p:cNvPr id="149" name="直接连接符 148"/>
          <p:cNvCxnSpPr/>
          <p:nvPr/>
        </p:nvCxnSpPr>
        <p:spPr>
          <a:xfrm>
            <a:off x="5039476" y="4228043"/>
            <a:ext cx="43738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2589"/>
          <p:cNvSpPr txBox="1"/>
          <p:nvPr/>
        </p:nvSpPr>
        <p:spPr>
          <a:xfrm>
            <a:off x="9540999" y="4706884"/>
            <a:ext cx="2572966" cy="590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以上的资深人士组成的核心</a:t>
            </a:r>
            <a:endParaRPr lang="en-US" altLang="zh-CN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创作执行团队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153" name="TextBox 2588"/>
          <p:cNvSpPr txBox="1">
            <a:spLocks noChangeArrowheads="1"/>
          </p:cNvSpPr>
          <p:nvPr/>
        </p:nvSpPr>
        <p:spPr bwMode="auto">
          <a:xfrm>
            <a:off x="9540999" y="4363335"/>
            <a:ext cx="2015571" cy="36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PPT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培训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5" name="Shape 30187"/>
          <p:cNvSpPr/>
          <p:nvPr/>
        </p:nvSpPr>
        <p:spPr>
          <a:xfrm>
            <a:off x="8304224" y="2095500"/>
            <a:ext cx="1116319" cy="3189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54" y="0"/>
                </a:moveTo>
                <a:cubicBezTo>
                  <a:pt x="8593" y="0"/>
                  <a:pt x="7028" y="140"/>
                  <a:pt x="5641" y="385"/>
                </a:cubicBezTo>
                <a:cubicBezTo>
                  <a:pt x="4238" y="634"/>
                  <a:pt x="3018" y="991"/>
                  <a:pt x="2074" y="1426"/>
                </a:cubicBezTo>
                <a:lnTo>
                  <a:pt x="6181" y="1424"/>
                </a:lnTo>
                <a:lnTo>
                  <a:pt x="10249" y="1439"/>
                </a:lnTo>
                <a:cubicBezTo>
                  <a:pt x="11067" y="1431"/>
                  <a:pt x="11882" y="1472"/>
                  <a:pt x="12658" y="1563"/>
                </a:cubicBezTo>
                <a:cubicBezTo>
                  <a:pt x="13612" y="1674"/>
                  <a:pt x="14497" y="1859"/>
                  <a:pt x="15232" y="2113"/>
                </a:cubicBezTo>
                <a:cubicBezTo>
                  <a:pt x="17999" y="3070"/>
                  <a:pt x="17899" y="4634"/>
                  <a:pt x="15232" y="5657"/>
                </a:cubicBezTo>
                <a:cubicBezTo>
                  <a:pt x="14745" y="5844"/>
                  <a:pt x="14192" y="5999"/>
                  <a:pt x="13594" y="6126"/>
                </a:cubicBezTo>
                <a:cubicBezTo>
                  <a:pt x="12883" y="6297"/>
                  <a:pt x="12121" y="6442"/>
                  <a:pt x="11324" y="6561"/>
                </a:cubicBezTo>
                <a:cubicBezTo>
                  <a:pt x="9524" y="6829"/>
                  <a:pt x="7578" y="6959"/>
                  <a:pt x="5772" y="7226"/>
                </a:cubicBezTo>
                <a:cubicBezTo>
                  <a:pt x="4948" y="7348"/>
                  <a:pt x="4161" y="7498"/>
                  <a:pt x="3425" y="7676"/>
                </a:cubicBezTo>
                <a:cubicBezTo>
                  <a:pt x="2626" y="7870"/>
                  <a:pt x="1894" y="8099"/>
                  <a:pt x="1372" y="8387"/>
                </a:cubicBezTo>
                <a:cubicBezTo>
                  <a:pt x="966" y="8611"/>
                  <a:pt x="664" y="8856"/>
                  <a:pt x="401" y="9104"/>
                </a:cubicBezTo>
                <a:cubicBezTo>
                  <a:pt x="110" y="9380"/>
                  <a:pt x="17" y="9677"/>
                  <a:pt x="0" y="9971"/>
                </a:cubicBezTo>
                <a:lnTo>
                  <a:pt x="0" y="17104"/>
                </a:lnTo>
                <a:lnTo>
                  <a:pt x="0" y="20842"/>
                </a:lnTo>
                <a:cubicBezTo>
                  <a:pt x="0" y="21051"/>
                  <a:pt x="242" y="21241"/>
                  <a:pt x="635" y="21378"/>
                </a:cubicBezTo>
                <a:cubicBezTo>
                  <a:pt x="1027" y="21515"/>
                  <a:pt x="1568" y="21600"/>
                  <a:pt x="2166" y="21600"/>
                </a:cubicBezTo>
                <a:lnTo>
                  <a:pt x="19434" y="21600"/>
                </a:lnTo>
                <a:cubicBezTo>
                  <a:pt x="20032" y="21600"/>
                  <a:pt x="20573" y="21515"/>
                  <a:pt x="20965" y="21378"/>
                </a:cubicBezTo>
                <a:cubicBezTo>
                  <a:pt x="21358" y="21241"/>
                  <a:pt x="21600" y="21051"/>
                  <a:pt x="21600" y="20842"/>
                </a:cubicBezTo>
                <a:lnTo>
                  <a:pt x="21600" y="17104"/>
                </a:lnTo>
                <a:lnTo>
                  <a:pt x="21600" y="8894"/>
                </a:lnTo>
                <a:lnTo>
                  <a:pt x="21600" y="3589"/>
                </a:lnTo>
                <a:cubicBezTo>
                  <a:pt x="21600" y="2598"/>
                  <a:pt x="20451" y="1700"/>
                  <a:pt x="18594" y="1051"/>
                </a:cubicBezTo>
                <a:cubicBezTo>
                  <a:pt x="16738" y="401"/>
                  <a:pt x="14174" y="0"/>
                  <a:pt x="11342" y="0"/>
                </a:cubicBezTo>
                <a:lnTo>
                  <a:pt x="10254" y="0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1600"/>
          </a:p>
        </p:txBody>
      </p:sp>
      <p:sp>
        <p:nvSpPr>
          <p:cNvPr id="156" name="矩形: 圆角 155"/>
          <p:cNvSpPr/>
          <p:nvPr/>
        </p:nvSpPr>
        <p:spPr>
          <a:xfrm>
            <a:off x="8461529" y="3522750"/>
            <a:ext cx="801708" cy="1553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7" name="Shape 30175"/>
          <p:cNvSpPr/>
          <p:nvPr/>
        </p:nvSpPr>
        <p:spPr>
          <a:xfrm>
            <a:off x="8616392" y="4377566"/>
            <a:ext cx="491984" cy="41284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>
              <a:defRPr>
                <a:solidFill>
                  <a:srgbClr val="3484C9"/>
                </a:solidFill>
              </a:defRPr>
            </a:lvl1pPr>
          </a:lstStyle>
          <a:p>
            <a:pPr algn="ctr"/>
            <a:r>
              <a:rPr lang="en-US" altLang="zh-CN" sz="2800" b="1">
                <a:solidFill>
                  <a:schemeClr val="accent4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03</a:t>
            </a:r>
            <a:endParaRPr sz="2800" b="1">
              <a:solidFill>
                <a:schemeClr val="accent4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cxnSp>
        <p:nvCxnSpPr>
          <p:cNvPr id="159" name="直接连接符 158"/>
          <p:cNvCxnSpPr/>
          <p:nvPr/>
        </p:nvCxnSpPr>
        <p:spPr>
          <a:xfrm>
            <a:off x="8643690" y="4228043"/>
            <a:ext cx="43738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293"/>
          <p:cNvSpPr>
            <a:spLocks noEditPoints="1"/>
          </p:cNvSpPr>
          <p:nvPr/>
        </p:nvSpPr>
        <p:spPr bwMode="auto">
          <a:xfrm>
            <a:off x="8710486" y="3792819"/>
            <a:ext cx="303794" cy="317194"/>
          </a:xfrm>
          <a:custGeom>
            <a:avLst/>
            <a:gdLst>
              <a:gd name="T0" fmla="*/ 157 w 184"/>
              <a:gd name="T1" fmla="*/ 27 h 192"/>
              <a:gd name="T2" fmla="*/ 162 w 184"/>
              <a:gd name="T3" fmla="*/ 151 h 192"/>
              <a:gd name="T4" fmla="*/ 170 w 184"/>
              <a:gd name="T5" fmla="*/ 96 h 192"/>
              <a:gd name="T6" fmla="*/ 138 w 184"/>
              <a:gd name="T7" fmla="*/ 129 h 192"/>
              <a:gd name="T8" fmla="*/ 134 w 184"/>
              <a:gd name="T9" fmla="*/ 96 h 192"/>
              <a:gd name="T10" fmla="*/ 54 w 184"/>
              <a:gd name="T11" fmla="*/ 127 h 192"/>
              <a:gd name="T12" fmla="*/ 41 w 184"/>
              <a:gd name="T13" fmla="*/ 96 h 192"/>
              <a:gd name="T14" fmla="*/ 33 w 184"/>
              <a:gd name="T15" fmla="*/ 142 h 192"/>
              <a:gd name="T16" fmla="*/ 0 w 184"/>
              <a:gd name="T17" fmla="*/ 92 h 192"/>
              <a:gd name="T18" fmla="*/ 92 w 184"/>
              <a:gd name="T19" fmla="*/ 0 h 192"/>
              <a:gd name="T20" fmla="*/ 120 w 184"/>
              <a:gd name="T21" fmla="*/ 166 h 192"/>
              <a:gd name="T22" fmla="*/ 113 w 184"/>
              <a:gd name="T23" fmla="*/ 192 h 192"/>
              <a:gd name="T24" fmla="*/ 71 w 184"/>
              <a:gd name="T25" fmla="*/ 192 h 192"/>
              <a:gd name="T26" fmla="*/ 64 w 184"/>
              <a:gd name="T27" fmla="*/ 185 h 192"/>
              <a:gd name="T28" fmla="*/ 43 w 184"/>
              <a:gd name="T29" fmla="*/ 166 h 192"/>
              <a:gd name="T30" fmla="*/ 38 w 184"/>
              <a:gd name="T31" fmla="*/ 154 h 192"/>
              <a:gd name="T32" fmla="*/ 97 w 184"/>
              <a:gd name="T33" fmla="*/ 105 h 192"/>
              <a:gd name="T34" fmla="*/ 146 w 184"/>
              <a:gd name="T35" fmla="*/ 154 h 192"/>
              <a:gd name="T36" fmla="*/ 141 w 184"/>
              <a:gd name="T37" fmla="*/ 166 h 192"/>
              <a:gd name="T38" fmla="*/ 120 w 184"/>
              <a:gd name="T39" fmla="*/ 166 h 192"/>
              <a:gd name="T40" fmla="*/ 106 w 184"/>
              <a:gd name="T41" fmla="*/ 178 h 192"/>
              <a:gd name="T42" fmla="*/ 106 w 184"/>
              <a:gd name="T43" fmla="*/ 159 h 192"/>
              <a:gd name="T44" fmla="*/ 124 w 184"/>
              <a:gd name="T45" fmla="*/ 152 h 192"/>
              <a:gd name="T46" fmla="*/ 60 w 184"/>
              <a:gd name="T47" fmla="*/ 152 h 192"/>
              <a:gd name="T48" fmla="*/ 71 w 184"/>
              <a:gd name="T49" fmla="*/ 152 h 192"/>
              <a:gd name="T50" fmla="*/ 78 w 184"/>
              <a:gd name="T51" fmla="*/ 178 h 192"/>
              <a:gd name="T52" fmla="*/ 147 w 184"/>
              <a:gd name="T53" fmla="*/ 37 h 192"/>
              <a:gd name="T54" fmla="*/ 145 w 184"/>
              <a:gd name="T55" fmla="*/ 35 h 192"/>
              <a:gd name="T56" fmla="*/ 143 w 184"/>
              <a:gd name="T57" fmla="*/ 88 h 192"/>
              <a:gd name="T58" fmla="*/ 147 w 184"/>
              <a:gd name="T59" fmla="*/ 37 h 192"/>
              <a:gd name="T60" fmla="*/ 138 w 184"/>
              <a:gd name="T61" fmla="*/ 30 h 192"/>
              <a:gd name="T62" fmla="*/ 129 w 184"/>
              <a:gd name="T63" fmla="*/ 30 h 192"/>
              <a:gd name="T64" fmla="*/ 138 w 184"/>
              <a:gd name="T65" fmla="*/ 30 h 192"/>
              <a:gd name="T66" fmla="*/ 105 w 184"/>
              <a:gd name="T67" fmla="*/ 15 h 192"/>
              <a:gd name="T68" fmla="*/ 96 w 184"/>
              <a:gd name="T69" fmla="*/ 44 h 192"/>
              <a:gd name="T70" fmla="*/ 123 w 184"/>
              <a:gd name="T71" fmla="*/ 38 h 192"/>
              <a:gd name="T72" fmla="*/ 105 w 184"/>
              <a:gd name="T73" fmla="*/ 15 h 192"/>
              <a:gd name="T74" fmla="*/ 88 w 184"/>
              <a:gd name="T75" fmla="*/ 14 h 192"/>
              <a:gd name="T76" fmla="*/ 63 w 184"/>
              <a:gd name="T77" fmla="*/ 34 h 192"/>
              <a:gd name="T78" fmla="*/ 64 w 184"/>
              <a:gd name="T79" fmla="*/ 39 h 192"/>
              <a:gd name="T80" fmla="*/ 88 w 184"/>
              <a:gd name="T81" fmla="*/ 14 h 192"/>
              <a:gd name="T82" fmla="*/ 62 w 184"/>
              <a:gd name="T83" fmla="*/ 20 h 192"/>
              <a:gd name="T84" fmla="*/ 53 w 184"/>
              <a:gd name="T85" fmla="*/ 34 h 192"/>
              <a:gd name="T86" fmla="*/ 62 w 184"/>
              <a:gd name="T87" fmla="*/ 20 h 192"/>
              <a:gd name="T88" fmla="*/ 39 w 184"/>
              <a:gd name="T89" fmla="*/ 35 h 192"/>
              <a:gd name="T90" fmla="*/ 15 w 184"/>
              <a:gd name="T91" fmla="*/ 88 h 192"/>
              <a:gd name="T92" fmla="*/ 50 w 184"/>
              <a:gd name="T93" fmla="*/ 42 h 192"/>
              <a:gd name="T94" fmla="*/ 127 w 184"/>
              <a:gd name="T95" fmla="*/ 46 h 192"/>
              <a:gd name="T96" fmla="*/ 123 w 184"/>
              <a:gd name="T97" fmla="*/ 47 h 192"/>
              <a:gd name="T98" fmla="*/ 96 w 184"/>
              <a:gd name="T99" fmla="*/ 88 h 192"/>
              <a:gd name="T100" fmla="*/ 127 w 184"/>
              <a:gd name="T101" fmla="*/ 46 h 192"/>
              <a:gd name="T102" fmla="*/ 88 w 184"/>
              <a:gd name="T103" fmla="*/ 53 h 192"/>
              <a:gd name="T104" fmla="*/ 58 w 184"/>
              <a:gd name="T105" fmla="*/ 46 h 192"/>
              <a:gd name="T106" fmla="*/ 88 w 184"/>
              <a:gd name="T107" fmla="*/ 8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84" h="192">
                <a:moveTo>
                  <a:pt x="92" y="0"/>
                </a:moveTo>
                <a:cubicBezTo>
                  <a:pt x="117" y="0"/>
                  <a:pt x="140" y="10"/>
                  <a:pt x="157" y="27"/>
                </a:cubicBezTo>
                <a:cubicBezTo>
                  <a:pt x="174" y="44"/>
                  <a:pt x="184" y="67"/>
                  <a:pt x="184" y="92"/>
                </a:cubicBezTo>
                <a:cubicBezTo>
                  <a:pt x="184" y="114"/>
                  <a:pt x="176" y="135"/>
                  <a:pt x="162" y="151"/>
                </a:cubicBezTo>
                <a:cubicBezTo>
                  <a:pt x="156" y="158"/>
                  <a:pt x="145" y="149"/>
                  <a:pt x="151" y="142"/>
                </a:cubicBezTo>
                <a:cubicBezTo>
                  <a:pt x="162" y="129"/>
                  <a:pt x="169" y="113"/>
                  <a:pt x="170" y="96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3" y="108"/>
                  <a:pt x="141" y="119"/>
                  <a:pt x="138" y="129"/>
                </a:cubicBezTo>
                <a:cubicBezTo>
                  <a:pt x="137" y="135"/>
                  <a:pt x="129" y="133"/>
                  <a:pt x="130" y="127"/>
                </a:cubicBezTo>
                <a:cubicBezTo>
                  <a:pt x="133" y="118"/>
                  <a:pt x="134" y="107"/>
                  <a:pt x="134" y="96"/>
                </a:cubicBezTo>
                <a:cubicBezTo>
                  <a:pt x="100" y="96"/>
                  <a:pt x="85" y="96"/>
                  <a:pt x="50" y="96"/>
                </a:cubicBezTo>
                <a:cubicBezTo>
                  <a:pt x="50" y="107"/>
                  <a:pt x="52" y="118"/>
                  <a:pt x="54" y="127"/>
                </a:cubicBezTo>
                <a:cubicBezTo>
                  <a:pt x="56" y="133"/>
                  <a:pt x="47" y="135"/>
                  <a:pt x="46" y="128"/>
                </a:cubicBezTo>
                <a:cubicBezTo>
                  <a:pt x="43" y="118"/>
                  <a:pt x="42" y="107"/>
                  <a:pt x="41" y="96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113"/>
                  <a:pt x="22" y="130"/>
                  <a:pt x="33" y="142"/>
                </a:cubicBezTo>
                <a:cubicBezTo>
                  <a:pt x="39" y="149"/>
                  <a:pt x="28" y="158"/>
                  <a:pt x="22" y="151"/>
                </a:cubicBezTo>
                <a:cubicBezTo>
                  <a:pt x="9" y="135"/>
                  <a:pt x="0" y="114"/>
                  <a:pt x="0" y="92"/>
                </a:cubicBezTo>
                <a:cubicBezTo>
                  <a:pt x="0" y="67"/>
                  <a:pt x="11" y="44"/>
                  <a:pt x="27" y="27"/>
                </a:cubicBezTo>
                <a:cubicBezTo>
                  <a:pt x="44" y="10"/>
                  <a:pt x="67" y="0"/>
                  <a:pt x="92" y="0"/>
                </a:cubicBezTo>
                <a:close/>
                <a:moveTo>
                  <a:pt x="120" y="166"/>
                </a:moveTo>
                <a:cubicBezTo>
                  <a:pt x="120" y="166"/>
                  <a:pt x="120" y="166"/>
                  <a:pt x="120" y="166"/>
                </a:cubicBezTo>
                <a:cubicBezTo>
                  <a:pt x="120" y="185"/>
                  <a:pt x="120" y="185"/>
                  <a:pt x="120" y="185"/>
                </a:cubicBezTo>
                <a:cubicBezTo>
                  <a:pt x="120" y="189"/>
                  <a:pt x="117" y="192"/>
                  <a:pt x="113" y="192"/>
                </a:cubicBezTo>
                <a:cubicBezTo>
                  <a:pt x="113" y="192"/>
                  <a:pt x="113" y="192"/>
                  <a:pt x="113" y="192"/>
                </a:cubicBezTo>
                <a:cubicBezTo>
                  <a:pt x="71" y="192"/>
                  <a:pt x="71" y="192"/>
                  <a:pt x="71" y="192"/>
                </a:cubicBezTo>
                <a:cubicBezTo>
                  <a:pt x="67" y="192"/>
                  <a:pt x="64" y="189"/>
                  <a:pt x="64" y="185"/>
                </a:cubicBezTo>
                <a:cubicBezTo>
                  <a:pt x="64" y="185"/>
                  <a:pt x="64" y="185"/>
                  <a:pt x="64" y="185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43" y="166"/>
                  <a:pt x="43" y="166"/>
                  <a:pt x="43" y="166"/>
                </a:cubicBezTo>
                <a:cubicBezTo>
                  <a:pt x="39" y="166"/>
                  <a:pt x="36" y="163"/>
                  <a:pt x="36" y="159"/>
                </a:cubicBezTo>
                <a:cubicBezTo>
                  <a:pt x="36" y="157"/>
                  <a:pt x="37" y="155"/>
                  <a:pt x="38" y="154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90" y="102"/>
                  <a:pt x="94" y="102"/>
                  <a:pt x="97" y="105"/>
                </a:cubicBezTo>
                <a:cubicBezTo>
                  <a:pt x="97" y="105"/>
                  <a:pt x="97" y="105"/>
                  <a:pt x="97" y="105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9" y="157"/>
                  <a:pt x="149" y="161"/>
                  <a:pt x="146" y="164"/>
                </a:cubicBezTo>
                <a:cubicBezTo>
                  <a:pt x="145" y="166"/>
                  <a:pt x="143" y="166"/>
                  <a:pt x="141" y="166"/>
                </a:cubicBezTo>
                <a:cubicBezTo>
                  <a:pt x="141" y="166"/>
                  <a:pt x="141" y="166"/>
                  <a:pt x="141" y="166"/>
                </a:cubicBezTo>
                <a:cubicBezTo>
                  <a:pt x="120" y="166"/>
                  <a:pt x="120" y="166"/>
                  <a:pt x="120" y="166"/>
                </a:cubicBezTo>
                <a:close/>
                <a:moveTo>
                  <a:pt x="106" y="178"/>
                </a:moveTo>
                <a:cubicBezTo>
                  <a:pt x="106" y="178"/>
                  <a:pt x="106" y="178"/>
                  <a:pt x="106" y="178"/>
                </a:cubicBezTo>
                <a:cubicBezTo>
                  <a:pt x="106" y="159"/>
                  <a:pt x="106" y="159"/>
                  <a:pt x="106" y="159"/>
                </a:cubicBezTo>
                <a:cubicBezTo>
                  <a:pt x="106" y="159"/>
                  <a:pt x="106" y="159"/>
                  <a:pt x="106" y="159"/>
                </a:cubicBezTo>
                <a:cubicBezTo>
                  <a:pt x="106" y="155"/>
                  <a:pt x="109" y="152"/>
                  <a:pt x="113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92" y="120"/>
                  <a:pt x="92" y="120"/>
                  <a:pt x="92" y="120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1" y="152"/>
                  <a:pt x="71" y="152"/>
                  <a:pt x="71" y="152"/>
                </a:cubicBezTo>
                <a:cubicBezTo>
                  <a:pt x="75" y="152"/>
                  <a:pt x="78" y="155"/>
                  <a:pt x="78" y="159"/>
                </a:cubicBezTo>
                <a:cubicBezTo>
                  <a:pt x="78" y="178"/>
                  <a:pt x="78" y="178"/>
                  <a:pt x="78" y="178"/>
                </a:cubicBezTo>
                <a:cubicBezTo>
                  <a:pt x="106" y="178"/>
                  <a:pt x="106" y="178"/>
                  <a:pt x="106" y="178"/>
                </a:cubicBezTo>
                <a:close/>
                <a:moveTo>
                  <a:pt x="147" y="37"/>
                </a:moveTo>
                <a:cubicBezTo>
                  <a:pt x="147" y="37"/>
                  <a:pt x="147" y="37"/>
                  <a:pt x="147" y="37"/>
                </a:cubicBezTo>
                <a:cubicBezTo>
                  <a:pt x="146" y="36"/>
                  <a:pt x="146" y="36"/>
                  <a:pt x="145" y="35"/>
                </a:cubicBezTo>
                <a:cubicBezTo>
                  <a:pt x="142" y="38"/>
                  <a:pt x="138" y="40"/>
                  <a:pt x="134" y="42"/>
                </a:cubicBezTo>
                <a:cubicBezTo>
                  <a:pt x="139" y="55"/>
                  <a:pt x="142" y="71"/>
                  <a:pt x="143" y="88"/>
                </a:cubicBezTo>
                <a:cubicBezTo>
                  <a:pt x="170" y="88"/>
                  <a:pt x="170" y="88"/>
                  <a:pt x="170" y="88"/>
                </a:cubicBezTo>
                <a:cubicBezTo>
                  <a:pt x="169" y="68"/>
                  <a:pt x="160" y="50"/>
                  <a:pt x="147" y="37"/>
                </a:cubicBezTo>
                <a:close/>
                <a:moveTo>
                  <a:pt x="138" y="30"/>
                </a:moveTo>
                <a:cubicBezTo>
                  <a:pt x="138" y="30"/>
                  <a:pt x="138" y="30"/>
                  <a:pt x="138" y="30"/>
                </a:cubicBezTo>
                <a:cubicBezTo>
                  <a:pt x="134" y="26"/>
                  <a:pt x="128" y="23"/>
                  <a:pt x="123" y="20"/>
                </a:cubicBezTo>
                <a:cubicBezTo>
                  <a:pt x="125" y="23"/>
                  <a:pt x="127" y="26"/>
                  <a:pt x="129" y="30"/>
                </a:cubicBezTo>
                <a:cubicBezTo>
                  <a:pt x="129" y="31"/>
                  <a:pt x="130" y="33"/>
                  <a:pt x="131" y="34"/>
                </a:cubicBezTo>
                <a:cubicBezTo>
                  <a:pt x="133" y="33"/>
                  <a:pt x="136" y="31"/>
                  <a:pt x="138" y="30"/>
                </a:cubicBezTo>
                <a:close/>
                <a:moveTo>
                  <a:pt x="105" y="15"/>
                </a:moveTo>
                <a:cubicBezTo>
                  <a:pt x="105" y="15"/>
                  <a:pt x="105" y="15"/>
                  <a:pt x="105" y="15"/>
                </a:cubicBezTo>
                <a:cubicBezTo>
                  <a:pt x="102" y="15"/>
                  <a:pt x="99" y="14"/>
                  <a:pt x="96" y="14"/>
                </a:cubicBezTo>
                <a:cubicBezTo>
                  <a:pt x="96" y="44"/>
                  <a:pt x="96" y="44"/>
                  <a:pt x="96" y="44"/>
                </a:cubicBezTo>
                <a:cubicBezTo>
                  <a:pt x="105" y="44"/>
                  <a:pt x="113" y="42"/>
                  <a:pt x="120" y="39"/>
                </a:cubicBezTo>
                <a:cubicBezTo>
                  <a:pt x="121" y="39"/>
                  <a:pt x="122" y="38"/>
                  <a:pt x="123" y="38"/>
                </a:cubicBezTo>
                <a:cubicBezTo>
                  <a:pt x="123" y="37"/>
                  <a:pt x="122" y="35"/>
                  <a:pt x="121" y="34"/>
                </a:cubicBezTo>
                <a:cubicBezTo>
                  <a:pt x="117" y="26"/>
                  <a:pt x="111" y="19"/>
                  <a:pt x="105" y="15"/>
                </a:cubicBezTo>
                <a:close/>
                <a:moveTo>
                  <a:pt x="88" y="14"/>
                </a:moveTo>
                <a:cubicBezTo>
                  <a:pt x="88" y="14"/>
                  <a:pt x="88" y="14"/>
                  <a:pt x="88" y="14"/>
                </a:cubicBezTo>
                <a:cubicBezTo>
                  <a:pt x="85" y="14"/>
                  <a:pt x="82" y="15"/>
                  <a:pt x="79" y="15"/>
                </a:cubicBezTo>
                <a:cubicBezTo>
                  <a:pt x="73" y="19"/>
                  <a:pt x="68" y="26"/>
                  <a:pt x="63" y="34"/>
                </a:cubicBezTo>
                <a:cubicBezTo>
                  <a:pt x="62" y="35"/>
                  <a:pt x="62" y="37"/>
                  <a:pt x="61" y="38"/>
                </a:cubicBezTo>
                <a:cubicBezTo>
                  <a:pt x="62" y="38"/>
                  <a:pt x="63" y="39"/>
                  <a:pt x="64" y="39"/>
                </a:cubicBezTo>
                <a:cubicBezTo>
                  <a:pt x="71" y="42"/>
                  <a:pt x="80" y="44"/>
                  <a:pt x="88" y="44"/>
                </a:cubicBezTo>
                <a:cubicBezTo>
                  <a:pt x="88" y="14"/>
                  <a:pt x="88" y="14"/>
                  <a:pt x="88" y="14"/>
                </a:cubicBezTo>
                <a:close/>
                <a:moveTo>
                  <a:pt x="62" y="20"/>
                </a:moveTo>
                <a:cubicBezTo>
                  <a:pt x="62" y="20"/>
                  <a:pt x="62" y="20"/>
                  <a:pt x="62" y="20"/>
                </a:cubicBezTo>
                <a:cubicBezTo>
                  <a:pt x="56" y="23"/>
                  <a:pt x="51" y="26"/>
                  <a:pt x="46" y="30"/>
                </a:cubicBezTo>
                <a:cubicBezTo>
                  <a:pt x="48" y="31"/>
                  <a:pt x="51" y="33"/>
                  <a:pt x="53" y="34"/>
                </a:cubicBezTo>
                <a:cubicBezTo>
                  <a:pt x="54" y="33"/>
                  <a:pt x="55" y="31"/>
                  <a:pt x="56" y="30"/>
                </a:cubicBezTo>
                <a:cubicBezTo>
                  <a:pt x="57" y="26"/>
                  <a:pt x="59" y="23"/>
                  <a:pt x="62" y="20"/>
                </a:cubicBezTo>
                <a:close/>
                <a:moveTo>
                  <a:pt x="39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38" y="36"/>
                  <a:pt x="38" y="36"/>
                  <a:pt x="37" y="37"/>
                </a:cubicBezTo>
                <a:cubicBezTo>
                  <a:pt x="24" y="50"/>
                  <a:pt x="16" y="68"/>
                  <a:pt x="15" y="88"/>
                </a:cubicBezTo>
                <a:cubicBezTo>
                  <a:pt x="41" y="88"/>
                  <a:pt x="41" y="88"/>
                  <a:pt x="41" y="88"/>
                </a:cubicBezTo>
                <a:cubicBezTo>
                  <a:pt x="42" y="71"/>
                  <a:pt x="45" y="55"/>
                  <a:pt x="50" y="42"/>
                </a:cubicBezTo>
                <a:cubicBezTo>
                  <a:pt x="46" y="40"/>
                  <a:pt x="43" y="38"/>
                  <a:pt x="39" y="35"/>
                </a:cubicBezTo>
                <a:close/>
                <a:moveTo>
                  <a:pt x="127" y="46"/>
                </a:moveTo>
                <a:cubicBezTo>
                  <a:pt x="127" y="46"/>
                  <a:pt x="127" y="46"/>
                  <a:pt x="127" y="46"/>
                </a:cubicBezTo>
                <a:cubicBezTo>
                  <a:pt x="125" y="46"/>
                  <a:pt x="124" y="47"/>
                  <a:pt x="123" y="47"/>
                </a:cubicBezTo>
                <a:cubicBezTo>
                  <a:pt x="115" y="50"/>
                  <a:pt x="106" y="52"/>
                  <a:pt x="96" y="53"/>
                </a:cubicBezTo>
                <a:cubicBezTo>
                  <a:pt x="96" y="88"/>
                  <a:pt x="96" y="88"/>
                  <a:pt x="96" y="88"/>
                </a:cubicBezTo>
                <a:cubicBezTo>
                  <a:pt x="134" y="88"/>
                  <a:pt x="134" y="88"/>
                  <a:pt x="134" y="88"/>
                </a:cubicBezTo>
                <a:cubicBezTo>
                  <a:pt x="134" y="72"/>
                  <a:pt x="131" y="58"/>
                  <a:pt x="127" y="46"/>
                </a:cubicBezTo>
                <a:close/>
                <a:moveTo>
                  <a:pt x="88" y="53"/>
                </a:moveTo>
                <a:cubicBezTo>
                  <a:pt x="88" y="53"/>
                  <a:pt x="88" y="53"/>
                  <a:pt x="88" y="53"/>
                </a:cubicBezTo>
                <a:cubicBezTo>
                  <a:pt x="78" y="52"/>
                  <a:pt x="70" y="50"/>
                  <a:pt x="61" y="47"/>
                </a:cubicBezTo>
                <a:cubicBezTo>
                  <a:pt x="60" y="47"/>
                  <a:pt x="59" y="46"/>
                  <a:pt x="58" y="46"/>
                </a:cubicBezTo>
                <a:cubicBezTo>
                  <a:pt x="53" y="58"/>
                  <a:pt x="50" y="72"/>
                  <a:pt x="50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8" y="53"/>
                  <a:pt x="88" y="53"/>
                  <a:pt x="88" y="53"/>
                </a:cubicBez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257"/>
          <p:cNvSpPr>
            <a:spLocks noEditPoints="1"/>
          </p:cNvSpPr>
          <p:nvPr/>
        </p:nvSpPr>
        <p:spPr bwMode="auto">
          <a:xfrm>
            <a:off x="5106271" y="3792819"/>
            <a:ext cx="303797" cy="303797"/>
          </a:xfrm>
          <a:custGeom>
            <a:avLst/>
            <a:gdLst>
              <a:gd name="T0" fmla="*/ 91 w 183"/>
              <a:gd name="T1" fmla="*/ 0 h 183"/>
              <a:gd name="T2" fmla="*/ 156 w 183"/>
              <a:gd name="T3" fmla="*/ 27 h 183"/>
              <a:gd name="T4" fmla="*/ 157 w 183"/>
              <a:gd name="T5" fmla="*/ 27 h 183"/>
              <a:gd name="T6" fmla="*/ 183 w 183"/>
              <a:gd name="T7" fmla="*/ 92 h 183"/>
              <a:gd name="T8" fmla="*/ 179 w 183"/>
              <a:gd name="T9" fmla="*/ 120 h 183"/>
              <a:gd name="T10" fmla="*/ 167 w 183"/>
              <a:gd name="T11" fmla="*/ 144 h 183"/>
              <a:gd name="T12" fmla="*/ 167 w 183"/>
              <a:gd name="T13" fmla="*/ 176 h 183"/>
              <a:gd name="T14" fmla="*/ 160 w 183"/>
              <a:gd name="T15" fmla="*/ 183 h 183"/>
              <a:gd name="T16" fmla="*/ 160 w 183"/>
              <a:gd name="T17" fmla="*/ 183 h 183"/>
              <a:gd name="T18" fmla="*/ 91 w 183"/>
              <a:gd name="T19" fmla="*/ 183 h 183"/>
              <a:gd name="T20" fmla="*/ 27 w 183"/>
              <a:gd name="T21" fmla="*/ 157 h 183"/>
              <a:gd name="T22" fmla="*/ 27 w 183"/>
              <a:gd name="T23" fmla="*/ 156 h 183"/>
              <a:gd name="T24" fmla="*/ 26 w 183"/>
              <a:gd name="T25" fmla="*/ 157 h 183"/>
              <a:gd name="T26" fmla="*/ 0 w 183"/>
              <a:gd name="T27" fmla="*/ 92 h 183"/>
              <a:gd name="T28" fmla="*/ 27 w 183"/>
              <a:gd name="T29" fmla="*/ 27 h 183"/>
              <a:gd name="T30" fmla="*/ 26 w 183"/>
              <a:gd name="T31" fmla="*/ 27 h 183"/>
              <a:gd name="T32" fmla="*/ 91 w 183"/>
              <a:gd name="T33" fmla="*/ 0 h 183"/>
              <a:gd name="T34" fmla="*/ 46 w 183"/>
              <a:gd name="T35" fmla="*/ 73 h 183"/>
              <a:gd name="T36" fmla="*/ 46 w 183"/>
              <a:gd name="T37" fmla="*/ 73 h 183"/>
              <a:gd name="T38" fmla="*/ 41 w 183"/>
              <a:gd name="T39" fmla="*/ 69 h 183"/>
              <a:gd name="T40" fmla="*/ 46 w 183"/>
              <a:gd name="T41" fmla="*/ 65 h 183"/>
              <a:gd name="T42" fmla="*/ 137 w 183"/>
              <a:gd name="T43" fmla="*/ 65 h 183"/>
              <a:gd name="T44" fmla="*/ 141 w 183"/>
              <a:gd name="T45" fmla="*/ 69 h 183"/>
              <a:gd name="T46" fmla="*/ 137 w 183"/>
              <a:gd name="T47" fmla="*/ 73 h 183"/>
              <a:gd name="T48" fmla="*/ 46 w 183"/>
              <a:gd name="T49" fmla="*/ 73 h 183"/>
              <a:gd name="T50" fmla="*/ 46 w 183"/>
              <a:gd name="T51" fmla="*/ 96 h 183"/>
              <a:gd name="T52" fmla="*/ 46 w 183"/>
              <a:gd name="T53" fmla="*/ 96 h 183"/>
              <a:gd name="T54" fmla="*/ 41 w 183"/>
              <a:gd name="T55" fmla="*/ 92 h 183"/>
              <a:gd name="T56" fmla="*/ 46 w 183"/>
              <a:gd name="T57" fmla="*/ 87 h 183"/>
              <a:gd name="T58" fmla="*/ 137 w 183"/>
              <a:gd name="T59" fmla="*/ 87 h 183"/>
              <a:gd name="T60" fmla="*/ 141 w 183"/>
              <a:gd name="T61" fmla="*/ 92 h 183"/>
              <a:gd name="T62" fmla="*/ 137 w 183"/>
              <a:gd name="T63" fmla="*/ 96 h 183"/>
              <a:gd name="T64" fmla="*/ 46 w 183"/>
              <a:gd name="T65" fmla="*/ 96 h 183"/>
              <a:gd name="T66" fmla="*/ 46 w 183"/>
              <a:gd name="T67" fmla="*/ 118 h 183"/>
              <a:gd name="T68" fmla="*/ 46 w 183"/>
              <a:gd name="T69" fmla="*/ 118 h 183"/>
              <a:gd name="T70" fmla="*/ 41 w 183"/>
              <a:gd name="T71" fmla="*/ 114 h 183"/>
              <a:gd name="T72" fmla="*/ 46 w 183"/>
              <a:gd name="T73" fmla="*/ 110 h 183"/>
              <a:gd name="T74" fmla="*/ 137 w 183"/>
              <a:gd name="T75" fmla="*/ 110 h 183"/>
              <a:gd name="T76" fmla="*/ 141 w 183"/>
              <a:gd name="T77" fmla="*/ 114 h 183"/>
              <a:gd name="T78" fmla="*/ 137 w 183"/>
              <a:gd name="T79" fmla="*/ 118 h 183"/>
              <a:gd name="T80" fmla="*/ 46 w 183"/>
              <a:gd name="T81" fmla="*/ 118 h 183"/>
              <a:gd name="T82" fmla="*/ 146 w 183"/>
              <a:gd name="T83" fmla="*/ 37 h 183"/>
              <a:gd name="T84" fmla="*/ 146 w 183"/>
              <a:gd name="T85" fmla="*/ 37 h 183"/>
              <a:gd name="T86" fmla="*/ 91 w 183"/>
              <a:gd name="T87" fmla="*/ 14 h 183"/>
              <a:gd name="T88" fmla="*/ 36 w 183"/>
              <a:gd name="T89" fmla="*/ 37 h 183"/>
              <a:gd name="T90" fmla="*/ 36 w 183"/>
              <a:gd name="T91" fmla="*/ 37 h 183"/>
              <a:gd name="T92" fmla="*/ 36 w 183"/>
              <a:gd name="T93" fmla="*/ 37 h 183"/>
              <a:gd name="T94" fmla="*/ 14 w 183"/>
              <a:gd name="T95" fmla="*/ 92 h 183"/>
              <a:gd name="T96" fmla="*/ 36 w 183"/>
              <a:gd name="T97" fmla="*/ 146 h 183"/>
              <a:gd name="T98" fmla="*/ 91 w 183"/>
              <a:gd name="T99" fmla="*/ 169 h 183"/>
              <a:gd name="T100" fmla="*/ 153 w 183"/>
              <a:gd name="T101" fmla="*/ 169 h 183"/>
              <a:gd name="T102" fmla="*/ 153 w 183"/>
              <a:gd name="T103" fmla="*/ 141 h 183"/>
              <a:gd name="T104" fmla="*/ 153 w 183"/>
              <a:gd name="T105" fmla="*/ 141 h 183"/>
              <a:gd name="T106" fmla="*/ 154 w 183"/>
              <a:gd name="T107" fmla="*/ 137 h 183"/>
              <a:gd name="T108" fmla="*/ 165 w 183"/>
              <a:gd name="T109" fmla="*/ 116 h 183"/>
              <a:gd name="T110" fmla="*/ 169 w 183"/>
              <a:gd name="T111" fmla="*/ 92 h 183"/>
              <a:gd name="T112" fmla="*/ 147 w 183"/>
              <a:gd name="T113" fmla="*/ 37 h 183"/>
              <a:gd name="T114" fmla="*/ 146 w 183"/>
              <a:gd name="T115" fmla="*/ 3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3" h="183">
                <a:moveTo>
                  <a:pt x="91" y="0"/>
                </a:moveTo>
                <a:cubicBezTo>
                  <a:pt x="117" y="0"/>
                  <a:pt x="140" y="10"/>
                  <a:pt x="156" y="27"/>
                </a:cubicBezTo>
                <a:cubicBezTo>
                  <a:pt x="157" y="27"/>
                  <a:pt x="157" y="27"/>
                  <a:pt x="157" y="27"/>
                </a:cubicBezTo>
                <a:cubicBezTo>
                  <a:pt x="173" y="44"/>
                  <a:pt x="183" y="67"/>
                  <a:pt x="183" y="92"/>
                </a:cubicBezTo>
                <a:cubicBezTo>
                  <a:pt x="183" y="101"/>
                  <a:pt x="182" y="111"/>
                  <a:pt x="179" y="120"/>
                </a:cubicBezTo>
                <a:cubicBezTo>
                  <a:pt x="176" y="129"/>
                  <a:pt x="172" y="136"/>
                  <a:pt x="167" y="144"/>
                </a:cubicBezTo>
                <a:cubicBezTo>
                  <a:pt x="167" y="176"/>
                  <a:pt x="167" y="176"/>
                  <a:pt x="167" y="176"/>
                </a:cubicBezTo>
                <a:cubicBezTo>
                  <a:pt x="167" y="180"/>
                  <a:pt x="164" y="183"/>
                  <a:pt x="160" y="183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91" y="183"/>
                  <a:pt x="91" y="183"/>
                  <a:pt x="91" y="183"/>
                </a:cubicBezTo>
                <a:cubicBezTo>
                  <a:pt x="66" y="183"/>
                  <a:pt x="43" y="173"/>
                  <a:pt x="27" y="157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6" y="157"/>
                  <a:pt x="26" y="157"/>
                  <a:pt x="26" y="157"/>
                </a:cubicBezTo>
                <a:cubicBezTo>
                  <a:pt x="10" y="140"/>
                  <a:pt x="0" y="117"/>
                  <a:pt x="0" y="92"/>
                </a:cubicBezTo>
                <a:cubicBezTo>
                  <a:pt x="0" y="66"/>
                  <a:pt x="10" y="43"/>
                  <a:pt x="27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46" y="73"/>
                </a:moveTo>
                <a:cubicBezTo>
                  <a:pt x="46" y="73"/>
                  <a:pt x="46" y="73"/>
                  <a:pt x="46" y="73"/>
                </a:cubicBezTo>
                <a:cubicBezTo>
                  <a:pt x="43" y="73"/>
                  <a:pt x="41" y="71"/>
                  <a:pt x="41" y="69"/>
                </a:cubicBezTo>
                <a:cubicBezTo>
                  <a:pt x="41" y="67"/>
                  <a:pt x="43" y="65"/>
                  <a:pt x="46" y="65"/>
                </a:cubicBezTo>
                <a:cubicBezTo>
                  <a:pt x="137" y="65"/>
                  <a:pt x="137" y="65"/>
                  <a:pt x="137" y="65"/>
                </a:cubicBezTo>
                <a:cubicBezTo>
                  <a:pt x="139" y="65"/>
                  <a:pt x="141" y="67"/>
                  <a:pt x="141" y="69"/>
                </a:cubicBezTo>
                <a:cubicBezTo>
                  <a:pt x="141" y="71"/>
                  <a:pt x="139" y="73"/>
                  <a:pt x="137" y="73"/>
                </a:cubicBezTo>
                <a:cubicBezTo>
                  <a:pt x="46" y="73"/>
                  <a:pt x="46" y="73"/>
                  <a:pt x="46" y="73"/>
                </a:cubicBezTo>
                <a:close/>
                <a:moveTo>
                  <a:pt x="46" y="96"/>
                </a:moveTo>
                <a:cubicBezTo>
                  <a:pt x="46" y="96"/>
                  <a:pt x="46" y="96"/>
                  <a:pt x="46" y="96"/>
                </a:cubicBezTo>
                <a:cubicBezTo>
                  <a:pt x="43" y="96"/>
                  <a:pt x="41" y="94"/>
                  <a:pt x="41" y="92"/>
                </a:cubicBezTo>
                <a:cubicBezTo>
                  <a:pt x="41" y="89"/>
                  <a:pt x="43" y="87"/>
                  <a:pt x="46" y="87"/>
                </a:cubicBezTo>
                <a:cubicBezTo>
                  <a:pt x="137" y="87"/>
                  <a:pt x="137" y="87"/>
                  <a:pt x="137" y="87"/>
                </a:cubicBezTo>
                <a:cubicBezTo>
                  <a:pt x="139" y="87"/>
                  <a:pt x="141" y="89"/>
                  <a:pt x="141" y="92"/>
                </a:cubicBezTo>
                <a:cubicBezTo>
                  <a:pt x="141" y="94"/>
                  <a:pt x="139" y="96"/>
                  <a:pt x="137" y="96"/>
                </a:cubicBezTo>
                <a:cubicBezTo>
                  <a:pt x="46" y="96"/>
                  <a:pt x="46" y="96"/>
                  <a:pt x="46" y="96"/>
                </a:cubicBezTo>
                <a:close/>
                <a:moveTo>
                  <a:pt x="46" y="118"/>
                </a:moveTo>
                <a:cubicBezTo>
                  <a:pt x="46" y="118"/>
                  <a:pt x="46" y="118"/>
                  <a:pt x="46" y="118"/>
                </a:cubicBezTo>
                <a:cubicBezTo>
                  <a:pt x="43" y="118"/>
                  <a:pt x="41" y="117"/>
                  <a:pt x="41" y="114"/>
                </a:cubicBezTo>
                <a:cubicBezTo>
                  <a:pt x="41" y="112"/>
                  <a:pt x="43" y="110"/>
                  <a:pt x="46" y="110"/>
                </a:cubicBezTo>
                <a:cubicBezTo>
                  <a:pt x="137" y="110"/>
                  <a:pt x="137" y="110"/>
                  <a:pt x="137" y="110"/>
                </a:cubicBezTo>
                <a:cubicBezTo>
                  <a:pt x="139" y="110"/>
                  <a:pt x="141" y="112"/>
                  <a:pt x="141" y="114"/>
                </a:cubicBezTo>
                <a:cubicBezTo>
                  <a:pt x="141" y="117"/>
                  <a:pt x="139" y="118"/>
                  <a:pt x="137" y="118"/>
                </a:cubicBezTo>
                <a:cubicBezTo>
                  <a:pt x="46" y="118"/>
                  <a:pt x="46" y="118"/>
                  <a:pt x="46" y="118"/>
                </a:cubicBezTo>
                <a:close/>
                <a:moveTo>
                  <a:pt x="146" y="37"/>
                </a:moveTo>
                <a:cubicBezTo>
                  <a:pt x="146" y="37"/>
                  <a:pt x="146" y="37"/>
                  <a:pt x="146" y="37"/>
                </a:cubicBezTo>
                <a:cubicBezTo>
                  <a:pt x="132" y="23"/>
                  <a:pt x="113" y="14"/>
                  <a:pt x="91" y="14"/>
                </a:cubicBezTo>
                <a:cubicBezTo>
                  <a:pt x="70" y="14"/>
                  <a:pt x="51" y="23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22" y="51"/>
                  <a:pt x="14" y="70"/>
                  <a:pt x="14" y="92"/>
                </a:cubicBezTo>
                <a:cubicBezTo>
                  <a:pt x="14" y="113"/>
                  <a:pt x="22" y="133"/>
                  <a:pt x="36" y="146"/>
                </a:cubicBezTo>
                <a:cubicBezTo>
                  <a:pt x="51" y="160"/>
                  <a:pt x="70" y="169"/>
                  <a:pt x="91" y="169"/>
                </a:cubicBezTo>
                <a:cubicBezTo>
                  <a:pt x="153" y="169"/>
                  <a:pt x="153" y="169"/>
                  <a:pt x="153" y="169"/>
                </a:cubicBezTo>
                <a:cubicBezTo>
                  <a:pt x="153" y="141"/>
                  <a:pt x="153" y="141"/>
                  <a:pt x="153" y="141"/>
                </a:cubicBezTo>
                <a:cubicBezTo>
                  <a:pt x="153" y="141"/>
                  <a:pt x="153" y="141"/>
                  <a:pt x="153" y="141"/>
                </a:cubicBezTo>
                <a:cubicBezTo>
                  <a:pt x="153" y="140"/>
                  <a:pt x="153" y="139"/>
                  <a:pt x="154" y="137"/>
                </a:cubicBezTo>
                <a:cubicBezTo>
                  <a:pt x="159" y="131"/>
                  <a:pt x="163" y="124"/>
                  <a:pt x="165" y="116"/>
                </a:cubicBezTo>
                <a:cubicBezTo>
                  <a:pt x="168" y="108"/>
                  <a:pt x="169" y="100"/>
                  <a:pt x="169" y="92"/>
                </a:cubicBezTo>
                <a:cubicBezTo>
                  <a:pt x="169" y="70"/>
                  <a:pt x="160" y="51"/>
                  <a:pt x="147" y="37"/>
                </a:cubicBezTo>
                <a:cubicBezTo>
                  <a:pt x="146" y="37"/>
                  <a:pt x="146" y="37"/>
                  <a:pt x="146" y="37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30454"/>
          <p:cNvSpPr/>
          <p:nvPr/>
        </p:nvSpPr>
        <p:spPr>
          <a:xfrm>
            <a:off x="2119789" y="4063971"/>
            <a:ext cx="3037651" cy="16758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8" h="20069" extrusionOk="0">
                <a:moveTo>
                  <a:pt x="5057" y="241"/>
                </a:moveTo>
                <a:lnTo>
                  <a:pt x="17750" y="6211"/>
                </a:lnTo>
                <a:cubicBezTo>
                  <a:pt x="19893" y="7218"/>
                  <a:pt x="21164" y="11083"/>
                  <a:pt x="20590" y="14843"/>
                </a:cubicBezTo>
                <a:lnTo>
                  <a:pt x="20590" y="14843"/>
                </a:lnTo>
                <a:cubicBezTo>
                  <a:pt x="20016" y="18603"/>
                  <a:pt x="17814" y="20834"/>
                  <a:pt x="15671" y="19827"/>
                </a:cubicBezTo>
                <a:lnTo>
                  <a:pt x="2978" y="13857"/>
                </a:lnTo>
                <a:cubicBezTo>
                  <a:pt x="835" y="12850"/>
                  <a:pt x="-436" y="8985"/>
                  <a:pt x="138" y="5225"/>
                </a:cubicBezTo>
                <a:lnTo>
                  <a:pt x="138" y="5225"/>
                </a:lnTo>
                <a:cubicBezTo>
                  <a:pt x="712" y="1465"/>
                  <a:pt x="2914" y="-766"/>
                  <a:pt x="5057" y="241"/>
                </a:cubicBez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14" name="Shape 30457"/>
          <p:cNvSpPr/>
          <p:nvPr/>
        </p:nvSpPr>
        <p:spPr>
          <a:xfrm>
            <a:off x="2125023" y="3552403"/>
            <a:ext cx="3143610" cy="17042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56" h="20093" extrusionOk="0">
                <a:moveTo>
                  <a:pt x="2881" y="6449"/>
                </a:moveTo>
                <a:lnTo>
                  <a:pt x="15863" y="238"/>
                </a:lnTo>
                <a:cubicBezTo>
                  <a:pt x="17936" y="-754"/>
                  <a:pt x="20067" y="1443"/>
                  <a:pt x="20623" y="5144"/>
                </a:cubicBezTo>
                <a:lnTo>
                  <a:pt x="20623" y="5144"/>
                </a:lnTo>
                <a:cubicBezTo>
                  <a:pt x="21178" y="8846"/>
                  <a:pt x="19948" y="12651"/>
                  <a:pt x="17875" y="13643"/>
                </a:cubicBezTo>
                <a:lnTo>
                  <a:pt x="4893" y="19854"/>
                </a:lnTo>
                <a:cubicBezTo>
                  <a:pt x="2820" y="20846"/>
                  <a:pt x="689" y="18649"/>
                  <a:pt x="133" y="14948"/>
                </a:cubicBezTo>
                <a:lnTo>
                  <a:pt x="133" y="14948"/>
                </a:lnTo>
                <a:cubicBezTo>
                  <a:pt x="-422" y="11246"/>
                  <a:pt x="808" y="7441"/>
                  <a:pt x="2881" y="6449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12" name="Shape 30460"/>
          <p:cNvSpPr/>
          <p:nvPr/>
        </p:nvSpPr>
        <p:spPr>
          <a:xfrm>
            <a:off x="2177247" y="2844378"/>
            <a:ext cx="2844650" cy="2344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0" h="20221" extrusionOk="0">
                <a:moveTo>
                  <a:pt x="1804" y="10988"/>
                </a:moveTo>
                <a:lnTo>
                  <a:pt x="13792" y="919"/>
                </a:lnTo>
                <a:cubicBezTo>
                  <a:pt x="15706" y="-689"/>
                  <a:pt x="18344" y="-131"/>
                  <a:pt x="19685" y="2165"/>
                </a:cubicBezTo>
                <a:lnTo>
                  <a:pt x="19685" y="2165"/>
                </a:lnTo>
                <a:cubicBezTo>
                  <a:pt x="21025" y="4462"/>
                  <a:pt x="20560" y="7626"/>
                  <a:pt x="18646" y="9234"/>
                </a:cubicBezTo>
                <a:lnTo>
                  <a:pt x="6658" y="19303"/>
                </a:lnTo>
                <a:cubicBezTo>
                  <a:pt x="4744" y="20911"/>
                  <a:pt x="2106" y="20353"/>
                  <a:pt x="765" y="18057"/>
                </a:cubicBezTo>
                <a:lnTo>
                  <a:pt x="765" y="18057"/>
                </a:lnTo>
                <a:cubicBezTo>
                  <a:pt x="-575" y="15760"/>
                  <a:pt x="-110" y="12596"/>
                  <a:pt x="1804" y="10988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10" name="Shape 30463"/>
          <p:cNvSpPr/>
          <p:nvPr/>
        </p:nvSpPr>
        <p:spPr>
          <a:xfrm>
            <a:off x="2217988" y="2090802"/>
            <a:ext cx="2037654" cy="30222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89" h="20487" extrusionOk="0">
                <a:moveTo>
                  <a:pt x="543" y="14811"/>
                </a:moveTo>
                <a:lnTo>
                  <a:pt x="8982" y="2305"/>
                </a:lnTo>
                <a:cubicBezTo>
                  <a:pt x="10330" y="308"/>
                  <a:pt x="13765" y="-556"/>
                  <a:pt x="16655" y="375"/>
                </a:cubicBezTo>
                <a:lnTo>
                  <a:pt x="16655" y="375"/>
                </a:lnTo>
                <a:cubicBezTo>
                  <a:pt x="19545" y="1306"/>
                  <a:pt x="20795" y="3680"/>
                  <a:pt x="19447" y="5677"/>
                </a:cubicBezTo>
                <a:lnTo>
                  <a:pt x="11008" y="18183"/>
                </a:lnTo>
                <a:cubicBezTo>
                  <a:pt x="9660" y="20180"/>
                  <a:pt x="6225" y="21044"/>
                  <a:pt x="3335" y="20113"/>
                </a:cubicBezTo>
                <a:lnTo>
                  <a:pt x="3335" y="20113"/>
                </a:lnTo>
                <a:cubicBezTo>
                  <a:pt x="445" y="19182"/>
                  <a:pt x="-805" y="16808"/>
                  <a:pt x="543" y="14811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8" name="Shape 30466"/>
          <p:cNvSpPr/>
          <p:nvPr/>
        </p:nvSpPr>
        <p:spPr>
          <a:xfrm>
            <a:off x="2099330" y="1821137"/>
            <a:ext cx="1177099" cy="32126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7643"/>
                </a:moveTo>
                <a:lnTo>
                  <a:pt x="0" y="3957"/>
                </a:lnTo>
                <a:cubicBezTo>
                  <a:pt x="0" y="1772"/>
                  <a:pt x="4835" y="0"/>
                  <a:pt x="10800" y="0"/>
                </a:cubicBezTo>
                <a:lnTo>
                  <a:pt x="10800" y="0"/>
                </a:lnTo>
                <a:cubicBezTo>
                  <a:pt x="16765" y="0"/>
                  <a:pt x="21600" y="1772"/>
                  <a:pt x="21600" y="3957"/>
                </a:cubicBezTo>
                <a:lnTo>
                  <a:pt x="21600" y="17643"/>
                </a:lnTo>
                <a:cubicBezTo>
                  <a:pt x="21600" y="19828"/>
                  <a:pt x="16765" y="21600"/>
                  <a:pt x="10800" y="21600"/>
                </a:cubicBezTo>
                <a:lnTo>
                  <a:pt x="10800" y="21600"/>
                </a:lnTo>
                <a:cubicBezTo>
                  <a:pt x="4835" y="21600"/>
                  <a:pt x="0" y="19828"/>
                  <a:pt x="0" y="17643"/>
                </a:cubicBez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19" name="Shape 30510"/>
          <p:cNvSpPr/>
          <p:nvPr/>
        </p:nvSpPr>
        <p:spPr>
          <a:xfrm>
            <a:off x="1739900" y="4060339"/>
            <a:ext cx="1895962" cy="1895961"/>
          </a:xfrm>
          <a:prstGeom prst="ellipse">
            <a:avLst/>
          </a:prstGeom>
          <a:solidFill>
            <a:srgbClr val="FFFFFF"/>
          </a:solidFill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grpSp>
        <p:nvGrpSpPr>
          <p:cNvPr id="23" name="组合 22"/>
          <p:cNvGrpSpPr/>
          <p:nvPr/>
        </p:nvGrpSpPr>
        <p:grpSpPr>
          <a:xfrm>
            <a:off x="6360142" y="1964119"/>
            <a:ext cx="4616827" cy="1105580"/>
            <a:chOff x="2523786" y="2021472"/>
            <a:chExt cx="4296198" cy="1105580"/>
          </a:xfrm>
        </p:grpSpPr>
        <p:sp>
          <p:nvSpPr>
            <p:cNvPr id="24" name="矩形 23"/>
            <p:cNvSpPr/>
            <p:nvPr/>
          </p:nvSpPr>
          <p:spPr>
            <a:xfrm>
              <a:off x="2523786" y="2021472"/>
              <a:ext cx="28289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>
                  <a:solidFill>
                    <a:schemeClr val="tx2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至</a:t>
              </a:r>
              <a:r>
                <a:rPr lang="zh-CN" altLang="en-US" sz="2400" dirty="0">
                  <a:solidFill>
                    <a:schemeClr val="tx2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精至美，跃然欲出</a:t>
              </a:r>
              <a:endParaRPr lang="zh-CN" altLang="en-US" sz="2400" dirty="0">
                <a:solidFill>
                  <a:schemeClr val="tx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25" name="Rectangle 11"/>
            <p:cNvSpPr/>
            <p:nvPr/>
          </p:nvSpPr>
          <p:spPr>
            <a:xfrm>
              <a:off x="2547421" y="2480721"/>
              <a:ext cx="427256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构建全系列的品牌传播体系，从定位、概念、优势、文化、应用等一整套品牌表述到设计执行，以专业的品牌全案整合流程打造行业内标杆型品牌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26" name="TextBox 2588"/>
          <p:cNvSpPr txBox="1">
            <a:spLocks noChangeArrowheads="1"/>
          </p:cNvSpPr>
          <p:nvPr/>
        </p:nvSpPr>
        <p:spPr bwMode="auto">
          <a:xfrm>
            <a:off x="9289388" y="3440377"/>
            <a:ext cx="18920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视频动画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7" name="TextBox 2589"/>
          <p:cNvSpPr txBox="1"/>
          <p:nvPr/>
        </p:nvSpPr>
        <p:spPr>
          <a:xfrm>
            <a:off x="9289388" y="3762868"/>
            <a:ext cx="24152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以上的资深人士组成的核心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创作执行团队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8" name="TextBox 2588"/>
          <p:cNvSpPr txBox="1">
            <a:spLocks noChangeArrowheads="1"/>
          </p:cNvSpPr>
          <p:nvPr/>
        </p:nvSpPr>
        <p:spPr bwMode="auto">
          <a:xfrm>
            <a:off x="9289388" y="4588758"/>
            <a:ext cx="18920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PPT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培训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9" name="TextBox 2589"/>
          <p:cNvSpPr txBox="1"/>
          <p:nvPr/>
        </p:nvSpPr>
        <p:spPr>
          <a:xfrm>
            <a:off x="9289388" y="4911249"/>
            <a:ext cx="24152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以上的资深人士组成的核心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创作执行团队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0" name="Freeform 161"/>
          <p:cNvSpPr>
            <a:spLocks noEditPoints="1"/>
          </p:cNvSpPr>
          <p:nvPr/>
        </p:nvSpPr>
        <p:spPr bwMode="auto">
          <a:xfrm>
            <a:off x="8903672" y="3537458"/>
            <a:ext cx="291414" cy="289254"/>
          </a:xfrm>
          <a:custGeom>
            <a:avLst/>
            <a:gdLst>
              <a:gd name="T0" fmla="*/ 33 w 182"/>
              <a:gd name="T1" fmla="*/ 67 h 181"/>
              <a:gd name="T2" fmla="*/ 29 w 182"/>
              <a:gd name="T3" fmla="*/ 98 h 181"/>
              <a:gd name="T4" fmla="*/ 149 w 182"/>
              <a:gd name="T5" fmla="*/ 102 h 181"/>
              <a:gd name="T6" fmla="*/ 154 w 182"/>
              <a:gd name="T7" fmla="*/ 71 h 181"/>
              <a:gd name="T8" fmla="*/ 62 w 182"/>
              <a:gd name="T9" fmla="*/ 93 h 181"/>
              <a:gd name="T10" fmla="*/ 37 w 182"/>
              <a:gd name="T11" fmla="*/ 93 h 181"/>
              <a:gd name="T12" fmla="*/ 62 w 182"/>
              <a:gd name="T13" fmla="*/ 75 h 181"/>
              <a:gd name="T14" fmla="*/ 145 w 182"/>
              <a:gd name="T15" fmla="*/ 93 h 181"/>
              <a:gd name="T16" fmla="*/ 76 w 182"/>
              <a:gd name="T17" fmla="*/ 93 h 181"/>
              <a:gd name="T18" fmla="*/ 145 w 182"/>
              <a:gd name="T19" fmla="*/ 75 h 181"/>
              <a:gd name="T20" fmla="*/ 173 w 182"/>
              <a:gd name="T21" fmla="*/ 50 h 181"/>
              <a:gd name="T22" fmla="*/ 172 w 182"/>
              <a:gd name="T23" fmla="*/ 50 h 181"/>
              <a:gd name="T24" fmla="*/ 144 w 182"/>
              <a:gd name="T25" fmla="*/ 40 h 181"/>
              <a:gd name="T26" fmla="*/ 113 w 182"/>
              <a:gd name="T27" fmla="*/ 22 h 181"/>
              <a:gd name="T28" fmla="*/ 71 w 182"/>
              <a:gd name="T29" fmla="*/ 1 h 181"/>
              <a:gd name="T30" fmla="*/ 67 w 182"/>
              <a:gd name="T31" fmla="*/ 8 h 181"/>
              <a:gd name="T32" fmla="*/ 106 w 182"/>
              <a:gd name="T33" fmla="*/ 34 h 181"/>
              <a:gd name="T34" fmla="*/ 35 w 182"/>
              <a:gd name="T35" fmla="*/ 40 h 181"/>
              <a:gd name="T36" fmla="*/ 10 w 182"/>
              <a:gd name="T37" fmla="*/ 50 h 181"/>
              <a:gd name="T38" fmla="*/ 0 w 182"/>
              <a:gd name="T39" fmla="*/ 146 h 181"/>
              <a:gd name="T40" fmla="*/ 10 w 182"/>
              <a:gd name="T41" fmla="*/ 171 h 181"/>
              <a:gd name="T42" fmla="*/ 147 w 182"/>
              <a:gd name="T43" fmla="*/ 181 h 181"/>
              <a:gd name="T44" fmla="*/ 172 w 182"/>
              <a:gd name="T45" fmla="*/ 171 h 181"/>
              <a:gd name="T46" fmla="*/ 182 w 182"/>
              <a:gd name="T47" fmla="*/ 146 h 181"/>
              <a:gd name="T48" fmla="*/ 173 w 182"/>
              <a:gd name="T49" fmla="*/ 50 h 181"/>
              <a:gd name="T50" fmla="*/ 168 w 182"/>
              <a:gd name="T51" fmla="*/ 146 h 181"/>
              <a:gd name="T52" fmla="*/ 162 w 182"/>
              <a:gd name="T53" fmla="*/ 161 h 181"/>
              <a:gd name="T54" fmla="*/ 35 w 182"/>
              <a:gd name="T55" fmla="*/ 167 h 181"/>
              <a:gd name="T56" fmla="*/ 20 w 182"/>
              <a:gd name="T57" fmla="*/ 160 h 181"/>
              <a:gd name="T58" fmla="*/ 14 w 182"/>
              <a:gd name="T59" fmla="*/ 75 h 181"/>
              <a:gd name="T60" fmla="*/ 21 w 182"/>
              <a:gd name="T61" fmla="*/ 60 h 181"/>
              <a:gd name="T62" fmla="*/ 147 w 182"/>
              <a:gd name="T63" fmla="*/ 54 h 181"/>
              <a:gd name="T64" fmla="*/ 162 w 182"/>
              <a:gd name="T65" fmla="*/ 60 h 181"/>
              <a:gd name="T66" fmla="*/ 168 w 182"/>
              <a:gd name="T67" fmla="*/ 146 h 181"/>
              <a:gd name="T68" fmla="*/ 146 w 182"/>
              <a:gd name="T69" fmla="*/ 116 h 181"/>
              <a:gd name="T70" fmla="*/ 110 w 182"/>
              <a:gd name="T71" fmla="*/ 116 h 181"/>
              <a:gd name="T72" fmla="*/ 102 w 182"/>
              <a:gd name="T73" fmla="*/ 134 h 181"/>
              <a:gd name="T74" fmla="*/ 110 w 182"/>
              <a:gd name="T75" fmla="*/ 152 h 181"/>
              <a:gd name="T76" fmla="*/ 128 w 182"/>
              <a:gd name="T77" fmla="*/ 160 h 181"/>
              <a:gd name="T78" fmla="*/ 146 w 182"/>
              <a:gd name="T79" fmla="*/ 152 h 181"/>
              <a:gd name="T80" fmla="*/ 146 w 182"/>
              <a:gd name="T81" fmla="*/ 116 h 181"/>
              <a:gd name="T82" fmla="*/ 140 w 182"/>
              <a:gd name="T83" fmla="*/ 146 h 181"/>
              <a:gd name="T84" fmla="*/ 116 w 182"/>
              <a:gd name="T85" fmla="*/ 146 h 181"/>
              <a:gd name="T86" fmla="*/ 116 w 182"/>
              <a:gd name="T87" fmla="*/ 122 h 181"/>
              <a:gd name="T88" fmla="*/ 128 w 182"/>
              <a:gd name="T89" fmla="*/ 117 h 181"/>
              <a:gd name="T90" fmla="*/ 140 w 182"/>
              <a:gd name="T91" fmla="*/ 122 h 181"/>
              <a:gd name="T92" fmla="*/ 140 w 182"/>
              <a:gd name="T93" fmla="*/ 146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2" h="181">
                <a:moveTo>
                  <a:pt x="149" y="67"/>
                </a:moveTo>
                <a:cubicBezTo>
                  <a:pt x="33" y="67"/>
                  <a:pt x="33" y="67"/>
                  <a:pt x="33" y="67"/>
                </a:cubicBezTo>
                <a:cubicBezTo>
                  <a:pt x="31" y="67"/>
                  <a:pt x="29" y="69"/>
                  <a:pt x="29" y="71"/>
                </a:cubicBezTo>
                <a:cubicBezTo>
                  <a:pt x="29" y="98"/>
                  <a:pt x="29" y="98"/>
                  <a:pt x="29" y="98"/>
                </a:cubicBezTo>
                <a:cubicBezTo>
                  <a:pt x="29" y="100"/>
                  <a:pt x="31" y="102"/>
                  <a:pt x="33" y="102"/>
                </a:cubicBezTo>
                <a:cubicBezTo>
                  <a:pt x="149" y="102"/>
                  <a:pt x="149" y="102"/>
                  <a:pt x="149" y="102"/>
                </a:cubicBezTo>
                <a:cubicBezTo>
                  <a:pt x="152" y="102"/>
                  <a:pt x="154" y="100"/>
                  <a:pt x="154" y="98"/>
                </a:cubicBezTo>
                <a:cubicBezTo>
                  <a:pt x="154" y="71"/>
                  <a:pt x="154" y="71"/>
                  <a:pt x="154" y="71"/>
                </a:cubicBezTo>
                <a:cubicBezTo>
                  <a:pt x="154" y="69"/>
                  <a:pt x="152" y="67"/>
                  <a:pt x="149" y="67"/>
                </a:cubicBezTo>
                <a:close/>
                <a:moveTo>
                  <a:pt x="62" y="93"/>
                </a:moveTo>
                <a:cubicBezTo>
                  <a:pt x="62" y="93"/>
                  <a:pt x="62" y="93"/>
                  <a:pt x="62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7" y="75"/>
                  <a:pt x="37" y="75"/>
                  <a:pt x="37" y="75"/>
                </a:cubicBezTo>
                <a:cubicBezTo>
                  <a:pt x="62" y="75"/>
                  <a:pt x="62" y="75"/>
                  <a:pt x="62" y="75"/>
                </a:cubicBezTo>
                <a:cubicBezTo>
                  <a:pt x="62" y="93"/>
                  <a:pt x="62" y="93"/>
                  <a:pt x="62" y="93"/>
                </a:cubicBezTo>
                <a:close/>
                <a:moveTo>
                  <a:pt x="145" y="93"/>
                </a:moveTo>
                <a:cubicBezTo>
                  <a:pt x="145" y="93"/>
                  <a:pt x="145" y="93"/>
                  <a:pt x="145" y="93"/>
                </a:cubicBezTo>
                <a:cubicBezTo>
                  <a:pt x="76" y="93"/>
                  <a:pt x="76" y="93"/>
                  <a:pt x="76" y="93"/>
                </a:cubicBezTo>
                <a:cubicBezTo>
                  <a:pt x="76" y="75"/>
                  <a:pt x="76" y="75"/>
                  <a:pt x="76" y="75"/>
                </a:cubicBezTo>
                <a:cubicBezTo>
                  <a:pt x="145" y="75"/>
                  <a:pt x="145" y="75"/>
                  <a:pt x="145" y="75"/>
                </a:cubicBezTo>
                <a:cubicBezTo>
                  <a:pt x="145" y="93"/>
                  <a:pt x="145" y="93"/>
                  <a:pt x="145" y="93"/>
                </a:cubicBezTo>
                <a:close/>
                <a:moveTo>
                  <a:pt x="173" y="50"/>
                </a:moveTo>
                <a:cubicBezTo>
                  <a:pt x="173" y="50"/>
                  <a:pt x="173" y="50"/>
                  <a:pt x="173" y="50"/>
                </a:cubicBezTo>
                <a:cubicBezTo>
                  <a:pt x="172" y="50"/>
                  <a:pt x="172" y="50"/>
                  <a:pt x="172" y="50"/>
                </a:cubicBezTo>
                <a:cubicBezTo>
                  <a:pt x="166" y="44"/>
                  <a:pt x="157" y="40"/>
                  <a:pt x="147" y="40"/>
                </a:cubicBezTo>
                <a:cubicBezTo>
                  <a:pt x="144" y="40"/>
                  <a:pt x="144" y="40"/>
                  <a:pt x="144" y="40"/>
                </a:cubicBezTo>
                <a:cubicBezTo>
                  <a:pt x="143" y="39"/>
                  <a:pt x="143" y="39"/>
                  <a:pt x="143" y="39"/>
                </a:cubicBezTo>
                <a:cubicBezTo>
                  <a:pt x="113" y="22"/>
                  <a:pt x="113" y="22"/>
                  <a:pt x="113" y="22"/>
                </a:cubicBezTo>
                <a:cubicBezTo>
                  <a:pt x="111" y="21"/>
                  <a:pt x="109" y="21"/>
                  <a:pt x="107" y="22"/>
                </a:cubicBezTo>
                <a:cubicBezTo>
                  <a:pt x="71" y="1"/>
                  <a:pt x="71" y="1"/>
                  <a:pt x="71" y="1"/>
                </a:cubicBezTo>
                <a:cubicBezTo>
                  <a:pt x="69" y="0"/>
                  <a:pt x="66" y="0"/>
                  <a:pt x="65" y="2"/>
                </a:cubicBezTo>
                <a:cubicBezTo>
                  <a:pt x="64" y="4"/>
                  <a:pt x="65" y="7"/>
                  <a:pt x="67" y="8"/>
                </a:cubicBezTo>
                <a:cubicBezTo>
                  <a:pt x="102" y="29"/>
                  <a:pt x="102" y="29"/>
                  <a:pt x="102" y="29"/>
                </a:cubicBezTo>
                <a:cubicBezTo>
                  <a:pt x="103" y="31"/>
                  <a:pt x="104" y="33"/>
                  <a:pt x="106" y="34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35" y="40"/>
                  <a:pt x="35" y="40"/>
                  <a:pt x="35" y="40"/>
                </a:cubicBezTo>
                <a:cubicBezTo>
                  <a:pt x="26" y="40"/>
                  <a:pt x="17" y="43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6"/>
                  <a:pt x="0" y="65"/>
                  <a:pt x="0" y="75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55"/>
                  <a:pt x="4" y="164"/>
                  <a:pt x="10" y="170"/>
                </a:cubicBezTo>
                <a:cubicBezTo>
                  <a:pt x="10" y="171"/>
                  <a:pt x="10" y="171"/>
                  <a:pt x="10" y="171"/>
                </a:cubicBezTo>
                <a:cubicBezTo>
                  <a:pt x="17" y="177"/>
                  <a:pt x="26" y="181"/>
                  <a:pt x="35" y="181"/>
                </a:cubicBezTo>
                <a:cubicBezTo>
                  <a:pt x="147" y="181"/>
                  <a:pt x="147" y="181"/>
                  <a:pt x="147" y="181"/>
                </a:cubicBezTo>
                <a:cubicBezTo>
                  <a:pt x="157" y="181"/>
                  <a:pt x="166" y="177"/>
                  <a:pt x="172" y="171"/>
                </a:cubicBezTo>
                <a:cubicBezTo>
                  <a:pt x="172" y="171"/>
                  <a:pt x="172" y="171"/>
                  <a:pt x="172" y="171"/>
                </a:cubicBezTo>
                <a:cubicBezTo>
                  <a:pt x="172" y="171"/>
                  <a:pt x="172" y="171"/>
                  <a:pt x="172" y="171"/>
                </a:cubicBezTo>
                <a:cubicBezTo>
                  <a:pt x="179" y="164"/>
                  <a:pt x="182" y="155"/>
                  <a:pt x="182" y="146"/>
                </a:cubicBezTo>
                <a:cubicBezTo>
                  <a:pt x="182" y="75"/>
                  <a:pt x="182" y="75"/>
                  <a:pt x="182" y="75"/>
                </a:cubicBezTo>
                <a:cubicBezTo>
                  <a:pt x="182" y="65"/>
                  <a:pt x="179" y="57"/>
                  <a:pt x="173" y="50"/>
                </a:cubicBezTo>
                <a:close/>
                <a:moveTo>
                  <a:pt x="168" y="146"/>
                </a:moveTo>
                <a:cubicBezTo>
                  <a:pt x="168" y="146"/>
                  <a:pt x="168" y="146"/>
                  <a:pt x="168" y="146"/>
                </a:cubicBezTo>
                <a:cubicBezTo>
                  <a:pt x="168" y="152"/>
                  <a:pt x="166" y="157"/>
                  <a:pt x="162" y="161"/>
                </a:cubicBezTo>
                <a:cubicBezTo>
                  <a:pt x="162" y="161"/>
                  <a:pt x="162" y="161"/>
                  <a:pt x="162" y="161"/>
                </a:cubicBezTo>
                <a:cubicBezTo>
                  <a:pt x="158" y="164"/>
                  <a:pt x="153" y="167"/>
                  <a:pt x="147" y="167"/>
                </a:cubicBezTo>
                <a:cubicBezTo>
                  <a:pt x="35" y="167"/>
                  <a:pt x="35" y="167"/>
                  <a:pt x="35" y="167"/>
                </a:cubicBezTo>
                <a:cubicBezTo>
                  <a:pt x="29" y="167"/>
                  <a:pt x="24" y="164"/>
                  <a:pt x="20" y="161"/>
                </a:cubicBezTo>
                <a:cubicBezTo>
                  <a:pt x="20" y="160"/>
                  <a:pt x="20" y="160"/>
                  <a:pt x="20" y="160"/>
                </a:cubicBezTo>
                <a:cubicBezTo>
                  <a:pt x="16" y="156"/>
                  <a:pt x="14" y="151"/>
                  <a:pt x="14" y="146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69"/>
                  <a:pt x="17" y="64"/>
                  <a:pt x="20" y="60"/>
                </a:cubicBezTo>
                <a:cubicBezTo>
                  <a:pt x="21" y="60"/>
                  <a:pt x="21" y="60"/>
                  <a:pt x="21" y="60"/>
                </a:cubicBezTo>
                <a:cubicBezTo>
                  <a:pt x="24" y="56"/>
                  <a:pt x="30" y="54"/>
                  <a:pt x="35" y="54"/>
                </a:cubicBezTo>
                <a:cubicBezTo>
                  <a:pt x="147" y="54"/>
                  <a:pt x="147" y="54"/>
                  <a:pt x="147" y="54"/>
                </a:cubicBezTo>
                <a:cubicBezTo>
                  <a:pt x="153" y="54"/>
                  <a:pt x="158" y="56"/>
                  <a:pt x="162" y="60"/>
                </a:cubicBezTo>
                <a:cubicBezTo>
                  <a:pt x="162" y="60"/>
                  <a:pt x="162" y="60"/>
                  <a:pt x="162" y="60"/>
                </a:cubicBezTo>
                <a:cubicBezTo>
                  <a:pt x="166" y="64"/>
                  <a:pt x="168" y="69"/>
                  <a:pt x="168" y="75"/>
                </a:cubicBezTo>
                <a:cubicBezTo>
                  <a:pt x="168" y="146"/>
                  <a:pt x="168" y="146"/>
                  <a:pt x="168" y="146"/>
                </a:cubicBezTo>
                <a:close/>
                <a:moveTo>
                  <a:pt x="146" y="116"/>
                </a:moveTo>
                <a:cubicBezTo>
                  <a:pt x="146" y="116"/>
                  <a:pt x="146" y="116"/>
                  <a:pt x="146" y="116"/>
                </a:cubicBezTo>
                <a:cubicBezTo>
                  <a:pt x="141" y="111"/>
                  <a:pt x="135" y="108"/>
                  <a:pt x="128" y="108"/>
                </a:cubicBezTo>
                <a:cubicBezTo>
                  <a:pt x="121" y="108"/>
                  <a:pt x="114" y="111"/>
                  <a:pt x="110" y="116"/>
                </a:cubicBezTo>
                <a:cubicBezTo>
                  <a:pt x="110" y="116"/>
                  <a:pt x="110" y="116"/>
                  <a:pt x="110" y="116"/>
                </a:cubicBezTo>
                <a:cubicBezTo>
                  <a:pt x="105" y="120"/>
                  <a:pt x="102" y="127"/>
                  <a:pt x="102" y="134"/>
                </a:cubicBezTo>
                <a:cubicBezTo>
                  <a:pt x="102" y="141"/>
                  <a:pt x="105" y="147"/>
                  <a:pt x="110" y="152"/>
                </a:cubicBezTo>
                <a:cubicBezTo>
                  <a:pt x="110" y="152"/>
                  <a:pt x="110" y="152"/>
                  <a:pt x="110" y="152"/>
                </a:cubicBezTo>
                <a:cubicBezTo>
                  <a:pt x="110" y="152"/>
                  <a:pt x="110" y="152"/>
                  <a:pt x="110" y="152"/>
                </a:cubicBezTo>
                <a:cubicBezTo>
                  <a:pt x="114" y="157"/>
                  <a:pt x="121" y="160"/>
                  <a:pt x="128" y="160"/>
                </a:cubicBezTo>
                <a:cubicBezTo>
                  <a:pt x="135" y="160"/>
                  <a:pt x="141" y="157"/>
                  <a:pt x="146" y="152"/>
                </a:cubicBezTo>
                <a:cubicBezTo>
                  <a:pt x="146" y="152"/>
                  <a:pt x="146" y="152"/>
                  <a:pt x="146" y="152"/>
                </a:cubicBezTo>
                <a:cubicBezTo>
                  <a:pt x="151" y="147"/>
                  <a:pt x="154" y="141"/>
                  <a:pt x="154" y="134"/>
                </a:cubicBezTo>
                <a:cubicBezTo>
                  <a:pt x="154" y="127"/>
                  <a:pt x="151" y="120"/>
                  <a:pt x="146" y="116"/>
                </a:cubicBezTo>
                <a:close/>
                <a:moveTo>
                  <a:pt x="140" y="146"/>
                </a:moveTo>
                <a:cubicBezTo>
                  <a:pt x="140" y="146"/>
                  <a:pt x="140" y="146"/>
                  <a:pt x="140" y="146"/>
                </a:cubicBezTo>
                <a:cubicBezTo>
                  <a:pt x="137" y="149"/>
                  <a:pt x="133" y="151"/>
                  <a:pt x="128" y="151"/>
                </a:cubicBezTo>
                <a:cubicBezTo>
                  <a:pt x="123" y="151"/>
                  <a:pt x="119" y="149"/>
                  <a:pt x="116" y="146"/>
                </a:cubicBezTo>
                <a:cubicBezTo>
                  <a:pt x="113" y="143"/>
                  <a:pt x="111" y="139"/>
                  <a:pt x="111" y="134"/>
                </a:cubicBezTo>
                <a:cubicBezTo>
                  <a:pt x="111" y="129"/>
                  <a:pt x="113" y="125"/>
                  <a:pt x="116" y="122"/>
                </a:cubicBezTo>
                <a:cubicBezTo>
                  <a:pt x="116" y="122"/>
                  <a:pt x="116" y="122"/>
                  <a:pt x="116" y="122"/>
                </a:cubicBezTo>
                <a:cubicBezTo>
                  <a:pt x="119" y="118"/>
                  <a:pt x="123" y="117"/>
                  <a:pt x="128" y="117"/>
                </a:cubicBezTo>
                <a:cubicBezTo>
                  <a:pt x="133" y="117"/>
                  <a:pt x="137" y="119"/>
                  <a:pt x="140" y="122"/>
                </a:cubicBezTo>
                <a:cubicBezTo>
                  <a:pt x="140" y="122"/>
                  <a:pt x="140" y="122"/>
                  <a:pt x="140" y="122"/>
                </a:cubicBezTo>
                <a:cubicBezTo>
                  <a:pt x="143" y="125"/>
                  <a:pt x="145" y="129"/>
                  <a:pt x="145" y="134"/>
                </a:cubicBezTo>
                <a:cubicBezTo>
                  <a:pt x="145" y="139"/>
                  <a:pt x="143" y="143"/>
                  <a:pt x="140" y="1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TextBox 2588"/>
          <p:cNvSpPr txBox="1">
            <a:spLocks noChangeArrowheads="1"/>
          </p:cNvSpPr>
          <p:nvPr/>
        </p:nvSpPr>
        <p:spPr bwMode="auto">
          <a:xfrm>
            <a:off x="6882130" y="4592275"/>
            <a:ext cx="18920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书籍画册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2" name="TextBox 2589"/>
          <p:cNvSpPr txBox="1"/>
          <p:nvPr/>
        </p:nvSpPr>
        <p:spPr>
          <a:xfrm>
            <a:off x="6882130" y="4914766"/>
            <a:ext cx="24152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以上的资深人士组成的核心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创作执行团队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3" name="Freeform 164"/>
          <p:cNvSpPr>
            <a:spLocks noEditPoints="1"/>
          </p:cNvSpPr>
          <p:nvPr/>
        </p:nvSpPr>
        <p:spPr bwMode="auto">
          <a:xfrm>
            <a:off x="6471644" y="4744287"/>
            <a:ext cx="373442" cy="274144"/>
          </a:xfrm>
          <a:custGeom>
            <a:avLst/>
            <a:gdLst>
              <a:gd name="T0" fmla="*/ 159 w 234"/>
              <a:gd name="T1" fmla="*/ 78 h 171"/>
              <a:gd name="T2" fmla="*/ 146 w 234"/>
              <a:gd name="T3" fmla="*/ 78 h 171"/>
              <a:gd name="T4" fmla="*/ 173 w 234"/>
              <a:gd name="T5" fmla="*/ 8 h 171"/>
              <a:gd name="T6" fmla="*/ 169 w 234"/>
              <a:gd name="T7" fmla="*/ 4 h 171"/>
              <a:gd name="T8" fmla="*/ 216 w 234"/>
              <a:gd name="T9" fmla="*/ 18 h 171"/>
              <a:gd name="T10" fmla="*/ 230 w 234"/>
              <a:gd name="T11" fmla="*/ 66 h 171"/>
              <a:gd name="T12" fmla="*/ 210 w 234"/>
              <a:gd name="T13" fmla="*/ 24 h 171"/>
              <a:gd name="T14" fmla="*/ 173 w 234"/>
              <a:gd name="T15" fmla="*/ 33 h 171"/>
              <a:gd name="T16" fmla="*/ 193 w 234"/>
              <a:gd name="T17" fmla="*/ 42 h 171"/>
              <a:gd name="T18" fmla="*/ 201 w 234"/>
              <a:gd name="T19" fmla="*/ 61 h 171"/>
              <a:gd name="T20" fmla="*/ 209 w 234"/>
              <a:gd name="T21" fmla="*/ 61 h 171"/>
              <a:gd name="T22" fmla="*/ 199 w 234"/>
              <a:gd name="T23" fmla="*/ 36 h 171"/>
              <a:gd name="T24" fmla="*/ 169 w 234"/>
              <a:gd name="T25" fmla="*/ 29 h 171"/>
              <a:gd name="T26" fmla="*/ 45 w 234"/>
              <a:gd name="T27" fmla="*/ 44 h 171"/>
              <a:gd name="T28" fmla="*/ 21 w 234"/>
              <a:gd name="T29" fmla="*/ 44 h 171"/>
              <a:gd name="T30" fmla="*/ 43 w 234"/>
              <a:gd name="T31" fmla="*/ 48 h 171"/>
              <a:gd name="T32" fmla="*/ 13 w 234"/>
              <a:gd name="T33" fmla="*/ 48 h 171"/>
              <a:gd name="T34" fmla="*/ 8 w 234"/>
              <a:gd name="T35" fmla="*/ 48 h 171"/>
              <a:gd name="T36" fmla="*/ 0 w 234"/>
              <a:gd name="T37" fmla="*/ 55 h 171"/>
              <a:gd name="T38" fmla="*/ 0 w 234"/>
              <a:gd name="T39" fmla="*/ 164 h 171"/>
              <a:gd name="T40" fmla="*/ 177 w 234"/>
              <a:gd name="T41" fmla="*/ 171 h 171"/>
              <a:gd name="T42" fmla="*/ 184 w 234"/>
              <a:gd name="T43" fmla="*/ 164 h 171"/>
              <a:gd name="T44" fmla="*/ 184 w 234"/>
              <a:gd name="T45" fmla="*/ 55 h 171"/>
              <a:gd name="T46" fmla="*/ 141 w 234"/>
              <a:gd name="T47" fmla="*/ 48 h 171"/>
              <a:gd name="T48" fmla="*/ 127 w 234"/>
              <a:gd name="T49" fmla="*/ 22 h 171"/>
              <a:gd name="T50" fmla="*/ 51 w 234"/>
              <a:gd name="T51" fmla="*/ 27 h 171"/>
              <a:gd name="T52" fmla="*/ 17 w 234"/>
              <a:gd name="T53" fmla="*/ 36 h 171"/>
              <a:gd name="T54" fmla="*/ 13 w 234"/>
              <a:gd name="T55" fmla="*/ 40 h 171"/>
              <a:gd name="T56" fmla="*/ 92 w 234"/>
              <a:gd name="T57" fmla="*/ 76 h 171"/>
              <a:gd name="T58" fmla="*/ 109 w 234"/>
              <a:gd name="T59" fmla="*/ 83 h 171"/>
              <a:gd name="T60" fmla="*/ 92 w 234"/>
              <a:gd name="T61" fmla="*/ 123 h 171"/>
              <a:gd name="T62" fmla="*/ 92 w 234"/>
              <a:gd name="T63" fmla="*/ 76 h 171"/>
              <a:gd name="T64" fmla="*/ 103 w 234"/>
              <a:gd name="T65" fmla="*/ 89 h 171"/>
              <a:gd name="T66" fmla="*/ 92 w 234"/>
              <a:gd name="T67" fmla="*/ 115 h 171"/>
              <a:gd name="T68" fmla="*/ 92 w 234"/>
              <a:gd name="T69" fmla="*/ 85 h 171"/>
              <a:gd name="T70" fmla="*/ 48 w 234"/>
              <a:gd name="T71" fmla="*/ 62 h 171"/>
              <a:gd name="T72" fmla="*/ 15 w 234"/>
              <a:gd name="T73" fmla="*/ 62 h 171"/>
              <a:gd name="T74" fmla="*/ 170 w 234"/>
              <a:gd name="T75" fmla="*/ 157 h 171"/>
              <a:gd name="T76" fmla="*/ 136 w 234"/>
              <a:gd name="T77" fmla="*/ 62 h 171"/>
              <a:gd name="T78" fmla="*/ 122 w 234"/>
              <a:gd name="T79" fmla="*/ 36 h 171"/>
              <a:gd name="T80" fmla="*/ 55 w 234"/>
              <a:gd name="T81" fmla="*/ 57 h 171"/>
              <a:gd name="T82" fmla="*/ 92 w 234"/>
              <a:gd name="T83" fmla="*/ 51 h 171"/>
              <a:gd name="T84" fmla="*/ 141 w 234"/>
              <a:gd name="T85" fmla="*/ 100 h 171"/>
              <a:gd name="T86" fmla="*/ 43 w 234"/>
              <a:gd name="T87" fmla="*/ 100 h 171"/>
              <a:gd name="T88" fmla="*/ 92 w 234"/>
              <a:gd name="T89" fmla="*/ 65 h 171"/>
              <a:gd name="T90" fmla="*/ 127 w 234"/>
              <a:gd name="T91" fmla="*/ 100 h 171"/>
              <a:gd name="T92" fmla="*/ 58 w 234"/>
              <a:gd name="T93" fmla="*/ 10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4" h="171">
                <a:moveTo>
                  <a:pt x="152" y="71"/>
                </a:moveTo>
                <a:cubicBezTo>
                  <a:pt x="156" y="71"/>
                  <a:pt x="159" y="74"/>
                  <a:pt x="159" y="78"/>
                </a:cubicBezTo>
                <a:cubicBezTo>
                  <a:pt x="159" y="82"/>
                  <a:pt x="156" y="85"/>
                  <a:pt x="152" y="85"/>
                </a:cubicBezTo>
                <a:cubicBezTo>
                  <a:pt x="149" y="85"/>
                  <a:pt x="146" y="82"/>
                  <a:pt x="146" y="78"/>
                </a:cubicBezTo>
                <a:cubicBezTo>
                  <a:pt x="146" y="74"/>
                  <a:pt x="149" y="71"/>
                  <a:pt x="152" y="71"/>
                </a:cubicBezTo>
                <a:close/>
                <a:moveTo>
                  <a:pt x="173" y="8"/>
                </a:moveTo>
                <a:cubicBezTo>
                  <a:pt x="173" y="8"/>
                  <a:pt x="173" y="8"/>
                  <a:pt x="173" y="8"/>
                </a:cubicBezTo>
                <a:cubicBezTo>
                  <a:pt x="171" y="8"/>
                  <a:pt x="169" y="7"/>
                  <a:pt x="169" y="4"/>
                </a:cubicBezTo>
                <a:cubicBezTo>
                  <a:pt x="169" y="2"/>
                  <a:pt x="171" y="0"/>
                  <a:pt x="173" y="0"/>
                </a:cubicBezTo>
                <a:cubicBezTo>
                  <a:pt x="190" y="0"/>
                  <a:pt x="205" y="7"/>
                  <a:pt x="216" y="18"/>
                </a:cubicBezTo>
                <a:cubicBezTo>
                  <a:pt x="227" y="29"/>
                  <a:pt x="234" y="44"/>
                  <a:pt x="234" y="61"/>
                </a:cubicBezTo>
                <a:cubicBezTo>
                  <a:pt x="234" y="64"/>
                  <a:pt x="232" y="66"/>
                  <a:pt x="230" y="66"/>
                </a:cubicBezTo>
                <a:cubicBezTo>
                  <a:pt x="228" y="66"/>
                  <a:pt x="226" y="64"/>
                  <a:pt x="226" y="61"/>
                </a:cubicBezTo>
                <a:cubicBezTo>
                  <a:pt x="226" y="47"/>
                  <a:pt x="220" y="33"/>
                  <a:pt x="210" y="24"/>
                </a:cubicBezTo>
                <a:cubicBezTo>
                  <a:pt x="201" y="14"/>
                  <a:pt x="188" y="8"/>
                  <a:pt x="173" y="8"/>
                </a:cubicBezTo>
                <a:close/>
                <a:moveTo>
                  <a:pt x="173" y="33"/>
                </a:moveTo>
                <a:cubicBezTo>
                  <a:pt x="173" y="33"/>
                  <a:pt x="173" y="33"/>
                  <a:pt x="173" y="33"/>
                </a:cubicBezTo>
                <a:cubicBezTo>
                  <a:pt x="181" y="33"/>
                  <a:pt x="188" y="37"/>
                  <a:pt x="193" y="42"/>
                </a:cubicBezTo>
                <a:cubicBezTo>
                  <a:pt x="193" y="42"/>
                  <a:pt x="193" y="42"/>
                  <a:pt x="193" y="42"/>
                </a:cubicBezTo>
                <a:cubicBezTo>
                  <a:pt x="198" y="47"/>
                  <a:pt x="201" y="54"/>
                  <a:pt x="201" y="61"/>
                </a:cubicBezTo>
                <a:cubicBezTo>
                  <a:pt x="201" y="64"/>
                  <a:pt x="203" y="66"/>
                  <a:pt x="205" y="66"/>
                </a:cubicBezTo>
                <a:cubicBezTo>
                  <a:pt x="207" y="66"/>
                  <a:pt x="209" y="64"/>
                  <a:pt x="209" y="61"/>
                </a:cubicBezTo>
                <a:cubicBezTo>
                  <a:pt x="209" y="51"/>
                  <a:pt x="205" y="42"/>
                  <a:pt x="199" y="36"/>
                </a:cubicBezTo>
                <a:cubicBezTo>
                  <a:pt x="199" y="36"/>
                  <a:pt x="199" y="36"/>
                  <a:pt x="199" y="36"/>
                </a:cubicBezTo>
                <a:cubicBezTo>
                  <a:pt x="192" y="29"/>
                  <a:pt x="183" y="25"/>
                  <a:pt x="173" y="25"/>
                </a:cubicBezTo>
                <a:cubicBezTo>
                  <a:pt x="171" y="25"/>
                  <a:pt x="169" y="27"/>
                  <a:pt x="169" y="29"/>
                </a:cubicBezTo>
                <a:cubicBezTo>
                  <a:pt x="169" y="32"/>
                  <a:pt x="171" y="33"/>
                  <a:pt x="173" y="33"/>
                </a:cubicBezTo>
                <a:close/>
                <a:moveTo>
                  <a:pt x="45" y="44"/>
                </a:moveTo>
                <a:cubicBezTo>
                  <a:pt x="45" y="44"/>
                  <a:pt x="45" y="44"/>
                  <a:pt x="45" y="44"/>
                </a:cubicBezTo>
                <a:cubicBezTo>
                  <a:pt x="21" y="44"/>
                  <a:pt x="21" y="44"/>
                  <a:pt x="21" y="44"/>
                </a:cubicBezTo>
                <a:cubicBezTo>
                  <a:pt x="21" y="48"/>
                  <a:pt x="21" y="48"/>
                  <a:pt x="21" y="48"/>
                </a:cubicBezTo>
                <a:cubicBezTo>
                  <a:pt x="43" y="48"/>
                  <a:pt x="43" y="48"/>
                  <a:pt x="43" y="48"/>
                </a:cubicBezTo>
                <a:cubicBezTo>
                  <a:pt x="45" y="44"/>
                  <a:pt x="45" y="44"/>
                  <a:pt x="45" y="44"/>
                </a:cubicBezTo>
                <a:close/>
                <a:moveTo>
                  <a:pt x="13" y="48"/>
                </a:moveTo>
                <a:cubicBezTo>
                  <a:pt x="13" y="48"/>
                  <a:pt x="13" y="48"/>
                  <a:pt x="13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48"/>
                  <a:pt x="7" y="48"/>
                  <a:pt x="7" y="48"/>
                </a:cubicBezTo>
                <a:cubicBezTo>
                  <a:pt x="4" y="48"/>
                  <a:pt x="0" y="51"/>
                  <a:pt x="0" y="55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67"/>
                  <a:pt x="4" y="171"/>
                  <a:pt x="7" y="171"/>
                </a:cubicBezTo>
                <a:cubicBezTo>
                  <a:pt x="177" y="171"/>
                  <a:pt x="177" y="171"/>
                  <a:pt x="177" y="171"/>
                </a:cubicBezTo>
                <a:cubicBezTo>
                  <a:pt x="177" y="171"/>
                  <a:pt x="177" y="171"/>
                  <a:pt x="177" y="171"/>
                </a:cubicBezTo>
                <a:cubicBezTo>
                  <a:pt x="181" y="171"/>
                  <a:pt x="184" y="167"/>
                  <a:pt x="184" y="164"/>
                </a:cubicBezTo>
                <a:cubicBezTo>
                  <a:pt x="184" y="55"/>
                  <a:pt x="184" y="55"/>
                  <a:pt x="184" y="55"/>
                </a:cubicBezTo>
                <a:cubicBezTo>
                  <a:pt x="184" y="55"/>
                  <a:pt x="184" y="55"/>
                  <a:pt x="184" y="55"/>
                </a:cubicBezTo>
                <a:cubicBezTo>
                  <a:pt x="184" y="51"/>
                  <a:pt x="181" y="48"/>
                  <a:pt x="177" y="48"/>
                </a:cubicBezTo>
                <a:cubicBezTo>
                  <a:pt x="141" y="48"/>
                  <a:pt x="141" y="48"/>
                  <a:pt x="141" y="48"/>
                </a:cubicBezTo>
                <a:cubicBezTo>
                  <a:pt x="133" y="27"/>
                  <a:pt x="133" y="27"/>
                  <a:pt x="133" y="27"/>
                </a:cubicBezTo>
                <a:cubicBezTo>
                  <a:pt x="133" y="25"/>
                  <a:pt x="130" y="22"/>
                  <a:pt x="127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5" y="22"/>
                  <a:pt x="52" y="24"/>
                  <a:pt x="51" y="27"/>
                </a:cubicBezTo>
                <a:cubicBezTo>
                  <a:pt x="48" y="36"/>
                  <a:pt x="48" y="36"/>
                  <a:pt x="48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5" y="36"/>
                  <a:pt x="13" y="38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8"/>
                  <a:pt x="13" y="48"/>
                  <a:pt x="13" y="48"/>
                </a:cubicBezTo>
                <a:close/>
                <a:moveTo>
                  <a:pt x="92" y="76"/>
                </a:moveTo>
                <a:cubicBezTo>
                  <a:pt x="92" y="76"/>
                  <a:pt x="92" y="76"/>
                  <a:pt x="92" y="76"/>
                </a:cubicBezTo>
                <a:cubicBezTo>
                  <a:pt x="99" y="76"/>
                  <a:pt x="105" y="79"/>
                  <a:pt x="109" y="83"/>
                </a:cubicBezTo>
                <a:cubicBezTo>
                  <a:pt x="113" y="87"/>
                  <a:pt x="116" y="93"/>
                  <a:pt x="116" y="100"/>
                </a:cubicBezTo>
                <a:cubicBezTo>
                  <a:pt x="116" y="113"/>
                  <a:pt x="105" y="123"/>
                  <a:pt x="92" y="123"/>
                </a:cubicBezTo>
                <a:cubicBezTo>
                  <a:pt x="79" y="123"/>
                  <a:pt x="68" y="113"/>
                  <a:pt x="68" y="100"/>
                </a:cubicBezTo>
                <a:cubicBezTo>
                  <a:pt x="68" y="87"/>
                  <a:pt x="79" y="76"/>
                  <a:pt x="92" y="76"/>
                </a:cubicBezTo>
                <a:close/>
                <a:moveTo>
                  <a:pt x="103" y="89"/>
                </a:moveTo>
                <a:cubicBezTo>
                  <a:pt x="103" y="89"/>
                  <a:pt x="103" y="89"/>
                  <a:pt x="103" y="89"/>
                </a:cubicBezTo>
                <a:cubicBezTo>
                  <a:pt x="106" y="92"/>
                  <a:pt x="107" y="96"/>
                  <a:pt x="107" y="100"/>
                </a:cubicBezTo>
                <a:cubicBezTo>
                  <a:pt x="107" y="108"/>
                  <a:pt x="100" y="115"/>
                  <a:pt x="92" y="115"/>
                </a:cubicBezTo>
                <a:cubicBezTo>
                  <a:pt x="84" y="115"/>
                  <a:pt x="77" y="108"/>
                  <a:pt x="77" y="100"/>
                </a:cubicBezTo>
                <a:cubicBezTo>
                  <a:pt x="77" y="91"/>
                  <a:pt x="84" y="85"/>
                  <a:pt x="92" y="85"/>
                </a:cubicBezTo>
                <a:cubicBezTo>
                  <a:pt x="96" y="85"/>
                  <a:pt x="100" y="86"/>
                  <a:pt x="103" y="89"/>
                </a:cubicBezTo>
                <a:close/>
                <a:moveTo>
                  <a:pt x="48" y="62"/>
                </a:moveTo>
                <a:cubicBezTo>
                  <a:pt x="48" y="62"/>
                  <a:pt x="48" y="62"/>
                  <a:pt x="48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157"/>
                  <a:pt x="15" y="157"/>
                  <a:pt x="15" y="157"/>
                </a:cubicBezTo>
                <a:cubicBezTo>
                  <a:pt x="170" y="157"/>
                  <a:pt x="170" y="157"/>
                  <a:pt x="170" y="157"/>
                </a:cubicBezTo>
                <a:cubicBezTo>
                  <a:pt x="170" y="62"/>
                  <a:pt x="170" y="62"/>
                  <a:pt x="170" y="62"/>
                </a:cubicBezTo>
                <a:cubicBezTo>
                  <a:pt x="136" y="62"/>
                  <a:pt x="136" y="62"/>
                  <a:pt x="136" y="62"/>
                </a:cubicBezTo>
                <a:cubicBezTo>
                  <a:pt x="133" y="62"/>
                  <a:pt x="130" y="60"/>
                  <a:pt x="129" y="57"/>
                </a:cubicBezTo>
                <a:cubicBezTo>
                  <a:pt x="122" y="36"/>
                  <a:pt x="122" y="36"/>
                  <a:pt x="122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55" y="57"/>
                  <a:pt x="55" y="57"/>
                  <a:pt x="55" y="57"/>
                </a:cubicBezTo>
                <a:cubicBezTo>
                  <a:pt x="54" y="60"/>
                  <a:pt x="52" y="62"/>
                  <a:pt x="48" y="62"/>
                </a:cubicBezTo>
                <a:close/>
                <a:moveTo>
                  <a:pt x="92" y="51"/>
                </a:moveTo>
                <a:cubicBezTo>
                  <a:pt x="92" y="51"/>
                  <a:pt x="92" y="51"/>
                  <a:pt x="92" y="51"/>
                </a:cubicBezTo>
                <a:cubicBezTo>
                  <a:pt x="119" y="51"/>
                  <a:pt x="141" y="73"/>
                  <a:pt x="141" y="100"/>
                </a:cubicBezTo>
                <a:cubicBezTo>
                  <a:pt x="141" y="126"/>
                  <a:pt x="119" y="148"/>
                  <a:pt x="92" y="148"/>
                </a:cubicBezTo>
                <a:cubicBezTo>
                  <a:pt x="65" y="148"/>
                  <a:pt x="43" y="126"/>
                  <a:pt x="43" y="100"/>
                </a:cubicBezTo>
                <a:cubicBezTo>
                  <a:pt x="43" y="73"/>
                  <a:pt x="65" y="51"/>
                  <a:pt x="92" y="51"/>
                </a:cubicBezTo>
                <a:close/>
                <a:moveTo>
                  <a:pt x="92" y="65"/>
                </a:moveTo>
                <a:cubicBezTo>
                  <a:pt x="92" y="65"/>
                  <a:pt x="92" y="65"/>
                  <a:pt x="92" y="65"/>
                </a:cubicBezTo>
                <a:cubicBezTo>
                  <a:pt x="111" y="65"/>
                  <a:pt x="127" y="81"/>
                  <a:pt x="127" y="100"/>
                </a:cubicBezTo>
                <a:cubicBezTo>
                  <a:pt x="127" y="119"/>
                  <a:pt x="111" y="134"/>
                  <a:pt x="92" y="134"/>
                </a:cubicBezTo>
                <a:cubicBezTo>
                  <a:pt x="73" y="134"/>
                  <a:pt x="58" y="119"/>
                  <a:pt x="58" y="100"/>
                </a:cubicBezTo>
                <a:cubicBezTo>
                  <a:pt x="58" y="81"/>
                  <a:pt x="73" y="65"/>
                  <a:pt x="92" y="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174"/>
          <p:cNvSpPr>
            <a:spLocks noEditPoints="1"/>
          </p:cNvSpPr>
          <p:nvPr/>
        </p:nvSpPr>
        <p:spPr bwMode="auto">
          <a:xfrm>
            <a:off x="8903672" y="4662257"/>
            <a:ext cx="369126" cy="356174"/>
          </a:xfrm>
          <a:custGeom>
            <a:avLst/>
            <a:gdLst>
              <a:gd name="T0" fmla="*/ 33 w 231"/>
              <a:gd name="T1" fmla="*/ 45 h 223"/>
              <a:gd name="T2" fmla="*/ 0 w 231"/>
              <a:gd name="T3" fmla="*/ 78 h 223"/>
              <a:gd name="T4" fmla="*/ 10 w 231"/>
              <a:gd name="T5" fmla="*/ 175 h 223"/>
              <a:gd name="T6" fmla="*/ 151 w 231"/>
              <a:gd name="T7" fmla="*/ 185 h 223"/>
              <a:gd name="T8" fmla="*/ 184 w 231"/>
              <a:gd name="T9" fmla="*/ 152 h 223"/>
              <a:gd name="T10" fmla="*/ 174 w 231"/>
              <a:gd name="T11" fmla="*/ 55 h 223"/>
              <a:gd name="T12" fmla="*/ 170 w 231"/>
              <a:gd name="T13" fmla="*/ 152 h 223"/>
              <a:gd name="T14" fmla="*/ 164 w 231"/>
              <a:gd name="T15" fmla="*/ 166 h 223"/>
              <a:gd name="T16" fmla="*/ 33 w 231"/>
              <a:gd name="T17" fmla="*/ 171 h 223"/>
              <a:gd name="T18" fmla="*/ 14 w 231"/>
              <a:gd name="T19" fmla="*/ 152 h 223"/>
              <a:gd name="T20" fmla="*/ 20 w 231"/>
              <a:gd name="T21" fmla="*/ 65 h 223"/>
              <a:gd name="T22" fmla="*/ 151 w 231"/>
              <a:gd name="T23" fmla="*/ 59 h 223"/>
              <a:gd name="T24" fmla="*/ 170 w 231"/>
              <a:gd name="T25" fmla="*/ 78 h 223"/>
              <a:gd name="T26" fmla="*/ 213 w 231"/>
              <a:gd name="T27" fmla="*/ 18 h 223"/>
              <a:gd name="T28" fmla="*/ 170 w 231"/>
              <a:gd name="T29" fmla="*/ 0 h 223"/>
              <a:gd name="T30" fmla="*/ 170 w 231"/>
              <a:gd name="T31" fmla="*/ 8 h 223"/>
              <a:gd name="T32" fmla="*/ 223 w 231"/>
              <a:gd name="T33" fmla="*/ 61 h 223"/>
              <a:gd name="T34" fmla="*/ 231 w 231"/>
              <a:gd name="T35" fmla="*/ 61 h 223"/>
              <a:gd name="T36" fmla="*/ 196 w 231"/>
              <a:gd name="T37" fmla="*/ 35 h 223"/>
              <a:gd name="T38" fmla="*/ 170 w 231"/>
              <a:gd name="T39" fmla="*/ 25 h 223"/>
              <a:gd name="T40" fmla="*/ 170 w 231"/>
              <a:gd name="T41" fmla="*/ 33 h 223"/>
              <a:gd name="T42" fmla="*/ 190 w 231"/>
              <a:gd name="T43" fmla="*/ 41 h 223"/>
              <a:gd name="T44" fmla="*/ 202 w 231"/>
              <a:gd name="T45" fmla="*/ 65 h 223"/>
              <a:gd name="T46" fmla="*/ 196 w 231"/>
              <a:gd name="T47" fmla="*/ 36 h 223"/>
              <a:gd name="T48" fmla="*/ 94 w 231"/>
              <a:gd name="T49" fmla="*/ 94 h 223"/>
              <a:gd name="T50" fmla="*/ 94 w 231"/>
              <a:gd name="T51" fmla="*/ 94 h 223"/>
              <a:gd name="T52" fmla="*/ 61 w 231"/>
              <a:gd name="T53" fmla="*/ 75 h 223"/>
              <a:gd name="T54" fmla="*/ 57 w 231"/>
              <a:gd name="T55" fmla="*/ 150 h 223"/>
              <a:gd name="T56" fmla="*/ 63 w 231"/>
              <a:gd name="T57" fmla="*/ 154 h 223"/>
              <a:gd name="T58" fmla="*/ 125 w 231"/>
              <a:gd name="T59" fmla="*/ 119 h 223"/>
              <a:gd name="T60" fmla="*/ 125 w 231"/>
              <a:gd name="T61" fmla="*/ 111 h 223"/>
              <a:gd name="T62" fmla="*/ 90 w 231"/>
              <a:gd name="T63" fmla="*/ 129 h 223"/>
              <a:gd name="T64" fmla="*/ 66 w 231"/>
              <a:gd name="T65" fmla="*/ 143 h 223"/>
              <a:gd name="T66" fmla="*/ 90 w 231"/>
              <a:gd name="T67" fmla="*/ 101 h 223"/>
              <a:gd name="T68" fmla="*/ 114 w 231"/>
              <a:gd name="T69" fmla="*/ 115 h 223"/>
              <a:gd name="T70" fmla="*/ 177 w 231"/>
              <a:gd name="T71" fmla="*/ 203 h 223"/>
              <a:gd name="T72" fmla="*/ 75 w 231"/>
              <a:gd name="T73" fmla="*/ 203 h 223"/>
              <a:gd name="T74" fmla="*/ 60 w 231"/>
              <a:gd name="T75" fmla="*/ 191 h 223"/>
              <a:gd name="T76" fmla="*/ 44 w 231"/>
              <a:gd name="T77" fmla="*/ 203 h 223"/>
              <a:gd name="T78" fmla="*/ 3 w 231"/>
              <a:gd name="T79" fmla="*/ 207 h 223"/>
              <a:gd name="T80" fmla="*/ 44 w 231"/>
              <a:gd name="T81" fmla="*/ 211 h 223"/>
              <a:gd name="T82" fmla="*/ 60 w 231"/>
              <a:gd name="T83" fmla="*/ 223 h 223"/>
              <a:gd name="T84" fmla="*/ 75 w 231"/>
              <a:gd name="T85" fmla="*/ 211 h 223"/>
              <a:gd name="T86" fmla="*/ 181 w 231"/>
              <a:gd name="T87" fmla="*/ 207 h 223"/>
              <a:gd name="T88" fmla="*/ 65 w 231"/>
              <a:gd name="T89" fmla="*/ 212 h 223"/>
              <a:gd name="T90" fmla="*/ 65 w 231"/>
              <a:gd name="T91" fmla="*/ 212 h 223"/>
              <a:gd name="T92" fmla="*/ 54 w 231"/>
              <a:gd name="T93" fmla="*/ 212 h 223"/>
              <a:gd name="T94" fmla="*/ 52 w 231"/>
              <a:gd name="T95" fmla="*/ 207 h 223"/>
              <a:gd name="T96" fmla="*/ 54 w 231"/>
              <a:gd name="T97" fmla="*/ 202 h 223"/>
              <a:gd name="T98" fmla="*/ 65 w 231"/>
              <a:gd name="T99" fmla="*/ 202 h 223"/>
              <a:gd name="T100" fmla="*/ 67 w 231"/>
              <a:gd name="T101" fmla="*/ 207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31" h="223">
                <a:moveTo>
                  <a:pt x="151" y="45"/>
                </a:moveTo>
                <a:cubicBezTo>
                  <a:pt x="33" y="45"/>
                  <a:pt x="33" y="45"/>
                  <a:pt x="33" y="45"/>
                </a:cubicBezTo>
                <a:cubicBezTo>
                  <a:pt x="24" y="45"/>
                  <a:pt x="16" y="49"/>
                  <a:pt x="10" y="55"/>
                </a:cubicBezTo>
                <a:cubicBezTo>
                  <a:pt x="4" y="61"/>
                  <a:pt x="0" y="69"/>
                  <a:pt x="0" y="78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1"/>
                  <a:pt x="4" y="169"/>
                  <a:pt x="10" y="175"/>
                </a:cubicBezTo>
                <a:cubicBezTo>
                  <a:pt x="16" y="181"/>
                  <a:pt x="24" y="185"/>
                  <a:pt x="33" y="185"/>
                </a:cubicBezTo>
                <a:cubicBezTo>
                  <a:pt x="151" y="185"/>
                  <a:pt x="151" y="185"/>
                  <a:pt x="151" y="185"/>
                </a:cubicBezTo>
                <a:cubicBezTo>
                  <a:pt x="160" y="185"/>
                  <a:pt x="168" y="181"/>
                  <a:pt x="174" y="175"/>
                </a:cubicBezTo>
                <a:cubicBezTo>
                  <a:pt x="180" y="169"/>
                  <a:pt x="184" y="161"/>
                  <a:pt x="184" y="152"/>
                </a:cubicBezTo>
                <a:cubicBezTo>
                  <a:pt x="184" y="78"/>
                  <a:pt x="184" y="78"/>
                  <a:pt x="184" y="78"/>
                </a:cubicBezTo>
                <a:cubicBezTo>
                  <a:pt x="184" y="69"/>
                  <a:pt x="180" y="61"/>
                  <a:pt x="174" y="55"/>
                </a:cubicBezTo>
                <a:cubicBezTo>
                  <a:pt x="168" y="49"/>
                  <a:pt x="160" y="45"/>
                  <a:pt x="151" y="45"/>
                </a:cubicBezTo>
                <a:close/>
                <a:moveTo>
                  <a:pt x="170" y="152"/>
                </a:moveTo>
                <a:cubicBezTo>
                  <a:pt x="170" y="152"/>
                  <a:pt x="170" y="152"/>
                  <a:pt x="170" y="152"/>
                </a:cubicBezTo>
                <a:cubicBezTo>
                  <a:pt x="170" y="157"/>
                  <a:pt x="168" y="162"/>
                  <a:pt x="164" y="166"/>
                </a:cubicBezTo>
                <a:cubicBezTo>
                  <a:pt x="161" y="169"/>
                  <a:pt x="156" y="171"/>
                  <a:pt x="151" y="171"/>
                </a:cubicBezTo>
                <a:cubicBezTo>
                  <a:pt x="33" y="171"/>
                  <a:pt x="33" y="171"/>
                  <a:pt x="33" y="171"/>
                </a:cubicBezTo>
                <a:cubicBezTo>
                  <a:pt x="28" y="171"/>
                  <a:pt x="23" y="169"/>
                  <a:pt x="20" y="166"/>
                </a:cubicBezTo>
                <a:cubicBezTo>
                  <a:pt x="17" y="162"/>
                  <a:pt x="14" y="157"/>
                  <a:pt x="14" y="152"/>
                </a:cubicBezTo>
                <a:cubicBezTo>
                  <a:pt x="14" y="78"/>
                  <a:pt x="14" y="78"/>
                  <a:pt x="14" y="78"/>
                </a:cubicBezTo>
                <a:cubicBezTo>
                  <a:pt x="14" y="73"/>
                  <a:pt x="17" y="68"/>
                  <a:pt x="20" y="65"/>
                </a:cubicBezTo>
                <a:cubicBezTo>
                  <a:pt x="23" y="61"/>
                  <a:pt x="28" y="59"/>
                  <a:pt x="33" y="59"/>
                </a:cubicBezTo>
                <a:cubicBezTo>
                  <a:pt x="151" y="59"/>
                  <a:pt x="151" y="59"/>
                  <a:pt x="151" y="59"/>
                </a:cubicBezTo>
                <a:cubicBezTo>
                  <a:pt x="156" y="59"/>
                  <a:pt x="161" y="61"/>
                  <a:pt x="164" y="65"/>
                </a:cubicBezTo>
                <a:cubicBezTo>
                  <a:pt x="168" y="68"/>
                  <a:pt x="170" y="73"/>
                  <a:pt x="170" y="78"/>
                </a:cubicBezTo>
                <a:cubicBezTo>
                  <a:pt x="170" y="152"/>
                  <a:pt x="170" y="152"/>
                  <a:pt x="170" y="152"/>
                </a:cubicBezTo>
                <a:close/>
                <a:moveTo>
                  <a:pt x="213" y="18"/>
                </a:moveTo>
                <a:cubicBezTo>
                  <a:pt x="213" y="18"/>
                  <a:pt x="213" y="18"/>
                  <a:pt x="213" y="18"/>
                </a:cubicBezTo>
                <a:cubicBezTo>
                  <a:pt x="202" y="6"/>
                  <a:pt x="187" y="0"/>
                  <a:pt x="170" y="0"/>
                </a:cubicBezTo>
                <a:cubicBezTo>
                  <a:pt x="168" y="0"/>
                  <a:pt x="166" y="1"/>
                  <a:pt x="166" y="4"/>
                </a:cubicBezTo>
                <a:cubicBezTo>
                  <a:pt x="166" y="6"/>
                  <a:pt x="168" y="8"/>
                  <a:pt x="170" y="8"/>
                </a:cubicBezTo>
                <a:cubicBezTo>
                  <a:pt x="185" y="8"/>
                  <a:pt x="198" y="14"/>
                  <a:pt x="207" y="24"/>
                </a:cubicBezTo>
                <a:cubicBezTo>
                  <a:pt x="217" y="33"/>
                  <a:pt x="223" y="46"/>
                  <a:pt x="223" y="61"/>
                </a:cubicBezTo>
                <a:cubicBezTo>
                  <a:pt x="223" y="63"/>
                  <a:pt x="225" y="65"/>
                  <a:pt x="227" y="65"/>
                </a:cubicBezTo>
                <a:cubicBezTo>
                  <a:pt x="229" y="65"/>
                  <a:pt x="231" y="63"/>
                  <a:pt x="231" y="61"/>
                </a:cubicBezTo>
                <a:cubicBezTo>
                  <a:pt x="231" y="44"/>
                  <a:pt x="225" y="29"/>
                  <a:pt x="213" y="18"/>
                </a:cubicBezTo>
                <a:close/>
                <a:moveTo>
                  <a:pt x="196" y="35"/>
                </a:moveTo>
                <a:cubicBezTo>
                  <a:pt x="196" y="35"/>
                  <a:pt x="196" y="35"/>
                  <a:pt x="196" y="35"/>
                </a:cubicBezTo>
                <a:cubicBezTo>
                  <a:pt x="189" y="29"/>
                  <a:pt x="180" y="25"/>
                  <a:pt x="170" y="25"/>
                </a:cubicBezTo>
                <a:cubicBezTo>
                  <a:pt x="168" y="25"/>
                  <a:pt x="166" y="26"/>
                  <a:pt x="166" y="29"/>
                </a:cubicBezTo>
                <a:cubicBezTo>
                  <a:pt x="166" y="31"/>
                  <a:pt x="168" y="33"/>
                  <a:pt x="170" y="33"/>
                </a:cubicBezTo>
                <a:cubicBezTo>
                  <a:pt x="178" y="33"/>
                  <a:pt x="185" y="36"/>
                  <a:pt x="190" y="41"/>
                </a:cubicBezTo>
                <a:cubicBezTo>
                  <a:pt x="190" y="41"/>
                  <a:pt x="190" y="41"/>
                  <a:pt x="190" y="41"/>
                </a:cubicBezTo>
                <a:cubicBezTo>
                  <a:pt x="195" y="46"/>
                  <a:pt x="198" y="53"/>
                  <a:pt x="198" y="61"/>
                </a:cubicBezTo>
                <a:cubicBezTo>
                  <a:pt x="198" y="63"/>
                  <a:pt x="200" y="65"/>
                  <a:pt x="202" y="65"/>
                </a:cubicBezTo>
                <a:cubicBezTo>
                  <a:pt x="204" y="65"/>
                  <a:pt x="206" y="63"/>
                  <a:pt x="206" y="61"/>
                </a:cubicBezTo>
                <a:cubicBezTo>
                  <a:pt x="206" y="51"/>
                  <a:pt x="202" y="42"/>
                  <a:pt x="196" y="36"/>
                </a:cubicBezTo>
                <a:cubicBezTo>
                  <a:pt x="196" y="35"/>
                  <a:pt x="196" y="35"/>
                  <a:pt x="196" y="35"/>
                </a:cubicBezTo>
                <a:close/>
                <a:moveTo>
                  <a:pt x="94" y="94"/>
                </a:moveTo>
                <a:cubicBezTo>
                  <a:pt x="94" y="94"/>
                  <a:pt x="94" y="94"/>
                  <a:pt x="94" y="94"/>
                </a:cubicBezTo>
                <a:cubicBezTo>
                  <a:pt x="94" y="94"/>
                  <a:pt x="94" y="94"/>
                  <a:pt x="94" y="94"/>
                </a:cubicBezTo>
                <a:cubicBezTo>
                  <a:pt x="64" y="76"/>
                  <a:pt x="64" y="76"/>
                  <a:pt x="64" y="76"/>
                </a:cubicBezTo>
                <a:cubicBezTo>
                  <a:pt x="63" y="76"/>
                  <a:pt x="62" y="75"/>
                  <a:pt x="61" y="75"/>
                </a:cubicBezTo>
                <a:cubicBezTo>
                  <a:pt x="59" y="75"/>
                  <a:pt x="57" y="77"/>
                  <a:pt x="57" y="79"/>
                </a:cubicBezTo>
                <a:cubicBezTo>
                  <a:pt x="57" y="150"/>
                  <a:pt x="57" y="150"/>
                  <a:pt x="57" y="150"/>
                </a:cubicBezTo>
                <a:cubicBezTo>
                  <a:pt x="57" y="151"/>
                  <a:pt x="57" y="152"/>
                  <a:pt x="58" y="153"/>
                </a:cubicBezTo>
                <a:cubicBezTo>
                  <a:pt x="59" y="155"/>
                  <a:pt x="61" y="155"/>
                  <a:pt x="63" y="154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25" y="119"/>
                  <a:pt x="125" y="119"/>
                  <a:pt x="125" y="119"/>
                </a:cubicBezTo>
                <a:cubicBezTo>
                  <a:pt x="125" y="118"/>
                  <a:pt x="126" y="118"/>
                  <a:pt x="126" y="117"/>
                </a:cubicBezTo>
                <a:cubicBezTo>
                  <a:pt x="128" y="115"/>
                  <a:pt x="127" y="112"/>
                  <a:pt x="125" y="111"/>
                </a:cubicBezTo>
                <a:cubicBezTo>
                  <a:pt x="94" y="94"/>
                  <a:pt x="94" y="94"/>
                  <a:pt x="94" y="94"/>
                </a:cubicBezTo>
                <a:close/>
                <a:moveTo>
                  <a:pt x="90" y="129"/>
                </a:moveTo>
                <a:cubicBezTo>
                  <a:pt x="90" y="129"/>
                  <a:pt x="90" y="129"/>
                  <a:pt x="90" y="129"/>
                </a:cubicBezTo>
                <a:cubicBezTo>
                  <a:pt x="66" y="143"/>
                  <a:pt x="66" y="143"/>
                  <a:pt x="66" y="143"/>
                </a:cubicBezTo>
                <a:cubicBezTo>
                  <a:pt x="66" y="87"/>
                  <a:pt x="66" y="87"/>
                  <a:pt x="66" y="8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114" y="115"/>
                  <a:pt x="114" y="115"/>
                  <a:pt x="114" y="115"/>
                </a:cubicBezTo>
                <a:cubicBezTo>
                  <a:pt x="90" y="129"/>
                  <a:pt x="90" y="129"/>
                  <a:pt x="90" y="129"/>
                </a:cubicBezTo>
                <a:close/>
                <a:moveTo>
                  <a:pt x="177" y="203"/>
                </a:moveTo>
                <a:cubicBezTo>
                  <a:pt x="177" y="203"/>
                  <a:pt x="177" y="203"/>
                  <a:pt x="177" y="203"/>
                </a:cubicBezTo>
                <a:cubicBezTo>
                  <a:pt x="75" y="203"/>
                  <a:pt x="75" y="203"/>
                  <a:pt x="75" y="203"/>
                </a:cubicBezTo>
                <a:cubicBezTo>
                  <a:pt x="74" y="200"/>
                  <a:pt x="73" y="198"/>
                  <a:pt x="71" y="196"/>
                </a:cubicBezTo>
                <a:cubicBezTo>
                  <a:pt x="68" y="193"/>
                  <a:pt x="64" y="191"/>
                  <a:pt x="60" y="191"/>
                </a:cubicBezTo>
                <a:cubicBezTo>
                  <a:pt x="55" y="191"/>
                  <a:pt x="51" y="193"/>
                  <a:pt x="48" y="196"/>
                </a:cubicBezTo>
                <a:cubicBezTo>
                  <a:pt x="46" y="198"/>
                  <a:pt x="45" y="200"/>
                  <a:pt x="44" y="203"/>
                </a:cubicBezTo>
                <a:cubicBezTo>
                  <a:pt x="7" y="203"/>
                  <a:pt x="7" y="203"/>
                  <a:pt x="7" y="203"/>
                </a:cubicBezTo>
                <a:cubicBezTo>
                  <a:pt x="5" y="203"/>
                  <a:pt x="3" y="204"/>
                  <a:pt x="3" y="207"/>
                </a:cubicBezTo>
                <a:cubicBezTo>
                  <a:pt x="3" y="209"/>
                  <a:pt x="5" y="211"/>
                  <a:pt x="7" y="211"/>
                </a:cubicBezTo>
                <a:cubicBezTo>
                  <a:pt x="44" y="211"/>
                  <a:pt x="44" y="211"/>
                  <a:pt x="44" y="211"/>
                </a:cubicBezTo>
                <a:cubicBezTo>
                  <a:pt x="45" y="214"/>
                  <a:pt x="46" y="216"/>
                  <a:pt x="48" y="218"/>
                </a:cubicBezTo>
                <a:cubicBezTo>
                  <a:pt x="51" y="221"/>
                  <a:pt x="55" y="223"/>
                  <a:pt x="60" y="223"/>
                </a:cubicBezTo>
                <a:cubicBezTo>
                  <a:pt x="64" y="223"/>
                  <a:pt x="68" y="221"/>
                  <a:pt x="71" y="218"/>
                </a:cubicBezTo>
                <a:cubicBezTo>
                  <a:pt x="73" y="216"/>
                  <a:pt x="74" y="214"/>
                  <a:pt x="75" y="211"/>
                </a:cubicBezTo>
                <a:cubicBezTo>
                  <a:pt x="177" y="211"/>
                  <a:pt x="177" y="211"/>
                  <a:pt x="177" y="211"/>
                </a:cubicBezTo>
                <a:cubicBezTo>
                  <a:pt x="179" y="211"/>
                  <a:pt x="181" y="209"/>
                  <a:pt x="181" y="207"/>
                </a:cubicBezTo>
                <a:cubicBezTo>
                  <a:pt x="181" y="204"/>
                  <a:pt x="179" y="203"/>
                  <a:pt x="177" y="203"/>
                </a:cubicBezTo>
                <a:close/>
                <a:moveTo>
                  <a:pt x="65" y="212"/>
                </a:moveTo>
                <a:cubicBezTo>
                  <a:pt x="65" y="212"/>
                  <a:pt x="65" y="212"/>
                  <a:pt x="65" y="212"/>
                </a:cubicBezTo>
                <a:cubicBezTo>
                  <a:pt x="65" y="212"/>
                  <a:pt x="65" y="212"/>
                  <a:pt x="65" y="212"/>
                </a:cubicBezTo>
                <a:cubicBezTo>
                  <a:pt x="63" y="213"/>
                  <a:pt x="62" y="214"/>
                  <a:pt x="60" y="214"/>
                </a:cubicBezTo>
                <a:cubicBezTo>
                  <a:pt x="57" y="214"/>
                  <a:pt x="56" y="213"/>
                  <a:pt x="54" y="212"/>
                </a:cubicBezTo>
                <a:cubicBezTo>
                  <a:pt x="54" y="212"/>
                  <a:pt x="54" y="212"/>
                  <a:pt x="54" y="212"/>
                </a:cubicBezTo>
                <a:cubicBezTo>
                  <a:pt x="53" y="211"/>
                  <a:pt x="52" y="209"/>
                  <a:pt x="52" y="207"/>
                </a:cubicBezTo>
                <a:cubicBezTo>
                  <a:pt x="52" y="205"/>
                  <a:pt x="53" y="203"/>
                  <a:pt x="54" y="202"/>
                </a:cubicBezTo>
                <a:cubicBezTo>
                  <a:pt x="54" y="202"/>
                  <a:pt x="54" y="202"/>
                  <a:pt x="54" y="202"/>
                </a:cubicBezTo>
                <a:cubicBezTo>
                  <a:pt x="56" y="200"/>
                  <a:pt x="57" y="199"/>
                  <a:pt x="60" y="199"/>
                </a:cubicBezTo>
                <a:cubicBezTo>
                  <a:pt x="62" y="199"/>
                  <a:pt x="63" y="200"/>
                  <a:pt x="65" y="202"/>
                </a:cubicBezTo>
                <a:cubicBezTo>
                  <a:pt x="65" y="202"/>
                  <a:pt x="65" y="202"/>
                  <a:pt x="65" y="202"/>
                </a:cubicBezTo>
                <a:cubicBezTo>
                  <a:pt x="66" y="203"/>
                  <a:pt x="67" y="205"/>
                  <a:pt x="67" y="207"/>
                </a:cubicBezTo>
                <a:cubicBezTo>
                  <a:pt x="67" y="209"/>
                  <a:pt x="66" y="211"/>
                  <a:pt x="65" y="21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TextBox 2588"/>
          <p:cNvSpPr txBox="1">
            <a:spLocks noChangeArrowheads="1"/>
          </p:cNvSpPr>
          <p:nvPr/>
        </p:nvSpPr>
        <p:spPr bwMode="auto">
          <a:xfrm>
            <a:off x="6882130" y="3443739"/>
            <a:ext cx="18920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品牌全案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6" name="TextBox 2589"/>
          <p:cNvSpPr txBox="1"/>
          <p:nvPr/>
        </p:nvSpPr>
        <p:spPr>
          <a:xfrm>
            <a:off x="6882130" y="3766230"/>
            <a:ext cx="24152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建立一支由从业十年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以上的资深人士组成的核心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创作执行团队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37" name="Freeform 179"/>
          <p:cNvSpPr>
            <a:spLocks noEditPoints="1"/>
          </p:cNvSpPr>
          <p:nvPr/>
        </p:nvSpPr>
        <p:spPr bwMode="auto">
          <a:xfrm>
            <a:off x="6474882" y="3526664"/>
            <a:ext cx="366966" cy="300048"/>
          </a:xfrm>
          <a:custGeom>
            <a:avLst/>
            <a:gdLst>
              <a:gd name="T0" fmla="*/ 156 w 230"/>
              <a:gd name="T1" fmla="*/ 119 h 187"/>
              <a:gd name="T2" fmla="*/ 142 w 230"/>
              <a:gd name="T3" fmla="*/ 119 h 187"/>
              <a:gd name="T4" fmla="*/ 139 w 230"/>
              <a:gd name="T5" fmla="*/ 159 h 187"/>
              <a:gd name="T6" fmla="*/ 139 w 230"/>
              <a:gd name="T7" fmla="*/ 159 h 187"/>
              <a:gd name="T8" fmla="*/ 158 w 230"/>
              <a:gd name="T9" fmla="*/ 160 h 187"/>
              <a:gd name="T10" fmla="*/ 162 w 230"/>
              <a:gd name="T11" fmla="*/ 150 h 187"/>
              <a:gd name="T12" fmla="*/ 149 w 230"/>
              <a:gd name="T13" fmla="*/ 137 h 187"/>
              <a:gd name="T14" fmla="*/ 139 w 230"/>
              <a:gd name="T15" fmla="*/ 141 h 187"/>
              <a:gd name="T16" fmla="*/ 139 w 230"/>
              <a:gd name="T17" fmla="*/ 159 h 187"/>
              <a:gd name="T18" fmla="*/ 145 w 230"/>
              <a:gd name="T19" fmla="*/ 147 h 187"/>
              <a:gd name="T20" fmla="*/ 145 w 230"/>
              <a:gd name="T21" fmla="*/ 147 h 187"/>
              <a:gd name="T22" fmla="*/ 152 w 230"/>
              <a:gd name="T23" fmla="*/ 147 h 187"/>
              <a:gd name="T24" fmla="*/ 153 w 230"/>
              <a:gd name="T25" fmla="*/ 150 h 187"/>
              <a:gd name="T26" fmla="*/ 152 w 230"/>
              <a:gd name="T27" fmla="*/ 153 h 187"/>
              <a:gd name="T28" fmla="*/ 145 w 230"/>
              <a:gd name="T29" fmla="*/ 153 h 187"/>
              <a:gd name="T30" fmla="*/ 144 w 230"/>
              <a:gd name="T31" fmla="*/ 150 h 187"/>
              <a:gd name="T32" fmla="*/ 149 w 230"/>
              <a:gd name="T33" fmla="*/ 101 h 187"/>
              <a:gd name="T34" fmla="*/ 156 w 230"/>
              <a:gd name="T35" fmla="*/ 93 h 187"/>
              <a:gd name="T36" fmla="*/ 142 w 230"/>
              <a:gd name="T37" fmla="*/ 93 h 187"/>
              <a:gd name="T38" fmla="*/ 26 w 230"/>
              <a:gd name="T39" fmla="*/ 162 h 187"/>
              <a:gd name="T40" fmla="*/ 26 w 230"/>
              <a:gd name="T41" fmla="*/ 162 h 187"/>
              <a:gd name="T42" fmla="*/ 37 w 230"/>
              <a:gd name="T43" fmla="*/ 166 h 187"/>
              <a:gd name="T44" fmla="*/ 128 w 230"/>
              <a:gd name="T45" fmla="*/ 162 h 187"/>
              <a:gd name="T46" fmla="*/ 132 w 230"/>
              <a:gd name="T47" fmla="*/ 81 h 187"/>
              <a:gd name="T48" fmla="*/ 128 w 230"/>
              <a:gd name="T49" fmla="*/ 70 h 187"/>
              <a:gd name="T50" fmla="*/ 118 w 230"/>
              <a:gd name="T51" fmla="*/ 66 h 187"/>
              <a:gd name="T52" fmla="*/ 26 w 230"/>
              <a:gd name="T53" fmla="*/ 70 h 187"/>
              <a:gd name="T54" fmla="*/ 22 w 230"/>
              <a:gd name="T55" fmla="*/ 151 h 187"/>
              <a:gd name="T56" fmla="*/ 26 w 230"/>
              <a:gd name="T57" fmla="*/ 162 h 187"/>
              <a:gd name="T58" fmla="*/ 30 w 230"/>
              <a:gd name="T59" fmla="*/ 81 h 187"/>
              <a:gd name="T60" fmla="*/ 32 w 230"/>
              <a:gd name="T61" fmla="*/ 76 h 187"/>
              <a:gd name="T62" fmla="*/ 118 w 230"/>
              <a:gd name="T63" fmla="*/ 74 h 187"/>
              <a:gd name="T64" fmla="*/ 124 w 230"/>
              <a:gd name="T65" fmla="*/ 81 h 187"/>
              <a:gd name="T66" fmla="*/ 122 w 230"/>
              <a:gd name="T67" fmla="*/ 156 h 187"/>
              <a:gd name="T68" fmla="*/ 37 w 230"/>
              <a:gd name="T69" fmla="*/ 158 h 187"/>
              <a:gd name="T70" fmla="*/ 32 w 230"/>
              <a:gd name="T71" fmla="*/ 156 h 187"/>
              <a:gd name="T72" fmla="*/ 30 w 230"/>
              <a:gd name="T73" fmla="*/ 81 h 187"/>
              <a:gd name="T74" fmla="*/ 176 w 230"/>
              <a:gd name="T75" fmla="*/ 46 h 187"/>
              <a:gd name="T76" fmla="*/ 90 w 230"/>
              <a:gd name="T77" fmla="*/ 17 h 187"/>
              <a:gd name="T78" fmla="*/ 84 w 230"/>
              <a:gd name="T79" fmla="*/ 11 h 187"/>
              <a:gd name="T80" fmla="*/ 23 w 230"/>
              <a:gd name="T81" fmla="*/ 11 h 187"/>
              <a:gd name="T82" fmla="*/ 17 w 230"/>
              <a:gd name="T83" fmla="*/ 17 h 187"/>
              <a:gd name="T84" fmla="*/ 7 w 230"/>
              <a:gd name="T85" fmla="*/ 46 h 187"/>
              <a:gd name="T86" fmla="*/ 0 w 230"/>
              <a:gd name="T87" fmla="*/ 180 h 187"/>
              <a:gd name="T88" fmla="*/ 176 w 230"/>
              <a:gd name="T89" fmla="*/ 187 h 187"/>
              <a:gd name="T90" fmla="*/ 183 w 230"/>
              <a:gd name="T91" fmla="*/ 53 h 187"/>
              <a:gd name="T92" fmla="*/ 169 w 230"/>
              <a:gd name="T93" fmla="*/ 173 h 187"/>
              <a:gd name="T94" fmla="*/ 14 w 230"/>
              <a:gd name="T95" fmla="*/ 173 h 187"/>
              <a:gd name="T96" fmla="*/ 169 w 230"/>
              <a:gd name="T97" fmla="*/ 60 h 187"/>
              <a:gd name="T98" fmla="*/ 212 w 230"/>
              <a:gd name="T99" fmla="*/ 17 h 187"/>
              <a:gd name="T100" fmla="*/ 169 w 230"/>
              <a:gd name="T101" fmla="*/ 0 h 187"/>
              <a:gd name="T102" fmla="*/ 169 w 230"/>
              <a:gd name="T103" fmla="*/ 8 h 187"/>
              <a:gd name="T104" fmla="*/ 222 w 230"/>
              <a:gd name="T105" fmla="*/ 61 h 187"/>
              <a:gd name="T106" fmla="*/ 230 w 230"/>
              <a:gd name="T107" fmla="*/ 61 h 187"/>
              <a:gd name="T108" fmla="*/ 195 w 230"/>
              <a:gd name="T109" fmla="*/ 35 h 187"/>
              <a:gd name="T110" fmla="*/ 169 w 230"/>
              <a:gd name="T111" fmla="*/ 25 h 187"/>
              <a:gd name="T112" fmla="*/ 169 w 230"/>
              <a:gd name="T113" fmla="*/ 33 h 187"/>
              <a:gd name="T114" fmla="*/ 189 w 230"/>
              <a:gd name="T115" fmla="*/ 41 h 187"/>
              <a:gd name="T116" fmla="*/ 201 w 230"/>
              <a:gd name="T117" fmla="*/ 65 h 187"/>
              <a:gd name="T118" fmla="*/ 195 w 230"/>
              <a:gd name="T119" fmla="*/ 35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0" h="187">
                <a:moveTo>
                  <a:pt x="149" y="126"/>
                </a:moveTo>
                <a:cubicBezTo>
                  <a:pt x="153" y="126"/>
                  <a:pt x="156" y="123"/>
                  <a:pt x="156" y="119"/>
                </a:cubicBezTo>
                <a:cubicBezTo>
                  <a:pt x="156" y="115"/>
                  <a:pt x="153" y="112"/>
                  <a:pt x="149" y="112"/>
                </a:cubicBezTo>
                <a:cubicBezTo>
                  <a:pt x="145" y="112"/>
                  <a:pt x="142" y="115"/>
                  <a:pt x="142" y="119"/>
                </a:cubicBezTo>
                <a:cubicBezTo>
                  <a:pt x="142" y="123"/>
                  <a:pt x="145" y="126"/>
                  <a:pt x="149" y="126"/>
                </a:cubicBezTo>
                <a:close/>
                <a:moveTo>
                  <a:pt x="139" y="159"/>
                </a:moveTo>
                <a:cubicBezTo>
                  <a:pt x="139" y="159"/>
                  <a:pt x="139" y="159"/>
                  <a:pt x="139" y="159"/>
                </a:cubicBezTo>
                <a:cubicBezTo>
                  <a:pt x="139" y="159"/>
                  <a:pt x="139" y="159"/>
                  <a:pt x="139" y="159"/>
                </a:cubicBezTo>
                <a:cubicBezTo>
                  <a:pt x="142" y="162"/>
                  <a:pt x="145" y="163"/>
                  <a:pt x="149" y="163"/>
                </a:cubicBezTo>
                <a:cubicBezTo>
                  <a:pt x="152" y="163"/>
                  <a:pt x="155" y="162"/>
                  <a:pt x="158" y="160"/>
                </a:cubicBezTo>
                <a:cubicBezTo>
                  <a:pt x="158" y="159"/>
                  <a:pt x="158" y="159"/>
                  <a:pt x="158" y="159"/>
                </a:cubicBezTo>
                <a:cubicBezTo>
                  <a:pt x="160" y="157"/>
                  <a:pt x="162" y="154"/>
                  <a:pt x="162" y="150"/>
                </a:cubicBezTo>
                <a:cubicBezTo>
                  <a:pt x="162" y="146"/>
                  <a:pt x="160" y="143"/>
                  <a:pt x="158" y="141"/>
                </a:cubicBezTo>
                <a:cubicBezTo>
                  <a:pt x="156" y="138"/>
                  <a:pt x="152" y="137"/>
                  <a:pt x="149" y="137"/>
                </a:cubicBezTo>
                <a:cubicBezTo>
                  <a:pt x="145" y="137"/>
                  <a:pt x="142" y="138"/>
                  <a:pt x="139" y="141"/>
                </a:cubicBezTo>
                <a:cubicBezTo>
                  <a:pt x="139" y="141"/>
                  <a:pt x="139" y="141"/>
                  <a:pt x="139" y="141"/>
                </a:cubicBezTo>
                <a:cubicBezTo>
                  <a:pt x="137" y="143"/>
                  <a:pt x="136" y="146"/>
                  <a:pt x="136" y="150"/>
                </a:cubicBezTo>
                <a:cubicBezTo>
                  <a:pt x="136" y="153"/>
                  <a:pt x="137" y="157"/>
                  <a:pt x="139" y="159"/>
                </a:cubicBezTo>
                <a:close/>
                <a:moveTo>
                  <a:pt x="145" y="147"/>
                </a:moveTo>
                <a:cubicBezTo>
                  <a:pt x="145" y="147"/>
                  <a:pt x="145" y="147"/>
                  <a:pt x="145" y="147"/>
                </a:cubicBezTo>
                <a:cubicBezTo>
                  <a:pt x="145" y="147"/>
                  <a:pt x="145" y="147"/>
                  <a:pt x="145" y="147"/>
                </a:cubicBezTo>
                <a:cubicBezTo>
                  <a:pt x="145" y="147"/>
                  <a:pt x="145" y="147"/>
                  <a:pt x="145" y="147"/>
                </a:cubicBezTo>
                <a:cubicBezTo>
                  <a:pt x="146" y="146"/>
                  <a:pt x="147" y="145"/>
                  <a:pt x="149" y="145"/>
                </a:cubicBezTo>
                <a:cubicBezTo>
                  <a:pt x="150" y="145"/>
                  <a:pt x="151" y="146"/>
                  <a:pt x="152" y="147"/>
                </a:cubicBezTo>
                <a:cubicBezTo>
                  <a:pt x="152" y="147"/>
                  <a:pt x="152" y="147"/>
                  <a:pt x="152" y="147"/>
                </a:cubicBezTo>
                <a:cubicBezTo>
                  <a:pt x="153" y="148"/>
                  <a:pt x="153" y="149"/>
                  <a:pt x="153" y="150"/>
                </a:cubicBezTo>
                <a:cubicBezTo>
                  <a:pt x="153" y="151"/>
                  <a:pt x="153" y="152"/>
                  <a:pt x="152" y="153"/>
                </a:cubicBezTo>
                <a:cubicBezTo>
                  <a:pt x="152" y="153"/>
                  <a:pt x="152" y="153"/>
                  <a:pt x="152" y="153"/>
                </a:cubicBezTo>
                <a:cubicBezTo>
                  <a:pt x="151" y="154"/>
                  <a:pt x="150" y="155"/>
                  <a:pt x="149" y="155"/>
                </a:cubicBezTo>
                <a:cubicBezTo>
                  <a:pt x="147" y="155"/>
                  <a:pt x="146" y="154"/>
                  <a:pt x="145" y="153"/>
                </a:cubicBezTo>
                <a:cubicBezTo>
                  <a:pt x="145" y="153"/>
                  <a:pt x="145" y="153"/>
                  <a:pt x="145" y="153"/>
                </a:cubicBezTo>
                <a:cubicBezTo>
                  <a:pt x="144" y="152"/>
                  <a:pt x="144" y="151"/>
                  <a:pt x="144" y="150"/>
                </a:cubicBezTo>
                <a:cubicBezTo>
                  <a:pt x="144" y="149"/>
                  <a:pt x="144" y="148"/>
                  <a:pt x="145" y="147"/>
                </a:cubicBezTo>
                <a:close/>
                <a:moveTo>
                  <a:pt x="149" y="101"/>
                </a:moveTo>
                <a:cubicBezTo>
                  <a:pt x="149" y="101"/>
                  <a:pt x="149" y="101"/>
                  <a:pt x="149" y="101"/>
                </a:cubicBezTo>
                <a:cubicBezTo>
                  <a:pt x="153" y="101"/>
                  <a:pt x="156" y="97"/>
                  <a:pt x="156" y="93"/>
                </a:cubicBezTo>
                <a:cubicBezTo>
                  <a:pt x="156" y="90"/>
                  <a:pt x="153" y="86"/>
                  <a:pt x="149" y="86"/>
                </a:cubicBezTo>
                <a:cubicBezTo>
                  <a:pt x="145" y="86"/>
                  <a:pt x="142" y="90"/>
                  <a:pt x="142" y="93"/>
                </a:cubicBezTo>
                <a:cubicBezTo>
                  <a:pt x="142" y="97"/>
                  <a:pt x="145" y="101"/>
                  <a:pt x="149" y="101"/>
                </a:cubicBezTo>
                <a:close/>
                <a:moveTo>
                  <a:pt x="26" y="162"/>
                </a:moveTo>
                <a:cubicBezTo>
                  <a:pt x="26" y="162"/>
                  <a:pt x="26" y="162"/>
                  <a:pt x="26" y="162"/>
                </a:cubicBezTo>
                <a:cubicBezTo>
                  <a:pt x="26" y="162"/>
                  <a:pt x="26" y="162"/>
                  <a:pt x="26" y="162"/>
                </a:cubicBezTo>
                <a:cubicBezTo>
                  <a:pt x="26" y="162"/>
                  <a:pt x="26" y="162"/>
                  <a:pt x="26" y="162"/>
                </a:cubicBezTo>
                <a:cubicBezTo>
                  <a:pt x="29" y="165"/>
                  <a:pt x="33" y="166"/>
                  <a:pt x="37" y="166"/>
                </a:cubicBezTo>
                <a:cubicBezTo>
                  <a:pt x="118" y="166"/>
                  <a:pt x="118" y="166"/>
                  <a:pt x="118" y="166"/>
                </a:cubicBezTo>
                <a:cubicBezTo>
                  <a:pt x="122" y="166"/>
                  <a:pt x="125" y="165"/>
                  <a:pt x="128" y="162"/>
                </a:cubicBezTo>
                <a:cubicBezTo>
                  <a:pt x="131" y="159"/>
                  <a:pt x="132" y="156"/>
                  <a:pt x="132" y="151"/>
                </a:cubicBezTo>
                <a:cubicBezTo>
                  <a:pt x="132" y="81"/>
                  <a:pt x="132" y="81"/>
                  <a:pt x="132" y="81"/>
                </a:cubicBezTo>
                <a:cubicBezTo>
                  <a:pt x="132" y="77"/>
                  <a:pt x="131" y="73"/>
                  <a:pt x="128" y="70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5" y="67"/>
                  <a:pt x="122" y="66"/>
                  <a:pt x="118" y="66"/>
                </a:cubicBezTo>
                <a:cubicBezTo>
                  <a:pt x="37" y="66"/>
                  <a:pt x="37" y="66"/>
                  <a:pt x="37" y="66"/>
                </a:cubicBezTo>
                <a:cubicBezTo>
                  <a:pt x="33" y="66"/>
                  <a:pt x="29" y="67"/>
                  <a:pt x="26" y="70"/>
                </a:cubicBezTo>
                <a:cubicBezTo>
                  <a:pt x="24" y="73"/>
                  <a:pt x="22" y="77"/>
                  <a:pt x="22" y="81"/>
                </a:cubicBezTo>
                <a:cubicBezTo>
                  <a:pt x="22" y="151"/>
                  <a:pt x="22" y="151"/>
                  <a:pt x="22" y="151"/>
                </a:cubicBezTo>
                <a:cubicBezTo>
                  <a:pt x="22" y="155"/>
                  <a:pt x="24" y="159"/>
                  <a:pt x="26" y="162"/>
                </a:cubicBezTo>
                <a:cubicBezTo>
                  <a:pt x="26" y="162"/>
                  <a:pt x="26" y="162"/>
                  <a:pt x="26" y="162"/>
                </a:cubicBezTo>
                <a:close/>
                <a:moveTo>
                  <a:pt x="30" y="81"/>
                </a:moveTo>
                <a:cubicBezTo>
                  <a:pt x="30" y="81"/>
                  <a:pt x="30" y="81"/>
                  <a:pt x="30" y="81"/>
                </a:cubicBezTo>
                <a:cubicBezTo>
                  <a:pt x="30" y="79"/>
                  <a:pt x="31" y="77"/>
                  <a:pt x="32" y="76"/>
                </a:cubicBezTo>
                <a:cubicBezTo>
                  <a:pt x="32" y="76"/>
                  <a:pt x="32" y="76"/>
                  <a:pt x="32" y="76"/>
                </a:cubicBezTo>
                <a:cubicBezTo>
                  <a:pt x="34" y="75"/>
                  <a:pt x="35" y="74"/>
                  <a:pt x="37" y="74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9" y="74"/>
                  <a:pt x="121" y="75"/>
                  <a:pt x="122" y="76"/>
                </a:cubicBezTo>
                <a:cubicBezTo>
                  <a:pt x="123" y="77"/>
                  <a:pt x="124" y="79"/>
                  <a:pt x="124" y="81"/>
                </a:cubicBezTo>
                <a:cubicBezTo>
                  <a:pt x="124" y="151"/>
                  <a:pt x="124" y="151"/>
                  <a:pt x="124" y="151"/>
                </a:cubicBezTo>
                <a:cubicBezTo>
                  <a:pt x="124" y="153"/>
                  <a:pt x="123" y="155"/>
                  <a:pt x="122" y="156"/>
                </a:cubicBezTo>
                <a:cubicBezTo>
                  <a:pt x="121" y="157"/>
                  <a:pt x="119" y="158"/>
                  <a:pt x="118" y="158"/>
                </a:cubicBezTo>
                <a:cubicBezTo>
                  <a:pt x="37" y="158"/>
                  <a:pt x="37" y="158"/>
                  <a:pt x="37" y="158"/>
                </a:cubicBezTo>
                <a:cubicBezTo>
                  <a:pt x="35" y="158"/>
                  <a:pt x="34" y="157"/>
                  <a:pt x="32" y="156"/>
                </a:cubicBezTo>
                <a:cubicBezTo>
                  <a:pt x="32" y="156"/>
                  <a:pt x="32" y="156"/>
                  <a:pt x="32" y="156"/>
                </a:cubicBezTo>
                <a:cubicBezTo>
                  <a:pt x="31" y="155"/>
                  <a:pt x="30" y="153"/>
                  <a:pt x="30" y="151"/>
                </a:cubicBezTo>
                <a:cubicBezTo>
                  <a:pt x="30" y="81"/>
                  <a:pt x="30" y="81"/>
                  <a:pt x="30" y="81"/>
                </a:cubicBezTo>
                <a:close/>
                <a:moveTo>
                  <a:pt x="176" y="46"/>
                </a:moveTo>
                <a:cubicBezTo>
                  <a:pt x="176" y="46"/>
                  <a:pt x="176" y="46"/>
                  <a:pt x="176" y="46"/>
                </a:cubicBezTo>
                <a:cubicBezTo>
                  <a:pt x="62" y="46"/>
                  <a:pt x="62" y="46"/>
                  <a:pt x="62" y="46"/>
                </a:cubicBezTo>
                <a:cubicBezTo>
                  <a:pt x="90" y="17"/>
                  <a:pt x="90" y="17"/>
                  <a:pt x="90" y="17"/>
                </a:cubicBezTo>
                <a:cubicBezTo>
                  <a:pt x="92" y="15"/>
                  <a:pt x="92" y="12"/>
                  <a:pt x="90" y="11"/>
                </a:cubicBezTo>
                <a:cubicBezTo>
                  <a:pt x="89" y="9"/>
                  <a:pt x="86" y="9"/>
                  <a:pt x="84" y="11"/>
                </a:cubicBezTo>
                <a:cubicBezTo>
                  <a:pt x="54" y="41"/>
                  <a:pt x="54" y="41"/>
                  <a:pt x="54" y="41"/>
                </a:cubicBezTo>
                <a:cubicBezTo>
                  <a:pt x="23" y="11"/>
                  <a:pt x="23" y="11"/>
                  <a:pt x="23" y="11"/>
                </a:cubicBezTo>
                <a:cubicBezTo>
                  <a:pt x="22" y="9"/>
                  <a:pt x="19" y="9"/>
                  <a:pt x="17" y="11"/>
                </a:cubicBezTo>
                <a:cubicBezTo>
                  <a:pt x="16" y="12"/>
                  <a:pt x="16" y="15"/>
                  <a:pt x="17" y="17"/>
                </a:cubicBezTo>
                <a:cubicBezTo>
                  <a:pt x="46" y="46"/>
                  <a:pt x="46" y="46"/>
                  <a:pt x="46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3" y="46"/>
                  <a:pt x="0" y="49"/>
                  <a:pt x="0" y="53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3"/>
                  <a:pt x="3" y="187"/>
                  <a:pt x="7" y="187"/>
                </a:cubicBezTo>
                <a:cubicBezTo>
                  <a:pt x="176" y="187"/>
                  <a:pt x="176" y="187"/>
                  <a:pt x="176" y="187"/>
                </a:cubicBezTo>
                <a:cubicBezTo>
                  <a:pt x="180" y="187"/>
                  <a:pt x="183" y="183"/>
                  <a:pt x="183" y="180"/>
                </a:cubicBezTo>
                <a:cubicBezTo>
                  <a:pt x="183" y="53"/>
                  <a:pt x="183" y="53"/>
                  <a:pt x="183" y="53"/>
                </a:cubicBezTo>
                <a:cubicBezTo>
                  <a:pt x="183" y="49"/>
                  <a:pt x="180" y="46"/>
                  <a:pt x="176" y="46"/>
                </a:cubicBezTo>
                <a:close/>
                <a:moveTo>
                  <a:pt x="169" y="173"/>
                </a:moveTo>
                <a:cubicBezTo>
                  <a:pt x="169" y="173"/>
                  <a:pt x="169" y="173"/>
                  <a:pt x="169" y="173"/>
                </a:cubicBezTo>
                <a:cubicBezTo>
                  <a:pt x="14" y="173"/>
                  <a:pt x="14" y="173"/>
                  <a:pt x="14" y="173"/>
                </a:cubicBezTo>
                <a:cubicBezTo>
                  <a:pt x="14" y="60"/>
                  <a:pt x="14" y="60"/>
                  <a:pt x="14" y="60"/>
                </a:cubicBezTo>
                <a:cubicBezTo>
                  <a:pt x="169" y="60"/>
                  <a:pt x="169" y="60"/>
                  <a:pt x="169" y="60"/>
                </a:cubicBezTo>
                <a:cubicBezTo>
                  <a:pt x="169" y="173"/>
                  <a:pt x="169" y="173"/>
                  <a:pt x="169" y="173"/>
                </a:cubicBezTo>
                <a:close/>
                <a:moveTo>
                  <a:pt x="212" y="17"/>
                </a:moveTo>
                <a:cubicBezTo>
                  <a:pt x="212" y="17"/>
                  <a:pt x="212" y="17"/>
                  <a:pt x="212" y="17"/>
                </a:cubicBezTo>
                <a:cubicBezTo>
                  <a:pt x="201" y="6"/>
                  <a:pt x="186" y="0"/>
                  <a:pt x="169" y="0"/>
                </a:cubicBezTo>
                <a:cubicBezTo>
                  <a:pt x="167" y="0"/>
                  <a:pt x="165" y="1"/>
                  <a:pt x="165" y="4"/>
                </a:cubicBezTo>
                <a:cubicBezTo>
                  <a:pt x="165" y="6"/>
                  <a:pt x="167" y="8"/>
                  <a:pt x="169" y="8"/>
                </a:cubicBezTo>
                <a:cubicBezTo>
                  <a:pt x="184" y="8"/>
                  <a:pt x="197" y="14"/>
                  <a:pt x="207" y="23"/>
                </a:cubicBezTo>
                <a:cubicBezTo>
                  <a:pt x="216" y="33"/>
                  <a:pt x="222" y="46"/>
                  <a:pt x="222" y="61"/>
                </a:cubicBezTo>
                <a:cubicBezTo>
                  <a:pt x="222" y="63"/>
                  <a:pt x="224" y="65"/>
                  <a:pt x="226" y="65"/>
                </a:cubicBezTo>
                <a:cubicBezTo>
                  <a:pt x="229" y="65"/>
                  <a:pt x="230" y="63"/>
                  <a:pt x="230" y="61"/>
                </a:cubicBezTo>
                <a:cubicBezTo>
                  <a:pt x="230" y="44"/>
                  <a:pt x="224" y="29"/>
                  <a:pt x="212" y="17"/>
                </a:cubicBezTo>
                <a:close/>
                <a:moveTo>
                  <a:pt x="195" y="35"/>
                </a:moveTo>
                <a:cubicBezTo>
                  <a:pt x="195" y="35"/>
                  <a:pt x="195" y="35"/>
                  <a:pt x="195" y="35"/>
                </a:cubicBezTo>
                <a:cubicBezTo>
                  <a:pt x="188" y="29"/>
                  <a:pt x="179" y="25"/>
                  <a:pt x="169" y="25"/>
                </a:cubicBezTo>
                <a:cubicBezTo>
                  <a:pt x="167" y="25"/>
                  <a:pt x="165" y="26"/>
                  <a:pt x="165" y="29"/>
                </a:cubicBezTo>
                <a:cubicBezTo>
                  <a:pt x="165" y="31"/>
                  <a:pt x="167" y="33"/>
                  <a:pt x="169" y="33"/>
                </a:cubicBezTo>
                <a:cubicBezTo>
                  <a:pt x="177" y="33"/>
                  <a:pt x="184" y="36"/>
                  <a:pt x="189" y="41"/>
                </a:cubicBezTo>
                <a:cubicBezTo>
                  <a:pt x="189" y="41"/>
                  <a:pt x="189" y="41"/>
                  <a:pt x="189" y="41"/>
                </a:cubicBezTo>
                <a:cubicBezTo>
                  <a:pt x="194" y="46"/>
                  <a:pt x="197" y="53"/>
                  <a:pt x="197" y="61"/>
                </a:cubicBezTo>
                <a:cubicBezTo>
                  <a:pt x="197" y="63"/>
                  <a:pt x="199" y="65"/>
                  <a:pt x="201" y="65"/>
                </a:cubicBezTo>
                <a:cubicBezTo>
                  <a:pt x="204" y="65"/>
                  <a:pt x="205" y="63"/>
                  <a:pt x="205" y="61"/>
                </a:cubicBezTo>
                <a:cubicBezTo>
                  <a:pt x="205" y="51"/>
                  <a:pt x="202" y="42"/>
                  <a:pt x="195" y="35"/>
                </a:cubicBezTo>
                <a:cubicBezTo>
                  <a:pt x="195" y="35"/>
                  <a:pt x="195" y="35"/>
                  <a:pt x="195" y="3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TextBox 2588"/>
          <p:cNvSpPr txBox="1">
            <a:spLocks noChangeArrowheads="1"/>
          </p:cNvSpPr>
          <p:nvPr/>
        </p:nvSpPr>
        <p:spPr bwMode="auto">
          <a:xfrm>
            <a:off x="2349325" y="2402755"/>
            <a:ext cx="553998" cy="136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品牌全案</a:t>
            </a:r>
            <a:endParaRPr lang="zh-CN" altLang="en-US" sz="20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4" name="TextBox 2588"/>
          <p:cNvSpPr txBox="1">
            <a:spLocks noChangeArrowheads="1"/>
          </p:cNvSpPr>
          <p:nvPr/>
        </p:nvSpPr>
        <p:spPr bwMode="auto">
          <a:xfrm rot="930453">
            <a:off x="3355243" y="2464627"/>
            <a:ext cx="494687" cy="136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书籍画册</a:t>
            </a:r>
            <a:endParaRPr lang="zh-CN" altLang="en-US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5" name="TextBox 2588"/>
          <p:cNvSpPr txBox="1">
            <a:spLocks noChangeArrowheads="1"/>
          </p:cNvSpPr>
          <p:nvPr/>
        </p:nvSpPr>
        <p:spPr bwMode="auto">
          <a:xfrm rot="2640413">
            <a:off x="3902084" y="3094301"/>
            <a:ext cx="460254" cy="136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视频动画</a:t>
            </a:r>
            <a:endParaRPr lang="zh-CN" altLang="en-US" sz="16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6" name="TextBox 2588"/>
          <p:cNvSpPr txBox="1">
            <a:spLocks noChangeArrowheads="1"/>
          </p:cNvSpPr>
          <p:nvPr/>
        </p:nvSpPr>
        <p:spPr bwMode="auto">
          <a:xfrm rot="3777563">
            <a:off x="4107629" y="3785770"/>
            <a:ext cx="425822" cy="136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书籍画册</a:t>
            </a:r>
            <a:endParaRPr lang="zh-CN" altLang="en-US" sz="14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7" name="TextBox 2588"/>
          <p:cNvSpPr txBox="1">
            <a:spLocks noChangeArrowheads="1"/>
          </p:cNvSpPr>
          <p:nvPr/>
        </p:nvSpPr>
        <p:spPr bwMode="auto">
          <a:xfrm rot="5876105">
            <a:off x="3968019" y="4509829"/>
            <a:ext cx="425822" cy="136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添加标题</a:t>
            </a:r>
            <a:endParaRPr lang="zh-CN" altLang="en-US" sz="14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2044042" y="4883033"/>
            <a:ext cx="1287679" cy="584667"/>
            <a:chOff x="2373262" y="3305931"/>
            <a:chExt cx="1370411" cy="622230"/>
          </a:xfrm>
        </p:grpSpPr>
        <p:sp>
          <p:nvSpPr>
            <p:cNvPr id="49" name="TextBox 2588"/>
            <p:cNvSpPr txBox="1">
              <a:spLocks noChangeArrowheads="1"/>
            </p:cNvSpPr>
            <p:nvPr/>
          </p:nvSpPr>
          <p:spPr bwMode="auto">
            <a:xfrm>
              <a:off x="2373262" y="3600610"/>
              <a:ext cx="1370411" cy="327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点击添加标题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0" name="TextBox 2588"/>
            <p:cNvSpPr txBox="1">
              <a:spLocks noChangeArrowheads="1"/>
            </p:cNvSpPr>
            <p:nvPr/>
          </p:nvSpPr>
          <p:spPr bwMode="auto">
            <a:xfrm>
              <a:off x="2373262" y="3305931"/>
              <a:ext cx="1370411" cy="360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视频动画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51" name="Freeform 111"/>
          <p:cNvSpPr>
            <a:spLocks noEditPoints="1"/>
          </p:cNvSpPr>
          <p:nvPr/>
        </p:nvSpPr>
        <p:spPr bwMode="auto">
          <a:xfrm>
            <a:off x="2551662" y="4455816"/>
            <a:ext cx="272438" cy="341786"/>
          </a:xfrm>
          <a:custGeom>
            <a:avLst/>
            <a:gdLst>
              <a:gd name="T0" fmla="*/ 109 w 146"/>
              <a:gd name="T1" fmla="*/ 103 h 184"/>
              <a:gd name="T2" fmla="*/ 95 w 146"/>
              <a:gd name="T3" fmla="*/ 167 h 184"/>
              <a:gd name="T4" fmla="*/ 139 w 146"/>
              <a:gd name="T5" fmla="*/ 170 h 184"/>
              <a:gd name="T6" fmla="*/ 139 w 146"/>
              <a:gd name="T7" fmla="*/ 184 h 184"/>
              <a:gd name="T8" fmla="*/ 0 w 146"/>
              <a:gd name="T9" fmla="*/ 177 h 184"/>
              <a:gd name="T10" fmla="*/ 53 w 146"/>
              <a:gd name="T11" fmla="*/ 170 h 184"/>
              <a:gd name="T12" fmla="*/ 86 w 146"/>
              <a:gd name="T13" fmla="*/ 157 h 184"/>
              <a:gd name="T14" fmla="*/ 11 w 146"/>
              <a:gd name="T15" fmla="*/ 153 h 184"/>
              <a:gd name="T16" fmla="*/ 11 w 146"/>
              <a:gd name="T17" fmla="*/ 145 h 184"/>
              <a:gd name="T18" fmla="*/ 99 w 146"/>
              <a:gd name="T19" fmla="*/ 125 h 184"/>
              <a:gd name="T20" fmla="*/ 88 w 146"/>
              <a:gd name="T21" fmla="*/ 96 h 184"/>
              <a:gd name="T22" fmla="*/ 73 w 146"/>
              <a:gd name="T23" fmla="*/ 97 h 184"/>
              <a:gd name="T24" fmla="*/ 56 w 146"/>
              <a:gd name="T25" fmla="*/ 117 h 184"/>
              <a:gd name="T26" fmla="*/ 52 w 146"/>
              <a:gd name="T27" fmla="*/ 115 h 184"/>
              <a:gd name="T28" fmla="*/ 43 w 146"/>
              <a:gd name="T29" fmla="*/ 123 h 184"/>
              <a:gd name="T30" fmla="*/ 24 w 146"/>
              <a:gd name="T31" fmla="*/ 107 h 184"/>
              <a:gd name="T32" fmla="*/ 24 w 146"/>
              <a:gd name="T33" fmla="*/ 98 h 184"/>
              <a:gd name="T34" fmla="*/ 60 w 146"/>
              <a:gd name="T35" fmla="*/ 26 h 184"/>
              <a:gd name="T36" fmla="*/ 66 w 146"/>
              <a:gd name="T37" fmla="*/ 25 h 184"/>
              <a:gd name="T38" fmla="*/ 76 w 146"/>
              <a:gd name="T39" fmla="*/ 16 h 184"/>
              <a:gd name="T40" fmla="*/ 70 w 146"/>
              <a:gd name="T41" fmla="*/ 4 h 184"/>
              <a:gd name="T42" fmla="*/ 112 w 146"/>
              <a:gd name="T43" fmla="*/ 21 h 184"/>
              <a:gd name="T44" fmla="*/ 105 w 146"/>
              <a:gd name="T45" fmla="*/ 33 h 184"/>
              <a:gd name="T46" fmla="*/ 95 w 146"/>
              <a:gd name="T47" fmla="*/ 41 h 184"/>
              <a:gd name="T48" fmla="*/ 100 w 146"/>
              <a:gd name="T49" fmla="*/ 49 h 184"/>
              <a:gd name="T50" fmla="*/ 98 w 146"/>
              <a:gd name="T51" fmla="*/ 79 h 184"/>
              <a:gd name="T52" fmla="*/ 94 w 146"/>
              <a:gd name="T53" fmla="*/ 26 h 184"/>
              <a:gd name="T54" fmla="*/ 84 w 146"/>
              <a:gd name="T55" fmla="*/ 21 h 184"/>
              <a:gd name="T56" fmla="*/ 87 w 146"/>
              <a:gd name="T57" fmla="*/ 37 h 184"/>
              <a:gd name="T58" fmla="*/ 84 w 146"/>
              <a:gd name="T59" fmla="*/ 61 h 184"/>
              <a:gd name="T60" fmla="*/ 91 w 146"/>
              <a:gd name="T61" fmla="*/ 49 h 184"/>
              <a:gd name="T62" fmla="*/ 32 w 146"/>
              <a:gd name="T63" fmla="*/ 93 h 184"/>
              <a:gd name="T64" fmla="*/ 65 w 146"/>
              <a:gd name="T65" fmla="*/ 93 h 184"/>
              <a:gd name="T66" fmla="*/ 65 w 146"/>
              <a:gd name="T67" fmla="*/ 66 h 184"/>
              <a:gd name="T68" fmla="*/ 86 w 146"/>
              <a:gd name="T69" fmla="*/ 71 h 184"/>
              <a:gd name="T70" fmla="*/ 71 w 146"/>
              <a:gd name="T71" fmla="*/ 71 h 184"/>
              <a:gd name="T72" fmla="*/ 68 w 146"/>
              <a:gd name="T73" fmla="*/ 79 h 184"/>
              <a:gd name="T74" fmla="*/ 86 w 146"/>
              <a:gd name="T75" fmla="*/ 87 h 184"/>
              <a:gd name="T76" fmla="*/ 86 w 146"/>
              <a:gd name="T77" fmla="*/ 87 h 184"/>
              <a:gd name="T78" fmla="*/ 86 w 146"/>
              <a:gd name="T79" fmla="*/ 72 h 184"/>
              <a:gd name="T80" fmla="*/ 35 w 146"/>
              <a:gd name="T81" fmla="*/ 105 h 184"/>
              <a:gd name="T82" fmla="*/ 33 w 146"/>
              <a:gd name="T83" fmla="*/ 108 h 184"/>
              <a:gd name="T84" fmla="*/ 45 w 146"/>
              <a:gd name="T85" fmla="*/ 111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6" h="184">
                <a:moveTo>
                  <a:pt x="97" y="84"/>
                </a:moveTo>
                <a:cubicBezTo>
                  <a:pt x="102" y="90"/>
                  <a:pt x="106" y="96"/>
                  <a:pt x="109" y="103"/>
                </a:cubicBezTo>
                <a:cubicBezTo>
                  <a:pt x="111" y="110"/>
                  <a:pt x="113" y="117"/>
                  <a:pt x="113" y="125"/>
                </a:cubicBezTo>
                <a:cubicBezTo>
                  <a:pt x="113" y="141"/>
                  <a:pt x="106" y="156"/>
                  <a:pt x="95" y="167"/>
                </a:cubicBezTo>
                <a:cubicBezTo>
                  <a:pt x="94" y="168"/>
                  <a:pt x="93" y="169"/>
                  <a:pt x="92" y="170"/>
                </a:cubicBezTo>
                <a:cubicBezTo>
                  <a:pt x="139" y="170"/>
                  <a:pt x="139" y="170"/>
                  <a:pt x="139" y="170"/>
                </a:cubicBezTo>
                <a:cubicBezTo>
                  <a:pt x="143" y="170"/>
                  <a:pt x="146" y="173"/>
                  <a:pt x="146" y="177"/>
                </a:cubicBezTo>
                <a:cubicBezTo>
                  <a:pt x="146" y="181"/>
                  <a:pt x="143" y="184"/>
                  <a:pt x="139" y="184"/>
                </a:cubicBezTo>
                <a:cubicBezTo>
                  <a:pt x="95" y="184"/>
                  <a:pt x="51" y="184"/>
                  <a:pt x="8" y="184"/>
                </a:cubicBezTo>
                <a:cubicBezTo>
                  <a:pt x="4" y="184"/>
                  <a:pt x="0" y="181"/>
                  <a:pt x="0" y="177"/>
                </a:cubicBezTo>
                <a:cubicBezTo>
                  <a:pt x="0" y="173"/>
                  <a:pt x="4" y="170"/>
                  <a:pt x="8" y="170"/>
                </a:cubicBezTo>
                <a:cubicBezTo>
                  <a:pt x="53" y="170"/>
                  <a:pt x="53" y="170"/>
                  <a:pt x="53" y="170"/>
                </a:cubicBezTo>
                <a:cubicBezTo>
                  <a:pt x="53" y="170"/>
                  <a:pt x="53" y="170"/>
                  <a:pt x="53" y="170"/>
                </a:cubicBezTo>
                <a:cubicBezTo>
                  <a:pt x="66" y="170"/>
                  <a:pt x="77" y="165"/>
                  <a:pt x="86" y="157"/>
                </a:cubicBezTo>
                <a:cubicBezTo>
                  <a:pt x="87" y="156"/>
                  <a:pt x="88" y="155"/>
                  <a:pt x="89" y="153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9" y="153"/>
                  <a:pt x="7" y="151"/>
                  <a:pt x="7" y="149"/>
                </a:cubicBezTo>
                <a:cubicBezTo>
                  <a:pt x="7" y="147"/>
                  <a:pt x="9" y="145"/>
                  <a:pt x="11" y="145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97" y="139"/>
                  <a:pt x="99" y="132"/>
                  <a:pt x="99" y="125"/>
                </a:cubicBezTo>
                <a:cubicBezTo>
                  <a:pt x="99" y="119"/>
                  <a:pt x="98" y="113"/>
                  <a:pt x="96" y="108"/>
                </a:cubicBezTo>
                <a:cubicBezTo>
                  <a:pt x="94" y="104"/>
                  <a:pt x="91" y="99"/>
                  <a:pt x="88" y="96"/>
                </a:cubicBezTo>
                <a:cubicBezTo>
                  <a:pt x="85" y="97"/>
                  <a:pt x="82" y="98"/>
                  <a:pt x="78" y="98"/>
                </a:cubicBezTo>
                <a:cubicBezTo>
                  <a:pt x="76" y="98"/>
                  <a:pt x="74" y="98"/>
                  <a:pt x="73" y="97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61" y="118"/>
                  <a:pt x="58" y="118"/>
                  <a:pt x="56" y="117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47" y="124"/>
                  <a:pt x="45" y="124"/>
                  <a:pt x="43" y="123"/>
                </a:cubicBezTo>
                <a:cubicBezTo>
                  <a:pt x="25" y="113"/>
                  <a:pt x="25" y="113"/>
                  <a:pt x="25" y="113"/>
                </a:cubicBezTo>
                <a:cubicBezTo>
                  <a:pt x="23" y="112"/>
                  <a:pt x="23" y="109"/>
                  <a:pt x="24" y="107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4" y="98"/>
                  <a:pt x="24" y="98"/>
                  <a:pt x="24" y="98"/>
                </a:cubicBezTo>
                <a:cubicBezTo>
                  <a:pt x="22" y="97"/>
                  <a:pt x="21" y="95"/>
                  <a:pt x="22" y="93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4"/>
                  <a:pt x="64" y="24"/>
                  <a:pt x="66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70" y="27"/>
                  <a:pt x="70" y="27"/>
                  <a:pt x="70" y="27"/>
                </a:cubicBezTo>
                <a:cubicBezTo>
                  <a:pt x="76" y="16"/>
                  <a:pt x="76" y="16"/>
                  <a:pt x="76" y="16"/>
                </a:cubicBezTo>
                <a:cubicBezTo>
                  <a:pt x="72" y="14"/>
                  <a:pt x="72" y="14"/>
                  <a:pt x="72" y="14"/>
                </a:cubicBezTo>
                <a:cubicBezTo>
                  <a:pt x="69" y="12"/>
                  <a:pt x="68" y="8"/>
                  <a:pt x="70" y="4"/>
                </a:cubicBezTo>
                <a:cubicBezTo>
                  <a:pt x="72" y="1"/>
                  <a:pt x="76" y="0"/>
                  <a:pt x="79" y="2"/>
                </a:cubicBezTo>
                <a:cubicBezTo>
                  <a:pt x="90" y="8"/>
                  <a:pt x="101" y="14"/>
                  <a:pt x="112" y="21"/>
                </a:cubicBezTo>
                <a:cubicBezTo>
                  <a:pt x="115" y="23"/>
                  <a:pt x="117" y="27"/>
                  <a:pt x="115" y="30"/>
                </a:cubicBezTo>
                <a:cubicBezTo>
                  <a:pt x="113" y="34"/>
                  <a:pt x="108" y="35"/>
                  <a:pt x="105" y="33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95" y="41"/>
                  <a:pt x="95" y="41"/>
                  <a:pt x="95" y="41"/>
                </a:cubicBezTo>
                <a:cubicBezTo>
                  <a:pt x="99" y="44"/>
                  <a:pt x="99" y="44"/>
                  <a:pt x="99" y="44"/>
                </a:cubicBezTo>
                <a:cubicBezTo>
                  <a:pt x="101" y="45"/>
                  <a:pt x="101" y="47"/>
                  <a:pt x="100" y="49"/>
                </a:cubicBezTo>
                <a:cubicBezTo>
                  <a:pt x="91" y="65"/>
                  <a:pt x="91" y="65"/>
                  <a:pt x="91" y="65"/>
                </a:cubicBezTo>
                <a:cubicBezTo>
                  <a:pt x="95" y="69"/>
                  <a:pt x="98" y="74"/>
                  <a:pt x="98" y="79"/>
                </a:cubicBezTo>
                <a:cubicBezTo>
                  <a:pt x="98" y="81"/>
                  <a:pt x="97" y="83"/>
                  <a:pt x="97" y="84"/>
                </a:cubicBezTo>
                <a:close/>
                <a:moveTo>
                  <a:pt x="94" y="26"/>
                </a:moveTo>
                <a:cubicBezTo>
                  <a:pt x="94" y="26"/>
                  <a:pt x="94" y="26"/>
                  <a:pt x="94" y="26"/>
                </a:cubicBezTo>
                <a:cubicBezTo>
                  <a:pt x="90" y="24"/>
                  <a:pt x="87" y="22"/>
                  <a:pt x="84" y="21"/>
                </a:cubicBezTo>
                <a:cubicBezTo>
                  <a:pt x="78" y="31"/>
                  <a:pt x="78" y="31"/>
                  <a:pt x="78" y="31"/>
                </a:cubicBezTo>
                <a:cubicBezTo>
                  <a:pt x="87" y="37"/>
                  <a:pt x="87" y="37"/>
                  <a:pt x="87" y="37"/>
                </a:cubicBezTo>
                <a:cubicBezTo>
                  <a:pt x="94" y="26"/>
                  <a:pt x="94" y="26"/>
                  <a:pt x="94" y="26"/>
                </a:cubicBezTo>
                <a:close/>
                <a:moveTo>
                  <a:pt x="84" y="61"/>
                </a:moveTo>
                <a:cubicBezTo>
                  <a:pt x="84" y="61"/>
                  <a:pt x="84" y="61"/>
                  <a:pt x="84" y="61"/>
                </a:cubicBezTo>
                <a:cubicBezTo>
                  <a:pt x="91" y="49"/>
                  <a:pt x="91" y="49"/>
                  <a:pt x="91" y="49"/>
                </a:cubicBezTo>
                <a:cubicBezTo>
                  <a:pt x="83" y="44"/>
                  <a:pt x="74" y="39"/>
                  <a:pt x="66" y="34"/>
                </a:cubicBezTo>
                <a:cubicBezTo>
                  <a:pt x="32" y="93"/>
                  <a:pt x="32" y="93"/>
                  <a:pt x="32" y="93"/>
                </a:cubicBezTo>
                <a:cubicBezTo>
                  <a:pt x="40" y="98"/>
                  <a:pt x="48" y="103"/>
                  <a:pt x="57" y="108"/>
                </a:cubicBezTo>
                <a:cubicBezTo>
                  <a:pt x="65" y="93"/>
                  <a:pt x="65" y="93"/>
                  <a:pt x="65" y="93"/>
                </a:cubicBezTo>
                <a:cubicBezTo>
                  <a:pt x="61" y="89"/>
                  <a:pt x="59" y="85"/>
                  <a:pt x="59" y="79"/>
                </a:cubicBezTo>
                <a:cubicBezTo>
                  <a:pt x="59" y="74"/>
                  <a:pt x="61" y="69"/>
                  <a:pt x="65" y="66"/>
                </a:cubicBezTo>
                <a:cubicBezTo>
                  <a:pt x="70" y="60"/>
                  <a:pt x="77" y="59"/>
                  <a:pt x="84" y="61"/>
                </a:cubicBezTo>
                <a:close/>
                <a:moveTo>
                  <a:pt x="86" y="71"/>
                </a:moveTo>
                <a:cubicBezTo>
                  <a:pt x="86" y="71"/>
                  <a:pt x="86" y="71"/>
                  <a:pt x="86" y="71"/>
                </a:cubicBezTo>
                <a:cubicBezTo>
                  <a:pt x="82" y="67"/>
                  <a:pt x="75" y="67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69" y="73"/>
                  <a:pt x="68" y="76"/>
                  <a:pt x="68" y="79"/>
                </a:cubicBezTo>
                <a:cubicBezTo>
                  <a:pt x="68" y="85"/>
                  <a:pt x="72" y="90"/>
                  <a:pt x="78" y="90"/>
                </a:cubicBezTo>
                <a:cubicBezTo>
                  <a:pt x="81" y="90"/>
                  <a:pt x="84" y="89"/>
                  <a:pt x="86" y="87"/>
                </a:cubicBezTo>
                <a:cubicBezTo>
                  <a:pt x="86" y="87"/>
                  <a:pt x="86" y="87"/>
                  <a:pt x="86" y="87"/>
                </a:cubicBezTo>
                <a:cubicBezTo>
                  <a:pt x="86" y="87"/>
                  <a:pt x="86" y="87"/>
                  <a:pt x="86" y="87"/>
                </a:cubicBezTo>
                <a:cubicBezTo>
                  <a:pt x="88" y="85"/>
                  <a:pt x="89" y="82"/>
                  <a:pt x="89" y="79"/>
                </a:cubicBezTo>
                <a:cubicBezTo>
                  <a:pt x="89" y="76"/>
                  <a:pt x="88" y="73"/>
                  <a:pt x="86" y="72"/>
                </a:cubicBezTo>
                <a:cubicBezTo>
                  <a:pt x="86" y="71"/>
                  <a:pt x="86" y="71"/>
                  <a:pt x="86" y="71"/>
                </a:cubicBezTo>
                <a:close/>
                <a:moveTo>
                  <a:pt x="35" y="105"/>
                </a:moveTo>
                <a:cubicBezTo>
                  <a:pt x="35" y="105"/>
                  <a:pt x="35" y="105"/>
                  <a:pt x="35" y="105"/>
                </a:cubicBezTo>
                <a:cubicBezTo>
                  <a:pt x="33" y="108"/>
                  <a:pt x="33" y="108"/>
                  <a:pt x="33" y="108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35" y="105"/>
                  <a:pt x="35" y="105"/>
                  <a:pt x="35" y="105"/>
                </a:cubicBezTo>
                <a:close/>
              </a:path>
            </a:pathLst>
          </a:custGeom>
          <a:solidFill>
            <a:srgbClr val="72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1349363" y="2120466"/>
            <a:ext cx="2011363" cy="3117850"/>
          </a:xfrm>
          <a:custGeom>
            <a:avLst/>
            <a:gdLst>
              <a:gd name="T0" fmla="*/ 303 w 534"/>
              <a:gd name="T1" fmla="*/ 483 h 829"/>
              <a:gd name="T2" fmla="*/ 285 w 534"/>
              <a:gd name="T3" fmla="*/ 372 h 829"/>
              <a:gd name="T4" fmla="*/ 341 w 534"/>
              <a:gd name="T5" fmla="*/ 316 h 829"/>
              <a:gd name="T6" fmla="*/ 394 w 534"/>
              <a:gd name="T7" fmla="*/ 375 h 829"/>
              <a:gd name="T8" fmla="*/ 386 w 534"/>
              <a:gd name="T9" fmla="*/ 474 h 829"/>
              <a:gd name="T10" fmla="*/ 339 w 534"/>
              <a:gd name="T11" fmla="*/ 254 h 829"/>
              <a:gd name="T12" fmla="*/ 281 w 534"/>
              <a:gd name="T13" fmla="*/ 273 h 829"/>
              <a:gd name="T14" fmla="*/ 242 w 534"/>
              <a:gd name="T15" fmla="*/ 344 h 829"/>
              <a:gd name="T16" fmla="*/ 238 w 534"/>
              <a:gd name="T17" fmla="*/ 449 h 829"/>
              <a:gd name="T18" fmla="*/ 274 w 534"/>
              <a:gd name="T19" fmla="*/ 533 h 829"/>
              <a:gd name="T20" fmla="*/ 330 w 534"/>
              <a:gd name="T21" fmla="*/ 569 h 829"/>
              <a:gd name="T22" fmla="*/ 385 w 534"/>
              <a:gd name="T23" fmla="*/ 549 h 829"/>
              <a:gd name="T24" fmla="*/ 420 w 534"/>
              <a:gd name="T25" fmla="*/ 490 h 829"/>
              <a:gd name="T26" fmla="*/ 431 w 534"/>
              <a:gd name="T27" fmla="*/ 409 h 829"/>
              <a:gd name="T28" fmla="*/ 414 w 534"/>
              <a:gd name="T29" fmla="*/ 329 h 829"/>
              <a:gd name="T30" fmla="*/ 375 w 534"/>
              <a:gd name="T31" fmla="*/ 272 h 829"/>
              <a:gd name="T32" fmla="*/ 352 w 534"/>
              <a:gd name="T33" fmla="*/ 635 h 829"/>
              <a:gd name="T34" fmla="*/ 198 w 534"/>
              <a:gd name="T35" fmla="*/ 516 h 829"/>
              <a:gd name="T36" fmla="*/ 228 w 534"/>
              <a:gd name="T37" fmla="*/ 234 h 829"/>
              <a:gd name="T38" fmla="*/ 388 w 534"/>
              <a:gd name="T39" fmla="*/ 217 h 829"/>
              <a:gd name="T40" fmla="*/ 463 w 534"/>
              <a:gd name="T41" fmla="*/ 409 h 829"/>
              <a:gd name="T42" fmla="*/ 402 w 534"/>
              <a:gd name="T43" fmla="*/ 604 h 829"/>
              <a:gd name="T44" fmla="*/ 298 w 534"/>
              <a:gd name="T45" fmla="*/ 130 h 829"/>
              <a:gd name="T46" fmla="*/ 196 w 534"/>
              <a:gd name="T47" fmla="*/ 186 h 829"/>
              <a:gd name="T48" fmla="*/ 133 w 534"/>
              <a:gd name="T49" fmla="*/ 345 h 829"/>
              <a:gd name="T50" fmla="*/ 155 w 534"/>
              <a:gd name="T51" fmla="*/ 547 h 829"/>
              <a:gd name="T52" fmla="*/ 245 w 534"/>
              <a:gd name="T53" fmla="*/ 673 h 829"/>
              <a:gd name="T54" fmla="*/ 354 w 534"/>
              <a:gd name="T55" fmla="*/ 689 h 829"/>
              <a:gd name="T56" fmla="*/ 437 w 534"/>
              <a:gd name="T57" fmla="*/ 616 h 829"/>
              <a:gd name="T58" fmla="*/ 480 w 534"/>
              <a:gd name="T59" fmla="*/ 499 h 829"/>
              <a:gd name="T60" fmla="*/ 482 w 534"/>
              <a:gd name="T61" fmla="*/ 362 h 829"/>
              <a:gd name="T62" fmla="*/ 443 w 534"/>
              <a:gd name="T63" fmla="*/ 238 h 829"/>
              <a:gd name="T64" fmla="*/ 368 w 534"/>
              <a:gd name="T65" fmla="*/ 150 h 829"/>
              <a:gd name="T66" fmla="*/ 265 w 534"/>
              <a:gd name="T67" fmla="*/ 765 h 829"/>
              <a:gd name="T68" fmla="*/ 61 w 534"/>
              <a:gd name="T69" fmla="*/ 416 h 829"/>
              <a:gd name="T70" fmla="*/ 241 w 534"/>
              <a:gd name="T71" fmla="*/ 63 h 829"/>
              <a:gd name="T72" fmla="*/ 464 w 534"/>
              <a:gd name="T73" fmla="*/ 203 h 829"/>
              <a:gd name="T74" fmla="*/ 507 w 534"/>
              <a:gd name="T75" fmla="*/ 517 h 829"/>
              <a:gd name="T76" fmla="*/ 356 w 534"/>
              <a:gd name="T77" fmla="*/ 756 h 829"/>
              <a:gd name="T78" fmla="*/ 223 w 534"/>
              <a:gd name="T79" fmla="*/ 4 h 829"/>
              <a:gd name="T80" fmla="*/ 69 w 534"/>
              <a:gd name="T81" fmla="*/ 126 h 829"/>
              <a:gd name="T82" fmla="*/ 1 w 534"/>
              <a:gd name="T83" fmla="*/ 417 h 829"/>
              <a:gd name="T84" fmla="*/ 87 w 534"/>
              <a:gd name="T85" fmla="*/ 708 h 829"/>
              <a:gd name="T86" fmla="*/ 251 w 534"/>
              <a:gd name="T87" fmla="*/ 826 h 829"/>
              <a:gd name="T88" fmla="*/ 404 w 534"/>
              <a:gd name="T89" fmla="*/ 778 h 829"/>
              <a:gd name="T90" fmla="*/ 496 w 534"/>
              <a:gd name="T91" fmla="*/ 641 h 829"/>
              <a:gd name="T92" fmla="*/ 533 w 534"/>
              <a:gd name="T93" fmla="*/ 470 h 829"/>
              <a:gd name="T94" fmla="*/ 517 w 534"/>
              <a:gd name="T95" fmla="*/ 286 h 829"/>
              <a:gd name="T96" fmla="*/ 451 w 534"/>
              <a:gd name="T97" fmla="*/ 127 h 829"/>
              <a:gd name="T98" fmla="*/ 330 w 534"/>
              <a:gd name="T99" fmla="*/ 17 h 8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34" h="829">
                <a:moveTo>
                  <a:pt x="347" y="506"/>
                </a:moveTo>
                <a:cubicBezTo>
                  <a:pt x="339" y="507"/>
                  <a:pt x="331" y="506"/>
                  <a:pt x="324" y="502"/>
                </a:cubicBezTo>
                <a:cubicBezTo>
                  <a:pt x="316" y="497"/>
                  <a:pt x="309" y="491"/>
                  <a:pt x="303" y="483"/>
                </a:cubicBezTo>
                <a:cubicBezTo>
                  <a:pt x="297" y="474"/>
                  <a:pt x="291" y="463"/>
                  <a:pt x="288" y="452"/>
                </a:cubicBezTo>
                <a:cubicBezTo>
                  <a:pt x="284" y="440"/>
                  <a:pt x="282" y="426"/>
                  <a:pt x="281" y="412"/>
                </a:cubicBezTo>
                <a:cubicBezTo>
                  <a:pt x="281" y="398"/>
                  <a:pt x="282" y="384"/>
                  <a:pt x="285" y="372"/>
                </a:cubicBezTo>
                <a:cubicBezTo>
                  <a:pt x="288" y="360"/>
                  <a:pt x="292" y="350"/>
                  <a:pt x="298" y="341"/>
                </a:cubicBezTo>
                <a:cubicBezTo>
                  <a:pt x="304" y="332"/>
                  <a:pt x="310" y="326"/>
                  <a:pt x="317" y="321"/>
                </a:cubicBezTo>
                <a:cubicBezTo>
                  <a:pt x="325" y="317"/>
                  <a:pt x="333" y="315"/>
                  <a:pt x="341" y="316"/>
                </a:cubicBezTo>
                <a:cubicBezTo>
                  <a:pt x="349" y="317"/>
                  <a:pt x="356" y="320"/>
                  <a:pt x="363" y="325"/>
                </a:cubicBezTo>
                <a:cubicBezTo>
                  <a:pt x="370" y="330"/>
                  <a:pt x="376" y="337"/>
                  <a:pt x="381" y="346"/>
                </a:cubicBezTo>
                <a:cubicBezTo>
                  <a:pt x="386" y="354"/>
                  <a:pt x="391" y="364"/>
                  <a:pt x="394" y="375"/>
                </a:cubicBezTo>
                <a:cubicBezTo>
                  <a:pt x="397" y="386"/>
                  <a:pt x="398" y="398"/>
                  <a:pt x="399" y="410"/>
                </a:cubicBezTo>
                <a:cubicBezTo>
                  <a:pt x="399" y="422"/>
                  <a:pt x="398" y="434"/>
                  <a:pt x="396" y="445"/>
                </a:cubicBezTo>
                <a:cubicBezTo>
                  <a:pt x="394" y="456"/>
                  <a:pt x="390" y="466"/>
                  <a:pt x="386" y="474"/>
                </a:cubicBezTo>
                <a:cubicBezTo>
                  <a:pt x="381" y="483"/>
                  <a:pt x="376" y="490"/>
                  <a:pt x="369" y="496"/>
                </a:cubicBezTo>
                <a:cubicBezTo>
                  <a:pt x="363" y="502"/>
                  <a:pt x="355" y="505"/>
                  <a:pt x="347" y="506"/>
                </a:cubicBezTo>
                <a:moveTo>
                  <a:pt x="339" y="254"/>
                </a:moveTo>
                <a:cubicBezTo>
                  <a:pt x="332" y="253"/>
                  <a:pt x="325" y="253"/>
                  <a:pt x="319" y="254"/>
                </a:cubicBezTo>
                <a:cubicBezTo>
                  <a:pt x="312" y="255"/>
                  <a:pt x="306" y="257"/>
                  <a:pt x="299" y="260"/>
                </a:cubicBezTo>
                <a:cubicBezTo>
                  <a:pt x="293" y="264"/>
                  <a:pt x="287" y="268"/>
                  <a:pt x="281" y="273"/>
                </a:cubicBezTo>
                <a:cubicBezTo>
                  <a:pt x="276" y="278"/>
                  <a:pt x="270" y="284"/>
                  <a:pt x="265" y="292"/>
                </a:cubicBezTo>
                <a:cubicBezTo>
                  <a:pt x="260" y="299"/>
                  <a:pt x="256" y="307"/>
                  <a:pt x="252" y="316"/>
                </a:cubicBezTo>
                <a:cubicBezTo>
                  <a:pt x="248" y="324"/>
                  <a:pt x="245" y="334"/>
                  <a:pt x="242" y="344"/>
                </a:cubicBezTo>
                <a:cubicBezTo>
                  <a:pt x="239" y="355"/>
                  <a:pt x="237" y="366"/>
                  <a:pt x="236" y="377"/>
                </a:cubicBezTo>
                <a:cubicBezTo>
                  <a:pt x="235" y="389"/>
                  <a:pt x="234" y="401"/>
                  <a:pt x="235" y="413"/>
                </a:cubicBezTo>
                <a:cubicBezTo>
                  <a:pt x="235" y="425"/>
                  <a:pt x="236" y="437"/>
                  <a:pt x="238" y="449"/>
                </a:cubicBezTo>
                <a:cubicBezTo>
                  <a:pt x="240" y="460"/>
                  <a:pt x="243" y="471"/>
                  <a:pt x="247" y="481"/>
                </a:cubicBezTo>
                <a:cubicBezTo>
                  <a:pt x="250" y="491"/>
                  <a:pt x="254" y="501"/>
                  <a:pt x="259" y="510"/>
                </a:cubicBezTo>
                <a:cubicBezTo>
                  <a:pt x="263" y="518"/>
                  <a:pt x="268" y="526"/>
                  <a:pt x="274" y="533"/>
                </a:cubicBezTo>
                <a:cubicBezTo>
                  <a:pt x="279" y="540"/>
                  <a:pt x="285" y="546"/>
                  <a:pt x="291" y="551"/>
                </a:cubicBezTo>
                <a:cubicBezTo>
                  <a:pt x="297" y="556"/>
                  <a:pt x="303" y="560"/>
                  <a:pt x="310" y="563"/>
                </a:cubicBezTo>
                <a:cubicBezTo>
                  <a:pt x="316" y="566"/>
                  <a:pt x="323" y="568"/>
                  <a:pt x="330" y="569"/>
                </a:cubicBezTo>
                <a:cubicBezTo>
                  <a:pt x="336" y="570"/>
                  <a:pt x="343" y="570"/>
                  <a:pt x="350" y="568"/>
                </a:cubicBezTo>
                <a:cubicBezTo>
                  <a:pt x="356" y="567"/>
                  <a:pt x="363" y="565"/>
                  <a:pt x="369" y="561"/>
                </a:cubicBezTo>
                <a:cubicBezTo>
                  <a:pt x="374" y="558"/>
                  <a:pt x="380" y="554"/>
                  <a:pt x="385" y="549"/>
                </a:cubicBezTo>
                <a:cubicBezTo>
                  <a:pt x="390" y="544"/>
                  <a:pt x="395" y="539"/>
                  <a:pt x="399" y="533"/>
                </a:cubicBezTo>
                <a:cubicBezTo>
                  <a:pt x="404" y="526"/>
                  <a:pt x="408" y="520"/>
                  <a:pt x="411" y="513"/>
                </a:cubicBezTo>
                <a:cubicBezTo>
                  <a:pt x="415" y="505"/>
                  <a:pt x="418" y="498"/>
                  <a:pt x="420" y="490"/>
                </a:cubicBezTo>
                <a:cubicBezTo>
                  <a:pt x="423" y="482"/>
                  <a:pt x="425" y="473"/>
                  <a:pt x="427" y="465"/>
                </a:cubicBezTo>
                <a:cubicBezTo>
                  <a:pt x="428" y="456"/>
                  <a:pt x="430" y="447"/>
                  <a:pt x="430" y="438"/>
                </a:cubicBezTo>
                <a:cubicBezTo>
                  <a:pt x="431" y="429"/>
                  <a:pt x="431" y="419"/>
                  <a:pt x="431" y="409"/>
                </a:cubicBezTo>
                <a:cubicBezTo>
                  <a:pt x="431" y="400"/>
                  <a:pt x="430" y="390"/>
                  <a:pt x="428" y="381"/>
                </a:cubicBezTo>
                <a:cubicBezTo>
                  <a:pt x="427" y="372"/>
                  <a:pt x="425" y="363"/>
                  <a:pt x="423" y="354"/>
                </a:cubicBezTo>
                <a:cubicBezTo>
                  <a:pt x="420" y="346"/>
                  <a:pt x="418" y="337"/>
                  <a:pt x="414" y="329"/>
                </a:cubicBezTo>
                <a:cubicBezTo>
                  <a:pt x="411" y="322"/>
                  <a:pt x="408" y="314"/>
                  <a:pt x="404" y="307"/>
                </a:cubicBezTo>
                <a:cubicBezTo>
                  <a:pt x="400" y="300"/>
                  <a:pt x="395" y="294"/>
                  <a:pt x="390" y="288"/>
                </a:cubicBezTo>
                <a:cubicBezTo>
                  <a:pt x="386" y="282"/>
                  <a:pt x="381" y="276"/>
                  <a:pt x="375" y="272"/>
                </a:cubicBezTo>
                <a:cubicBezTo>
                  <a:pt x="370" y="267"/>
                  <a:pt x="364" y="263"/>
                  <a:pt x="358" y="260"/>
                </a:cubicBezTo>
                <a:cubicBezTo>
                  <a:pt x="352" y="257"/>
                  <a:pt x="345" y="255"/>
                  <a:pt x="339" y="254"/>
                </a:cubicBezTo>
                <a:moveTo>
                  <a:pt x="352" y="635"/>
                </a:moveTo>
                <a:cubicBezTo>
                  <a:pt x="333" y="641"/>
                  <a:pt x="313" y="640"/>
                  <a:pt x="294" y="633"/>
                </a:cubicBezTo>
                <a:cubicBezTo>
                  <a:pt x="275" y="625"/>
                  <a:pt x="256" y="612"/>
                  <a:pt x="240" y="592"/>
                </a:cubicBezTo>
                <a:cubicBezTo>
                  <a:pt x="223" y="572"/>
                  <a:pt x="209" y="546"/>
                  <a:pt x="198" y="516"/>
                </a:cubicBezTo>
                <a:cubicBezTo>
                  <a:pt x="187" y="486"/>
                  <a:pt x="181" y="451"/>
                  <a:pt x="179" y="414"/>
                </a:cubicBezTo>
                <a:cubicBezTo>
                  <a:pt x="178" y="377"/>
                  <a:pt x="182" y="342"/>
                  <a:pt x="191" y="311"/>
                </a:cubicBezTo>
                <a:cubicBezTo>
                  <a:pt x="200" y="281"/>
                  <a:pt x="212" y="255"/>
                  <a:pt x="228" y="234"/>
                </a:cubicBezTo>
                <a:cubicBezTo>
                  <a:pt x="243" y="215"/>
                  <a:pt x="260" y="200"/>
                  <a:pt x="279" y="192"/>
                </a:cubicBezTo>
                <a:cubicBezTo>
                  <a:pt x="297" y="185"/>
                  <a:pt x="317" y="183"/>
                  <a:pt x="336" y="188"/>
                </a:cubicBezTo>
                <a:cubicBezTo>
                  <a:pt x="355" y="192"/>
                  <a:pt x="372" y="202"/>
                  <a:pt x="388" y="217"/>
                </a:cubicBezTo>
                <a:cubicBezTo>
                  <a:pt x="402" y="230"/>
                  <a:pt x="415" y="248"/>
                  <a:pt x="426" y="268"/>
                </a:cubicBezTo>
                <a:cubicBezTo>
                  <a:pt x="437" y="287"/>
                  <a:pt x="445" y="309"/>
                  <a:pt x="452" y="333"/>
                </a:cubicBezTo>
                <a:cubicBezTo>
                  <a:pt x="458" y="357"/>
                  <a:pt x="462" y="382"/>
                  <a:pt x="463" y="409"/>
                </a:cubicBezTo>
                <a:cubicBezTo>
                  <a:pt x="464" y="435"/>
                  <a:pt x="462" y="461"/>
                  <a:pt x="457" y="485"/>
                </a:cubicBezTo>
                <a:cubicBezTo>
                  <a:pt x="453" y="509"/>
                  <a:pt x="446" y="531"/>
                  <a:pt x="437" y="551"/>
                </a:cubicBezTo>
                <a:cubicBezTo>
                  <a:pt x="427" y="572"/>
                  <a:pt x="415" y="590"/>
                  <a:pt x="402" y="604"/>
                </a:cubicBezTo>
                <a:cubicBezTo>
                  <a:pt x="387" y="619"/>
                  <a:pt x="371" y="630"/>
                  <a:pt x="352" y="635"/>
                </a:cubicBezTo>
                <a:moveTo>
                  <a:pt x="334" y="135"/>
                </a:moveTo>
                <a:cubicBezTo>
                  <a:pt x="322" y="131"/>
                  <a:pt x="310" y="129"/>
                  <a:pt x="298" y="130"/>
                </a:cubicBezTo>
                <a:cubicBezTo>
                  <a:pt x="286" y="130"/>
                  <a:pt x="274" y="132"/>
                  <a:pt x="262" y="136"/>
                </a:cubicBezTo>
                <a:cubicBezTo>
                  <a:pt x="250" y="140"/>
                  <a:pt x="239" y="147"/>
                  <a:pt x="228" y="155"/>
                </a:cubicBezTo>
                <a:cubicBezTo>
                  <a:pt x="216" y="163"/>
                  <a:pt x="206" y="173"/>
                  <a:pt x="196" y="186"/>
                </a:cubicBezTo>
                <a:cubicBezTo>
                  <a:pt x="185" y="198"/>
                  <a:pt x="176" y="212"/>
                  <a:pt x="168" y="228"/>
                </a:cubicBezTo>
                <a:cubicBezTo>
                  <a:pt x="159" y="245"/>
                  <a:pt x="152" y="263"/>
                  <a:pt x="146" y="282"/>
                </a:cubicBezTo>
                <a:cubicBezTo>
                  <a:pt x="141" y="302"/>
                  <a:pt x="136" y="323"/>
                  <a:pt x="133" y="345"/>
                </a:cubicBezTo>
                <a:cubicBezTo>
                  <a:pt x="130" y="367"/>
                  <a:pt x="129" y="391"/>
                  <a:pt x="130" y="415"/>
                </a:cubicBezTo>
                <a:cubicBezTo>
                  <a:pt x="131" y="439"/>
                  <a:pt x="134" y="462"/>
                  <a:pt x="138" y="484"/>
                </a:cubicBezTo>
                <a:cubicBezTo>
                  <a:pt x="142" y="507"/>
                  <a:pt x="148" y="528"/>
                  <a:pt x="155" y="547"/>
                </a:cubicBezTo>
                <a:cubicBezTo>
                  <a:pt x="162" y="566"/>
                  <a:pt x="171" y="584"/>
                  <a:pt x="180" y="600"/>
                </a:cubicBezTo>
                <a:cubicBezTo>
                  <a:pt x="190" y="616"/>
                  <a:pt x="200" y="630"/>
                  <a:pt x="211" y="643"/>
                </a:cubicBezTo>
                <a:cubicBezTo>
                  <a:pt x="222" y="655"/>
                  <a:pt x="233" y="665"/>
                  <a:pt x="245" y="673"/>
                </a:cubicBezTo>
                <a:cubicBezTo>
                  <a:pt x="257" y="680"/>
                  <a:pt x="269" y="686"/>
                  <a:pt x="282" y="690"/>
                </a:cubicBezTo>
                <a:cubicBezTo>
                  <a:pt x="294" y="694"/>
                  <a:pt x="306" y="696"/>
                  <a:pt x="318" y="695"/>
                </a:cubicBezTo>
                <a:cubicBezTo>
                  <a:pt x="330" y="695"/>
                  <a:pt x="342" y="693"/>
                  <a:pt x="354" y="689"/>
                </a:cubicBezTo>
                <a:cubicBezTo>
                  <a:pt x="365" y="685"/>
                  <a:pt x="376" y="679"/>
                  <a:pt x="387" y="672"/>
                </a:cubicBezTo>
                <a:cubicBezTo>
                  <a:pt x="396" y="665"/>
                  <a:pt x="406" y="657"/>
                  <a:pt x="414" y="647"/>
                </a:cubicBezTo>
                <a:cubicBezTo>
                  <a:pt x="423" y="638"/>
                  <a:pt x="430" y="627"/>
                  <a:pt x="437" y="616"/>
                </a:cubicBezTo>
                <a:cubicBezTo>
                  <a:pt x="444" y="605"/>
                  <a:pt x="450" y="593"/>
                  <a:pt x="456" y="581"/>
                </a:cubicBezTo>
                <a:cubicBezTo>
                  <a:pt x="461" y="568"/>
                  <a:pt x="466" y="555"/>
                  <a:pt x="470" y="541"/>
                </a:cubicBezTo>
                <a:cubicBezTo>
                  <a:pt x="474" y="528"/>
                  <a:pt x="477" y="514"/>
                  <a:pt x="480" y="499"/>
                </a:cubicBezTo>
                <a:cubicBezTo>
                  <a:pt x="482" y="485"/>
                  <a:pt x="484" y="470"/>
                  <a:pt x="485" y="455"/>
                </a:cubicBezTo>
                <a:cubicBezTo>
                  <a:pt x="486" y="440"/>
                  <a:pt x="487" y="424"/>
                  <a:pt x="486" y="408"/>
                </a:cubicBezTo>
                <a:cubicBezTo>
                  <a:pt x="485" y="392"/>
                  <a:pt x="484" y="377"/>
                  <a:pt x="482" y="362"/>
                </a:cubicBezTo>
                <a:cubicBezTo>
                  <a:pt x="480" y="347"/>
                  <a:pt x="477" y="332"/>
                  <a:pt x="473" y="318"/>
                </a:cubicBezTo>
                <a:cubicBezTo>
                  <a:pt x="470" y="303"/>
                  <a:pt x="465" y="290"/>
                  <a:pt x="460" y="276"/>
                </a:cubicBezTo>
                <a:cubicBezTo>
                  <a:pt x="455" y="263"/>
                  <a:pt x="450" y="250"/>
                  <a:pt x="443" y="238"/>
                </a:cubicBezTo>
                <a:cubicBezTo>
                  <a:pt x="437" y="226"/>
                  <a:pt x="430" y="214"/>
                  <a:pt x="422" y="203"/>
                </a:cubicBezTo>
                <a:cubicBezTo>
                  <a:pt x="414" y="193"/>
                  <a:pt x="406" y="183"/>
                  <a:pt x="397" y="174"/>
                </a:cubicBezTo>
                <a:cubicBezTo>
                  <a:pt x="388" y="165"/>
                  <a:pt x="378" y="157"/>
                  <a:pt x="368" y="150"/>
                </a:cubicBezTo>
                <a:cubicBezTo>
                  <a:pt x="357" y="144"/>
                  <a:pt x="346" y="138"/>
                  <a:pt x="334" y="135"/>
                </a:cubicBezTo>
                <a:moveTo>
                  <a:pt x="356" y="756"/>
                </a:moveTo>
                <a:cubicBezTo>
                  <a:pt x="326" y="769"/>
                  <a:pt x="295" y="772"/>
                  <a:pt x="265" y="765"/>
                </a:cubicBezTo>
                <a:cubicBezTo>
                  <a:pt x="232" y="758"/>
                  <a:pt x="201" y="739"/>
                  <a:pt x="172" y="711"/>
                </a:cubicBezTo>
                <a:cubicBezTo>
                  <a:pt x="142" y="681"/>
                  <a:pt x="115" y="640"/>
                  <a:pt x="96" y="590"/>
                </a:cubicBezTo>
                <a:cubicBezTo>
                  <a:pt x="76" y="539"/>
                  <a:pt x="63" y="479"/>
                  <a:pt x="61" y="416"/>
                </a:cubicBezTo>
                <a:cubicBezTo>
                  <a:pt x="59" y="353"/>
                  <a:pt x="68" y="293"/>
                  <a:pt x="85" y="242"/>
                </a:cubicBezTo>
                <a:cubicBezTo>
                  <a:pt x="101" y="192"/>
                  <a:pt x="124" y="151"/>
                  <a:pt x="152" y="120"/>
                </a:cubicBezTo>
                <a:cubicBezTo>
                  <a:pt x="179" y="91"/>
                  <a:pt x="209" y="72"/>
                  <a:pt x="241" y="63"/>
                </a:cubicBezTo>
                <a:cubicBezTo>
                  <a:pt x="270" y="55"/>
                  <a:pt x="301" y="57"/>
                  <a:pt x="332" y="69"/>
                </a:cubicBezTo>
                <a:cubicBezTo>
                  <a:pt x="360" y="80"/>
                  <a:pt x="386" y="98"/>
                  <a:pt x="409" y="122"/>
                </a:cubicBezTo>
                <a:cubicBezTo>
                  <a:pt x="430" y="145"/>
                  <a:pt x="448" y="172"/>
                  <a:pt x="464" y="203"/>
                </a:cubicBezTo>
                <a:cubicBezTo>
                  <a:pt x="478" y="232"/>
                  <a:pt x="490" y="265"/>
                  <a:pt x="498" y="300"/>
                </a:cubicBezTo>
                <a:cubicBezTo>
                  <a:pt x="507" y="333"/>
                  <a:pt x="512" y="370"/>
                  <a:pt x="513" y="408"/>
                </a:cubicBezTo>
                <a:cubicBezTo>
                  <a:pt x="515" y="446"/>
                  <a:pt x="512" y="482"/>
                  <a:pt x="507" y="517"/>
                </a:cubicBezTo>
                <a:cubicBezTo>
                  <a:pt x="501" y="552"/>
                  <a:pt x="491" y="585"/>
                  <a:pt x="479" y="615"/>
                </a:cubicBezTo>
                <a:cubicBezTo>
                  <a:pt x="466" y="647"/>
                  <a:pt x="449" y="675"/>
                  <a:pt x="430" y="699"/>
                </a:cubicBezTo>
                <a:cubicBezTo>
                  <a:pt x="409" y="724"/>
                  <a:pt x="384" y="744"/>
                  <a:pt x="356" y="756"/>
                </a:cubicBezTo>
                <a:moveTo>
                  <a:pt x="330" y="17"/>
                </a:moveTo>
                <a:cubicBezTo>
                  <a:pt x="313" y="9"/>
                  <a:pt x="295" y="4"/>
                  <a:pt x="278" y="2"/>
                </a:cubicBezTo>
                <a:cubicBezTo>
                  <a:pt x="259" y="0"/>
                  <a:pt x="241" y="0"/>
                  <a:pt x="223" y="4"/>
                </a:cubicBezTo>
                <a:cubicBezTo>
                  <a:pt x="204" y="7"/>
                  <a:pt x="186" y="14"/>
                  <a:pt x="168" y="24"/>
                </a:cubicBezTo>
                <a:cubicBezTo>
                  <a:pt x="150" y="34"/>
                  <a:pt x="132" y="48"/>
                  <a:pt x="116" y="64"/>
                </a:cubicBezTo>
                <a:cubicBezTo>
                  <a:pt x="99" y="82"/>
                  <a:pt x="83" y="102"/>
                  <a:pt x="69" y="126"/>
                </a:cubicBezTo>
                <a:cubicBezTo>
                  <a:pt x="54" y="150"/>
                  <a:pt x="41" y="177"/>
                  <a:pt x="31" y="207"/>
                </a:cubicBezTo>
                <a:cubicBezTo>
                  <a:pt x="20" y="237"/>
                  <a:pt x="12" y="271"/>
                  <a:pt x="7" y="306"/>
                </a:cubicBezTo>
                <a:cubicBezTo>
                  <a:pt x="2" y="341"/>
                  <a:pt x="0" y="379"/>
                  <a:pt x="1" y="417"/>
                </a:cubicBezTo>
                <a:cubicBezTo>
                  <a:pt x="2" y="456"/>
                  <a:pt x="7" y="493"/>
                  <a:pt x="14" y="529"/>
                </a:cubicBezTo>
                <a:cubicBezTo>
                  <a:pt x="21" y="564"/>
                  <a:pt x="32" y="597"/>
                  <a:pt x="44" y="627"/>
                </a:cubicBezTo>
                <a:cubicBezTo>
                  <a:pt x="57" y="657"/>
                  <a:pt x="71" y="684"/>
                  <a:pt x="87" y="708"/>
                </a:cubicBezTo>
                <a:cubicBezTo>
                  <a:pt x="103" y="731"/>
                  <a:pt x="120" y="752"/>
                  <a:pt x="139" y="768"/>
                </a:cubicBezTo>
                <a:cubicBezTo>
                  <a:pt x="157" y="785"/>
                  <a:pt x="175" y="798"/>
                  <a:pt x="195" y="807"/>
                </a:cubicBezTo>
                <a:cubicBezTo>
                  <a:pt x="213" y="817"/>
                  <a:pt x="232" y="823"/>
                  <a:pt x="251" y="826"/>
                </a:cubicBezTo>
                <a:cubicBezTo>
                  <a:pt x="270" y="829"/>
                  <a:pt x="288" y="829"/>
                  <a:pt x="306" y="826"/>
                </a:cubicBezTo>
                <a:cubicBezTo>
                  <a:pt x="324" y="823"/>
                  <a:pt x="341" y="817"/>
                  <a:pt x="358" y="809"/>
                </a:cubicBezTo>
                <a:cubicBezTo>
                  <a:pt x="375" y="801"/>
                  <a:pt x="390" y="790"/>
                  <a:pt x="404" y="778"/>
                </a:cubicBezTo>
                <a:cubicBezTo>
                  <a:pt x="417" y="767"/>
                  <a:pt x="430" y="753"/>
                  <a:pt x="441" y="739"/>
                </a:cubicBezTo>
                <a:cubicBezTo>
                  <a:pt x="453" y="724"/>
                  <a:pt x="463" y="709"/>
                  <a:pt x="472" y="692"/>
                </a:cubicBezTo>
                <a:cubicBezTo>
                  <a:pt x="481" y="676"/>
                  <a:pt x="489" y="659"/>
                  <a:pt x="496" y="641"/>
                </a:cubicBezTo>
                <a:cubicBezTo>
                  <a:pt x="503" y="624"/>
                  <a:pt x="509" y="606"/>
                  <a:pt x="514" y="587"/>
                </a:cubicBezTo>
                <a:cubicBezTo>
                  <a:pt x="519" y="568"/>
                  <a:pt x="523" y="549"/>
                  <a:pt x="526" y="530"/>
                </a:cubicBezTo>
                <a:cubicBezTo>
                  <a:pt x="529" y="510"/>
                  <a:pt x="531" y="490"/>
                  <a:pt x="533" y="470"/>
                </a:cubicBezTo>
                <a:cubicBezTo>
                  <a:pt x="534" y="449"/>
                  <a:pt x="534" y="429"/>
                  <a:pt x="533" y="407"/>
                </a:cubicBezTo>
                <a:cubicBezTo>
                  <a:pt x="532" y="386"/>
                  <a:pt x="531" y="365"/>
                  <a:pt x="528" y="345"/>
                </a:cubicBezTo>
                <a:cubicBezTo>
                  <a:pt x="525" y="325"/>
                  <a:pt x="522" y="305"/>
                  <a:pt x="517" y="286"/>
                </a:cubicBezTo>
                <a:cubicBezTo>
                  <a:pt x="512" y="267"/>
                  <a:pt x="507" y="248"/>
                  <a:pt x="501" y="230"/>
                </a:cubicBezTo>
                <a:cubicBezTo>
                  <a:pt x="494" y="211"/>
                  <a:pt x="487" y="193"/>
                  <a:pt x="479" y="176"/>
                </a:cubicBezTo>
                <a:cubicBezTo>
                  <a:pt x="470" y="159"/>
                  <a:pt x="461" y="143"/>
                  <a:pt x="451" y="127"/>
                </a:cubicBezTo>
                <a:cubicBezTo>
                  <a:pt x="441" y="111"/>
                  <a:pt x="430" y="96"/>
                  <a:pt x="417" y="83"/>
                </a:cubicBezTo>
                <a:cubicBezTo>
                  <a:pt x="405" y="69"/>
                  <a:pt x="392" y="56"/>
                  <a:pt x="377" y="45"/>
                </a:cubicBezTo>
                <a:cubicBezTo>
                  <a:pt x="363" y="34"/>
                  <a:pt x="347" y="24"/>
                  <a:pt x="330" y="17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6"/>
          <p:cNvSpPr>
            <a:spLocks noEditPoints="1"/>
          </p:cNvSpPr>
          <p:nvPr/>
        </p:nvSpPr>
        <p:spPr bwMode="auto">
          <a:xfrm>
            <a:off x="973125" y="1823604"/>
            <a:ext cx="2441575" cy="3719512"/>
          </a:xfrm>
          <a:custGeom>
            <a:avLst/>
            <a:gdLst>
              <a:gd name="T0" fmla="*/ 476 w 648"/>
              <a:gd name="T1" fmla="*/ 296 h 989"/>
              <a:gd name="T2" fmla="*/ 317 w 648"/>
              <a:gd name="T3" fmla="*/ 313 h 989"/>
              <a:gd name="T4" fmla="*/ 287 w 648"/>
              <a:gd name="T5" fmla="*/ 595 h 989"/>
              <a:gd name="T6" fmla="*/ 441 w 648"/>
              <a:gd name="T7" fmla="*/ 714 h 989"/>
              <a:gd name="T8" fmla="*/ 546 w 648"/>
              <a:gd name="T9" fmla="*/ 564 h 989"/>
              <a:gd name="T10" fmla="*/ 519 w 648"/>
              <a:gd name="T11" fmla="*/ 517 h 989"/>
              <a:gd name="T12" fmla="*/ 500 w 648"/>
              <a:gd name="T13" fmla="*/ 592 h 989"/>
              <a:gd name="T14" fmla="*/ 457 w 648"/>
              <a:gd name="T15" fmla="*/ 640 h 989"/>
              <a:gd name="T16" fmla="*/ 399 w 648"/>
              <a:gd name="T17" fmla="*/ 642 h 989"/>
              <a:gd name="T18" fmla="*/ 348 w 648"/>
              <a:gd name="T19" fmla="*/ 589 h 989"/>
              <a:gd name="T20" fmla="*/ 324 w 648"/>
              <a:gd name="T21" fmla="*/ 492 h 989"/>
              <a:gd name="T22" fmla="*/ 341 w 648"/>
              <a:gd name="T23" fmla="*/ 395 h 989"/>
              <a:gd name="T24" fmla="*/ 388 w 648"/>
              <a:gd name="T25" fmla="*/ 339 h 989"/>
              <a:gd name="T26" fmla="*/ 447 w 648"/>
              <a:gd name="T27" fmla="*/ 339 h 989"/>
              <a:gd name="T28" fmla="*/ 493 w 648"/>
              <a:gd name="T29" fmla="*/ 386 h 989"/>
              <a:gd name="T30" fmla="*/ 517 w 648"/>
              <a:gd name="T31" fmla="*/ 460 h 989"/>
              <a:gd name="T32" fmla="*/ 587 w 648"/>
              <a:gd name="T33" fmla="*/ 379 h 989"/>
              <a:gd name="T34" fmla="*/ 421 w 648"/>
              <a:gd name="T35" fmla="*/ 148 h 989"/>
              <a:gd name="T36" fmla="*/ 174 w 648"/>
              <a:gd name="T37" fmla="*/ 321 h 989"/>
              <a:gd name="T38" fmla="*/ 261 w 648"/>
              <a:gd name="T39" fmla="*/ 790 h 989"/>
              <a:gd name="T40" fmla="*/ 519 w 648"/>
              <a:gd name="T41" fmla="*/ 778 h 989"/>
              <a:gd name="T42" fmla="*/ 602 w 648"/>
              <a:gd name="T43" fmla="*/ 487 h 989"/>
              <a:gd name="T44" fmla="*/ 569 w 648"/>
              <a:gd name="T45" fmla="*/ 578 h 989"/>
              <a:gd name="T46" fmla="*/ 526 w 648"/>
              <a:gd name="T47" fmla="*/ 695 h 989"/>
              <a:gd name="T48" fmla="*/ 443 w 648"/>
              <a:gd name="T49" fmla="*/ 768 h 989"/>
              <a:gd name="T50" fmla="*/ 334 w 648"/>
              <a:gd name="T51" fmla="*/ 752 h 989"/>
              <a:gd name="T52" fmla="*/ 244 w 648"/>
              <a:gd name="T53" fmla="*/ 626 h 989"/>
              <a:gd name="T54" fmla="*/ 222 w 648"/>
              <a:gd name="T55" fmla="*/ 424 h 989"/>
              <a:gd name="T56" fmla="*/ 284 w 648"/>
              <a:gd name="T57" fmla="*/ 265 h 989"/>
              <a:gd name="T58" fmla="*/ 387 w 648"/>
              <a:gd name="T59" fmla="*/ 209 h 989"/>
              <a:gd name="T60" fmla="*/ 486 w 648"/>
              <a:gd name="T61" fmla="*/ 253 h 989"/>
              <a:gd name="T62" fmla="*/ 549 w 648"/>
              <a:gd name="T63" fmla="*/ 355 h 989"/>
              <a:gd name="T64" fmla="*/ 575 w 648"/>
              <a:gd name="T65" fmla="*/ 487 h 989"/>
              <a:gd name="T66" fmla="*/ 628 w 648"/>
              <a:gd name="T67" fmla="*/ 349 h 989"/>
              <a:gd name="T68" fmla="*/ 417 w 648"/>
              <a:gd name="T69" fmla="*/ 30 h 989"/>
              <a:gd name="T70" fmla="*/ 44 w 648"/>
              <a:gd name="T71" fmla="*/ 236 h 989"/>
              <a:gd name="T72" fmla="*/ 182 w 648"/>
              <a:gd name="T73" fmla="*/ 927 h 989"/>
              <a:gd name="T74" fmla="*/ 545 w 648"/>
              <a:gd name="T75" fmla="*/ 867 h 989"/>
              <a:gd name="T76" fmla="*/ 646 w 648"/>
              <a:gd name="T77" fmla="*/ 486 h 989"/>
              <a:gd name="T78" fmla="*/ 603 w 648"/>
              <a:gd name="T79" fmla="*/ 666 h 989"/>
              <a:gd name="T80" fmla="*/ 530 w 648"/>
              <a:gd name="T81" fmla="*/ 818 h 989"/>
              <a:gd name="T82" fmla="*/ 395 w 648"/>
              <a:gd name="T83" fmla="*/ 905 h 989"/>
              <a:gd name="T84" fmla="*/ 228 w 648"/>
              <a:gd name="T85" fmla="*/ 847 h 989"/>
              <a:gd name="T86" fmla="*/ 103 w 648"/>
              <a:gd name="T87" fmla="*/ 608 h 989"/>
              <a:gd name="T88" fmla="*/ 120 w 648"/>
              <a:gd name="T89" fmla="*/ 286 h 989"/>
              <a:gd name="T90" fmla="*/ 257 w 648"/>
              <a:gd name="T91" fmla="*/ 103 h 989"/>
              <a:gd name="T92" fmla="*/ 419 w 648"/>
              <a:gd name="T93" fmla="*/ 96 h 989"/>
              <a:gd name="T94" fmla="*/ 540 w 648"/>
              <a:gd name="T95" fmla="*/ 206 h 989"/>
              <a:gd name="T96" fmla="*/ 606 w 648"/>
              <a:gd name="T97" fmla="*/ 365 h 989"/>
              <a:gd name="T98" fmla="*/ 622 w 648"/>
              <a:gd name="T99" fmla="*/ 549 h 989"/>
              <a:gd name="T100" fmla="*/ 452 w 648"/>
              <a:gd name="T101" fmla="*/ 404 h 989"/>
              <a:gd name="T102" fmla="*/ 387 w 648"/>
              <a:gd name="T103" fmla="*/ 420 h 989"/>
              <a:gd name="T104" fmla="*/ 377 w 648"/>
              <a:gd name="T105" fmla="*/ 531 h 989"/>
              <a:gd name="T106" fmla="*/ 436 w 648"/>
              <a:gd name="T107" fmla="*/ 585 h 989"/>
              <a:gd name="T108" fmla="*/ 485 w 648"/>
              <a:gd name="T109" fmla="*/ 524 h 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8" h="989">
                <a:moveTo>
                  <a:pt x="541" y="412"/>
                </a:moveTo>
                <a:cubicBezTo>
                  <a:pt x="534" y="388"/>
                  <a:pt x="526" y="366"/>
                  <a:pt x="515" y="347"/>
                </a:cubicBezTo>
                <a:cubicBezTo>
                  <a:pt x="504" y="327"/>
                  <a:pt x="491" y="309"/>
                  <a:pt x="476" y="296"/>
                </a:cubicBezTo>
                <a:cubicBezTo>
                  <a:pt x="461" y="281"/>
                  <a:pt x="444" y="271"/>
                  <a:pt x="425" y="267"/>
                </a:cubicBezTo>
                <a:cubicBezTo>
                  <a:pt x="405" y="262"/>
                  <a:pt x="386" y="264"/>
                  <a:pt x="368" y="271"/>
                </a:cubicBezTo>
                <a:cubicBezTo>
                  <a:pt x="349" y="279"/>
                  <a:pt x="332" y="294"/>
                  <a:pt x="317" y="313"/>
                </a:cubicBezTo>
                <a:cubicBezTo>
                  <a:pt x="301" y="334"/>
                  <a:pt x="289" y="360"/>
                  <a:pt x="280" y="390"/>
                </a:cubicBezTo>
                <a:cubicBezTo>
                  <a:pt x="271" y="421"/>
                  <a:pt x="267" y="456"/>
                  <a:pt x="268" y="493"/>
                </a:cubicBezTo>
                <a:cubicBezTo>
                  <a:pt x="269" y="530"/>
                  <a:pt x="276" y="565"/>
                  <a:pt x="287" y="595"/>
                </a:cubicBezTo>
                <a:cubicBezTo>
                  <a:pt x="298" y="625"/>
                  <a:pt x="312" y="651"/>
                  <a:pt x="329" y="671"/>
                </a:cubicBezTo>
                <a:cubicBezTo>
                  <a:pt x="345" y="691"/>
                  <a:pt x="364" y="704"/>
                  <a:pt x="383" y="712"/>
                </a:cubicBezTo>
                <a:cubicBezTo>
                  <a:pt x="402" y="719"/>
                  <a:pt x="422" y="720"/>
                  <a:pt x="441" y="714"/>
                </a:cubicBezTo>
                <a:cubicBezTo>
                  <a:pt x="459" y="709"/>
                  <a:pt x="476" y="698"/>
                  <a:pt x="490" y="683"/>
                </a:cubicBezTo>
                <a:cubicBezTo>
                  <a:pt x="504" y="669"/>
                  <a:pt x="516" y="651"/>
                  <a:pt x="526" y="630"/>
                </a:cubicBezTo>
                <a:cubicBezTo>
                  <a:pt x="535" y="610"/>
                  <a:pt x="542" y="588"/>
                  <a:pt x="546" y="564"/>
                </a:cubicBezTo>
                <a:cubicBezTo>
                  <a:pt x="550" y="540"/>
                  <a:pt x="552" y="514"/>
                  <a:pt x="551" y="488"/>
                </a:cubicBezTo>
                <a:cubicBezTo>
                  <a:pt x="550" y="461"/>
                  <a:pt x="547" y="436"/>
                  <a:pt x="541" y="412"/>
                </a:cubicBezTo>
                <a:close/>
                <a:moveTo>
                  <a:pt x="519" y="517"/>
                </a:moveTo>
                <a:cubicBezTo>
                  <a:pt x="519" y="526"/>
                  <a:pt x="517" y="535"/>
                  <a:pt x="516" y="544"/>
                </a:cubicBezTo>
                <a:cubicBezTo>
                  <a:pt x="514" y="552"/>
                  <a:pt x="512" y="561"/>
                  <a:pt x="509" y="569"/>
                </a:cubicBezTo>
                <a:cubicBezTo>
                  <a:pt x="507" y="577"/>
                  <a:pt x="503" y="584"/>
                  <a:pt x="500" y="592"/>
                </a:cubicBezTo>
                <a:cubicBezTo>
                  <a:pt x="496" y="599"/>
                  <a:pt x="493" y="605"/>
                  <a:pt x="488" y="612"/>
                </a:cubicBezTo>
                <a:cubicBezTo>
                  <a:pt x="484" y="618"/>
                  <a:pt x="479" y="623"/>
                  <a:pt x="474" y="628"/>
                </a:cubicBezTo>
                <a:cubicBezTo>
                  <a:pt x="469" y="633"/>
                  <a:pt x="463" y="637"/>
                  <a:pt x="457" y="640"/>
                </a:cubicBezTo>
                <a:cubicBezTo>
                  <a:pt x="451" y="644"/>
                  <a:pt x="445" y="646"/>
                  <a:pt x="439" y="647"/>
                </a:cubicBezTo>
                <a:cubicBezTo>
                  <a:pt x="432" y="649"/>
                  <a:pt x="425" y="649"/>
                  <a:pt x="419" y="648"/>
                </a:cubicBezTo>
                <a:cubicBezTo>
                  <a:pt x="412" y="647"/>
                  <a:pt x="405" y="645"/>
                  <a:pt x="399" y="642"/>
                </a:cubicBezTo>
                <a:cubicBezTo>
                  <a:pt x="392" y="639"/>
                  <a:pt x="386" y="635"/>
                  <a:pt x="380" y="630"/>
                </a:cubicBezTo>
                <a:cubicBezTo>
                  <a:pt x="374" y="625"/>
                  <a:pt x="368" y="619"/>
                  <a:pt x="363" y="612"/>
                </a:cubicBezTo>
                <a:cubicBezTo>
                  <a:pt x="357" y="605"/>
                  <a:pt x="352" y="597"/>
                  <a:pt x="348" y="589"/>
                </a:cubicBezTo>
                <a:cubicBezTo>
                  <a:pt x="343" y="580"/>
                  <a:pt x="339" y="570"/>
                  <a:pt x="336" y="560"/>
                </a:cubicBezTo>
                <a:cubicBezTo>
                  <a:pt x="332" y="550"/>
                  <a:pt x="329" y="539"/>
                  <a:pt x="327" y="528"/>
                </a:cubicBezTo>
                <a:cubicBezTo>
                  <a:pt x="325" y="516"/>
                  <a:pt x="324" y="504"/>
                  <a:pt x="324" y="492"/>
                </a:cubicBezTo>
                <a:cubicBezTo>
                  <a:pt x="323" y="480"/>
                  <a:pt x="324" y="468"/>
                  <a:pt x="325" y="456"/>
                </a:cubicBezTo>
                <a:cubicBezTo>
                  <a:pt x="326" y="445"/>
                  <a:pt x="328" y="434"/>
                  <a:pt x="331" y="423"/>
                </a:cubicBezTo>
                <a:cubicBezTo>
                  <a:pt x="334" y="413"/>
                  <a:pt x="337" y="403"/>
                  <a:pt x="341" y="395"/>
                </a:cubicBezTo>
                <a:cubicBezTo>
                  <a:pt x="345" y="386"/>
                  <a:pt x="349" y="378"/>
                  <a:pt x="354" y="371"/>
                </a:cubicBezTo>
                <a:cubicBezTo>
                  <a:pt x="359" y="363"/>
                  <a:pt x="365" y="357"/>
                  <a:pt x="370" y="352"/>
                </a:cubicBezTo>
                <a:cubicBezTo>
                  <a:pt x="376" y="347"/>
                  <a:pt x="382" y="343"/>
                  <a:pt x="388" y="339"/>
                </a:cubicBezTo>
                <a:cubicBezTo>
                  <a:pt x="394" y="336"/>
                  <a:pt x="401" y="334"/>
                  <a:pt x="407" y="333"/>
                </a:cubicBezTo>
                <a:cubicBezTo>
                  <a:pt x="414" y="332"/>
                  <a:pt x="421" y="332"/>
                  <a:pt x="427" y="333"/>
                </a:cubicBezTo>
                <a:cubicBezTo>
                  <a:pt x="434" y="334"/>
                  <a:pt x="441" y="336"/>
                  <a:pt x="447" y="339"/>
                </a:cubicBezTo>
                <a:cubicBezTo>
                  <a:pt x="453" y="342"/>
                  <a:pt x="459" y="346"/>
                  <a:pt x="464" y="351"/>
                </a:cubicBezTo>
                <a:cubicBezTo>
                  <a:pt x="469" y="355"/>
                  <a:pt x="475" y="361"/>
                  <a:pt x="479" y="367"/>
                </a:cubicBezTo>
                <a:cubicBezTo>
                  <a:pt x="484" y="373"/>
                  <a:pt x="489" y="379"/>
                  <a:pt x="493" y="386"/>
                </a:cubicBezTo>
                <a:cubicBezTo>
                  <a:pt x="497" y="393"/>
                  <a:pt x="500" y="401"/>
                  <a:pt x="503" y="408"/>
                </a:cubicBezTo>
                <a:cubicBezTo>
                  <a:pt x="507" y="416"/>
                  <a:pt x="509" y="425"/>
                  <a:pt x="512" y="433"/>
                </a:cubicBezTo>
                <a:cubicBezTo>
                  <a:pt x="514" y="442"/>
                  <a:pt x="516" y="451"/>
                  <a:pt x="517" y="460"/>
                </a:cubicBezTo>
                <a:cubicBezTo>
                  <a:pt x="519" y="469"/>
                  <a:pt x="519" y="479"/>
                  <a:pt x="520" y="488"/>
                </a:cubicBezTo>
                <a:cubicBezTo>
                  <a:pt x="520" y="498"/>
                  <a:pt x="520" y="508"/>
                  <a:pt x="519" y="517"/>
                </a:cubicBezTo>
                <a:close/>
                <a:moveTo>
                  <a:pt x="587" y="379"/>
                </a:moveTo>
                <a:cubicBezTo>
                  <a:pt x="579" y="344"/>
                  <a:pt x="567" y="311"/>
                  <a:pt x="552" y="282"/>
                </a:cubicBezTo>
                <a:cubicBezTo>
                  <a:pt x="537" y="251"/>
                  <a:pt x="519" y="224"/>
                  <a:pt x="498" y="201"/>
                </a:cubicBezTo>
                <a:cubicBezTo>
                  <a:pt x="475" y="177"/>
                  <a:pt x="449" y="159"/>
                  <a:pt x="421" y="148"/>
                </a:cubicBezTo>
                <a:cubicBezTo>
                  <a:pt x="390" y="136"/>
                  <a:pt x="359" y="134"/>
                  <a:pt x="330" y="142"/>
                </a:cubicBezTo>
                <a:cubicBezTo>
                  <a:pt x="298" y="151"/>
                  <a:pt x="268" y="170"/>
                  <a:pt x="241" y="199"/>
                </a:cubicBezTo>
                <a:cubicBezTo>
                  <a:pt x="213" y="230"/>
                  <a:pt x="190" y="271"/>
                  <a:pt x="174" y="321"/>
                </a:cubicBezTo>
                <a:cubicBezTo>
                  <a:pt x="157" y="372"/>
                  <a:pt x="148" y="432"/>
                  <a:pt x="150" y="495"/>
                </a:cubicBezTo>
                <a:cubicBezTo>
                  <a:pt x="152" y="558"/>
                  <a:pt x="165" y="618"/>
                  <a:pt x="185" y="669"/>
                </a:cubicBezTo>
                <a:cubicBezTo>
                  <a:pt x="204" y="719"/>
                  <a:pt x="231" y="760"/>
                  <a:pt x="261" y="790"/>
                </a:cubicBezTo>
                <a:cubicBezTo>
                  <a:pt x="289" y="818"/>
                  <a:pt x="321" y="837"/>
                  <a:pt x="354" y="844"/>
                </a:cubicBezTo>
                <a:cubicBezTo>
                  <a:pt x="384" y="851"/>
                  <a:pt x="415" y="848"/>
                  <a:pt x="445" y="835"/>
                </a:cubicBezTo>
                <a:cubicBezTo>
                  <a:pt x="473" y="823"/>
                  <a:pt x="498" y="803"/>
                  <a:pt x="519" y="778"/>
                </a:cubicBezTo>
                <a:cubicBezTo>
                  <a:pt x="538" y="754"/>
                  <a:pt x="555" y="726"/>
                  <a:pt x="568" y="694"/>
                </a:cubicBezTo>
                <a:cubicBezTo>
                  <a:pt x="580" y="664"/>
                  <a:pt x="590" y="631"/>
                  <a:pt x="595" y="596"/>
                </a:cubicBezTo>
                <a:cubicBezTo>
                  <a:pt x="601" y="561"/>
                  <a:pt x="604" y="525"/>
                  <a:pt x="602" y="487"/>
                </a:cubicBezTo>
                <a:cubicBezTo>
                  <a:pt x="601" y="449"/>
                  <a:pt x="596" y="412"/>
                  <a:pt x="587" y="379"/>
                </a:cubicBezTo>
                <a:close/>
                <a:moveTo>
                  <a:pt x="574" y="534"/>
                </a:moveTo>
                <a:cubicBezTo>
                  <a:pt x="573" y="549"/>
                  <a:pt x="571" y="564"/>
                  <a:pt x="569" y="578"/>
                </a:cubicBezTo>
                <a:cubicBezTo>
                  <a:pt x="566" y="593"/>
                  <a:pt x="563" y="607"/>
                  <a:pt x="559" y="620"/>
                </a:cubicBezTo>
                <a:cubicBezTo>
                  <a:pt x="555" y="634"/>
                  <a:pt x="550" y="647"/>
                  <a:pt x="545" y="660"/>
                </a:cubicBezTo>
                <a:cubicBezTo>
                  <a:pt x="539" y="672"/>
                  <a:pt x="533" y="684"/>
                  <a:pt x="526" y="695"/>
                </a:cubicBezTo>
                <a:cubicBezTo>
                  <a:pt x="519" y="706"/>
                  <a:pt x="511" y="717"/>
                  <a:pt x="503" y="726"/>
                </a:cubicBezTo>
                <a:cubicBezTo>
                  <a:pt x="495" y="736"/>
                  <a:pt x="485" y="744"/>
                  <a:pt x="475" y="751"/>
                </a:cubicBezTo>
                <a:cubicBezTo>
                  <a:pt x="465" y="758"/>
                  <a:pt x="454" y="764"/>
                  <a:pt x="443" y="768"/>
                </a:cubicBezTo>
                <a:cubicBezTo>
                  <a:pt x="431" y="772"/>
                  <a:pt x="419" y="774"/>
                  <a:pt x="407" y="774"/>
                </a:cubicBezTo>
                <a:cubicBezTo>
                  <a:pt x="395" y="775"/>
                  <a:pt x="382" y="773"/>
                  <a:pt x="370" y="769"/>
                </a:cubicBezTo>
                <a:cubicBezTo>
                  <a:pt x="358" y="765"/>
                  <a:pt x="346" y="759"/>
                  <a:pt x="334" y="752"/>
                </a:cubicBezTo>
                <a:cubicBezTo>
                  <a:pt x="322" y="744"/>
                  <a:pt x="311" y="734"/>
                  <a:pt x="300" y="722"/>
                </a:cubicBezTo>
                <a:cubicBezTo>
                  <a:pt x="289" y="709"/>
                  <a:pt x="278" y="695"/>
                  <a:pt x="269" y="679"/>
                </a:cubicBezTo>
                <a:cubicBezTo>
                  <a:pt x="260" y="663"/>
                  <a:pt x="251" y="645"/>
                  <a:pt x="244" y="626"/>
                </a:cubicBezTo>
                <a:cubicBezTo>
                  <a:pt x="237" y="607"/>
                  <a:pt x="231" y="586"/>
                  <a:pt x="227" y="563"/>
                </a:cubicBezTo>
                <a:cubicBezTo>
                  <a:pt x="222" y="541"/>
                  <a:pt x="220" y="518"/>
                  <a:pt x="219" y="494"/>
                </a:cubicBezTo>
                <a:cubicBezTo>
                  <a:pt x="218" y="470"/>
                  <a:pt x="219" y="446"/>
                  <a:pt x="222" y="424"/>
                </a:cubicBezTo>
                <a:cubicBezTo>
                  <a:pt x="225" y="402"/>
                  <a:pt x="229" y="381"/>
                  <a:pt x="235" y="361"/>
                </a:cubicBezTo>
                <a:cubicBezTo>
                  <a:pt x="241" y="342"/>
                  <a:pt x="248" y="324"/>
                  <a:pt x="257" y="307"/>
                </a:cubicBezTo>
                <a:cubicBezTo>
                  <a:pt x="265" y="291"/>
                  <a:pt x="274" y="277"/>
                  <a:pt x="284" y="265"/>
                </a:cubicBezTo>
                <a:cubicBezTo>
                  <a:pt x="294" y="252"/>
                  <a:pt x="305" y="242"/>
                  <a:pt x="317" y="234"/>
                </a:cubicBezTo>
                <a:cubicBezTo>
                  <a:pt x="328" y="226"/>
                  <a:pt x="339" y="219"/>
                  <a:pt x="351" y="215"/>
                </a:cubicBezTo>
                <a:cubicBezTo>
                  <a:pt x="363" y="211"/>
                  <a:pt x="375" y="209"/>
                  <a:pt x="387" y="209"/>
                </a:cubicBezTo>
                <a:cubicBezTo>
                  <a:pt x="399" y="208"/>
                  <a:pt x="411" y="210"/>
                  <a:pt x="423" y="214"/>
                </a:cubicBezTo>
                <a:cubicBezTo>
                  <a:pt x="435" y="217"/>
                  <a:pt x="446" y="223"/>
                  <a:pt x="457" y="229"/>
                </a:cubicBezTo>
                <a:cubicBezTo>
                  <a:pt x="467" y="236"/>
                  <a:pt x="477" y="244"/>
                  <a:pt x="486" y="253"/>
                </a:cubicBezTo>
                <a:cubicBezTo>
                  <a:pt x="495" y="262"/>
                  <a:pt x="503" y="272"/>
                  <a:pt x="511" y="282"/>
                </a:cubicBezTo>
                <a:cubicBezTo>
                  <a:pt x="519" y="293"/>
                  <a:pt x="526" y="305"/>
                  <a:pt x="532" y="317"/>
                </a:cubicBezTo>
                <a:cubicBezTo>
                  <a:pt x="539" y="329"/>
                  <a:pt x="544" y="342"/>
                  <a:pt x="549" y="355"/>
                </a:cubicBezTo>
                <a:cubicBezTo>
                  <a:pt x="554" y="369"/>
                  <a:pt x="559" y="382"/>
                  <a:pt x="562" y="397"/>
                </a:cubicBezTo>
                <a:cubicBezTo>
                  <a:pt x="566" y="411"/>
                  <a:pt x="569" y="426"/>
                  <a:pt x="571" y="441"/>
                </a:cubicBezTo>
                <a:cubicBezTo>
                  <a:pt x="573" y="456"/>
                  <a:pt x="574" y="471"/>
                  <a:pt x="575" y="487"/>
                </a:cubicBezTo>
                <a:cubicBezTo>
                  <a:pt x="575" y="503"/>
                  <a:pt x="575" y="519"/>
                  <a:pt x="574" y="534"/>
                </a:cubicBezTo>
                <a:close/>
                <a:moveTo>
                  <a:pt x="646" y="486"/>
                </a:moveTo>
                <a:cubicBezTo>
                  <a:pt x="644" y="438"/>
                  <a:pt x="638" y="392"/>
                  <a:pt x="628" y="349"/>
                </a:cubicBezTo>
                <a:cubicBezTo>
                  <a:pt x="618" y="305"/>
                  <a:pt x="604" y="263"/>
                  <a:pt x="586" y="224"/>
                </a:cubicBezTo>
                <a:cubicBezTo>
                  <a:pt x="567" y="183"/>
                  <a:pt x="544" y="145"/>
                  <a:pt x="517" y="113"/>
                </a:cubicBezTo>
                <a:cubicBezTo>
                  <a:pt x="488" y="79"/>
                  <a:pt x="455" y="50"/>
                  <a:pt x="417" y="30"/>
                </a:cubicBezTo>
                <a:cubicBezTo>
                  <a:pt x="375" y="8"/>
                  <a:pt x="332" y="0"/>
                  <a:pt x="289" y="4"/>
                </a:cubicBezTo>
                <a:cubicBezTo>
                  <a:pt x="242" y="9"/>
                  <a:pt x="196" y="30"/>
                  <a:pt x="154" y="67"/>
                </a:cubicBezTo>
                <a:cubicBezTo>
                  <a:pt x="110" y="107"/>
                  <a:pt x="71" y="164"/>
                  <a:pt x="44" y="236"/>
                </a:cubicBezTo>
                <a:cubicBezTo>
                  <a:pt x="15" y="312"/>
                  <a:pt x="0" y="401"/>
                  <a:pt x="3" y="498"/>
                </a:cubicBezTo>
                <a:cubicBezTo>
                  <a:pt x="5" y="594"/>
                  <a:pt x="26" y="684"/>
                  <a:pt x="60" y="759"/>
                </a:cubicBezTo>
                <a:cubicBezTo>
                  <a:pt x="92" y="831"/>
                  <a:pt x="134" y="888"/>
                  <a:pt x="182" y="927"/>
                </a:cubicBezTo>
                <a:cubicBezTo>
                  <a:pt x="226" y="963"/>
                  <a:pt x="274" y="983"/>
                  <a:pt x="322" y="986"/>
                </a:cubicBezTo>
                <a:cubicBezTo>
                  <a:pt x="366" y="989"/>
                  <a:pt x="409" y="979"/>
                  <a:pt x="449" y="955"/>
                </a:cubicBezTo>
                <a:cubicBezTo>
                  <a:pt x="487" y="934"/>
                  <a:pt x="518" y="903"/>
                  <a:pt x="545" y="867"/>
                </a:cubicBezTo>
                <a:cubicBezTo>
                  <a:pt x="569" y="833"/>
                  <a:pt x="590" y="794"/>
                  <a:pt x="606" y="752"/>
                </a:cubicBezTo>
                <a:cubicBezTo>
                  <a:pt x="620" y="712"/>
                  <a:pt x="632" y="669"/>
                  <a:pt x="638" y="624"/>
                </a:cubicBezTo>
                <a:cubicBezTo>
                  <a:pt x="645" y="580"/>
                  <a:pt x="648" y="534"/>
                  <a:pt x="646" y="486"/>
                </a:cubicBezTo>
                <a:close/>
                <a:moveTo>
                  <a:pt x="622" y="549"/>
                </a:moveTo>
                <a:cubicBezTo>
                  <a:pt x="620" y="569"/>
                  <a:pt x="618" y="589"/>
                  <a:pt x="615" y="609"/>
                </a:cubicBezTo>
                <a:cubicBezTo>
                  <a:pt x="612" y="628"/>
                  <a:pt x="608" y="647"/>
                  <a:pt x="603" y="666"/>
                </a:cubicBezTo>
                <a:cubicBezTo>
                  <a:pt x="598" y="685"/>
                  <a:pt x="592" y="703"/>
                  <a:pt x="585" y="720"/>
                </a:cubicBezTo>
                <a:cubicBezTo>
                  <a:pt x="578" y="738"/>
                  <a:pt x="570" y="755"/>
                  <a:pt x="561" y="771"/>
                </a:cubicBezTo>
                <a:cubicBezTo>
                  <a:pt x="552" y="788"/>
                  <a:pt x="541" y="803"/>
                  <a:pt x="530" y="818"/>
                </a:cubicBezTo>
                <a:cubicBezTo>
                  <a:pt x="519" y="832"/>
                  <a:pt x="506" y="846"/>
                  <a:pt x="493" y="857"/>
                </a:cubicBezTo>
                <a:cubicBezTo>
                  <a:pt x="479" y="869"/>
                  <a:pt x="463" y="880"/>
                  <a:pt x="447" y="888"/>
                </a:cubicBezTo>
                <a:cubicBezTo>
                  <a:pt x="430" y="896"/>
                  <a:pt x="413" y="902"/>
                  <a:pt x="395" y="905"/>
                </a:cubicBezTo>
                <a:cubicBezTo>
                  <a:pt x="377" y="908"/>
                  <a:pt x="358" y="908"/>
                  <a:pt x="340" y="905"/>
                </a:cubicBezTo>
                <a:cubicBezTo>
                  <a:pt x="321" y="902"/>
                  <a:pt x="302" y="896"/>
                  <a:pt x="283" y="886"/>
                </a:cubicBezTo>
                <a:cubicBezTo>
                  <a:pt x="264" y="877"/>
                  <a:pt x="245" y="864"/>
                  <a:pt x="228" y="847"/>
                </a:cubicBezTo>
                <a:cubicBezTo>
                  <a:pt x="209" y="831"/>
                  <a:pt x="192" y="810"/>
                  <a:pt x="176" y="787"/>
                </a:cubicBezTo>
                <a:cubicBezTo>
                  <a:pt x="160" y="763"/>
                  <a:pt x="146" y="736"/>
                  <a:pt x="133" y="706"/>
                </a:cubicBezTo>
                <a:cubicBezTo>
                  <a:pt x="121" y="676"/>
                  <a:pt x="110" y="643"/>
                  <a:pt x="103" y="608"/>
                </a:cubicBezTo>
                <a:cubicBezTo>
                  <a:pt x="95" y="572"/>
                  <a:pt x="91" y="535"/>
                  <a:pt x="90" y="496"/>
                </a:cubicBezTo>
                <a:cubicBezTo>
                  <a:pt x="89" y="458"/>
                  <a:pt x="91" y="420"/>
                  <a:pt x="96" y="385"/>
                </a:cubicBezTo>
                <a:cubicBezTo>
                  <a:pt x="101" y="350"/>
                  <a:pt x="109" y="316"/>
                  <a:pt x="120" y="286"/>
                </a:cubicBezTo>
                <a:cubicBezTo>
                  <a:pt x="130" y="256"/>
                  <a:pt x="143" y="229"/>
                  <a:pt x="158" y="205"/>
                </a:cubicBezTo>
                <a:cubicBezTo>
                  <a:pt x="172" y="181"/>
                  <a:pt x="188" y="161"/>
                  <a:pt x="205" y="143"/>
                </a:cubicBezTo>
                <a:cubicBezTo>
                  <a:pt x="221" y="127"/>
                  <a:pt x="239" y="113"/>
                  <a:pt x="257" y="103"/>
                </a:cubicBezTo>
                <a:cubicBezTo>
                  <a:pt x="275" y="93"/>
                  <a:pt x="293" y="86"/>
                  <a:pt x="312" y="83"/>
                </a:cubicBezTo>
                <a:cubicBezTo>
                  <a:pt x="330" y="79"/>
                  <a:pt x="348" y="79"/>
                  <a:pt x="366" y="81"/>
                </a:cubicBezTo>
                <a:cubicBezTo>
                  <a:pt x="384" y="83"/>
                  <a:pt x="402" y="88"/>
                  <a:pt x="419" y="96"/>
                </a:cubicBezTo>
                <a:cubicBezTo>
                  <a:pt x="436" y="103"/>
                  <a:pt x="452" y="113"/>
                  <a:pt x="466" y="124"/>
                </a:cubicBezTo>
                <a:cubicBezTo>
                  <a:pt x="481" y="135"/>
                  <a:pt x="494" y="148"/>
                  <a:pt x="506" y="162"/>
                </a:cubicBezTo>
                <a:cubicBezTo>
                  <a:pt x="518" y="175"/>
                  <a:pt x="530" y="190"/>
                  <a:pt x="540" y="206"/>
                </a:cubicBezTo>
                <a:cubicBezTo>
                  <a:pt x="550" y="222"/>
                  <a:pt x="559" y="238"/>
                  <a:pt x="568" y="255"/>
                </a:cubicBezTo>
                <a:cubicBezTo>
                  <a:pt x="576" y="272"/>
                  <a:pt x="583" y="290"/>
                  <a:pt x="589" y="309"/>
                </a:cubicBezTo>
                <a:cubicBezTo>
                  <a:pt x="596" y="327"/>
                  <a:pt x="601" y="346"/>
                  <a:pt x="606" y="365"/>
                </a:cubicBezTo>
                <a:cubicBezTo>
                  <a:pt x="610" y="384"/>
                  <a:pt x="614" y="404"/>
                  <a:pt x="617" y="424"/>
                </a:cubicBezTo>
                <a:cubicBezTo>
                  <a:pt x="620" y="444"/>
                  <a:pt x="621" y="465"/>
                  <a:pt x="622" y="486"/>
                </a:cubicBezTo>
                <a:cubicBezTo>
                  <a:pt x="623" y="508"/>
                  <a:pt x="623" y="528"/>
                  <a:pt x="622" y="549"/>
                </a:cubicBezTo>
                <a:close/>
                <a:moveTo>
                  <a:pt x="482" y="454"/>
                </a:moveTo>
                <a:cubicBezTo>
                  <a:pt x="479" y="443"/>
                  <a:pt x="475" y="433"/>
                  <a:pt x="470" y="425"/>
                </a:cubicBezTo>
                <a:cubicBezTo>
                  <a:pt x="465" y="416"/>
                  <a:pt x="459" y="409"/>
                  <a:pt x="452" y="404"/>
                </a:cubicBezTo>
                <a:cubicBezTo>
                  <a:pt x="445" y="399"/>
                  <a:pt x="438" y="396"/>
                  <a:pt x="430" y="395"/>
                </a:cubicBezTo>
                <a:cubicBezTo>
                  <a:pt x="421" y="394"/>
                  <a:pt x="414" y="396"/>
                  <a:pt x="406" y="400"/>
                </a:cubicBezTo>
                <a:cubicBezTo>
                  <a:pt x="399" y="405"/>
                  <a:pt x="392" y="411"/>
                  <a:pt x="387" y="420"/>
                </a:cubicBezTo>
                <a:cubicBezTo>
                  <a:pt x="381" y="429"/>
                  <a:pt x="377" y="439"/>
                  <a:pt x="374" y="451"/>
                </a:cubicBezTo>
                <a:cubicBezTo>
                  <a:pt x="371" y="463"/>
                  <a:pt x="369" y="477"/>
                  <a:pt x="370" y="491"/>
                </a:cubicBezTo>
                <a:cubicBezTo>
                  <a:pt x="370" y="505"/>
                  <a:pt x="373" y="519"/>
                  <a:pt x="377" y="531"/>
                </a:cubicBezTo>
                <a:cubicBezTo>
                  <a:pt x="380" y="542"/>
                  <a:pt x="386" y="553"/>
                  <a:pt x="392" y="562"/>
                </a:cubicBezTo>
                <a:cubicBezTo>
                  <a:pt x="398" y="570"/>
                  <a:pt x="405" y="576"/>
                  <a:pt x="413" y="581"/>
                </a:cubicBezTo>
                <a:cubicBezTo>
                  <a:pt x="420" y="585"/>
                  <a:pt x="428" y="586"/>
                  <a:pt x="436" y="585"/>
                </a:cubicBezTo>
                <a:cubicBezTo>
                  <a:pt x="444" y="584"/>
                  <a:pt x="452" y="581"/>
                  <a:pt x="458" y="575"/>
                </a:cubicBezTo>
                <a:cubicBezTo>
                  <a:pt x="465" y="569"/>
                  <a:pt x="470" y="562"/>
                  <a:pt x="475" y="553"/>
                </a:cubicBezTo>
                <a:cubicBezTo>
                  <a:pt x="479" y="545"/>
                  <a:pt x="483" y="535"/>
                  <a:pt x="485" y="524"/>
                </a:cubicBezTo>
                <a:cubicBezTo>
                  <a:pt x="487" y="513"/>
                  <a:pt x="488" y="501"/>
                  <a:pt x="488" y="489"/>
                </a:cubicBezTo>
                <a:cubicBezTo>
                  <a:pt x="487" y="477"/>
                  <a:pt x="485" y="465"/>
                  <a:pt x="482" y="45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7"/>
          <p:cNvSpPr>
            <a:spLocks noEditPoints="1"/>
          </p:cNvSpPr>
          <p:nvPr/>
        </p:nvSpPr>
        <p:spPr bwMode="auto">
          <a:xfrm>
            <a:off x="1014400" y="1823604"/>
            <a:ext cx="2441575" cy="3719512"/>
          </a:xfrm>
          <a:custGeom>
            <a:avLst/>
            <a:gdLst>
              <a:gd name="T0" fmla="*/ 477 w 648"/>
              <a:gd name="T1" fmla="*/ 296 h 989"/>
              <a:gd name="T2" fmla="*/ 317 w 648"/>
              <a:gd name="T3" fmla="*/ 313 h 989"/>
              <a:gd name="T4" fmla="*/ 287 w 648"/>
              <a:gd name="T5" fmla="*/ 595 h 989"/>
              <a:gd name="T6" fmla="*/ 441 w 648"/>
              <a:gd name="T7" fmla="*/ 714 h 989"/>
              <a:gd name="T8" fmla="*/ 546 w 648"/>
              <a:gd name="T9" fmla="*/ 564 h 989"/>
              <a:gd name="T10" fmla="*/ 519 w 648"/>
              <a:gd name="T11" fmla="*/ 517 h 989"/>
              <a:gd name="T12" fmla="*/ 500 w 648"/>
              <a:gd name="T13" fmla="*/ 592 h 989"/>
              <a:gd name="T14" fmla="*/ 458 w 648"/>
              <a:gd name="T15" fmla="*/ 640 h 989"/>
              <a:gd name="T16" fmla="*/ 399 w 648"/>
              <a:gd name="T17" fmla="*/ 642 h 989"/>
              <a:gd name="T18" fmla="*/ 348 w 648"/>
              <a:gd name="T19" fmla="*/ 589 h 989"/>
              <a:gd name="T20" fmla="*/ 324 w 648"/>
              <a:gd name="T21" fmla="*/ 492 h 989"/>
              <a:gd name="T22" fmla="*/ 341 w 648"/>
              <a:gd name="T23" fmla="*/ 395 h 989"/>
              <a:gd name="T24" fmla="*/ 388 w 648"/>
              <a:gd name="T25" fmla="*/ 339 h 989"/>
              <a:gd name="T26" fmla="*/ 447 w 648"/>
              <a:gd name="T27" fmla="*/ 339 h 989"/>
              <a:gd name="T28" fmla="*/ 493 w 648"/>
              <a:gd name="T29" fmla="*/ 386 h 989"/>
              <a:gd name="T30" fmla="*/ 517 w 648"/>
              <a:gd name="T31" fmla="*/ 460 h 989"/>
              <a:gd name="T32" fmla="*/ 587 w 648"/>
              <a:gd name="T33" fmla="*/ 379 h 989"/>
              <a:gd name="T34" fmla="*/ 421 w 648"/>
              <a:gd name="T35" fmla="*/ 148 h 989"/>
              <a:gd name="T36" fmla="*/ 174 w 648"/>
              <a:gd name="T37" fmla="*/ 321 h 989"/>
              <a:gd name="T38" fmla="*/ 261 w 648"/>
              <a:gd name="T39" fmla="*/ 790 h 989"/>
              <a:gd name="T40" fmla="*/ 519 w 648"/>
              <a:gd name="T41" fmla="*/ 778 h 989"/>
              <a:gd name="T42" fmla="*/ 602 w 648"/>
              <a:gd name="T43" fmla="*/ 487 h 989"/>
              <a:gd name="T44" fmla="*/ 569 w 648"/>
              <a:gd name="T45" fmla="*/ 578 h 989"/>
              <a:gd name="T46" fmla="*/ 526 w 648"/>
              <a:gd name="T47" fmla="*/ 695 h 989"/>
              <a:gd name="T48" fmla="*/ 443 w 648"/>
              <a:gd name="T49" fmla="*/ 768 h 989"/>
              <a:gd name="T50" fmla="*/ 334 w 648"/>
              <a:gd name="T51" fmla="*/ 752 h 989"/>
              <a:gd name="T52" fmla="*/ 244 w 648"/>
              <a:gd name="T53" fmla="*/ 626 h 989"/>
              <a:gd name="T54" fmla="*/ 222 w 648"/>
              <a:gd name="T55" fmla="*/ 424 h 989"/>
              <a:gd name="T56" fmla="*/ 285 w 648"/>
              <a:gd name="T57" fmla="*/ 265 h 989"/>
              <a:gd name="T58" fmla="*/ 387 w 648"/>
              <a:gd name="T59" fmla="*/ 209 h 989"/>
              <a:gd name="T60" fmla="*/ 486 w 648"/>
              <a:gd name="T61" fmla="*/ 253 h 989"/>
              <a:gd name="T62" fmla="*/ 549 w 648"/>
              <a:gd name="T63" fmla="*/ 355 h 989"/>
              <a:gd name="T64" fmla="*/ 575 w 648"/>
              <a:gd name="T65" fmla="*/ 487 h 989"/>
              <a:gd name="T66" fmla="*/ 628 w 648"/>
              <a:gd name="T67" fmla="*/ 349 h 989"/>
              <a:gd name="T68" fmla="*/ 417 w 648"/>
              <a:gd name="T69" fmla="*/ 30 h 989"/>
              <a:gd name="T70" fmla="*/ 44 w 648"/>
              <a:gd name="T71" fmla="*/ 236 h 989"/>
              <a:gd name="T72" fmla="*/ 182 w 648"/>
              <a:gd name="T73" fmla="*/ 927 h 989"/>
              <a:gd name="T74" fmla="*/ 545 w 648"/>
              <a:gd name="T75" fmla="*/ 867 h 989"/>
              <a:gd name="T76" fmla="*/ 646 w 648"/>
              <a:gd name="T77" fmla="*/ 486 h 989"/>
              <a:gd name="T78" fmla="*/ 603 w 648"/>
              <a:gd name="T79" fmla="*/ 666 h 989"/>
              <a:gd name="T80" fmla="*/ 530 w 648"/>
              <a:gd name="T81" fmla="*/ 818 h 989"/>
              <a:gd name="T82" fmla="*/ 395 w 648"/>
              <a:gd name="T83" fmla="*/ 905 h 989"/>
              <a:gd name="T84" fmla="*/ 228 w 648"/>
              <a:gd name="T85" fmla="*/ 847 h 989"/>
              <a:gd name="T86" fmla="*/ 103 w 648"/>
              <a:gd name="T87" fmla="*/ 608 h 989"/>
              <a:gd name="T88" fmla="*/ 120 w 648"/>
              <a:gd name="T89" fmla="*/ 286 h 989"/>
              <a:gd name="T90" fmla="*/ 257 w 648"/>
              <a:gd name="T91" fmla="*/ 103 h 989"/>
              <a:gd name="T92" fmla="*/ 419 w 648"/>
              <a:gd name="T93" fmla="*/ 96 h 989"/>
              <a:gd name="T94" fmla="*/ 540 w 648"/>
              <a:gd name="T95" fmla="*/ 206 h 989"/>
              <a:gd name="T96" fmla="*/ 606 w 648"/>
              <a:gd name="T97" fmla="*/ 365 h 989"/>
              <a:gd name="T98" fmla="*/ 622 w 648"/>
              <a:gd name="T99" fmla="*/ 549 h 989"/>
              <a:gd name="T100" fmla="*/ 452 w 648"/>
              <a:gd name="T101" fmla="*/ 404 h 989"/>
              <a:gd name="T102" fmla="*/ 387 w 648"/>
              <a:gd name="T103" fmla="*/ 420 h 989"/>
              <a:gd name="T104" fmla="*/ 377 w 648"/>
              <a:gd name="T105" fmla="*/ 531 h 989"/>
              <a:gd name="T106" fmla="*/ 436 w 648"/>
              <a:gd name="T107" fmla="*/ 585 h 989"/>
              <a:gd name="T108" fmla="*/ 485 w 648"/>
              <a:gd name="T109" fmla="*/ 524 h 9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48" h="989">
                <a:moveTo>
                  <a:pt x="541" y="412"/>
                </a:moveTo>
                <a:cubicBezTo>
                  <a:pt x="534" y="388"/>
                  <a:pt x="526" y="366"/>
                  <a:pt x="515" y="347"/>
                </a:cubicBezTo>
                <a:cubicBezTo>
                  <a:pt x="504" y="327"/>
                  <a:pt x="491" y="309"/>
                  <a:pt x="477" y="296"/>
                </a:cubicBezTo>
                <a:cubicBezTo>
                  <a:pt x="461" y="281"/>
                  <a:pt x="444" y="271"/>
                  <a:pt x="425" y="267"/>
                </a:cubicBezTo>
                <a:cubicBezTo>
                  <a:pt x="406" y="262"/>
                  <a:pt x="386" y="264"/>
                  <a:pt x="368" y="271"/>
                </a:cubicBezTo>
                <a:cubicBezTo>
                  <a:pt x="349" y="279"/>
                  <a:pt x="332" y="294"/>
                  <a:pt x="317" y="313"/>
                </a:cubicBezTo>
                <a:cubicBezTo>
                  <a:pt x="301" y="334"/>
                  <a:pt x="289" y="360"/>
                  <a:pt x="280" y="390"/>
                </a:cubicBezTo>
                <a:cubicBezTo>
                  <a:pt x="271" y="421"/>
                  <a:pt x="267" y="456"/>
                  <a:pt x="268" y="493"/>
                </a:cubicBezTo>
                <a:cubicBezTo>
                  <a:pt x="270" y="530"/>
                  <a:pt x="276" y="565"/>
                  <a:pt x="287" y="595"/>
                </a:cubicBezTo>
                <a:cubicBezTo>
                  <a:pt x="298" y="625"/>
                  <a:pt x="312" y="651"/>
                  <a:pt x="329" y="671"/>
                </a:cubicBezTo>
                <a:cubicBezTo>
                  <a:pt x="345" y="691"/>
                  <a:pt x="364" y="704"/>
                  <a:pt x="383" y="712"/>
                </a:cubicBezTo>
                <a:cubicBezTo>
                  <a:pt x="402" y="719"/>
                  <a:pt x="422" y="720"/>
                  <a:pt x="441" y="714"/>
                </a:cubicBezTo>
                <a:cubicBezTo>
                  <a:pt x="460" y="709"/>
                  <a:pt x="476" y="698"/>
                  <a:pt x="491" y="683"/>
                </a:cubicBezTo>
                <a:cubicBezTo>
                  <a:pt x="504" y="669"/>
                  <a:pt x="516" y="651"/>
                  <a:pt x="526" y="630"/>
                </a:cubicBezTo>
                <a:cubicBezTo>
                  <a:pt x="535" y="610"/>
                  <a:pt x="542" y="588"/>
                  <a:pt x="546" y="564"/>
                </a:cubicBezTo>
                <a:cubicBezTo>
                  <a:pt x="551" y="540"/>
                  <a:pt x="553" y="514"/>
                  <a:pt x="552" y="488"/>
                </a:cubicBezTo>
                <a:cubicBezTo>
                  <a:pt x="551" y="461"/>
                  <a:pt x="547" y="436"/>
                  <a:pt x="541" y="412"/>
                </a:cubicBezTo>
                <a:close/>
                <a:moveTo>
                  <a:pt x="519" y="517"/>
                </a:moveTo>
                <a:cubicBezTo>
                  <a:pt x="519" y="526"/>
                  <a:pt x="517" y="535"/>
                  <a:pt x="516" y="544"/>
                </a:cubicBezTo>
                <a:cubicBezTo>
                  <a:pt x="514" y="552"/>
                  <a:pt x="512" y="561"/>
                  <a:pt x="509" y="569"/>
                </a:cubicBezTo>
                <a:cubicBezTo>
                  <a:pt x="507" y="577"/>
                  <a:pt x="504" y="584"/>
                  <a:pt x="500" y="592"/>
                </a:cubicBezTo>
                <a:cubicBezTo>
                  <a:pt x="497" y="599"/>
                  <a:pt x="493" y="605"/>
                  <a:pt x="488" y="612"/>
                </a:cubicBezTo>
                <a:cubicBezTo>
                  <a:pt x="484" y="618"/>
                  <a:pt x="479" y="623"/>
                  <a:pt x="474" y="628"/>
                </a:cubicBezTo>
                <a:cubicBezTo>
                  <a:pt x="469" y="633"/>
                  <a:pt x="463" y="637"/>
                  <a:pt x="458" y="640"/>
                </a:cubicBezTo>
                <a:cubicBezTo>
                  <a:pt x="452" y="644"/>
                  <a:pt x="445" y="646"/>
                  <a:pt x="439" y="647"/>
                </a:cubicBezTo>
                <a:cubicBezTo>
                  <a:pt x="432" y="649"/>
                  <a:pt x="425" y="649"/>
                  <a:pt x="419" y="648"/>
                </a:cubicBezTo>
                <a:cubicBezTo>
                  <a:pt x="412" y="647"/>
                  <a:pt x="405" y="645"/>
                  <a:pt x="399" y="642"/>
                </a:cubicBezTo>
                <a:cubicBezTo>
                  <a:pt x="392" y="639"/>
                  <a:pt x="386" y="635"/>
                  <a:pt x="380" y="630"/>
                </a:cubicBezTo>
                <a:cubicBezTo>
                  <a:pt x="374" y="625"/>
                  <a:pt x="368" y="619"/>
                  <a:pt x="363" y="612"/>
                </a:cubicBezTo>
                <a:cubicBezTo>
                  <a:pt x="357" y="605"/>
                  <a:pt x="352" y="597"/>
                  <a:pt x="348" y="589"/>
                </a:cubicBezTo>
                <a:cubicBezTo>
                  <a:pt x="343" y="580"/>
                  <a:pt x="339" y="570"/>
                  <a:pt x="336" y="560"/>
                </a:cubicBezTo>
                <a:cubicBezTo>
                  <a:pt x="332" y="550"/>
                  <a:pt x="329" y="539"/>
                  <a:pt x="327" y="528"/>
                </a:cubicBezTo>
                <a:cubicBezTo>
                  <a:pt x="325" y="516"/>
                  <a:pt x="324" y="504"/>
                  <a:pt x="324" y="492"/>
                </a:cubicBezTo>
                <a:cubicBezTo>
                  <a:pt x="323" y="480"/>
                  <a:pt x="324" y="468"/>
                  <a:pt x="325" y="456"/>
                </a:cubicBezTo>
                <a:cubicBezTo>
                  <a:pt x="326" y="445"/>
                  <a:pt x="328" y="434"/>
                  <a:pt x="331" y="423"/>
                </a:cubicBezTo>
                <a:cubicBezTo>
                  <a:pt x="334" y="413"/>
                  <a:pt x="337" y="403"/>
                  <a:pt x="341" y="395"/>
                </a:cubicBezTo>
                <a:cubicBezTo>
                  <a:pt x="345" y="386"/>
                  <a:pt x="349" y="378"/>
                  <a:pt x="354" y="371"/>
                </a:cubicBezTo>
                <a:cubicBezTo>
                  <a:pt x="359" y="363"/>
                  <a:pt x="365" y="357"/>
                  <a:pt x="370" y="352"/>
                </a:cubicBezTo>
                <a:cubicBezTo>
                  <a:pt x="376" y="347"/>
                  <a:pt x="382" y="343"/>
                  <a:pt x="388" y="339"/>
                </a:cubicBezTo>
                <a:cubicBezTo>
                  <a:pt x="395" y="336"/>
                  <a:pt x="401" y="334"/>
                  <a:pt x="408" y="333"/>
                </a:cubicBezTo>
                <a:cubicBezTo>
                  <a:pt x="414" y="332"/>
                  <a:pt x="421" y="332"/>
                  <a:pt x="428" y="333"/>
                </a:cubicBezTo>
                <a:cubicBezTo>
                  <a:pt x="434" y="334"/>
                  <a:pt x="441" y="336"/>
                  <a:pt x="447" y="339"/>
                </a:cubicBezTo>
                <a:cubicBezTo>
                  <a:pt x="453" y="342"/>
                  <a:pt x="459" y="346"/>
                  <a:pt x="464" y="351"/>
                </a:cubicBezTo>
                <a:cubicBezTo>
                  <a:pt x="470" y="355"/>
                  <a:pt x="475" y="361"/>
                  <a:pt x="479" y="367"/>
                </a:cubicBezTo>
                <a:cubicBezTo>
                  <a:pt x="484" y="373"/>
                  <a:pt x="489" y="379"/>
                  <a:pt x="493" y="386"/>
                </a:cubicBezTo>
                <a:cubicBezTo>
                  <a:pt x="497" y="393"/>
                  <a:pt x="500" y="401"/>
                  <a:pt x="503" y="408"/>
                </a:cubicBezTo>
                <a:cubicBezTo>
                  <a:pt x="507" y="416"/>
                  <a:pt x="509" y="425"/>
                  <a:pt x="512" y="433"/>
                </a:cubicBezTo>
                <a:cubicBezTo>
                  <a:pt x="514" y="442"/>
                  <a:pt x="516" y="451"/>
                  <a:pt x="517" y="460"/>
                </a:cubicBezTo>
                <a:cubicBezTo>
                  <a:pt x="519" y="469"/>
                  <a:pt x="520" y="479"/>
                  <a:pt x="520" y="488"/>
                </a:cubicBezTo>
                <a:cubicBezTo>
                  <a:pt x="520" y="498"/>
                  <a:pt x="520" y="508"/>
                  <a:pt x="519" y="517"/>
                </a:cubicBezTo>
                <a:close/>
                <a:moveTo>
                  <a:pt x="587" y="379"/>
                </a:moveTo>
                <a:cubicBezTo>
                  <a:pt x="579" y="344"/>
                  <a:pt x="567" y="311"/>
                  <a:pt x="553" y="282"/>
                </a:cubicBezTo>
                <a:cubicBezTo>
                  <a:pt x="537" y="251"/>
                  <a:pt x="519" y="224"/>
                  <a:pt x="498" y="201"/>
                </a:cubicBezTo>
                <a:cubicBezTo>
                  <a:pt x="475" y="177"/>
                  <a:pt x="449" y="159"/>
                  <a:pt x="421" y="148"/>
                </a:cubicBezTo>
                <a:cubicBezTo>
                  <a:pt x="390" y="136"/>
                  <a:pt x="359" y="134"/>
                  <a:pt x="330" y="142"/>
                </a:cubicBezTo>
                <a:cubicBezTo>
                  <a:pt x="298" y="151"/>
                  <a:pt x="268" y="170"/>
                  <a:pt x="241" y="199"/>
                </a:cubicBezTo>
                <a:cubicBezTo>
                  <a:pt x="213" y="230"/>
                  <a:pt x="190" y="271"/>
                  <a:pt x="174" y="321"/>
                </a:cubicBezTo>
                <a:cubicBezTo>
                  <a:pt x="157" y="372"/>
                  <a:pt x="148" y="432"/>
                  <a:pt x="150" y="495"/>
                </a:cubicBezTo>
                <a:cubicBezTo>
                  <a:pt x="152" y="558"/>
                  <a:pt x="165" y="618"/>
                  <a:pt x="185" y="669"/>
                </a:cubicBezTo>
                <a:cubicBezTo>
                  <a:pt x="204" y="719"/>
                  <a:pt x="231" y="760"/>
                  <a:pt x="261" y="790"/>
                </a:cubicBezTo>
                <a:cubicBezTo>
                  <a:pt x="290" y="818"/>
                  <a:pt x="321" y="837"/>
                  <a:pt x="354" y="844"/>
                </a:cubicBezTo>
                <a:cubicBezTo>
                  <a:pt x="384" y="851"/>
                  <a:pt x="415" y="848"/>
                  <a:pt x="445" y="835"/>
                </a:cubicBezTo>
                <a:cubicBezTo>
                  <a:pt x="473" y="823"/>
                  <a:pt x="498" y="803"/>
                  <a:pt x="519" y="778"/>
                </a:cubicBezTo>
                <a:cubicBezTo>
                  <a:pt x="538" y="754"/>
                  <a:pt x="555" y="726"/>
                  <a:pt x="568" y="694"/>
                </a:cubicBezTo>
                <a:cubicBezTo>
                  <a:pt x="580" y="664"/>
                  <a:pt x="590" y="631"/>
                  <a:pt x="596" y="596"/>
                </a:cubicBezTo>
                <a:cubicBezTo>
                  <a:pt x="601" y="561"/>
                  <a:pt x="604" y="525"/>
                  <a:pt x="602" y="487"/>
                </a:cubicBezTo>
                <a:cubicBezTo>
                  <a:pt x="601" y="449"/>
                  <a:pt x="596" y="412"/>
                  <a:pt x="587" y="379"/>
                </a:cubicBezTo>
                <a:close/>
                <a:moveTo>
                  <a:pt x="574" y="534"/>
                </a:moveTo>
                <a:cubicBezTo>
                  <a:pt x="573" y="549"/>
                  <a:pt x="571" y="564"/>
                  <a:pt x="569" y="578"/>
                </a:cubicBezTo>
                <a:cubicBezTo>
                  <a:pt x="566" y="593"/>
                  <a:pt x="563" y="607"/>
                  <a:pt x="559" y="620"/>
                </a:cubicBezTo>
                <a:cubicBezTo>
                  <a:pt x="555" y="634"/>
                  <a:pt x="550" y="647"/>
                  <a:pt x="545" y="660"/>
                </a:cubicBezTo>
                <a:cubicBezTo>
                  <a:pt x="539" y="672"/>
                  <a:pt x="533" y="684"/>
                  <a:pt x="526" y="695"/>
                </a:cubicBezTo>
                <a:cubicBezTo>
                  <a:pt x="519" y="706"/>
                  <a:pt x="512" y="717"/>
                  <a:pt x="503" y="726"/>
                </a:cubicBezTo>
                <a:cubicBezTo>
                  <a:pt x="495" y="736"/>
                  <a:pt x="485" y="744"/>
                  <a:pt x="476" y="751"/>
                </a:cubicBezTo>
                <a:cubicBezTo>
                  <a:pt x="465" y="758"/>
                  <a:pt x="454" y="764"/>
                  <a:pt x="443" y="768"/>
                </a:cubicBezTo>
                <a:cubicBezTo>
                  <a:pt x="431" y="772"/>
                  <a:pt x="419" y="774"/>
                  <a:pt x="407" y="774"/>
                </a:cubicBezTo>
                <a:cubicBezTo>
                  <a:pt x="395" y="775"/>
                  <a:pt x="383" y="773"/>
                  <a:pt x="371" y="769"/>
                </a:cubicBezTo>
                <a:cubicBezTo>
                  <a:pt x="358" y="765"/>
                  <a:pt x="346" y="759"/>
                  <a:pt x="334" y="752"/>
                </a:cubicBezTo>
                <a:cubicBezTo>
                  <a:pt x="322" y="744"/>
                  <a:pt x="311" y="734"/>
                  <a:pt x="300" y="722"/>
                </a:cubicBezTo>
                <a:cubicBezTo>
                  <a:pt x="289" y="709"/>
                  <a:pt x="279" y="695"/>
                  <a:pt x="269" y="679"/>
                </a:cubicBezTo>
                <a:cubicBezTo>
                  <a:pt x="260" y="663"/>
                  <a:pt x="251" y="645"/>
                  <a:pt x="244" y="626"/>
                </a:cubicBezTo>
                <a:cubicBezTo>
                  <a:pt x="237" y="607"/>
                  <a:pt x="231" y="586"/>
                  <a:pt x="227" y="563"/>
                </a:cubicBezTo>
                <a:cubicBezTo>
                  <a:pt x="223" y="541"/>
                  <a:pt x="220" y="518"/>
                  <a:pt x="219" y="494"/>
                </a:cubicBezTo>
                <a:cubicBezTo>
                  <a:pt x="218" y="470"/>
                  <a:pt x="219" y="446"/>
                  <a:pt x="222" y="424"/>
                </a:cubicBezTo>
                <a:cubicBezTo>
                  <a:pt x="225" y="402"/>
                  <a:pt x="230" y="381"/>
                  <a:pt x="235" y="361"/>
                </a:cubicBezTo>
                <a:cubicBezTo>
                  <a:pt x="241" y="342"/>
                  <a:pt x="248" y="324"/>
                  <a:pt x="257" y="307"/>
                </a:cubicBezTo>
                <a:cubicBezTo>
                  <a:pt x="265" y="291"/>
                  <a:pt x="274" y="277"/>
                  <a:pt x="285" y="265"/>
                </a:cubicBezTo>
                <a:cubicBezTo>
                  <a:pt x="295" y="252"/>
                  <a:pt x="305" y="242"/>
                  <a:pt x="317" y="234"/>
                </a:cubicBezTo>
                <a:cubicBezTo>
                  <a:pt x="328" y="226"/>
                  <a:pt x="339" y="219"/>
                  <a:pt x="351" y="215"/>
                </a:cubicBezTo>
                <a:cubicBezTo>
                  <a:pt x="363" y="211"/>
                  <a:pt x="375" y="209"/>
                  <a:pt x="387" y="209"/>
                </a:cubicBezTo>
                <a:cubicBezTo>
                  <a:pt x="399" y="208"/>
                  <a:pt x="411" y="210"/>
                  <a:pt x="423" y="214"/>
                </a:cubicBezTo>
                <a:cubicBezTo>
                  <a:pt x="435" y="217"/>
                  <a:pt x="446" y="223"/>
                  <a:pt x="457" y="229"/>
                </a:cubicBezTo>
                <a:cubicBezTo>
                  <a:pt x="467" y="236"/>
                  <a:pt x="477" y="244"/>
                  <a:pt x="486" y="253"/>
                </a:cubicBezTo>
                <a:cubicBezTo>
                  <a:pt x="495" y="262"/>
                  <a:pt x="503" y="272"/>
                  <a:pt x="511" y="282"/>
                </a:cubicBezTo>
                <a:cubicBezTo>
                  <a:pt x="519" y="293"/>
                  <a:pt x="526" y="305"/>
                  <a:pt x="532" y="317"/>
                </a:cubicBezTo>
                <a:cubicBezTo>
                  <a:pt x="539" y="329"/>
                  <a:pt x="544" y="342"/>
                  <a:pt x="549" y="355"/>
                </a:cubicBezTo>
                <a:cubicBezTo>
                  <a:pt x="554" y="369"/>
                  <a:pt x="559" y="382"/>
                  <a:pt x="562" y="397"/>
                </a:cubicBezTo>
                <a:cubicBezTo>
                  <a:pt x="566" y="411"/>
                  <a:pt x="569" y="426"/>
                  <a:pt x="571" y="441"/>
                </a:cubicBezTo>
                <a:cubicBezTo>
                  <a:pt x="573" y="456"/>
                  <a:pt x="574" y="471"/>
                  <a:pt x="575" y="487"/>
                </a:cubicBezTo>
                <a:cubicBezTo>
                  <a:pt x="576" y="503"/>
                  <a:pt x="575" y="519"/>
                  <a:pt x="574" y="534"/>
                </a:cubicBezTo>
                <a:close/>
                <a:moveTo>
                  <a:pt x="646" y="486"/>
                </a:moveTo>
                <a:cubicBezTo>
                  <a:pt x="644" y="438"/>
                  <a:pt x="638" y="392"/>
                  <a:pt x="628" y="349"/>
                </a:cubicBezTo>
                <a:cubicBezTo>
                  <a:pt x="618" y="305"/>
                  <a:pt x="604" y="263"/>
                  <a:pt x="586" y="224"/>
                </a:cubicBezTo>
                <a:cubicBezTo>
                  <a:pt x="567" y="183"/>
                  <a:pt x="544" y="145"/>
                  <a:pt x="517" y="113"/>
                </a:cubicBezTo>
                <a:cubicBezTo>
                  <a:pt x="489" y="79"/>
                  <a:pt x="455" y="50"/>
                  <a:pt x="417" y="30"/>
                </a:cubicBezTo>
                <a:cubicBezTo>
                  <a:pt x="375" y="8"/>
                  <a:pt x="332" y="0"/>
                  <a:pt x="289" y="4"/>
                </a:cubicBezTo>
                <a:cubicBezTo>
                  <a:pt x="242" y="9"/>
                  <a:pt x="196" y="30"/>
                  <a:pt x="155" y="67"/>
                </a:cubicBezTo>
                <a:cubicBezTo>
                  <a:pt x="110" y="107"/>
                  <a:pt x="71" y="164"/>
                  <a:pt x="44" y="236"/>
                </a:cubicBezTo>
                <a:cubicBezTo>
                  <a:pt x="15" y="312"/>
                  <a:pt x="0" y="401"/>
                  <a:pt x="3" y="498"/>
                </a:cubicBezTo>
                <a:cubicBezTo>
                  <a:pt x="6" y="594"/>
                  <a:pt x="26" y="684"/>
                  <a:pt x="60" y="759"/>
                </a:cubicBezTo>
                <a:cubicBezTo>
                  <a:pt x="92" y="831"/>
                  <a:pt x="134" y="888"/>
                  <a:pt x="182" y="927"/>
                </a:cubicBezTo>
                <a:cubicBezTo>
                  <a:pt x="226" y="963"/>
                  <a:pt x="274" y="983"/>
                  <a:pt x="322" y="986"/>
                </a:cubicBezTo>
                <a:cubicBezTo>
                  <a:pt x="366" y="989"/>
                  <a:pt x="409" y="979"/>
                  <a:pt x="450" y="955"/>
                </a:cubicBezTo>
                <a:cubicBezTo>
                  <a:pt x="487" y="934"/>
                  <a:pt x="519" y="903"/>
                  <a:pt x="545" y="867"/>
                </a:cubicBezTo>
                <a:cubicBezTo>
                  <a:pt x="570" y="833"/>
                  <a:pt x="590" y="794"/>
                  <a:pt x="606" y="752"/>
                </a:cubicBezTo>
                <a:cubicBezTo>
                  <a:pt x="621" y="712"/>
                  <a:pt x="632" y="669"/>
                  <a:pt x="639" y="624"/>
                </a:cubicBezTo>
                <a:cubicBezTo>
                  <a:pt x="645" y="580"/>
                  <a:pt x="648" y="534"/>
                  <a:pt x="646" y="486"/>
                </a:cubicBezTo>
                <a:close/>
                <a:moveTo>
                  <a:pt x="622" y="549"/>
                </a:moveTo>
                <a:cubicBezTo>
                  <a:pt x="620" y="569"/>
                  <a:pt x="618" y="589"/>
                  <a:pt x="615" y="609"/>
                </a:cubicBezTo>
                <a:cubicBezTo>
                  <a:pt x="612" y="628"/>
                  <a:pt x="608" y="647"/>
                  <a:pt x="603" y="666"/>
                </a:cubicBezTo>
                <a:cubicBezTo>
                  <a:pt x="598" y="685"/>
                  <a:pt x="592" y="703"/>
                  <a:pt x="585" y="720"/>
                </a:cubicBezTo>
                <a:cubicBezTo>
                  <a:pt x="578" y="738"/>
                  <a:pt x="570" y="755"/>
                  <a:pt x="561" y="771"/>
                </a:cubicBezTo>
                <a:cubicBezTo>
                  <a:pt x="552" y="788"/>
                  <a:pt x="542" y="803"/>
                  <a:pt x="530" y="818"/>
                </a:cubicBezTo>
                <a:cubicBezTo>
                  <a:pt x="519" y="832"/>
                  <a:pt x="506" y="846"/>
                  <a:pt x="493" y="857"/>
                </a:cubicBezTo>
                <a:cubicBezTo>
                  <a:pt x="479" y="869"/>
                  <a:pt x="464" y="880"/>
                  <a:pt x="447" y="888"/>
                </a:cubicBezTo>
                <a:cubicBezTo>
                  <a:pt x="430" y="896"/>
                  <a:pt x="413" y="902"/>
                  <a:pt x="395" y="905"/>
                </a:cubicBezTo>
                <a:cubicBezTo>
                  <a:pt x="377" y="908"/>
                  <a:pt x="359" y="908"/>
                  <a:pt x="340" y="905"/>
                </a:cubicBezTo>
                <a:cubicBezTo>
                  <a:pt x="321" y="902"/>
                  <a:pt x="302" y="896"/>
                  <a:pt x="284" y="886"/>
                </a:cubicBezTo>
                <a:cubicBezTo>
                  <a:pt x="264" y="877"/>
                  <a:pt x="246" y="864"/>
                  <a:pt x="228" y="847"/>
                </a:cubicBezTo>
                <a:cubicBezTo>
                  <a:pt x="209" y="831"/>
                  <a:pt x="192" y="810"/>
                  <a:pt x="176" y="787"/>
                </a:cubicBezTo>
                <a:cubicBezTo>
                  <a:pt x="160" y="763"/>
                  <a:pt x="146" y="736"/>
                  <a:pt x="133" y="706"/>
                </a:cubicBezTo>
                <a:cubicBezTo>
                  <a:pt x="121" y="676"/>
                  <a:pt x="110" y="643"/>
                  <a:pt x="103" y="608"/>
                </a:cubicBezTo>
                <a:cubicBezTo>
                  <a:pt x="96" y="572"/>
                  <a:pt x="91" y="535"/>
                  <a:pt x="90" y="496"/>
                </a:cubicBezTo>
                <a:cubicBezTo>
                  <a:pt x="89" y="458"/>
                  <a:pt x="91" y="420"/>
                  <a:pt x="96" y="385"/>
                </a:cubicBezTo>
                <a:cubicBezTo>
                  <a:pt x="101" y="350"/>
                  <a:pt x="109" y="316"/>
                  <a:pt x="120" y="286"/>
                </a:cubicBezTo>
                <a:cubicBezTo>
                  <a:pt x="130" y="256"/>
                  <a:pt x="143" y="229"/>
                  <a:pt x="158" y="205"/>
                </a:cubicBezTo>
                <a:cubicBezTo>
                  <a:pt x="172" y="181"/>
                  <a:pt x="188" y="161"/>
                  <a:pt x="205" y="143"/>
                </a:cubicBezTo>
                <a:cubicBezTo>
                  <a:pt x="221" y="127"/>
                  <a:pt x="239" y="113"/>
                  <a:pt x="257" y="103"/>
                </a:cubicBezTo>
                <a:cubicBezTo>
                  <a:pt x="275" y="93"/>
                  <a:pt x="293" y="86"/>
                  <a:pt x="312" y="83"/>
                </a:cubicBezTo>
                <a:cubicBezTo>
                  <a:pt x="330" y="79"/>
                  <a:pt x="348" y="79"/>
                  <a:pt x="367" y="81"/>
                </a:cubicBezTo>
                <a:cubicBezTo>
                  <a:pt x="384" y="83"/>
                  <a:pt x="402" y="88"/>
                  <a:pt x="419" y="96"/>
                </a:cubicBezTo>
                <a:cubicBezTo>
                  <a:pt x="436" y="103"/>
                  <a:pt x="452" y="113"/>
                  <a:pt x="466" y="124"/>
                </a:cubicBezTo>
                <a:cubicBezTo>
                  <a:pt x="481" y="135"/>
                  <a:pt x="494" y="148"/>
                  <a:pt x="506" y="162"/>
                </a:cubicBezTo>
                <a:cubicBezTo>
                  <a:pt x="519" y="175"/>
                  <a:pt x="530" y="190"/>
                  <a:pt x="540" y="206"/>
                </a:cubicBezTo>
                <a:cubicBezTo>
                  <a:pt x="550" y="222"/>
                  <a:pt x="559" y="238"/>
                  <a:pt x="568" y="255"/>
                </a:cubicBezTo>
                <a:cubicBezTo>
                  <a:pt x="576" y="272"/>
                  <a:pt x="583" y="290"/>
                  <a:pt x="590" y="309"/>
                </a:cubicBezTo>
                <a:cubicBezTo>
                  <a:pt x="596" y="327"/>
                  <a:pt x="601" y="346"/>
                  <a:pt x="606" y="365"/>
                </a:cubicBezTo>
                <a:cubicBezTo>
                  <a:pt x="611" y="384"/>
                  <a:pt x="614" y="404"/>
                  <a:pt x="617" y="424"/>
                </a:cubicBezTo>
                <a:cubicBezTo>
                  <a:pt x="620" y="444"/>
                  <a:pt x="621" y="465"/>
                  <a:pt x="622" y="486"/>
                </a:cubicBezTo>
                <a:cubicBezTo>
                  <a:pt x="623" y="508"/>
                  <a:pt x="623" y="528"/>
                  <a:pt x="622" y="549"/>
                </a:cubicBezTo>
                <a:close/>
                <a:moveTo>
                  <a:pt x="483" y="454"/>
                </a:moveTo>
                <a:cubicBezTo>
                  <a:pt x="480" y="443"/>
                  <a:pt x="475" y="433"/>
                  <a:pt x="470" y="425"/>
                </a:cubicBezTo>
                <a:cubicBezTo>
                  <a:pt x="465" y="416"/>
                  <a:pt x="459" y="409"/>
                  <a:pt x="452" y="404"/>
                </a:cubicBezTo>
                <a:cubicBezTo>
                  <a:pt x="445" y="399"/>
                  <a:pt x="438" y="396"/>
                  <a:pt x="430" y="395"/>
                </a:cubicBezTo>
                <a:cubicBezTo>
                  <a:pt x="422" y="394"/>
                  <a:pt x="414" y="396"/>
                  <a:pt x="406" y="400"/>
                </a:cubicBezTo>
                <a:cubicBezTo>
                  <a:pt x="399" y="405"/>
                  <a:pt x="393" y="411"/>
                  <a:pt x="387" y="420"/>
                </a:cubicBezTo>
                <a:cubicBezTo>
                  <a:pt x="381" y="429"/>
                  <a:pt x="377" y="439"/>
                  <a:pt x="374" y="451"/>
                </a:cubicBezTo>
                <a:cubicBezTo>
                  <a:pt x="371" y="463"/>
                  <a:pt x="370" y="477"/>
                  <a:pt x="370" y="491"/>
                </a:cubicBezTo>
                <a:cubicBezTo>
                  <a:pt x="371" y="505"/>
                  <a:pt x="373" y="519"/>
                  <a:pt x="377" y="531"/>
                </a:cubicBezTo>
                <a:cubicBezTo>
                  <a:pt x="380" y="542"/>
                  <a:pt x="386" y="553"/>
                  <a:pt x="392" y="562"/>
                </a:cubicBezTo>
                <a:cubicBezTo>
                  <a:pt x="398" y="570"/>
                  <a:pt x="405" y="576"/>
                  <a:pt x="413" y="581"/>
                </a:cubicBezTo>
                <a:cubicBezTo>
                  <a:pt x="420" y="585"/>
                  <a:pt x="428" y="586"/>
                  <a:pt x="436" y="585"/>
                </a:cubicBezTo>
                <a:cubicBezTo>
                  <a:pt x="444" y="584"/>
                  <a:pt x="452" y="581"/>
                  <a:pt x="458" y="575"/>
                </a:cubicBezTo>
                <a:cubicBezTo>
                  <a:pt x="465" y="569"/>
                  <a:pt x="470" y="562"/>
                  <a:pt x="475" y="553"/>
                </a:cubicBezTo>
                <a:cubicBezTo>
                  <a:pt x="479" y="545"/>
                  <a:pt x="483" y="535"/>
                  <a:pt x="485" y="524"/>
                </a:cubicBezTo>
                <a:cubicBezTo>
                  <a:pt x="487" y="513"/>
                  <a:pt x="488" y="501"/>
                  <a:pt x="488" y="489"/>
                </a:cubicBezTo>
                <a:cubicBezTo>
                  <a:pt x="487" y="477"/>
                  <a:pt x="486" y="465"/>
                  <a:pt x="483" y="454"/>
                </a:cubicBezTo>
                <a:close/>
              </a:path>
            </a:pathLst>
          </a:custGeom>
          <a:gradFill>
            <a:gsLst>
              <a:gs pos="0">
                <a:schemeClr val="bg2"/>
              </a:gs>
              <a:gs pos="75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任意多边形 17"/>
          <p:cNvSpPr/>
          <p:nvPr/>
        </p:nvSpPr>
        <p:spPr>
          <a:xfrm rot="10800000">
            <a:off x="9250944" y="2577228"/>
            <a:ext cx="1687672" cy="2186897"/>
          </a:xfrm>
          <a:custGeom>
            <a:avLst/>
            <a:gdLst>
              <a:gd name="connsiteX0" fmla="*/ 653834 w 1312976"/>
              <a:gd name="connsiteY0" fmla="*/ 1701363 h 1701363"/>
              <a:gd name="connsiteX1" fmla="*/ 0 w 1312976"/>
              <a:gd name="connsiteY1" fmla="*/ 1701363 h 1701363"/>
              <a:gd name="connsiteX2" fmla="*/ 261230 w 1312976"/>
              <a:gd name="connsiteY2" fmla="*/ 1361485 h 1701363"/>
              <a:gd name="connsiteX3" fmla="*/ 209105 w 1312976"/>
              <a:gd name="connsiteY3" fmla="*/ 1361485 h 1701363"/>
              <a:gd name="connsiteX4" fmla="*/ 209105 w 1312976"/>
              <a:gd name="connsiteY4" fmla="*/ 339879 h 1701363"/>
              <a:gd name="connsiteX5" fmla="*/ 261231 w 1312976"/>
              <a:gd name="connsiteY5" fmla="*/ 339879 h 1701363"/>
              <a:gd name="connsiteX6" fmla="*/ 0 w 1312976"/>
              <a:gd name="connsiteY6" fmla="*/ 0 h 1701363"/>
              <a:gd name="connsiteX7" fmla="*/ 653834 w 1312976"/>
              <a:gd name="connsiteY7" fmla="*/ 0 h 1701363"/>
              <a:gd name="connsiteX8" fmla="*/ 915065 w 1312976"/>
              <a:gd name="connsiteY8" fmla="*/ 339879 h 1701363"/>
              <a:gd name="connsiteX9" fmla="*/ 1312976 w 1312976"/>
              <a:gd name="connsiteY9" fmla="*/ 339879 h 1701363"/>
              <a:gd name="connsiteX10" fmla="*/ 1312976 w 1312976"/>
              <a:gd name="connsiteY10" fmla="*/ 1361485 h 1701363"/>
              <a:gd name="connsiteX11" fmla="*/ 915064 w 1312976"/>
              <a:gd name="connsiteY11" fmla="*/ 1361485 h 170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2976" h="1701363">
                <a:moveTo>
                  <a:pt x="653834" y="1701363"/>
                </a:moveTo>
                <a:lnTo>
                  <a:pt x="0" y="1701363"/>
                </a:lnTo>
                <a:lnTo>
                  <a:pt x="261230" y="1361485"/>
                </a:lnTo>
                <a:lnTo>
                  <a:pt x="209105" y="1361485"/>
                </a:lnTo>
                <a:lnTo>
                  <a:pt x="209105" y="339879"/>
                </a:lnTo>
                <a:lnTo>
                  <a:pt x="261231" y="339879"/>
                </a:lnTo>
                <a:lnTo>
                  <a:pt x="0" y="0"/>
                </a:lnTo>
                <a:lnTo>
                  <a:pt x="653834" y="0"/>
                </a:lnTo>
                <a:lnTo>
                  <a:pt x="915065" y="339879"/>
                </a:lnTo>
                <a:lnTo>
                  <a:pt x="1312976" y="339879"/>
                </a:lnTo>
                <a:lnTo>
                  <a:pt x="1312976" y="1361485"/>
                </a:lnTo>
                <a:lnTo>
                  <a:pt x="915064" y="136148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任意多边形 15"/>
          <p:cNvSpPr/>
          <p:nvPr/>
        </p:nvSpPr>
        <p:spPr>
          <a:xfrm rot="5400000">
            <a:off x="7958512" y="2886656"/>
            <a:ext cx="1313152" cy="1568043"/>
          </a:xfrm>
          <a:custGeom>
            <a:avLst/>
            <a:gdLst>
              <a:gd name="connsiteX0" fmla="*/ 0 w 1021607"/>
              <a:gd name="connsiteY0" fmla="*/ 1219907 h 1219907"/>
              <a:gd name="connsiteX1" fmla="*/ 0 w 1021607"/>
              <a:gd name="connsiteY1" fmla="*/ 116036 h 1219907"/>
              <a:gd name="connsiteX2" fmla="*/ 381631 w 1021607"/>
              <a:gd name="connsiteY2" fmla="*/ 116036 h 1219907"/>
              <a:gd name="connsiteX3" fmla="*/ 510804 w 1021607"/>
              <a:gd name="connsiteY3" fmla="*/ 0 h 1219907"/>
              <a:gd name="connsiteX4" fmla="*/ 639977 w 1021607"/>
              <a:gd name="connsiteY4" fmla="*/ 116036 h 1219907"/>
              <a:gd name="connsiteX5" fmla="*/ 1021607 w 1021607"/>
              <a:gd name="connsiteY5" fmla="*/ 116036 h 1219907"/>
              <a:gd name="connsiteX6" fmla="*/ 1021607 w 1021607"/>
              <a:gd name="connsiteY6" fmla="*/ 1219907 h 121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607" h="1219907">
                <a:moveTo>
                  <a:pt x="0" y="1219907"/>
                </a:moveTo>
                <a:lnTo>
                  <a:pt x="0" y="116036"/>
                </a:lnTo>
                <a:lnTo>
                  <a:pt x="381631" y="116036"/>
                </a:lnTo>
                <a:lnTo>
                  <a:pt x="510804" y="0"/>
                </a:lnTo>
                <a:lnTo>
                  <a:pt x="639977" y="116036"/>
                </a:lnTo>
                <a:lnTo>
                  <a:pt x="1021607" y="116036"/>
                </a:lnTo>
                <a:lnTo>
                  <a:pt x="1021607" y="121990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14"/>
          <p:cNvSpPr/>
          <p:nvPr/>
        </p:nvSpPr>
        <p:spPr>
          <a:xfrm rot="5400000">
            <a:off x="6569524" y="2886657"/>
            <a:ext cx="1313152" cy="1568043"/>
          </a:xfrm>
          <a:custGeom>
            <a:avLst/>
            <a:gdLst>
              <a:gd name="connsiteX0" fmla="*/ 0 w 1021607"/>
              <a:gd name="connsiteY0" fmla="*/ 1219907 h 1219907"/>
              <a:gd name="connsiteX1" fmla="*/ 0 w 1021607"/>
              <a:gd name="connsiteY1" fmla="*/ 116036 h 1219907"/>
              <a:gd name="connsiteX2" fmla="*/ 381631 w 1021607"/>
              <a:gd name="connsiteY2" fmla="*/ 116036 h 1219907"/>
              <a:gd name="connsiteX3" fmla="*/ 510804 w 1021607"/>
              <a:gd name="connsiteY3" fmla="*/ 0 h 1219907"/>
              <a:gd name="connsiteX4" fmla="*/ 639977 w 1021607"/>
              <a:gd name="connsiteY4" fmla="*/ 116036 h 1219907"/>
              <a:gd name="connsiteX5" fmla="*/ 1021607 w 1021607"/>
              <a:gd name="connsiteY5" fmla="*/ 116036 h 1219907"/>
              <a:gd name="connsiteX6" fmla="*/ 1021607 w 1021607"/>
              <a:gd name="connsiteY6" fmla="*/ 1219907 h 121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607" h="1219907">
                <a:moveTo>
                  <a:pt x="0" y="1219907"/>
                </a:moveTo>
                <a:lnTo>
                  <a:pt x="0" y="116036"/>
                </a:lnTo>
                <a:lnTo>
                  <a:pt x="381631" y="116036"/>
                </a:lnTo>
                <a:lnTo>
                  <a:pt x="510804" y="0"/>
                </a:lnTo>
                <a:lnTo>
                  <a:pt x="639977" y="116036"/>
                </a:lnTo>
                <a:lnTo>
                  <a:pt x="1021607" y="116036"/>
                </a:lnTo>
                <a:lnTo>
                  <a:pt x="1021607" y="12199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13"/>
          <p:cNvSpPr/>
          <p:nvPr/>
        </p:nvSpPr>
        <p:spPr>
          <a:xfrm rot="5400000">
            <a:off x="5149646" y="2886659"/>
            <a:ext cx="1313152" cy="1568043"/>
          </a:xfrm>
          <a:custGeom>
            <a:avLst/>
            <a:gdLst>
              <a:gd name="connsiteX0" fmla="*/ 0 w 1021607"/>
              <a:gd name="connsiteY0" fmla="*/ 1219907 h 1219907"/>
              <a:gd name="connsiteX1" fmla="*/ 0 w 1021607"/>
              <a:gd name="connsiteY1" fmla="*/ 116036 h 1219907"/>
              <a:gd name="connsiteX2" fmla="*/ 381631 w 1021607"/>
              <a:gd name="connsiteY2" fmla="*/ 116036 h 1219907"/>
              <a:gd name="connsiteX3" fmla="*/ 510804 w 1021607"/>
              <a:gd name="connsiteY3" fmla="*/ 0 h 1219907"/>
              <a:gd name="connsiteX4" fmla="*/ 639977 w 1021607"/>
              <a:gd name="connsiteY4" fmla="*/ 116036 h 1219907"/>
              <a:gd name="connsiteX5" fmla="*/ 1021607 w 1021607"/>
              <a:gd name="connsiteY5" fmla="*/ 116036 h 1219907"/>
              <a:gd name="connsiteX6" fmla="*/ 1021607 w 1021607"/>
              <a:gd name="connsiteY6" fmla="*/ 1219907 h 121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607" h="1219907">
                <a:moveTo>
                  <a:pt x="0" y="1219907"/>
                </a:moveTo>
                <a:lnTo>
                  <a:pt x="0" y="116036"/>
                </a:lnTo>
                <a:lnTo>
                  <a:pt x="381631" y="116036"/>
                </a:lnTo>
                <a:lnTo>
                  <a:pt x="510804" y="0"/>
                </a:lnTo>
                <a:lnTo>
                  <a:pt x="639977" y="116036"/>
                </a:lnTo>
                <a:lnTo>
                  <a:pt x="1021607" y="116036"/>
                </a:lnTo>
                <a:lnTo>
                  <a:pt x="1021607" y="12199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10"/>
          <p:cNvSpPr/>
          <p:nvPr/>
        </p:nvSpPr>
        <p:spPr>
          <a:xfrm rot="16200000">
            <a:off x="2704007" y="2440236"/>
            <a:ext cx="2448646" cy="2460888"/>
          </a:xfrm>
          <a:custGeom>
            <a:avLst/>
            <a:gdLst>
              <a:gd name="connsiteX0" fmla="*/ 1904845 w 1904999"/>
              <a:gd name="connsiteY0" fmla="*/ 1752153 h 1914523"/>
              <a:gd name="connsiteX1" fmla="*/ 1877202 w 1904999"/>
              <a:gd name="connsiteY1" fmla="*/ 1803749 h 1914523"/>
              <a:gd name="connsiteX2" fmla="*/ 1875316 w 1904999"/>
              <a:gd name="connsiteY2" fmla="*/ 1806080 h 1914523"/>
              <a:gd name="connsiteX3" fmla="*/ 1694971 w 1904999"/>
              <a:gd name="connsiteY3" fmla="*/ 1808463 h 1914523"/>
              <a:gd name="connsiteX4" fmla="*/ 1070569 w 1904999"/>
              <a:gd name="connsiteY4" fmla="*/ 1808462 h 1914523"/>
              <a:gd name="connsiteX5" fmla="*/ 952500 w 1904999"/>
              <a:gd name="connsiteY5" fmla="*/ 1914523 h 1914523"/>
              <a:gd name="connsiteX6" fmla="*/ 834430 w 1904999"/>
              <a:gd name="connsiteY6" fmla="*/ 1808461 h 1914523"/>
              <a:gd name="connsiteX7" fmla="*/ 196759 w 1904999"/>
              <a:gd name="connsiteY7" fmla="*/ 1808459 h 1914523"/>
              <a:gd name="connsiteX8" fmla="*/ 29203 w 1904999"/>
              <a:gd name="connsiteY8" fmla="*/ 1806079 h 1914523"/>
              <a:gd name="connsiteX9" fmla="*/ 27317 w 1904999"/>
              <a:gd name="connsiteY9" fmla="*/ 1803748 h 1914523"/>
              <a:gd name="connsiteX10" fmla="*/ 2898 w 1904999"/>
              <a:gd name="connsiteY10" fmla="*/ 1724324 h 1914523"/>
              <a:gd name="connsiteX11" fmla="*/ 815756 w 1904999"/>
              <a:gd name="connsiteY11" fmla="*/ 123258 h 1914523"/>
              <a:gd name="connsiteX12" fmla="*/ 833024 w 1904999"/>
              <a:gd name="connsiteY12" fmla="*/ 91381 h 1914523"/>
              <a:gd name="connsiteX13" fmla="*/ 955923 w 1904999"/>
              <a:gd name="connsiteY13" fmla="*/ 601 h 1914523"/>
              <a:gd name="connsiteX14" fmla="*/ 959324 w 1904999"/>
              <a:gd name="connsiteY14" fmla="*/ 0 h 1914523"/>
              <a:gd name="connsiteX15" fmla="*/ 1078826 w 1904999"/>
              <a:gd name="connsiteY15" fmla="*/ 91381 h 1914523"/>
              <a:gd name="connsiteX16" fmla="*/ 1148780 w 1904999"/>
              <a:gd name="connsiteY16" fmla="*/ 220519 h 1914523"/>
              <a:gd name="connsiteX17" fmla="*/ 1623257 w 1904999"/>
              <a:gd name="connsiteY17" fmla="*/ 1155085 h 1914523"/>
              <a:gd name="connsiteX18" fmla="*/ 1620212 w 1904999"/>
              <a:gd name="connsiteY18" fmla="*/ 1153362 h 1914523"/>
              <a:gd name="connsiteX19" fmla="*/ 1883174 w 1904999"/>
              <a:gd name="connsiteY19" fmla="*/ 1670667 h 1914523"/>
              <a:gd name="connsiteX20" fmla="*/ 1904845 w 1904999"/>
              <a:gd name="connsiteY20" fmla="*/ 1752153 h 191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04999" h="1914523">
                <a:moveTo>
                  <a:pt x="1904845" y="1752153"/>
                </a:moveTo>
                <a:cubicBezTo>
                  <a:pt x="1903540" y="1774608"/>
                  <a:pt x="1894016" y="1792082"/>
                  <a:pt x="1877202" y="1803749"/>
                </a:cubicBezTo>
                <a:cubicBezTo>
                  <a:pt x="1876917" y="1804790"/>
                  <a:pt x="1905689" y="1805294"/>
                  <a:pt x="1875316" y="1806080"/>
                </a:cubicBezTo>
                <a:cubicBezTo>
                  <a:pt x="1844945" y="1806866"/>
                  <a:pt x="1832201" y="1809506"/>
                  <a:pt x="1694971" y="1808463"/>
                </a:cubicBezTo>
                <a:lnTo>
                  <a:pt x="1070569" y="1808462"/>
                </a:lnTo>
                <a:lnTo>
                  <a:pt x="952500" y="1914523"/>
                </a:lnTo>
                <a:lnTo>
                  <a:pt x="834430" y="1808461"/>
                </a:lnTo>
                <a:lnTo>
                  <a:pt x="196759" y="1808459"/>
                </a:lnTo>
                <a:cubicBezTo>
                  <a:pt x="94828" y="1809500"/>
                  <a:pt x="60068" y="1830323"/>
                  <a:pt x="29203" y="1806079"/>
                </a:cubicBezTo>
                <a:cubicBezTo>
                  <a:pt x="28391" y="1805443"/>
                  <a:pt x="28332" y="1804453"/>
                  <a:pt x="27317" y="1803748"/>
                </a:cubicBezTo>
                <a:cubicBezTo>
                  <a:pt x="4061" y="1787610"/>
                  <a:pt x="-5249" y="1760366"/>
                  <a:pt x="2898" y="1724324"/>
                </a:cubicBezTo>
                <a:lnTo>
                  <a:pt x="815756" y="123258"/>
                </a:lnTo>
                <a:lnTo>
                  <a:pt x="833024" y="91381"/>
                </a:lnTo>
                <a:cubicBezTo>
                  <a:pt x="866887" y="28860"/>
                  <a:pt x="911551" y="-1578"/>
                  <a:pt x="955923" y="601"/>
                </a:cubicBezTo>
                <a:cubicBezTo>
                  <a:pt x="957052" y="24"/>
                  <a:pt x="958190" y="0"/>
                  <a:pt x="959324" y="0"/>
                </a:cubicBezTo>
                <a:cubicBezTo>
                  <a:pt x="1002574" y="0"/>
                  <a:pt x="1045826" y="30460"/>
                  <a:pt x="1078826" y="91381"/>
                </a:cubicBezTo>
                <a:lnTo>
                  <a:pt x="1148780" y="220519"/>
                </a:lnTo>
                <a:lnTo>
                  <a:pt x="1623257" y="1155085"/>
                </a:lnTo>
                <a:lnTo>
                  <a:pt x="1620212" y="1153362"/>
                </a:lnTo>
                <a:lnTo>
                  <a:pt x="1883174" y="1670667"/>
                </a:lnTo>
                <a:cubicBezTo>
                  <a:pt x="1899236" y="1702261"/>
                  <a:pt x="1906150" y="1729698"/>
                  <a:pt x="1904845" y="175215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7762871" y="1939018"/>
            <a:ext cx="1892022" cy="876489"/>
            <a:chOff x="7530647" y="1696357"/>
            <a:chExt cx="1892022" cy="876489"/>
          </a:xfrm>
        </p:grpSpPr>
        <p:sp>
          <p:nvSpPr>
            <p:cNvPr id="26" name="TextBox 2588"/>
            <p:cNvSpPr txBox="1">
              <a:spLocks noChangeArrowheads="1"/>
            </p:cNvSpPr>
            <p:nvPr/>
          </p:nvSpPr>
          <p:spPr bwMode="auto">
            <a:xfrm>
              <a:off x="7530647" y="1696357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accent5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600" dirty="0">
                <a:solidFill>
                  <a:schemeClr val="accent5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7" name="TextBox 2589"/>
            <p:cNvSpPr txBox="1"/>
            <p:nvPr/>
          </p:nvSpPr>
          <p:spPr>
            <a:xfrm>
              <a:off x="7530647" y="2018848"/>
              <a:ext cx="181461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126867" y="4806045"/>
            <a:ext cx="1892022" cy="876489"/>
            <a:chOff x="9199439" y="4733472"/>
            <a:chExt cx="1892022" cy="876489"/>
          </a:xfrm>
        </p:grpSpPr>
        <p:sp>
          <p:nvSpPr>
            <p:cNvPr id="28" name="TextBox 2588"/>
            <p:cNvSpPr txBox="1">
              <a:spLocks noChangeArrowheads="1"/>
            </p:cNvSpPr>
            <p:nvPr/>
          </p:nvSpPr>
          <p:spPr bwMode="auto">
            <a:xfrm>
              <a:off x="9199439" y="4733472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bg2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视频动画</a:t>
              </a:r>
              <a:endParaRPr lang="zh-CN" altLang="en-US" sz="1600" dirty="0">
                <a:solidFill>
                  <a:schemeClr val="bg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9" name="TextBox 2589"/>
            <p:cNvSpPr txBox="1"/>
            <p:nvPr/>
          </p:nvSpPr>
          <p:spPr>
            <a:xfrm>
              <a:off x="9238143" y="5055963"/>
              <a:ext cx="181461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147229" y="1939018"/>
            <a:ext cx="1892022" cy="876489"/>
            <a:chOff x="5147231" y="1822903"/>
            <a:chExt cx="1892022" cy="876489"/>
          </a:xfrm>
        </p:grpSpPr>
        <p:sp>
          <p:nvSpPr>
            <p:cNvPr id="30" name="TextBox 2588"/>
            <p:cNvSpPr txBox="1">
              <a:spLocks noChangeArrowheads="1"/>
            </p:cNvSpPr>
            <p:nvPr/>
          </p:nvSpPr>
          <p:spPr bwMode="auto">
            <a:xfrm>
              <a:off x="5147231" y="1822903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accent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视频动画</a:t>
              </a:r>
              <a:endParaRPr lang="zh-CN" altLang="en-US" sz="1600" dirty="0">
                <a:solidFill>
                  <a:schemeClr val="accent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1" name="TextBox 2589"/>
            <p:cNvSpPr txBox="1"/>
            <p:nvPr/>
          </p:nvSpPr>
          <p:spPr>
            <a:xfrm>
              <a:off x="5147231" y="2145394"/>
              <a:ext cx="181461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352545" y="4806045"/>
            <a:ext cx="1892022" cy="876489"/>
            <a:chOff x="6483174" y="4493079"/>
            <a:chExt cx="1892022" cy="876489"/>
          </a:xfrm>
        </p:grpSpPr>
        <p:sp>
          <p:nvSpPr>
            <p:cNvPr id="32" name="TextBox 2588"/>
            <p:cNvSpPr txBox="1">
              <a:spLocks noChangeArrowheads="1"/>
            </p:cNvSpPr>
            <p:nvPr/>
          </p:nvSpPr>
          <p:spPr bwMode="auto">
            <a:xfrm>
              <a:off x="6483174" y="4493079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accent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VI</a:t>
              </a:r>
              <a:r>
                <a:rPr lang="zh-CN" altLang="en-US" sz="1600" dirty="0">
                  <a:solidFill>
                    <a:schemeClr val="accent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企业形象</a:t>
              </a:r>
              <a:endParaRPr lang="zh-CN" altLang="en-US" sz="1600" dirty="0">
                <a:solidFill>
                  <a:schemeClr val="accent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33" name="TextBox 2589"/>
            <p:cNvSpPr txBox="1"/>
            <p:nvPr/>
          </p:nvSpPr>
          <p:spPr>
            <a:xfrm>
              <a:off x="6483174" y="4815570"/>
              <a:ext cx="181461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38" name="Freeform 9"/>
          <p:cNvSpPr>
            <a:spLocks noEditPoints="1"/>
          </p:cNvSpPr>
          <p:nvPr/>
        </p:nvSpPr>
        <p:spPr bwMode="auto">
          <a:xfrm>
            <a:off x="9931482" y="3538684"/>
            <a:ext cx="326596" cy="263992"/>
          </a:xfrm>
          <a:custGeom>
            <a:avLst/>
            <a:gdLst>
              <a:gd name="T0" fmla="*/ 158 w 183"/>
              <a:gd name="T1" fmla="*/ 56 h 148"/>
              <a:gd name="T2" fmla="*/ 145 w 183"/>
              <a:gd name="T3" fmla="*/ 56 h 148"/>
              <a:gd name="T4" fmla="*/ 44 w 183"/>
              <a:gd name="T5" fmla="*/ 22 h 148"/>
              <a:gd name="T6" fmla="*/ 21 w 183"/>
              <a:gd name="T7" fmla="*/ 22 h 148"/>
              <a:gd name="T8" fmla="*/ 43 w 183"/>
              <a:gd name="T9" fmla="*/ 26 h 148"/>
              <a:gd name="T10" fmla="*/ 12 w 183"/>
              <a:gd name="T11" fmla="*/ 26 h 148"/>
              <a:gd name="T12" fmla="*/ 7 w 183"/>
              <a:gd name="T13" fmla="*/ 26 h 148"/>
              <a:gd name="T14" fmla="*/ 0 w 183"/>
              <a:gd name="T15" fmla="*/ 33 h 148"/>
              <a:gd name="T16" fmla="*/ 0 w 183"/>
              <a:gd name="T17" fmla="*/ 141 h 148"/>
              <a:gd name="T18" fmla="*/ 176 w 183"/>
              <a:gd name="T19" fmla="*/ 148 h 148"/>
              <a:gd name="T20" fmla="*/ 183 w 183"/>
              <a:gd name="T21" fmla="*/ 141 h 148"/>
              <a:gd name="T22" fmla="*/ 183 w 183"/>
              <a:gd name="T23" fmla="*/ 33 h 148"/>
              <a:gd name="T24" fmla="*/ 140 w 183"/>
              <a:gd name="T25" fmla="*/ 26 h 148"/>
              <a:gd name="T26" fmla="*/ 126 w 183"/>
              <a:gd name="T27" fmla="*/ 0 h 148"/>
              <a:gd name="T28" fmla="*/ 50 w 183"/>
              <a:gd name="T29" fmla="*/ 5 h 148"/>
              <a:gd name="T30" fmla="*/ 16 w 183"/>
              <a:gd name="T31" fmla="*/ 14 h 148"/>
              <a:gd name="T32" fmla="*/ 12 w 183"/>
              <a:gd name="T33" fmla="*/ 18 h 148"/>
              <a:gd name="T34" fmla="*/ 91 w 183"/>
              <a:gd name="T35" fmla="*/ 54 h 148"/>
              <a:gd name="T36" fmla="*/ 108 w 183"/>
              <a:gd name="T37" fmla="*/ 61 h 148"/>
              <a:gd name="T38" fmla="*/ 91 w 183"/>
              <a:gd name="T39" fmla="*/ 101 h 148"/>
              <a:gd name="T40" fmla="*/ 91 w 183"/>
              <a:gd name="T41" fmla="*/ 54 h 148"/>
              <a:gd name="T42" fmla="*/ 102 w 183"/>
              <a:gd name="T43" fmla="*/ 67 h 148"/>
              <a:gd name="T44" fmla="*/ 107 w 183"/>
              <a:gd name="T45" fmla="*/ 77 h 148"/>
              <a:gd name="T46" fmla="*/ 76 w 183"/>
              <a:gd name="T47" fmla="*/ 77 h 148"/>
              <a:gd name="T48" fmla="*/ 102 w 183"/>
              <a:gd name="T49" fmla="*/ 67 h 148"/>
              <a:gd name="T50" fmla="*/ 48 w 183"/>
              <a:gd name="T51" fmla="*/ 40 h 148"/>
              <a:gd name="T52" fmla="*/ 14 w 183"/>
              <a:gd name="T53" fmla="*/ 134 h 148"/>
              <a:gd name="T54" fmla="*/ 169 w 183"/>
              <a:gd name="T55" fmla="*/ 40 h 148"/>
              <a:gd name="T56" fmla="*/ 135 w 183"/>
              <a:gd name="T57" fmla="*/ 40 h 148"/>
              <a:gd name="T58" fmla="*/ 121 w 183"/>
              <a:gd name="T59" fmla="*/ 14 h 148"/>
              <a:gd name="T60" fmla="*/ 54 w 183"/>
              <a:gd name="T61" fmla="*/ 35 h 148"/>
              <a:gd name="T62" fmla="*/ 91 w 183"/>
              <a:gd name="T63" fmla="*/ 29 h 148"/>
              <a:gd name="T64" fmla="*/ 140 w 183"/>
              <a:gd name="T65" fmla="*/ 77 h 148"/>
              <a:gd name="T66" fmla="*/ 43 w 183"/>
              <a:gd name="T67" fmla="*/ 77 h 148"/>
              <a:gd name="T68" fmla="*/ 91 w 183"/>
              <a:gd name="T69" fmla="*/ 43 h 148"/>
              <a:gd name="T70" fmla="*/ 126 w 183"/>
              <a:gd name="T71" fmla="*/ 77 h 148"/>
              <a:gd name="T72" fmla="*/ 57 w 183"/>
              <a:gd name="T73" fmla="*/ 7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3" h="148">
                <a:moveTo>
                  <a:pt x="152" y="49"/>
                </a:moveTo>
                <a:cubicBezTo>
                  <a:pt x="155" y="49"/>
                  <a:pt x="158" y="52"/>
                  <a:pt x="158" y="56"/>
                </a:cubicBezTo>
                <a:cubicBezTo>
                  <a:pt x="158" y="59"/>
                  <a:pt x="155" y="62"/>
                  <a:pt x="152" y="62"/>
                </a:cubicBezTo>
                <a:cubicBezTo>
                  <a:pt x="148" y="62"/>
                  <a:pt x="145" y="59"/>
                  <a:pt x="145" y="56"/>
                </a:cubicBezTo>
                <a:cubicBezTo>
                  <a:pt x="145" y="52"/>
                  <a:pt x="148" y="49"/>
                  <a:pt x="152" y="49"/>
                </a:cubicBezTo>
                <a:close/>
                <a:moveTo>
                  <a:pt x="44" y="22"/>
                </a:moveTo>
                <a:cubicBezTo>
                  <a:pt x="44" y="22"/>
                  <a:pt x="44" y="22"/>
                  <a:pt x="44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6"/>
                  <a:pt x="21" y="26"/>
                  <a:pt x="21" y="26"/>
                </a:cubicBezTo>
                <a:cubicBezTo>
                  <a:pt x="43" y="26"/>
                  <a:pt x="43" y="26"/>
                  <a:pt x="43" y="26"/>
                </a:cubicBezTo>
                <a:cubicBezTo>
                  <a:pt x="44" y="22"/>
                  <a:pt x="44" y="22"/>
                  <a:pt x="44" y="22"/>
                </a:cubicBezTo>
                <a:close/>
                <a:moveTo>
                  <a:pt x="12" y="26"/>
                </a:moveTo>
                <a:cubicBezTo>
                  <a:pt x="12" y="26"/>
                  <a:pt x="12" y="26"/>
                  <a:pt x="12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3" y="26"/>
                  <a:pt x="0" y="29"/>
                  <a:pt x="0" y="33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5"/>
                  <a:pt x="3" y="148"/>
                  <a:pt x="7" y="14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76" y="148"/>
                  <a:pt x="176" y="148"/>
                  <a:pt x="176" y="148"/>
                </a:cubicBezTo>
                <a:cubicBezTo>
                  <a:pt x="180" y="148"/>
                  <a:pt x="183" y="145"/>
                  <a:pt x="183" y="141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83" y="29"/>
                  <a:pt x="180" y="26"/>
                  <a:pt x="176" y="26"/>
                </a:cubicBezTo>
                <a:cubicBezTo>
                  <a:pt x="140" y="26"/>
                  <a:pt x="140" y="26"/>
                  <a:pt x="140" y="26"/>
                </a:cubicBezTo>
                <a:cubicBezTo>
                  <a:pt x="133" y="5"/>
                  <a:pt x="133" y="5"/>
                  <a:pt x="133" y="5"/>
                </a:cubicBezTo>
                <a:cubicBezTo>
                  <a:pt x="132" y="2"/>
                  <a:pt x="129" y="0"/>
                  <a:pt x="126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4" y="0"/>
                  <a:pt x="51" y="2"/>
                  <a:pt x="50" y="5"/>
                </a:cubicBezTo>
                <a:cubicBezTo>
                  <a:pt x="47" y="14"/>
                  <a:pt x="47" y="14"/>
                  <a:pt x="4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4" y="14"/>
                  <a:pt x="12" y="15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26"/>
                  <a:pt x="12" y="26"/>
                  <a:pt x="12" y="26"/>
                </a:cubicBezTo>
                <a:close/>
                <a:moveTo>
                  <a:pt x="91" y="54"/>
                </a:moveTo>
                <a:cubicBezTo>
                  <a:pt x="91" y="54"/>
                  <a:pt x="91" y="54"/>
                  <a:pt x="91" y="54"/>
                </a:cubicBezTo>
                <a:cubicBezTo>
                  <a:pt x="98" y="54"/>
                  <a:pt x="104" y="56"/>
                  <a:pt x="108" y="61"/>
                </a:cubicBezTo>
                <a:cubicBezTo>
                  <a:pt x="113" y="65"/>
                  <a:pt x="115" y="71"/>
                  <a:pt x="115" y="77"/>
                </a:cubicBezTo>
                <a:cubicBezTo>
                  <a:pt x="115" y="90"/>
                  <a:pt x="104" y="101"/>
                  <a:pt x="91" y="101"/>
                </a:cubicBezTo>
                <a:cubicBezTo>
                  <a:pt x="78" y="101"/>
                  <a:pt x="68" y="90"/>
                  <a:pt x="68" y="77"/>
                </a:cubicBezTo>
                <a:cubicBezTo>
                  <a:pt x="68" y="64"/>
                  <a:pt x="78" y="54"/>
                  <a:pt x="91" y="54"/>
                </a:cubicBezTo>
                <a:close/>
                <a:moveTo>
                  <a:pt x="102" y="67"/>
                </a:moveTo>
                <a:cubicBezTo>
                  <a:pt x="102" y="67"/>
                  <a:pt x="102" y="67"/>
                  <a:pt x="102" y="67"/>
                </a:cubicBezTo>
                <a:cubicBezTo>
                  <a:pt x="102" y="67"/>
                  <a:pt x="102" y="67"/>
                  <a:pt x="102" y="67"/>
                </a:cubicBezTo>
                <a:cubicBezTo>
                  <a:pt x="105" y="69"/>
                  <a:pt x="107" y="73"/>
                  <a:pt x="107" y="77"/>
                </a:cubicBezTo>
                <a:cubicBezTo>
                  <a:pt x="107" y="86"/>
                  <a:pt x="100" y="93"/>
                  <a:pt x="91" y="93"/>
                </a:cubicBezTo>
                <a:cubicBezTo>
                  <a:pt x="83" y="93"/>
                  <a:pt x="76" y="86"/>
                  <a:pt x="76" y="77"/>
                </a:cubicBezTo>
                <a:cubicBezTo>
                  <a:pt x="76" y="69"/>
                  <a:pt x="83" y="62"/>
                  <a:pt x="91" y="62"/>
                </a:cubicBezTo>
                <a:cubicBezTo>
                  <a:pt x="96" y="62"/>
                  <a:pt x="99" y="64"/>
                  <a:pt x="102" y="67"/>
                </a:cubicBezTo>
                <a:close/>
                <a:moveTo>
                  <a:pt x="48" y="40"/>
                </a:moveTo>
                <a:cubicBezTo>
                  <a:pt x="48" y="40"/>
                  <a:pt x="48" y="40"/>
                  <a:pt x="48" y="4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69" y="134"/>
                  <a:pt x="169" y="134"/>
                  <a:pt x="169" y="134"/>
                </a:cubicBezTo>
                <a:cubicBezTo>
                  <a:pt x="169" y="40"/>
                  <a:pt x="169" y="40"/>
                  <a:pt x="169" y="40"/>
                </a:cubicBezTo>
                <a:cubicBezTo>
                  <a:pt x="135" y="40"/>
                  <a:pt x="135" y="40"/>
                  <a:pt x="135" y="40"/>
                </a:cubicBezTo>
                <a:cubicBezTo>
                  <a:pt x="135" y="40"/>
                  <a:pt x="135" y="40"/>
                  <a:pt x="135" y="40"/>
                </a:cubicBezTo>
                <a:cubicBezTo>
                  <a:pt x="132" y="40"/>
                  <a:pt x="130" y="38"/>
                  <a:pt x="129" y="35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54" y="35"/>
                  <a:pt x="54" y="35"/>
                  <a:pt x="54" y="35"/>
                </a:cubicBezTo>
                <a:cubicBezTo>
                  <a:pt x="53" y="38"/>
                  <a:pt x="51" y="40"/>
                  <a:pt x="48" y="40"/>
                </a:cubicBezTo>
                <a:close/>
                <a:moveTo>
                  <a:pt x="91" y="29"/>
                </a:moveTo>
                <a:cubicBezTo>
                  <a:pt x="91" y="29"/>
                  <a:pt x="91" y="29"/>
                  <a:pt x="91" y="29"/>
                </a:cubicBezTo>
                <a:cubicBezTo>
                  <a:pt x="118" y="29"/>
                  <a:pt x="140" y="51"/>
                  <a:pt x="140" y="77"/>
                </a:cubicBezTo>
                <a:cubicBezTo>
                  <a:pt x="140" y="104"/>
                  <a:pt x="118" y="126"/>
                  <a:pt x="91" y="126"/>
                </a:cubicBezTo>
                <a:cubicBezTo>
                  <a:pt x="65" y="126"/>
                  <a:pt x="43" y="104"/>
                  <a:pt x="43" y="77"/>
                </a:cubicBezTo>
                <a:cubicBezTo>
                  <a:pt x="43" y="51"/>
                  <a:pt x="65" y="29"/>
                  <a:pt x="91" y="29"/>
                </a:cubicBezTo>
                <a:close/>
                <a:moveTo>
                  <a:pt x="91" y="43"/>
                </a:moveTo>
                <a:cubicBezTo>
                  <a:pt x="91" y="43"/>
                  <a:pt x="91" y="43"/>
                  <a:pt x="91" y="43"/>
                </a:cubicBezTo>
                <a:cubicBezTo>
                  <a:pt x="110" y="43"/>
                  <a:pt x="126" y="58"/>
                  <a:pt x="126" y="77"/>
                </a:cubicBezTo>
                <a:cubicBezTo>
                  <a:pt x="126" y="96"/>
                  <a:pt x="110" y="112"/>
                  <a:pt x="91" y="112"/>
                </a:cubicBezTo>
                <a:cubicBezTo>
                  <a:pt x="72" y="112"/>
                  <a:pt x="57" y="96"/>
                  <a:pt x="57" y="77"/>
                </a:cubicBezTo>
                <a:cubicBezTo>
                  <a:pt x="57" y="58"/>
                  <a:pt x="72" y="43"/>
                  <a:pt x="91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41"/>
          <p:cNvSpPr>
            <a:spLocks noEditPoints="1"/>
          </p:cNvSpPr>
          <p:nvPr/>
        </p:nvSpPr>
        <p:spPr bwMode="auto">
          <a:xfrm>
            <a:off x="5582493" y="3457368"/>
            <a:ext cx="447458" cy="426624"/>
          </a:xfrm>
          <a:custGeom>
            <a:avLst/>
            <a:gdLst>
              <a:gd name="T0" fmla="*/ 175 w 191"/>
              <a:gd name="T1" fmla="*/ 84 h 182"/>
              <a:gd name="T2" fmla="*/ 161 w 191"/>
              <a:gd name="T3" fmla="*/ 149 h 182"/>
              <a:gd name="T4" fmla="*/ 161 w 191"/>
              <a:gd name="T5" fmla="*/ 177 h 182"/>
              <a:gd name="T6" fmla="*/ 133 w 191"/>
              <a:gd name="T7" fmla="*/ 177 h 182"/>
              <a:gd name="T8" fmla="*/ 128 w 191"/>
              <a:gd name="T9" fmla="*/ 162 h 182"/>
              <a:gd name="T10" fmla="*/ 47 w 191"/>
              <a:gd name="T11" fmla="*/ 162 h 182"/>
              <a:gd name="T12" fmla="*/ 28 w 191"/>
              <a:gd name="T13" fmla="*/ 182 h 182"/>
              <a:gd name="T14" fmla="*/ 24 w 191"/>
              <a:gd name="T15" fmla="*/ 144 h 182"/>
              <a:gd name="T16" fmla="*/ 0 w 191"/>
              <a:gd name="T17" fmla="*/ 84 h 182"/>
              <a:gd name="T18" fmla="*/ 16 w 191"/>
              <a:gd name="T19" fmla="*/ 34 h 182"/>
              <a:gd name="T20" fmla="*/ 58 w 191"/>
              <a:gd name="T21" fmla="*/ 2 h 182"/>
              <a:gd name="T22" fmla="*/ 92 w 191"/>
              <a:gd name="T23" fmla="*/ 77 h 182"/>
              <a:gd name="T24" fmla="*/ 146 w 191"/>
              <a:gd name="T25" fmla="*/ 72 h 182"/>
              <a:gd name="T26" fmla="*/ 161 w 191"/>
              <a:gd name="T27" fmla="*/ 46 h 182"/>
              <a:gd name="T28" fmla="*/ 166 w 191"/>
              <a:gd name="T29" fmla="*/ 35 h 182"/>
              <a:gd name="T30" fmla="*/ 176 w 191"/>
              <a:gd name="T31" fmla="*/ 31 h 182"/>
              <a:gd name="T32" fmla="*/ 187 w 191"/>
              <a:gd name="T33" fmla="*/ 35 h 182"/>
              <a:gd name="T34" fmla="*/ 191 w 191"/>
              <a:gd name="T35" fmla="*/ 46 h 182"/>
              <a:gd name="T36" fmla="*/ 190 w 191"/>
              <a:gd name="T37" fmla="*/ 52 h 182"/>
              <a:gd name="T38" fmla="*/ 176 w 191"/>
              <a:gd name="T39" fmla="*/ 61 h 182"/>
              <a:gd name="T40" fmla="*/ 166 w 191"/>
              <a:gd name="T41" fmla="*/ 57 h 182"/>
              <a:gd name="T42" fmla="*/ 158 w 191"/>
              <a:gd name="T43" fmla="*/ 60 h 182"/>
              <a:gd name="T44" fmla="*/ 155 w 191"/>
              <a:gd name="T45" fmla="*/ 77 h 182"/>
              <a:gd name="T46" fmla="*/ 175 w 191"/>
              <a:gd name="T47" fmla="*/ 84 h 182"/>
              <a:gd name="T48" fmla="*/ 155 w 191"/>
              <a:gd name="T49" fmla="*/ 91 h 182"/>
              <a:gd name="T50" fmla="*/ 150 w 191"/>
              <a:gd name="T51" fmla="*/ 108 h 182"/>
              <a:gd name="T52" fmla="*/ 146 w 191"/>
              <a:gd name="T53" fmla="*/ 91 h 182"/>
              <a:gd name="T54" fmla="*/ 87 w 191"/>
              <a:gd name="T55" fmla="*/ 91 h 182"/>
              <a:gd name="T56" fmla="*/ 36 w 191"/>
              <a:gd name="T57" fmla="*/ 136 h 182"/>
              <a:gd name="T58" fmla="*/ 87 w 191"/>
              <a:gd name="T59" fmla="*/ 158 h 182"/>
              <a:gd name="T60" fmla="*/ 139 w 191"/>
              <a:gd name="T61" fmla="*/ 136 h 182"/>
              <a:gd name="T62" fmla="*/ 155 w 191"/>
              <a:gd name="T63" fmla="*/ 91 h 182"/>
              <a:gd name="T64" fmla="*/ 179 w 191"/>
              <a:gd name="T65" fmla="*/ 40 h 182"/>
              <a:gd name="T66" fmla="*/ 174 w 191"/>
              <a:gd name="T67" fmla="*/ 40 h 182"/>
              <a:gd name="T68" fmla="*/ 170 w 191"/>
              <a:gd name="T69" fmla="*/ 43 h 182"/>
              <a:gd name="T70" fmla="*/ 172 w 191"/>
              <a:gd name="T71" fmla="*/ 51 h 182"/>
              <a:gd name="T72" fmla="*/ 176 w 191"/>
              <a:gd name="T73" fmla="*/ 53 h 182"/>
              <a:gd name="T74" fmla="*/ 182 w 191"/>
              <a:gd name="T75" fmla="*/ 48 h 182"/>
              <a:gd name="T76" fmla="*/ 182 w 191"/>
              <a:gd name="T77" fmla="*/ 43 h 182"/>
              <a:gd name="T78" fmla="*/ 179 w 191"/>
              <a:gd name="T79" fmla="*/ 40 h 182"/>
              <a:gd name="T80" fmla="*/ 155 w 191"/>
              <a:gd name="T81" fmla="*/ 155 h 182"/>
              <a:gd name="T82" fmla="*/ 139 w 191"/>
              <a:gd name="T83" fmla="*/ 155 h 182"/>
              <a:gd name="T84" fmla="*/ 136 w 191"/>
              <a:gd name="T85" fmla="*/ 163 h 182"/>
              <a:gd name="T86" fmla="*/ 147 w 191"/>
              <a:gd name="T87" fmla="*/ 174 h 182"/>
              <a:gd name="T88" fmla="*/ 158 w 191"/>
              <a:gd name="T89" fmla="*/ 163 h 182"/>
              <a:gd name="T90" fmla="*/ 36 w 191"/>
              <a:gd name="T91" fmla="*/ 155 h 182"/>
              <a:gd name="T92" fmla="*/ 28 w 191"/>
              <a:gd name="T93" fmla="*/ 152 h 182"/>
              <a:gd name="T94" fmla="*/ 28 w 191"/>
              <a:gd name="T95" fmla="*/ 174 h 182"/>
              <a:gd name="T96" fmla="*/ 36 w 191"/>
              <a:gd name="T97" fmla="*/ 155 h 182"/>
              <a:gd name="T98" fmla="*/ 15 w 191"/>
              <a:gd name="T99" fmla="*/ 77 h 182"/>
              <a:gd name="T100" fmla="*/ 57 w 191"/>
              <a:gd name="T101" fmla="*/ 18 h 182"/>
              <a:gd name="T102" fmla="*/ 27 w 191"/>
              <a:gd name="T103" fmla="*/ 4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91" h="182">
                <a:moveTo>
                  <a:pt x="175" y="84"/>
                </a:moveTo>
                <a:cubicBezTo>
                  <a:pt x="175" y="84"/>
                  <a:pt x="175" y="84"/>
                  <a:pt x="175" y="84"/>
                </a:cubicBezTo>
                <a:cubicBezTo>
                  <a:pt x="175" y="107"/>
                  <a:pt x="166" y="128"/>
                  <a:pt x="151" y="144"/>
                </a:cubicBezTo>
                <a:cubicBezTo>
                  <a:pt x="155" y="145"/>
                  <a:pt x="158" y="146"/>
                  <a:pt x="161" y="149"/>
                </a:cubicBezTo>
                <a:cubicBezTo>
                  <a:pt x="165" y="153"/>
                  <a:pt x="167" y="158"/>
                  <a:pt x="167" y="163"/>
                </a:cubicBezTo>
                <a:cubicBezTo>
                  <a:pt x="167" y="168"/>
                  <a:pt x="165" y="173"/>
                  <a:pt x="161" y="177"/>
                </a:cubicBezTo>
                <a:cubicBezTo>
                  <a:pt x="157" y="180"/>
                  <a:pt x="153" y="182"/>
                  <a:pt x="147" y="182"/>
                </a:cubicBezTo>
                <a:cubicBezTo>
                  <a:pt x="142" y="182"/>
                  <a:pt x="137" y="180"/>
                  <a:pt x="133" y="177"/>
                </a:cubicBezTo>
                <a:cubicBezTo>
                  <a:pt x="130" y="173"/>
                  <a:pt x="128" y="168"/>
                  <a:pt x="128" y="163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16" y="168"/>
                  <a:pt x="102" y="172"/>
                  <a:pt x="87" y="172"/>
                </a:cubicBezTo>
                <a:cubicBezTo>
                  <a:pt x="73" y="172"/>
                  <a:pt x="59" y="168"/>
                  <a:pt x="47" y="162"/>
                </a:cubicBezTo>
                <a:cubicBezTo>
                  <a:pt x="47" y="163"/>
                  <a:pt x="47" y="163"/>
                  <a:pt x="47" y="163"/>
                </a:cubicBezTo>
                <a:cubicBezTo>
                  <a:pt x="47" y="174"/>
                  <a:pt x="39" y="182"/>
                  <a:pt x="28" y="182"/>
                </a:cubicBezTo>
                <a:cubicBezTo>
                  <a:pt x="17" y="182"/>
                  <a:pt x="8" y="174"/>
                  <a:pt x="8" y="163"/>
                </a:cubicBezTo>
                <a:cubicBezTo>
                  <a:pt x="8" y="154"/>
                  <a:pt x="15" y="146"/>
                  <a:pt x="24" y="144"/>
                </a:cubicBezTo>
                <a:cubicBezTo>
                  <a:pt x="9" y="128"/>
                  <a:pt x="0" y="107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65"/>
                  <a:pt x="6" y="48"/>
                  <a:pt x="16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27" y="19"/>
                  <a:pt x="41" y="8"/>
                  <a:pt x="58" y="2"/>
                </a:cubicBezTo>
                <a:cubicBezTo>
                  <a:pt x="62" y="0"/>
                  <a:pt x="66" y="2"/>
                  <a:pt x="68" y="6"/>
                </a:cubicBezTo>
                <a:cubicBezTo>
                  <a:pt x="92" y="77"/>
                  <a:pt x="92" y="77"/>
                  <a:pt x="92" y="77"/>
                </a:cubicBezTo>
                <a:cubicBezTo>
                  <a:pt x="146" y="77"/>
                  <a:pt x="146" y="77"/>
                  <a:pt x="146" y="77"/>
                </a:cubicBezTo>
                <a:cubicBezTo>
                  <a:pt x="146" y="72"/>
                  <a:pt x="146" y="72"/>
                  <a:pt x="146" y="72"/>
                </a:cubicBezTo>
                <a:cubicBezTo>
                  <a:pt x="146" y="66"/>
                  <a:pt x="148" y="60"/>
                  <a:pt x="151" y="56"/>
                </a:cubicBezTo>
                <a:cubicBezTo>
                  <a:pt x="154" y="52"/>
                  <a:pt x="157" y="48"/>
                  <a:pt x="161" y="46"/>
                </a:cubicBezTo>
                <a:cubicBezTo>
                  <a:pt x="161" y="44"/>
                  <a:pt x="162" y="42"/>
                  <a:pt x="162" y="40"/>
                </a:cubicBezTo>
                <a:cubicBezTo>
                  <a:pt x="163" y="38"/>
                  <a:pt x="164" y="37"/>
                  <a:pt x="166" y="35"/>
                </a:cubicBezTo>
                <a:cubicBezTo>
                  <a:pt x="167" y="34"/>
                  <a:pt x="169" y="33"/>
                  <a:pt x="171" y="32"/>
                </a:cubicBezTo>
                <a:cubicBezTo>
                  <a:pt x="172" y="31"/>
                  <a:pt x="174" y="31"/>
                  <a:pt x="176" y="31"/>
                </a:cubicBezTo>
                <a:cubicBezTo>
                  <a:pt x="178" y="31"/>
                  <a:pt x="180" y="31"/>
                  <a:pt x="182" y="32"/>
                </a:cubicBezTo>
                <a:cubicBezTo>
                  <a:pt x="184" y="33"/>
                  <a:pt x="186" y="34"/>
                  <a:pt x="187" y="35"/>
                </a:cubicBezTo>
                <a:cubicBezTo>
                  <a:pt x="188" y="37"/>
                  <a:pt x="189" y="38"/>
                  <a:pt x="190" y="40"/>
                </a:cubicBezTo>
                <a:cubicBezTo>
                  <a:pt x="191" y="42"/>
                  <a:pt x="191" y="44"/>
                  <a:pt x="191" y="46"/>
                </a:cubicBezTo>
                <a:cubicBezTo>
                  <a:pt x="191" y="48"/>
                  <a:pt x="191" y="50"/>
                  <a:pt x="190" y="52"/>
                </a:cubicBezTo>
                <a:cubicBezTo>
                  <a:pt x="190" y="52"/>
                  <a:pt x="190" y="52"/>
                  <a:pt x="190" y="52"/>
                </a:cubicBezTo>
                <a:cubicBezTo>
                  <a:pt x="189" y="54"/>
                  <a:pt x="188" y="55"/>
                  <a:pt x="187" y="57"/>
                </a:cubicBezTo>
                <a:cubicBezTo>
                  <a:pt x="184" y="59"/>
                  <a:pt x="180" y="61"/>
                  <a:pt x="176" y="61"/>
                </a:cubicBezTo>
                <a:cubicBezTo>
                  <a:pt x="174" y="61"/>
                  <a:pt x="172" y="61"/>
                  <a:pt x="171" y="60"/>
                </a:cubicBezTo>
                <a:cubicBezTo>
                  <a:pt x="169" y="59"/>
                  <a:pt x="167" y="58"/>
                  <a:pt x="166" y="57"/>
                </a:cubicBezTo>
                <a:cubicBezTo>
                  <a:pt x="165" y="56"/>
                  <a:pt x="164" y="55"/>
                  <a:pt x="164" y="54"/>
                </a:cubicBezTo>
                <a:cubicBezTo>
                  <a:pt x="161" y="56"/>
                  <a:pt x="159" y="58"/>
                  <a:pt x="158" y="60"/>
                </a:cubicBezTo>
                <a:cubicBezTo>
                  <a:pt x="156" y="63"/>
                  <a:pt x="155" y="68"/>
                  <a:pt x="155" y="72"/>
                </a:cubicBezTo>
                <a:cubicBezTo>
                  <a:pt x="155" y="77"/>
                  <a:pt x="155" y="77"/>
                  <a:pt x="155" y="77"/>
                </a:cubicBezTo>
                <a:cubicBezTo>
                  <a:pt x="168" y="77"/>
                  <a:pt x="168" y="77"/>
                  <a:pt x="168" y="77"/>
                </a:cubicBezTo>
                <a:cubicBezTo>
                  <a:pt x="172" y="77"/>
                  <a:pt x="175" y="80"/>
                  <a:pt x="175" y="84"/>
                </a:cubicBezTo>
                <a:close/>
                <a:moveTo>
                  <a:pt x="155" y="91"/>
                </a:moveTo>
                <a:cubicBezTo>
                  <a:pt x="155" y="91"/>
                  <a:pt x="155" y="91"/>
                  <a:pt x="155" y="91"/>
                </a:cubicBezTo>
                <a:cubicBezTo>
                  <a:pt x="155" y="104"/>
                  <a:pt x="155" y="104"/>
                  <a:pt x="155" y="104"/>
                </a:cubicBezTo>
                <a:cubicBezTo>
                  <a:pt x="155" y="106"/>
                  <a:pt x="153" y="108"/>
                  <a:pt x="150" y="108"/>
                </a:cubicBezTo>
                <a:cubicBezTo>
                  <a:pt x="148" y="108"/>
                  <a:pt x="146" y="106"/>
                  <a:pt x="146" y="104"/>
                </a:cubicBezTo>
                <a:cubicBezTo>
                  <a:pt x="146" y="91"/>
                  <a:pt x="146" y="91"/>
                  <a:pt x="146" y="91"/>
                </a:cubicBezTo>
                <a:cubicBezTo>
                  <a:pt x="88" y="91"/>
                  <a:pt x="88" y="91"/>
                  <a:pt x="88" y="91"/>
                </a:cubicBezTo>
                <a:cubicBezTo>
                  <a:pt x="87" y="91"/>
                  <a:pt x="87" y="91"/>
                  <a:pt x="87" y="91"/>
                </a:cubicBezTo>
                <a:cubicBezTo>
                  <a:pt x="15" y="91"/>
                  <a:pt x="15" y="91"/>
                  <a:pt x="15" y="91"/>
                </a:cubicBezTo>
                <a:cubicBezTo>
                  <a:pt x="16" y="109"/>
                  <a:pt x="24" y="124"/>
                  <a:pt x="36" y="136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49" y="149"/>
                  <a:pt x="67" y="158"/>
                  <a:pt x="87" y="158"/>
                </a:cubicBezTo>
                <a:cubicBezTo>
                  <a:pt x="108" y="158"/>
                  <a:pt x="126" y="149"/>
                  <a:pt x="139" y="136"/>
                </a:cubicBezTo>
                <a:cubicBezTo>
                  <a:pt x="139" y="136"/>
                  <a:pt x="139" y="136"/>
                  <a:pt x="139" y="136"/>
                </a:cubicBezTo>
                <a:cubicBezTo>
                  <a:pt x="151" y="124"/>
                  <a:pt x="159" y="109"/>
                  <a:pt x="161" y="91"/>
                </a:cubicBezTo>
                <a:cubicBezTo>
                  <a:pt x="155" y="91"/>
                  <a:pt x="155" y="91"/>
                  <a:pt x="155" y="91"/>
                </a:cubicBezTo>
                <a:close/>
                <a:moveTo>
                  <a:pt x="179" y="40"/>
                </a:moveTo>
                <a:cubicBezTo>
                  <a:pt x="179" y="40"/>
                  <a:pt x="179" y="40"/>
                  <a:pt x="179" y="40"/>
                </a:cubicBezTo>
                <a:cubicBezTo>
                  <a:pt x="178" y="39"/>
                  <a:pt x="177" y="39"/>
                  <a:pt x="176" y="39"/>
                </a:cubicBezTo>
                <a:cubicBezTo>
                  <a:pt x="175" y="39"/>
                  <a:pt x="175" y="39"/>
                  <a:pt x="174" y="40"/>
                </a:cubicBezTo>
                <a:cubicBezTo>
                  <a:pt x="173" y="40"/>
                  <a:pt x="172" y="41"/>
                  <a:pt x="172" y="41"/>
                </a:cubicBezTo>
                <a:cubicBezTo>
                  <a:pt x="171" y="42"/>
                  <a:pt x="171" y="43"/>
                  <a:pt x="170" y="43"/>
                </a:cubicBezTo>
                <a:cubicBezTo>
                  <a:pt x="170" y="44"/>
                  <a:pt x="170" y="45"/>
                  <a:pt x="170" y="46"/>
                </a:cubicBezTo>
                <a:cubicBezTo>
                  <a:pt x="170" y="48"/>
                  <a:pt x="170" y="49"/>
                  <a:pt x="172" y="51"/>
                </a:cubicBezTo>
                <a:cubicBezTo>
                  <a:pt x="172" y="51"/>
                  <a:pt x="173" y="52"/>
                  <a:pt x="174" y="52"/>
                </a:cubicBezTo>
                <a:cubicBezTo>
                  <a:pt x="175" y="52"/>
                  <a:pt x="175" y="53"/>
                  <a:pt x="176" y="53"/>
                </a:cubicBezTo>
                <a:cubicBezTo>
                  <a:pt x="178" y="53"/>
                  <a:pt x="180" y="52"/>
                  <a:pt x="181" y="51"/>
                </a:cubicBezTo>
                <a:cubicBezTo>
                  <a:pt x="182" y="50"/>
                  <a:pt x="182" y="49"/>
                  <a:pt x="182" y="48"/>
                </a:cubicBezTo>
                <a:cubicBezTo>
                  <a:pt x="183" y="48"/>
                  <a:pt x="183" y="47"/>
                  <a:pt x="183" y="46"/>
                </a:cubicBezTo>
                <a:cubicBezTo>
                  <a:pt x="183" y="45"/>
                  <a:pt x="183" y="44"/>
                  <a:pt x="182" y="43"/>
                </a:cubicBezTo>
                <a:cubicBezTo>
                  <a:pt x="182" y="43"/>
                  <a:pt x="182" y="42"/>
                  <a:pt x="181" y="41"/>
                </a:cubicBezTo>
                <a:cubicBezTo>
                  <a:pt x="180" y="41"/>
                  <a:pt x="180" y="40"/>
                  <a:pt x="179" y="40"/>
                </a:cubicBezTo>
                <a:close/>
                <a:moveTo>
                  <a:pt x="155" y="155"/>
                </a:moveTo>
                <a:cubicBezTo>
                  <a:pt x="155" y="155"/>
                  <a:pt x="155" y="155"/>
                  <a:pt x="155" y="155"/>
                </a:cubicBezTo>
                <a:cubicBezTo>
                  <a:pt x="153" y="153"/>
                  <a:pt x="150" y="152"/>
                  <a:pt x="147" y="152"/>
                </a:cubicBezTo>
                <a:cubicBezTo>
                  <a:pt x="144" y="152"/>
                  <a:pt x="141" y="153"/>
                  <a:pt x="139" y="155"/>
                </a:cubicBezTo>
                <a:cubicBezTo>
                  <a:pt x="139" y="155"/>
                  <a:pt x="139" y="155"/>
                  <a:pt x="139" y="155"/>
                </a:cubicBezTo>
                <a:cubicBezTo>
                  <a:pt x="137" y="157"/>
                  <a:pt x="136" y="160"/>
                  <a:pt x="136" y="163"/>
                </a:cubicBezTo>
                <a:cubicBezTo>
                  <a:pt x="136" y="166"/>
                  <a:pt x="137" y="169"/>
                  <a:pt x="139" y="171"/>
                </a:cubicBezTo>
                <a:cubicBezTo>
                  <a:pt x="141" y="173"/>
                  <a:pt x="144" y="174"/>
                  <a:pt x="147" y="174"/>
                </a:cubicBezTo>
                <a:cubicBezTo>
                  <a:pt x="150" y="174"/>
                  <a:pt x="153" y="173"/>
                  <a:pt x="155" y="171"/>
                </a:cubicBezTo>
                <a:cubicBezTo>
                  <a:pt x="157" y="169"/>
                  <a:pt x="158" y="166"/>
                  <a:pt x="158" y="163"/>
                </a:cubicBezTo>
                <a:cubicBezTo>
                  <a:pt x="158" y="160"/>
                  <a:pt x="157" y="157"/>
                  <a:pt x="155" y="155"/>
                </a:cubicBezTo>
                <a:close/>
                <a:moveTo>
                  <a:pt x="36" y="155"/>
                </a:moveTo>
                <a:cubicBezTo>
                  <a:pt x="36" y="155"/>
                  <a:pt x="36" y="155"/>
                  <a:pt x="36" y="155"/>
                </a:cubicBezTo>
                <a:cubicBezTo>
                  <a:pt x="34" y="153"/>
                  <a:pt x="31" y="152"/>
                  <a:pt x="28" y="152"/>
                </a:cubicBezTo>
                <a:cubicBezTo>
                  <a:pt x="22" y="152"/>
                  <a:pt x="17" y="157"/>
                  <a:pt x="17" y="163"/>
                </a:cubicBezTo>
                <a:cubicBezTo>
                  <a:pt x="17" y="169"/>
                  <a:pt x="22" y="174"/>
                  <a:pt x="28" y="174"/>
                </a:cubicBezTo>
                <a:cubicBezTo>
                  <a:pt x="34" y="174"/>
                  <a:pt x="39" y="169"/>
                  <a:pt x="39" y="163"/>
                </a:cubicBezTo>
                <a:cubicBezTo>
                  <a:pt x="39" y="160"/>
                  <a:pt x="38" y="157"/>
                  <a:pt x="36" y="155"/>
                </a:cubicBezTo>
                <a:close/>
                <a:moveTo>
                  <a:pt x="15" y="77"/>
                </a:moveTo>
                <a:cubicBezTo>
                  <a:pt x="15" y="77"/>
                  <a:pt x="15" y="77"/>
                  <a:pt x="15" y="77"/>
                </a:cubicBezTo>
                <a:cubicBezTo>
                  <a:pt x="78" y="77"/>
                  <a:pt x="78" y="77"/>
                  <a:pt x="78" y="77"/>
                </a:cubicBezTo>
                <a:cubicBezTo>
                  <a:pt x="57" y="18"/>
                  <a:pt x="57" y="18"/>
                  <a:pt x="57" y="18"/>
                </a:cubicBezTo>
                <a:cubicBezTo>
                  <a:pt x="45" y="23"/>
                  <a:pt x="35" y="31"/>
                  <a:pt x="28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0" y="52"/>
                  <a:pt x="16" y="64"/>
                  <a:pt x="15" y="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Freeform 137"/>
          <p:cNvSpPr>
            <a:spLocks noEditPoints="1"/>
          </p:cNvSpPr>
          <p:nvPr/>
        </p:nvSpPr>
        <p:spPr bwMode="auto">
          <a:xfrm>
            <a:off x="8452167" y="3505121"/>
            <a:ext cx="325842" cy="331118"/>
          </a:xfrm>
          <a:custGeom>
            <a:avLst/>
            <a:gdLst>
              <a:gd name="T0" fmla="*/ 176 w 183"/>
              <a:gd name="T1" fmla="*/ 43 h 186"/>
              <a:gd name="T2" fmla="*/ 158 w 183"/>
              <a:gd name="T3" fmla="*/ 36 h 186"/>
              <a:gd name="T4" fmla="*/ 151 w 183"/>
              <a:gd name="T5" fmla="*/ 34 h 186"/>
              <a:gd name="T6" fmla="*/ 128 w 183"/>
              <a:gd name="T7" fmla="*/ 1 h 186"/>
              <a:gd name="T8" fmla="*/ 52 w 183"/>
              <a:gd name="T9" fmla="*/ 2 h 186"/>
              <a:gd name="T10" fmla="*/ 46 w 183"/>
              <a:gd name="T11" fmla="*/ 3 h 186"/>
              <a:gd name="T12" fmla="*/ 28 w 183"/>
              <a:gd name="T13" fmla="*/ 36 h 186"/>
              <a:gd name="T14" fmla="*/ 7 w 183"/>
              <a:gd name="T15" fmla="*/ 43 h 186"/>
              <a:gd name="T16" fmla="*/ 0 w 183"/>
              <a:gd name="T17" fmla="*/ 61 h 186"/>
              <a:gd name="T18" fmla="*/ 7 w 183"/>
              <a:gd name="T19" fmla="*/ 179 h 186"/>
              <a:gd name="T20" fmla="*/ 7 w 183"/>
              <a:gd name="T21" fmla="*/ 179 h 186"/>
              <a:gd name="T22" fmla="*/ 158 w 183"/>
              <a:gd name="T23" fmla="*/ 186 h 186"/>
              <a:gd name="T24" fmla="*/ 183 w 183"/>
              <a:gd name="T25" fmla="*/ 161 h 186"/>
              <a:gd name="T26" fmla="*/ 176 w 183"/>
              <a:gd name="T27" fmla="*/ 44 h 186"/>
              <a:gd name="T28" fmla="*/ 128 w 183"/>
              <a:gd name="T29" fmla="*/ 11 h 186"/>
              <a:gd name="T30" fmla="*/ 112 w 183"/>
              <a:gd name="T31" fmla="*/ 36 h 186"/>
              <a:gd name="T32" fmla="*/ 128 w 183"/>
              <a:gd name="T33" fmla="*/ 11 h 186"/>
              <a:gd name="T34" fmla="*/ 51 w 183"/>
              <a:gd name="T35" fmla="*/ 11 h 186"/>
              <a:gd name="T36" fmla="*/ 37 w 183"/>
              <a:gd name="T37" fmla="*/ 36 h 186"/>
              <a:gd name="T38" fmla="*/ 169 w 183"/>
              <a:gd name="T39" fmla="*/ 134 h 186"/>
              <a:gd name="T40" fmla="*/ 116 w 183"/>
              <a:gd name="T41" fmla="*/ 134 h 186"/>
              <a:gd name="T42" fmla="*/ 113 w 183"/>
              <a:gd name="T43" fmla="*/ 132 h 186"/>
              <a:gd name="T44" fmla="*/ 114 w 183"/>
              <a:gd name="T45" fmla="*/ 89 h 186"/>
              <a:gd name="T46" fmla="*/ 169 w 183"/>
              <a:gd name="T47" fmla="*/ 88 h 186"/>
              <a:gd name="T48" fmla="*/ 169 w 183"/>
              <a:gd name="T49" fmla="*/ 80 h 186"/>
              <a:gd name="T50" fmla="*/ 116 w 183"/>
              <a:gd name="T51" fmla="*/ 80 h 186"/>
              <a:gd name="T52" fmla="*/ 108 w 183"/>
              <a:gd name="T53" fmla="*/ 83 h 186"/>
              <a:gd name="T54" fmla="*/ 104 w 183"/>
              <a:gd name="T55" fmla="*/ 132 h 186"/>
              <a:gd name="T56" fmla="*/ 108 w 183"/>
              <a:gd name="T57" fmla="*/ 140 h 186"/>
              <a:gd name="T58" fmla="*/ 169 w 183"/>
              <a:gd name="T59" fmla="*/ 143 h 186"/>
              <a:gd name="T60" fmla="*/ 166 w 183"/>
              <a:gd name="T61" fmla="*/ 169 h 186"/>
              <a:gd name="T62" fmla="*/ 25 w 183"/>
              <a:gd name="T63" fmla="*/ 172 h 186"/>
              <a:gd name="T64" fmla="*/ 14 w 183"/>
              <a:gd name="T65" fmla="*/ 161 h 186"/>
              <a:gd name="T66" fmla="*/ 17 w 183"/>
              <a:gd name="T67" fmla="*/ 53 h 186"/>
              <a:gd name="T68" fmla="*/ 25 w 183"/>
              <a:gd name="T69" fmla="*/ 50 h 186"/>
              <a:gd name="T70" fmla="*/ 166 w 183"/>
              <a:gd name="T71" fmla="*/ 53 h 186"/>
              <a:gd name="T72" fmla="*/ 169 w 183"/>
              <a:gd name="T73" fmla="*/ 80 h 186"/>
              <a:gd name="T74" fmla="*/ 129 w 183"/>
              <a:gd name="T75" fmla="*/ 124 h 186"/>
              <a:gd name="T76" fmla="*/ 142 w 183"/>
              <a:gd name="T77" fmla="*/ 129 h 186"/>
              <a:gd name="T78" fmla="*/ 160 w 183"/>
              <a:gd name="T79" fmla="*/ 111 h 186"/>
              <a:gd name="T80" fmla="*/ 154 w 183"/>
              <a:gd name="T81" fmla="*/ 99 h 186"/>
              <a:gd name="T82" fmla="*/ 129 w 183"/>
              <a:gd name="T83" fmla="*/ 98 h 186"/>
              <a:gd name="T84" fmla="*/ 124 w 183"/>
              <a:gd name="T85" fmla="*/ 111 h 186"/>
              <a:gd name="T86" fmla="*/ 129 w 183"/>
              <a:gd name="T87" fmla="*/ 124 h 186"/>
              <a:gd name="T88" fmla="*/ 135 w 183"/>
              <a:gd name="T89" fmla="*/ 105 h 186"/>
              <a:gd name="T90" fmla="*/ 142 w 183"/>
              <a:gd name="T91" fmla="*/ 102 h 186"/>
              <a:gd name="T92" fmla="*/ 149 w 183"/>
              <a:gd name="T93" fmla="*/ 105 h 186"/>
              <a:gd name="T94" fmla="*/ 148 w 183"/>
              <a:gd name="T95" fmla="*/ 118 h 186"/>
              <a:gd name="T96" fmla="*/ 135 w 183"/>
              <a:gd name="T97" fmla="*/ 118 h 186"/>
              <a:gd name="T98" fmla="*/ 135 w 183"/>
              <a:gd name="T99" fmla="*/ 105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3" h="186">
                <a:moveTo>
                  <a:pt x="176" y="44"/>
                </a:moveTo>
                <a:cubicBezTo>
                  <a:pt x="176" y="43"/>
                  <a:pt x="176" y="43"/>
                  <a:pt x="176" y="43"/>
                </a:cubicBezTo>
                <a:cubicBezTo>
                  <a:pt x="176" y="43"/>
                  <a:pt x="176" y="43"/>
                  <a:pt x="176" y="43"/>
                </a:cubicBezTo>
                <a:cubicBezTo>
                  <a:pt x="171" y="39"/>
                  <a:pt x="165" y="36"/>
                  <a:pt x="158" y="36"/>
                </a:cubicBezTo>
                <a:cubicBezTo>
                  <a:pt x="152" y="36"/>
                  <a:pt x="152" y="36"/>
                  <a:pt x="152" y="36"/>
                </a:cubicBezTo>
                <a:cubicBezTo>
                  <a:pt x="152" y="35"/>
                  <a:pt x="152" y="34"/>
                  <a:pt x="151" y="34"/>
                </a:cubicBezTo>
                <a:cubicBezTo>
                  <a:pt x="134" y="3"/>
                  <a:pt x="134" y="3"/>
                  <a:pt x="134" y="3"/>
                </a:cubicBezTo>
                <a:cubicBezTo>
                  <a:pt x="133" y="1"/>
                  <a:pt x="130" y="0"/>
                  <a:pt x="128" y="1"/>
                </a:cubicBezTo>
                <a:cubicBezTo>
                  <a:pt x="88" y="22"/>
                  <a:pt x="88" y="22"/>
                  <a:pt x="88" y="22"/>
                </a:cubicBezTo>
                <a:cubicBezTo>
                  <a:pt x="52" y="2"/>
                  <a:pt x="52" y="2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50" y="0"/>
                  <a:pt x="47" y="1"/>
                  <a:pt x="46" y="3"/>
                </a:cubicBezTo>
                <a:cubicBezTo>
                  <a:pt x="29" y="34"/>
                  <a:pt x="29" y="34"/>
                  <a:pt x="29" y="34"/>
                </a:cubicBezTo>
                <a:cubicBezTo>
                  <a:pt x="28" y="34"/>
                  <a:pt x="28" y="35"/>
                  <a:pt x="28" y="36"/>
                </a:cubicBezTo>
                <a:cubicBezTo>
                  <a:pt x="25" y="36"/>
                  <a:pt x="25" y="36"/>
                  <a:pt x="25" y="36"/>
                </a:cubicBezTo>
                <a:cubicBezTo>
                  <a:pt x="18" y="36"/>
                  <a:pt x="12" y="39"/>
                  <a:pt x="7" y="43"/>
                </a:cubicBezTo>
                <a:cubicBezTo>
                  <a:pt x="7" y="43"/>
                  <a:pt x="7" y="43"/>
                  <a:pt x="7" y="43"/>
                </a:cubicBezTo>
                <a:cubicBezTo>
                  <a:pt x="2" y="48"/>
                  <a:pt x="0" y="54"/>
                  <a:pt x="0" y="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8"/>
                  <a:pt x="2" y="174"/>
                  <a:pt x="7" y="179"/>
                </a:cubicBezTo>
                <a:cubicBezTo>
                  <a:pt x="7" y="179"/>
                  <a:pt x="7" y="179"/>
                  <a:pt x="7" y="179"/>
                </a:cubicBezTo>
                <a:cubicBezTo>
                  <a:pt x="7" y="179"/>
                  <a:pt x="7" y="179"/>
                  <a:pt x="7" y="179"/>
                </a:cubicBezTo>
                <a:cubicBezTo>
                  <a:pt x="12" y="184"/>
                  <a:pt x="18" y="186"/>
                  <a:pt x="25" y="186"/>
                </a:cubicBezTo>
                <a:cubicBezTo>
                  <a:pt x="158" y="186"/>
                  <a:pt x="158" y="186"/>
                  <a:pt x="158" y="186"/>
                </a:cubicBezTo>
                <a:cubicBezTo>
                  <a:pt x="165" y="186"/>
                  <a:pt x="171" y="184"/>
                  <a:pt x="176" y="179"/>
                </a:cubicBezTo>
                <a:cubicBezTo>
                  <a:pt x="180" y="175"/>
                  <a:pt x="183" y="168"/>
                  <a:pt x="183" y="161"/>
                </a:cubicBezTo>
                <a:cubicBezTo>
                  <a:pt x="183" y="61"/>
                  <a:pt x="183" y="61"/>
                  <a:pt x="183" y="61"/>
                </a:cubicBezTo>
                <a:cubicBezTo>
                  <a:pt x="183" y="54"/>
                  <a:pt x="180" y="48"/>
                  <a:pt x="176" y="44"/>
                </a:cubicBezTo>
                <a:close/>
                <a:moveTo>
                  <a:pt x="128" y="11"/>
                </a:moveTo>
                <a:cubicBezTo>
                  <a:pt x="128" y="11"/>
                  <a:pt x="128" y="11"/>
                  <a:pt x="128" y="11"/>
                </a:cubicBezTo>
                <a:cubicBezTo>
                  <a:pt x="143" y="36"/>
                  <a:pt x="143" y="36"/>
                  <a:pt x="143" y="3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97" y="27"/>
                  <a:pt x="97" y="27"/>
                  <a:pt x="97" y="27"/>
                </a:cubicBezTo>
                <a:cubicBezTo>
                  <a:pt x="128" y="11"/>
                  <a:pt x="128" y="11"/>
                  <a:pt x="128" y="11"/>
                </a:cubicBezTo>
                <a:close/>
                <a:moveTo>
                  <a:pt x="51" y="11"/>
                </a:moveTo>
                <a:cubicBezTo>
                  <a:pt x="51" y="11"/>
                  <a:pt x="51" y="11"/>
                  <a:pt x="51" y="11"/>
                </a:cubicBezTo>
                <a:cubicBezTo>
                  <a:pt x="66" y="19"/>
                  <a:pt x="81" y="28"/>
                  <a:pt x="95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51" y="11"/>
                  <a:pt x="51" y="11"/>
                  <a:pt x="51" y="11"/>
                </a:cubicBezTo>
                <a:close/>
                <a:moveTo>
                  <a:pt x="169" y="134"/>
                </a:moveTo>
                <a:cubicBezTo>
                  <a:pt x="169" y="134"/>
                  <a:pt x="169" y="134"/>
                  <a:pt x="169" y="134"/>
                </a:cubicBezTo>
                <a:cubicBezTo>
                  <a:pt x="116" y="134"/>
                  <a:pt x="116" y="134"/>
                  <a:pt x="116" y="134"/>
                </a:cubicBezTo>
                <a:cubicBezTo>
                  <a:pt x="115" y="134"/>
                  <a:pt x="114" y="134"/>
                  <a:pt x="114" y="134"/>
                </a:cubicBezTo>
                <a:cubicBezTo>
                  <a:pt x="113" y="133"/>
                  <a:pt x="113" y="132"/>
                  <a:pt x="113" y="132"/>
                </a:cubicBezTo>
                <a:cubicBezTo>
                  <a:pt x="113" y="91"/>
                  <a:pt x="113" y="91"/>
                  <a:pt x="113" y="91"/>
                </a:cubicBezTo>
                <a:cubicBezTo>
                  <a:pt x="113" y="90"/>
                  <a:pt x="113" y="90"/>
                  <a:pt x="114" y="89"/>
                </a:cubicBezTo>
                <a:cubicBezTo>
                  <a:pt x="114" y="89"/>
                  <a:pt x="115" y="88"/>
                  <a:pt x="116" y="88"/>
                </a:cubicBezTo>
                <a:cubicBezTo>
                  <a:pt x="169" y="88"/>
                  <a:pt x="169" y="88"/>
                  <a:pt x="169" y="88"/>
                </a:cubicBezTo>
                <a:cubicBezTo>
                  <a:pt x="169" y="134"/>
                  <a:pt x="169" y="134"/>
                  <a:pt x="169" y="134"/>
                </a:cubicBezTo>
                <a:close/>
                <a:moveTo>
                  <a:pt x="169" y="80"/>
                </a:moveTo>
                <a:cubicBezTo>
                  <a:pt x="169" y="80"/>
                  <a:pt x="169" y="80"/>
                  <a:pt x="169" y="80"/>
                </a:cubicBezTo>
                <a:cubicBezTo>
                  <a:pt x="116" y="80"/>
                  <a:pt x="116" y="80"/>
                  <a:pt x="116" y="80"/>
                </a:cubicBezTo>
                <a:cubicBezTo>
                  <a:pt x="113" y="80"/>
                  <a:pt x="110" y="81"/>
                  <a:pt x="108" y="83"/>
                </a:cubicBezTo>
                <a:cubicBezTo>
                  <a:pt x="108" y="83"/>
                  <a:pt x="108" y="83"/>
                  <a:pt x="108" y="83"/>
                </a:cubicBezTo>
                <a:cubicBezTo>
                  <a:pt x="106" y="85"/>
                  <a:pt x="104" y="88"/>
                  <a:pt x="104" y="91"/>
                </a:cubicBezTo>
                <a:cubicBezTo>
                  <a:pt x="104" y="132"/>
                  <a:pt x="104" y="132"/>
                  <a:pt x="104" y="132"/>
                </a:cubicBezTo>
                <a:cubicBezTo>
                  <a:pt x="104" y="135"/>
                  <a:pt x="106" y="137"/>
                  <a:pt x="108" y="140"/>
                </a:cubicBezTo>
                <a:cubicBezTo>
                  <a:pt x="108" y="140"/>
                  <a:pt x="108" y="140"/>
                  <a:pt x="108" y="140"/>
                </a:cubicBezTo>
                <a:cubicBezTo>
                  <a:pt x="110" y="142"/>
                  <a:pt x="113" y="143"/>
                  <a:pt x="116" y="143"/>
                </a:cubicBezTo>
                <a:cubicBezTo>
                  <a:pt x="169" y="143"/>
                  <a:pt x="169" y="143"/>
                  <a:pt x="169" y="143"/>
                </a:cubicBezTo>
                <a:cubicBezTo>
                  <a:pt x="169" y="161"/>
                  <a:pt x="169" y="161"/>
                  <a:pt x="169" y="161"/>
                </a:cubicBezTo>
                <a:cubicBezTo>
                  <a:pt x="169" y="164"/>
                  <a:pt x="168" y="167"/>
                  <a:pt x="166" y="169"/>
                </a:cubicBezTo>
                <a:cubicBezTo>
                  <a:pt x="164" y="171"/>
                  <a:pt x="161" y="172"/>
                  <a:pt x="158" y="172"/>
                </a:cubicBezTo>
                <a:cubicBezTo>
                  <a:pt x="25" y="172"/>
                  <a:pt x="25" y="172"/>
                  <a:pt x="25" y="172"/>
                </a:cubicBezTo>
                <a:cubicBezTo>
                  <a:pt x="22" y="172"/>
                  <a:pt x="19" y="171"/>
                  <a:pt x="17" y="169"/>
                </a:cubicBezTo>
                <a:cubicBezTo>
                  <a:pt x="15" y="167"/>
                  <a:pt x="14" y="164"/>
                  <a:pt x="14" y="1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58"/>
                  <a:pt x="15" y="55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9" y="51"/>
                  <a:pt x="22" y="50"/>
                  <a:pt x="25" y="50"/>
                </a:cubicBezTo>
                <a:cubicBezTo>
                  <a:pt x="158" y="50"/>
                  <a:pt x="158" y="50"/>
                  <a:pt x="158" y="50"/>
                </a:cubicBezTo>
                <a:cubicBezTo>
                  <a:pt x="161" y="50"/>
                  <a:pt x="164" y="51"/>
                  <a:pt x="166" y="53"/>
                </a:cubicBezTo>
                <a:cubicBezTo>
                  <a:pt x="168" y="55"/>
                  <a:pt x="169" y="58"/>
                  <a:pt x="169" y="61"/>
                </a:cubicBezTo>
                <a:cubicBezTo>
                  <a:pt x="169" y="80"/>
                  <a:pt x="169" y="80"/>
                  <a:pt x="169" y="80"/>
                </a:cubicBezTo>
                <a:close/>
                <a:moveTo>
                  <a:pt x="129" y="124"/>
                </a:moveTo>
                <a:cubicBezTo>
                  <a:pt x="129" y="124"/>
                  <a:pt x="129" y="124"/>
                  <a:pt x="129" y="124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32" y="127"/>
                  <a:pt x="137" y="129"/>
                  <a:pt x="142" y="129"/>
                </a:cubicBezTo>
                <a:cubicBezTo>
                  <a:pt x="147" y="129"/>
                  <a:pt x="151" y="127"/>
                  <a:pt x="154" y="124"/>
                </a:cubicBezTo>
                <a:cubicBezTo>
                  <a:pt x="158" y="121"/>
                  <a:pt x="160" y="116"/>
                  <a:pt x="160" y="111"/>
                </a:cubicBezTo>
                <a:cubicBezTo>
                  <a:pt x="160" y="106"/>
                  <a:pt x="158" y="102"/>
                  <a:pt x="155" y="99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1" y="95"/>
                  <a:pt x="147" y="93"/>
                  <a:pt x="142" y="93"/>
                </a:cubicBezTo>
                <a:cubicBezTo>
                  <a:pt x="137" y="93"/>
                  <a:pt x="133" y="95"/>
                  <a:pt x="129" y="98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26" y="102"/>
                  <a:pt x="124" y="106"/>
                  <a:pt x="124" y="111"/>
                </a:cubicBezTo>
                <a:cubicBezTo>
                  <a:pt x="124" y="116"/>
                  <a:pt x="126" y="121"/>
                  <a:pt x="129" y="124"/>
                </a:cubicBezTo>
                <a:cubicBezTo>
                  <a:pt x="129" y="124"/>
                  <a:pt x="129" y="124"/>
                  <a:pt x="129" y="124"/>
                </a:cubicBezTo>
                <a:close/>
                <a:moveTo>
                  <a:pt x="135" y="105"/>
                </a:moveTo>
                <a:cubicBezTo>
                  <a:pt x="135" y="105"/>
                  <a:pt x="135" y="105"/>
                  <a:pt x="135" y="105"/>
                </a:cubicBezTo>
                <a:cubicBezTo>
                  <a:pt x="135" y="104"/>
                  <a:pt x="135" y="104"/>
                  <a:pt x="135" y="104"/>
                </a:cubicBezTo>
                <a:cubicBezTo>
                  <a:pt x="137" y="103"/>
                  <a:pt x="139" y="102"/>
                  <a:pt x="142" y="102"/>
                </a:cubicBezTo>
                <a:cubicBezTo>
                  <a:pt x="144" y="102"/>
                  <a:pt x="147" y="103"/>
                  <a:pt x="148" y="105"/>
                </a:cubicBezTo>
                <a:cubicBezTo>
                  <a:pt x="149" y="105"/>
                  <a:pt x="149" y="105"/>
                  <a:pt x="149" y="105"/>
                </a:cubicBezTo>
                <a:cubicBezTo>
                  <a:pt x="150" y="106"/>
                  <a:pt x="151" y="109"/>
                  <a:pt x="151" y="111"/>
                </a:cubicBezTo>
                <a:cubicBezTo>
                  <a:pt x="151" y="114"/>
                  <a:pt x="150" y="116"/>
                  <a:pt x="148" y="118"/>
                </a:cubicBezTo>
                <a:cubicBezTo>
                  <a:pt x="147" y="120"/>
                  <a:pt x="144" y="121"/>
                  <a:pt x="142" y="121"/>
                </a:cubicBezTo>
                <a:cubicBezTo>
                  <a:pt x="139" y="121"/>
                  <a:pt x="137" y="120"/>
                  <a:pt x="135" y="118"/>
                </a:cubicBezTo>
                <a:cubicBezTo>
                  <a:pt x="133" y="116"/>
                  <a:pt x="132" y="114"/>
                  <a:pt x="132" y="111"/>
                </a:cubicBezTo>
                <a:cubicBezTo>
                  <a:pt x="132" y="109"/>
                  <a:pt x="133" y="106"/>
                  <a:pt x="13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138"/>
          <p:cNvSpPr>
            <a:spLocks noEditPoints="1"/>
          </p:cNvSpPr>
          <p:nvPr/>
        </p:nvSpPr>
        <p:spPr bwMode="auto">
          <a:xfrm>
            <a:off x="7010308" y="3470268"/>
            <a:ext cx="431584" cy="400824"/>
          </a:xfrm>
          <a:custGeom>
            <a:avLst/>
            <a:gdLst>
              <a:gd name="T0" fmla="*/ 66 w 184"/>
              <a:gd name="T1" fmla="*/ 150 h 171"/>
              <a:gd name="T2" fmla="*/ 75 w 184"/>
              <a:gd name="T3" fmla="*/ 142 h 171"/>
              <a:gd name="T4" fmla="*/ 82 w 184"/>
              <a:gd name="T5" fmla="*/ 138 h 171"/>
              <a:gd name="T6" fmla="*/ 82 w 184"/>
              <a:gd name="T7" fmla="*/ 154 h 171"/>
              <a:gd name="T8" fmla="*/ 82 w 184"/>
              <a:gd name="T9" fmla="*/ 138 h 171"/>
              <a:gd name="T10" fmla="*/ 14 w 184"/>
              <a:gd name="T11" fmla="*/ 74 h 171"/>
              <a:gd name="T12" fmla="*/ 58 w 184"/>
              <a:gd name="T13" fmla="*/ 138 h 171"/>
              <a:gd name="T14" fmla="*/ 58 w 184"/>
              <a:gd name="T15" fmla="*/ 154 h 171"/>
              <a:gd name="T16" fmla="*/ 58 w 184"/>
              <a:gd name="T17" fmla="*/ 138 h 171"/>
              <a:gd name="T18" fmla="*/ 158 w 184"/>
              <a:gd name="T19" fmla="*/ 142 h 171"/>
              <a:gd name="T20" fmla="*/ 166 w 184"/>
              <a:gd name="T21" fmla="*/ 150 h 171"/>
              <a:gd name="T22" fmla="*/ 139 w 184"/>
              <a:gd name="T23" fmla="*/ 138 h 171"/>
              <a:gd name="T24" fmla="*/ 134 w 184"/>
              <a:gd name="T25" fmla="*/ 150 h 171"/>
              <a:gd name="T26" fmla="*/ 143 w 184"/>
              <a:gd name="T27" fmla="*/ 142 h 171"/>
              <a:gd name="T28" fmla="*/ 150 w 184"/>
              <a:gd name="T29" fmla="*/ 138 h 171"/>
              <a:gd name="T30" fmla="*/ 150 w 184"/>
              <a:gd name="T31" fmla="*/ 154 h 171"/>
              <a:gd name="T32" fmla="*/ 150 w 184"/>
              <a:gd name="T33" fmla="*/ 138 h 171"/>
              <a:gd name="T34" fmla="*/ 180 w 184"/>
              <a:gd name="T35" fmla="*/ 64 h 171"/>
              <a:gd name="T36" fmla="*/ 131 w 184"/>
              <a:gd name="T37" fmla="*/ 8 h 171"/>
              <a:gd name="T38" fmla="*/ 112 w 184"/>
              <a:gd name="T39" fmla="*/ 2 h 171"/>
              <a:gd name="T40" fmla="*/ 7 w 184"/>
              <a:gd name="T41" fmla="*/ 62 h 171"/>
              <a:gd name="T42" fmla="*/ 2 w 184"/>
              <a:gd name="T43" fmla="*/ 82 h 171"/>
              <a:gd name="T44" fmla="*/ 39 w 184"/>
              <a:gd name="T45" fmla="*/ 167 h 171"/>
              <a:gd name="T46" fmla="*/ 180 w 184"/>
              <a:gd name="T47" fmla="*/ 167 h 171"/>
              <a:gd name="T48" fmla="*/ 180 w 184"/>
              <a:gd name="T49" fmla="*/ 64 h 171"/>
              <a:gd name="T50" fmla="*/ 35 w 184"/>
              <a:gd name="T51" fmla="*/ 111 h 171"/>
              <a:gd name="T52" fmla="*/ 14 w 184"/>
              <a:gd name="T53" fmla="*/ 74 h 171"/>
              <a:gd name="T54" fmla="*/ 118 w 184"/>
              <a:gd name="T55" fmla="*/ 14 h 171"/>
              <a:gd name="T56" fmla="*/ 119 w 184"/>
              <a:gd name="T57" fmla="*/ 15 h 171"/>
              <a:gd name="T58" fmla="*/ 35 w 184"/>
              <a:gd name="T59" fmla="*/ 74 h 171"/>
              <a:gd name="T60" fmla="*/ 169 w 184"/>
              <a:gd name="T61" fmla="*/ 157 h 171"/>
              <a:gd name="T62" fmla="*/ 49 w 184"/>
              <a:gd name="T63" fmla="*/ 74 h 171"/>
              <a:gd name="T64" fmla="*/ 49 w 184"/>
              <a:gd name="T65" fmla="*/ 73 h 171"/>
              <a:gd name="T66" fmla="*/ 49 w 184"/>
              <a:gd name="T67" fmla="*/ 73 h 171"/>
              <a:gd name="T68" fmla="*/ 49 w 184"/>
              <a:gd name="T69" fmla="*/ 73 h 171"/>
              <a:gd name="T70" fmla="*/ 49 w 184"/>
              <a:gd name="T71" fmla="*/ 73 h 171"/>
              <a:gd name="T72" fmla="*/ 169 w 184"/>
              <a:gd name="T73" fmla="*/ 73 h 171"/>
              <a:gd name="T74" fmla="*/ 110 w 184"/>
              <a:gd name="T75" fmla="*/ 138 h 171"/>
              <a:gd name="T76" fmla="*/ 106 w 184"/>
              <a:gd name="T77" fmla="*/ 150 h 171"/>
              <a:gd name="T78" fmla="*/ 115 w 184"/>
              <a:gd name="T79" fmla="*/ 142 h 171"/>
              <a:gd name="T80" fmla="*/ 122 w 184"/>
              <a:gd name="T81" fmla="*/ 138 h 171"/>
              <a:gd name="T82" fmla="*/ 122 w 184"/>
              <a:gd name="T83" fmla="*/ 154 h 171"/>
              <a:gd name="T84" fmla="*/ 122 w 184"/>
              <a:gd name="T85" fmla="*/ 138 h 171"/>
              <a:gd name="T86" fmla="*/ 94 w 184"/>
              <a:gd name="T87" fmla="*/ 142 h 171"/>
              <a:gd name="T88" fmla="*/ 103 w 184"/>
              <a:gd name="T89" fmla="*/ 150 h 171"/>
              <a:gd name="T90" fmla="*/ 86 w 184"/>
              <a:gd name="T91" fmla="*/ 94 h 171"/>
              <a:gd name="T92" fmla="*/ 54 w 184"/>
              <a:gd name="T93" fmla="*/ 99 h 171"/>
              <a:gd name="T94" fmla="*/ 86 w 184"/>
              <a:gd name="T95" fmla="*/ 130 h 171"/>
              <a:gd name="T96" fmla="*/ 86 w 184"/>
              <a:gd name="T97" fmla="*/ 94 h 171"/>
              <a:gd name="T98" fmla="*/ 63 w 184"/>
              <a:gd name="T99" fmla="*/ 121 h 171"/>
              <a:gd name="T100" fmla="*/ 82 w 184"/>
              <a:gd name="T101" fmla="*/ 12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4" h="171">
                <a:moveTo>
                  <a:pt x="70" y="138"/>
                </a:moveTo>
                <a:cubicBezTo>
                  <a:pt x="68" y="138"/>
                  <a:pt x="66" y="140"/>
                  <a:pt x="66" y="142"/>
                </a:cubicBezTo>
                <a:cubicBezTo>
                  <a:pt x="66" y="150"/>
                  <a:pt x="66" y="150"/>
                  <a:pt x="66" y="150"/>
                </a:cubicBezTo>
                <a:cubicBezTo>
                  <a:pt x="66" y="152"/>
                  <a:pt x="68" y="154"/>
                  <a:pt x="70" y="154"/>
                </a:cubicBezTo>
                <a:cubicBezTo>
                  <a:pt x="73" y="154"/>
                  <a:pt x="75" y="152"/>
                  <a:pt x="75" y="150"/>
                </a:cubicBezTo>
                <a:cubicBezTo>
                  <a:pt x="75" y="142"/>
                  <a:pt x="75" y="142"/>
                  <a:pt x="75" y="142"/>
                </a:cubicBezTo>
                <a:cubicBezTo>
                  <a:pt x="75" y="140"/>
                  <a:pt x="73" y="138"/>
                  <a:pt x="70" y="138"/>
                </a:cubicBezTo>
                <a:close/>
                <a:moveTo>
                  <a:pt x="82" y="138"/>
                </a:moveTo>
                <a:cubicBezTo>
                  <a:pt x="82" y="138"/>
                  <a:pt x="82" y="138"/>
                  <a:pt x="82" y="138"/>
                </a:cubicBezTo>
                <a:cubicBezTo>
                  <a:pt x="80" y="138"/>
                  <a:pt x="78" y="140"/>
                  <a:pt x="78" y="142"/>
                </a:cubicBezTo>
                <a:cubicBezTo>
                  <a:pt x="78" y="150"/>
                  <a:pt x="78" y="150"/>
                  <a:pt x="78" y="150"/>
                </a:cubicBezTo>
                <a:cubicBezTo>
                  <a:pt x="78" y="152"/>
                  <a:pt x="80" y="154"/>
                  <a:pt x="82" y="154"/>
                </a:cubicBezTo>
                <a:cubicBezTo>
                  <a:pt x="84" y="154"/>
                  <a:pt x="86" y="152"/>
                  <a:pt x="86" y="150"/>
                </a:cubicBezTo>
                <a:cubicBezTo>
                  <a:pt x="86" y="142"/>
                  <a:pt x="86" y="142"/>
                  <a:pt x="86" y="142"/>
                </a:cubicBezTo>
                <a:cubicBezTo>
                  <a:pt x="86" y="140"/>
                  <a:pt x="84" y="138"/>
                  <a:pt x="82" y="138"/>
                </a:cubicBezTo>
                <a:close/>
                <a:moveTo>
                  <a:pt x="14" y="74"/>
                </a:moveTo>
                <a:cubicBezTo>
                  <a:pt x="14" y="74"/>
                  <a:pt x="14" y="74"/>
                  <a:pt x="14" y="74"/>
                </a:cubicBezTo>
                <a:cubicBezTo>
                  <a:pt x="14" y="74"/>
                  <a:pt x="14" y="74"/>
                  <a:pt x="14" y="74"/>
                </a:cubicBezTo>
                <a:cubicBezTo>
                  <a:pt x="14" y="74"/>
                  <a:pt x="14" y="74"/>
                  <a:pt x="14" y="74"/>
                </a:cubicBezTo>
                <a:close/>
                <a:moveTo>
                  <a:pt x="58" y="138"/>
                </a:moveTo>
                <a:cubicBezTo>
                  <a:pt x="58" y="138"/>
                  <a:pt x="58" y="138"/>
                  <a:pt x="58" y="138"/>
                </a:cubicBezTo>
                <a:cubicBezTo>
                  <a:pt x="56" y="138"/>
                  <a:pt x="54" y="140"/>
                  <a:pt x="54" y="142"/>
                </a:cubicBezTo>
                <a:cubicBezTo>
                  <a:pt x="54" y="150"/>
                  <a:pt x="54" y="150"/>
                  <a:pt x="54" y="150"/>
                </a:cubicBezTo>
                <a:cubicBezTo>
                  <a:pt x="54" y="152"/>
                  <a:pt x="56" y="154"/>
                  <a:pt x="58" y="154"/>
                </a:cubicBezTo>
                <a:cubicBezTo>
                  <a:pt x="61" y="154"/>
                  <a:pt x="63" y="152"/>
                  <a:pt x="63" y="150"/>
                </a:cubicBezTo>
                <a:cubicBezTo>
                  <a:pt x="63" y="142"/>
                  <a:pt x="63" y="142"/>
                  <a:pt x="63" y="142"/>
                </a:cubicBezTo>
                <a:cubicBezTo>
                  <a:pt x="63" y="140"/>
                  <a:pt x="61" y="138"/>
                  <a:pt x="58" y="138"/>
                </a:cubicBezTo>
                <a:close/>
                <a:moveTo>
                  <a:pt x="162" y="138"/>
                </a:moveTo>
                <a:cubicBezTo>
                  <a:pt x="162" y="138"/>
                  <a:pt x="162" y="138"/>
                  <a:pt x="162" y="138"/>
                </a:cubicBezTo>
                <a:cubicBezTo>
                  <a:pt x="160" y="138"/>
                  <a:pt x="158" y="140"/>
                  <a:pt x="158" y="142"/>
                </a:cubicBezTo>
                <a:cubicBezTo>
                  <a:pt x="158" y="150"/>
                  <a:pt x="158" y="150"/>
                  <a:pt x="158" y="150"/>
                </a:cubicBezTo>
                <a:cubicBezTo>
                  <a:pt x="158" y="152"/>
                  <a:pt x="160" y="154"/>
                  <a:pt x="162" y="154"/>
                </a:cubicBezTo>
                <a:cubicBezTo>
                  <a:pt x="164" y="154"/>
                  <a:pt x="166" y="152"/>
                  <a:pt x="166" y="150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6" y="140"/>
                  <a:pt x="164" y="138"/>
                  <a:pt x="162" y="138"/>
                </a:cubicBezTo>
                <a:close/>
                <a:moveTo>
                  <a:pt x="139" y="138"/>
                </a:moveTo>
                <a:cubicBezTo>
                  <a:pt x="139" y="138"/>
                  <a:pt x="139" y="138"/>
                  <a:pt x="139" y="138"/>
                </a:cubicBezTo>
                <a:cubicBezTo>
                  <a:pt x="136" y="138"/>
                  <a:pt x="134" y="140"/>
                  <a:pt x="134" y="142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2"/>
                  <a:pt x="136" y="154"/>
                  <a:pt x="139" y="154"/>
                </a:cubicBezTo>
                <a:cubicBezTo>
                  <a:pt x="141" y="154"/>
                  <a:pt x="143" y="152"/>
                  <a:pt x="143" y="150"/>
                </a:cubicBezTo>
                <a:cubicBezTo>
                  <a:pt x="143" y="142"/>
                  <a:pt x="143" y="142"/>
                  <a:pt x="143" y="142"/>
                </a:cubicBezTo>
                <a:cubicBezTo>
                  <a:pt x="143" y="140"/>
                  <a:pt x="141" y="138"/>
                  <a:pt x="139" y="138"/>
                </a:cubicBezTo>
                <a:close/>
                <a:moveTo>
                  <a:pt x="150" y="138"/>
                </a:moveTo>
                <a:cubicBezTo>
                  <a:pt x="150" y="138"/>
                  <a:pt x="150" y="138"/>
                  <a:pt x="150" y="138"/>
                </a:cubicBezTo>
                <a:cubicBezTo>
                  <a:pt x="148" y="138"/>
                  <a:pt x="146" y="140"/>
                  <a:pt x="146" y="142"/>
                </a:cubicBezTo>
                <a:cubicBezTo>
                  <a:pt x="146" y="150"/>
                  <a:pt x="146" y="150"/>
                  <a:pt x="146" y="150"/>
                </a:cubicBezTo>
                <a:cubicBezTo>
                  <a:pt x="146" y="152"/>
                  <a:pt x="148" y="154"/>
                  <a:pt x="150" y="154"/>
                </a:cubicBezTo>
                <a:cubicBezTo>
                  <a:pt x="153" y="154"/>
                  <a:pt x="155" y="152"/>
                  <a:pt x="155" y="150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55" y="140"/>
                  <a:pt x="153" y="138"/>
                  <a:pt x="150" y="138"/>
                </a:cubicBezTo>
                <a:close/>
                <a:moveTo>
                  <a:pt x="180" y="64"/>
                </a:moveTo>
                <a:cubicBezTo>
                  <a:pt x="180" y="64"/>
                  <a:pt x="180" y="64"/>
                  <a:pt x="180" y="64"/>
                </a:cubicBezTo>
                <a:cubicBezTo>
                  <a:pt x="180" y="64"/>
                  <a:pt x="180" y="64"/>
                  <a:pt x="180" y="64"/>
                </a:cubicBezTo>
                <a:cubicBezTo>
                  <a:pt x="177" y="61"/>
                  <a:pt x="173" y="59"/>
                  <a:pt x="169" y="59"/>
                </a:cubicBezTo>
                <a:cubicBezTo>
                  <a:pt x="160" y="59"/>
                  <a:pt x="160" y="59"/>
                  <a:pt x="160" y="59"/>
                </a:cubicBezTo>
                <a:cubicBezTo>
                  <a:pt x="131" y="8"/>
                  <a:pt x="131" y="8"/>
                  <a:pt x="131" y="8"/>
                </a:cubicBezTo>
                <a:cubicBezTo>
                  <a:pt x="131" y="8"/>
                  <a:pt x="131" y="7"/>
                  <a:pt x="130" y="7"/>
                </a:cubicBezTo>
                <a:cubicBezTo>
                  <a:pt x="128" y="4"/>
                  <a:pt x="125" y="2"/>
                  <a:pt x="122" y="1"/>
                </a:cubicBezTo>
                <a:cubicBezTo>
                  <a:pt x="119" y="0"/>
                  <a:pt x="115" y="0"/>
                  <a:pt x="112" y="2"/>
                </a:cubicBezTo>
                <a:cubicBezTo>
                  <a:pt x="111" y="2"/>
                  <a:pt x="111" y="2"/>
                  <a:pt x="110" y="2"/>
                </a:cubicBezTo>
                <a:cubicBezTo>
                  <a:pt x="7" y="62"/>
                  <a:pt x="7" y="62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4" y="64"/>
                  <a:pt x="1" y="67"/>
                  <a:pt x="1" y="71"/>
                </a:cubicBezTo>
                <a:cubicBezTo>
                  <a:pt x="1" y="71"/>
                  <a:pt x="1" y="71"/>
                  <a:pt x="1" y="71"/>
                </a:cubicBezTo>
                <a:cubicBezTo>
                  <a:pt x="0" y="75"/>
                  <a:pt x="0" y="79"/>
                  <a:pt x="2" y="82"/>
                </a:cubicBezTo>
                <a:cubicBezTo>
                  <a:pt x="35" y="139"/>
                  <a:pt x="35" y="139"/>
                  <a:pt x="35" y="139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5" y="161"/>
                  <a:pt x="37" y="164"/>
                  <a:pt x="39" y="167"/>
                </a:cubicBezTo>
                <a:cubicBezTo>
                  <a:pt x="42" y="170"/>
                  <a:pt x="45" y="171"/>
                  <a:pt x="49" y="171"/>
                </a:cubicBezTo>
                <a:cubicBezTo>
                  <a:pt x="169" y="171"/>
                  <a:pt x="169" y="171"/>
                  <a:pt x="169" y="171"/>
                </a:cubicBezTo>
                <a:cubicBezTo>
                  <a:pt x="173" y="171"/>
                  <a:pt x="177" y="170"/>
                  <a:pt x="180" y="167"/>
                </a:cubicBezTo>
                <a:cubicBezTo>
                  <a:pt x="182" y="164"/>
                  <a:pt x="184" y="161"/>
                  <a:pt x="184" y="157"/>
                </a:cubicBezTo>
                <a:cubicBezTo>
                  <a:pt x="184" y="74"/>
                  <a:pt x="184" y="74"/>
                  <a:pt x="184" y="74"/>
                </a:cubicBezTo>
                <a:cubicBezTo>
                  <a:pt x="184" y="70"/>
                  <a:pt x="182" y="66"/>
                  <a:pt x="180" y="64"/>
                </a:cubicBezTo>
                <a:close/>
                <a:moveTo>
                  <a:pt x="35" y="74"/>
                </a:moveTo>
                <a:cubicBezTo>
                  <a:pt x="35" y="74"/>
                  <a:pt x="35" y="74"/>
                  <a:pt x="35" y="74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4"/>
                  <a:pt x="14" y="74"/>
                </a:cubicBezTo>
                <a:cubicBezTo>
                  <a:pt x="14" y="74"/>
                  <a:pt x="14" y="74"/>
                  <a:pt x="14" y="74"/>
                </a:cubicBezTo>
                <a:cubicBezTo>
                  <a:pt x="14" y="74"/>
                  <a:pt x="14" y="74"/>
                  <a:pt x="14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8" y="14"/>
                  <a:pt x="118" y="15"/>
                  <a:pt x="119" y="15"/>
                </a:cubicBezTo>
                <a:cubicBezTo>
                  <a:pt x="119" y="15"/>
                  <a:pt x="119" y="15"/>
                  <a:pt x="119" y="15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1" y="59"/>
                  <a:pt x="35" y="66"/>
                  <a:pt x="35" y="74"/>
                </a:cubicBezTo>
                <a:close/>
                <a:moveTo>
                  <a:pt x="169" y="157"/>
                </a:moveTo>
                <a:cubicBezTo>
                  <a:pt x="169" y="157"/>
                  <a:pt x="169" y="157"/>
                  <a:pt x="169" y="157"/>
                </a:cubicBezTo>
                <a:cubicBezTo>
                  <a:pt x="169" y="157"/>
                  <a:pt x="169" y="157"/>
                  <a:pt x="169" y="15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169" y="73"/>
                  <a:pt x="169" y="73"/>
                  <a:pt x="169" y="73"/>
                </a:cubicBezTo>
                <a:cubicBezTo>
                  <a:pt x="169" y="73"/>
                  <a:pt x="169" y="73"/>
                  <a:pt x="169" y="74"/>
                </a:cubicBezTo>
                <a:cubicBezTo>
                  <a:pt x="169" y="157"/>
                  <a:pt x="169" y="157"/>
                  <a:pt x="169" y="157"/>
                </a:cubicBezTo>
                <a:close/>
                <a:moveTo>
                  <a:pt x="110" y="138"/>
                </a:moveTo>
                <a:cubicBezTo>
                  <a:pt x="110" y="138"/>
                  <a:pt x="110" y="138"/>
                  <a:pt x="110" y="138"/>
                </a:cubicBezTo>
                <a:cubicBezTo>
                  <a:pt x="108" y="138"/>
                  <a:pt x="106" y="140"/>
                  <a:pt x="106" y="142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6" y="152"/>
                  <a:pt x="108" y="154"/>
                  <a:pt x="110" y="154"/>
                </a:cubicBezTo>
                <a:cubicBezTo>
                  <a:pt x="113" y="154"/>
                  <a:pt x="115" y="152"/>
                  <a:pt x="115" y="150"/>
                </a:cubicBezTo>
                <a:cubicBezTo>
                  <a:pt x="115" y="142"/>
                  <a:pt x="115" y="142"/>
                  <a:pt x="115" y="142"/>
                </a:cubicBezTo>
                <a:cubicBezTo>
                  <a:pt x="115" y="140"/>
                  <a:pt x="113" y="138"/>
                  <a:pt x="110" y="138"/>
                </a:cubicBezTo>
                <a:close/>
                <a:moveTo>
                  <a:pt x="122" y="138"/>
                </a:moveTo>
                <a:cubicBezTo>
                  <a:pt x="122" y="138"/>
                  <a:pt x="122" y="138"/>
                  <a:pt x="122" y="138"/>
                </a:cubicBezTo>
                <a:cubicBezTo>
                  <a:pt x="120" y="138"/>
                  <a:pt x="118" y="140"/>
                  <a:pt x="118" y="142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18" y="152"/>
                  <a:pt x="120" y="154"/>
                  <a:pt x="122" y="154"/>
                </a:cubicBezTo>
                <a:cubicBezTo>
                  <a:pt x="124" y="154"/>
                  <a:pt x="126" y="152"/>
                  <a:pt x="126" y="150"/>
                </a:cubicBezTo>
                <a:cubicBezTo>
                  <a:pt x="126" y="142"/>
                  <a:pt x="126" y="142"/>
                  <a:pt x="126" y="142"/>
                </a:cubicBezTo>
                <a:cubicBezTo>
                  <a:pt x="126" y="140"/>
                  <a:pt x="124" y="138"/>
                  <a:pt x="122" y="138"/>
                </a:cubicBezTo>
                <a:close/>
                <a:moveTo>
                  <a:pt x="99" y="138"/>
                </a:moveTo>
                <a:cubicBezTo>
                  <a:pt x="99" y="138"/>
                  <a:pt x="99" y="138"/>
                  <a:pt x="99" y="138"/>
                </a:cubicBezTo>
                <a:cubicBezTo>
                  <a:pt x="96" y="138"/>
                  <a:pt x="94" y="140"/>
                  <a:pt x="94" y="142"/>
                </a:cubicBezTo>
                <a:cubicBezTo>
                  <a:pt x="94" y="150"/>
                  <a:pt x="94" y="150"/>
                  <a:pt x="94" y="150"/>
                </a:cubicBezTo>
                <a:cubicBezTo>
                  <a:pt x="94" y="152"/>
                  <a:pt x="96" y="154"/>
                  <a:pt x="99" y="154"/>
                </a:cubicBezTo>
                <a:cubicBezTo>
                  <a:pt x="101" y="154"/>
                  <a:pt x="103" y="152"/>
                  <a:pt x="103" y="150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3" y="140"/>
                  <a:pt x="101" y="138"/>
                  <a:pt x="99" y="138"/>
                </a:cubicBezTo>
                <a:close/>
                <a:moveTo>
                  <a:pt x="86" y="94"/>
                </a:moveTo>
                <a:cubicBezTo>
                  <a:pt x="86" y="94"/>
                  <a:pt x="86" y="94"/>
                  <a:pt x="86" y="94"/>
                </a:cubicBezTo>
                <a:cubicBezTo>
                  <a:pt x="59" y="94"/>
                  <a:pt x="59" y="94"/>
                  <a:pt x="59" y="94"/>
                </a:cubicBezTo>
                <a:cubicBezTo>
                  <a:pt x="56" y="94"/>
                  <a:pt x="54" y="96"/>
                  <a:pt x="54" y="99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28"/>
                  <a:pt x="56" y="130"/>
                  <a:pt x="59" y="130"/>
                </a:cubicBezTo>
                <a:cubicBezTo>
                  <a:pt x="86" y="130"/>
                  <a:pt x="86" y="130"/>
                  <a:pt x="86" y="130"/>
                </a:cubicBezTo>
                <a:cubicBezTo>
                  <a:pt x="88" y="130"/>
                  <a:pt x="90" y="128"/>
                  <a:pt x="90" y="126"/>
                </a:cubicBezTo>
                <a:cubicBezTo>
                  <a:pt x="90" y="99"/>
                  <a:pt x="90" y="99"/>
                  <a:pt x="90" y="99"/>
                </a:cubicBezTo>
                <a:cubicBezTo>
                  <a:pt x="90" y="96"/>
                  <a:pt x="88" y="94"/>
                  <a:pt x="86" y="94"/>
                </a:cubicBezTo>
                <a:close/>
                <a:moveTo>
                  <a:pt x="82" y="121"/>
                </a:moveTo>
                <a:cubicBezTo>
                  <a:pt x="82" y="121"/>
                  <a:pt x="82" y="121"/>
                  <a:pt x="82" y="121"/>
                </a:cubicBezTo>
                <a:cubicBezTo>
                  <a:pt x="63" y="121"/>
                  <a:pt x="63" y="121"/>
                  <a:pt x="63" y="121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2" y="121"/>
                  <a:pt x="82" y="121"/>
                  <a:pt x="82" y="1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TextBox 2588"/>
          <p:cNvSpPr txBox="1">
            <a:spLocks noChangeArrowheads="1"/>
          </p:cNvSpPr>
          <p:nvPr/>
        </p:nvSpPr>
        <p:spPr bwMode="auto">
          <a:xfrm>
            <a:off x="3538858" y="3494272"/>
            <a:ext cx="1268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培训</a:t>
            </a:r>
            <a:endParaRPr lang="zh-CN" altLang="en-US" sz="16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43" name="TextBox 2588"/>
          <p:cNvSpPr txBox="1">
            <a:spLocks noChangeArrowheads="1"/>
          </p:cNvSpPr>
          <p:nvPr/>
        </p:nvSpPr>
        <p:spPr bwMode="auto">
          <a:xfrm>
            <a:off x="3538858" y="3769861"/>
            <a:ext cx="12688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点击添加标题</a:t>
            </a:r>
            <a:endParaRPr lang="zh-CN" altLang="en-US" sz="14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4" name="Freeform 571"/>
          <p:cNvSpPr>
            <a:spLocks noEditPoints="1"/>
          </p:cNvSpPr>
          <p:nvPr/>
        </p:nvSpPr>
        <p:spPr bwMode="auto">
          <a:xfrm>
            <a:off x="3991516" y="3033484"/>
            <a:ext cx="363498" cy="358414"/>
          </a:xfrm>
          <a:custGeom>
            <a:avLst/>
            <a:gdLst>
              <a:gd name="T0" fmla="*/ 65 w 188"/>
              <a:gd name="T1" fmla="*/ 74 h 185"/>
              <a:gd name="T2" fmla="*/ 188 w 188"/>
              <a:gd name="T3" fmla="*/ 81 h 185"/>
              <a:gd name="T4" fmla="*/ 188 w 188"/>
              <a:gd name="T5" fmla="*/ 162 h 185"/>
              <a:gd name="T6" fmla="*/ 180 w 188"/>
              <a:gd name="T7" fmla="*/ 169 h 185"/>
              <a:gd name="T8" fmla="*/ 130 w 188"/>
              <a:gd name="T9" fmla="*/ 176 h 185"/>
              <a:gd name="T10" fmla="*/ 155 w 188"/>
              <a:gd name="T11" fmla="*/ 181 h 185"/>
              <a:gd name="T12" fmla="*/ 96 w 188"/>
              <a:gd name="T13" fmla="*/ 185 h 185"/>
              <a:gd name="T14" fmla="*/ 96 w 188"/>
              <a:gd name="T15" fmla="*/ 176 h 185"/>
              <a:gd name="T16" fmla="*/ 116 w 188"/>
              <a:gd name="T17" fmla="*/ 169 h 185"/>
              <a:gd name="T18" fmla="*/ 58 w 188"/>
              <a:gd name="T19" fmla="*/ 162 h 185"/>
              <a:gd name="T20" fmla="*/ 58 w 188"/>
              <a:gd name="T21" fmla="*/ 81 h 185"/>
              <a:gd name="T22" fmla="*/ 92 w 188"/>
              <a:gd name="T23" fmla="*/ 0 h 185"/>
              <a:gd name="T24" fmla="*/ 27 w 188"/>
              <a:gd name="T25" fmla="*/ 27 h 185"/>
              <a:gd name="T26" fmla="*/ 27 w 188"/>
              <a:gd name="T27" fmla="*/ 156 h 185"/>
              <a:gd name="T28" fmla="*/ 47 w 188"/>
              <a:gd name="T29" fmla="*/ 155 h 185"/>
              <a:gd name="T30" fmla="*/ 41 w 188"/>
              <a:gd name="T31" fmla="*/ 96 h 185"/>
              <a:gd name="T32" fmla="*/ 50 w 188"/>
              <a:gd name="T33" fmla="*/ 109 h 185"/>
              <a:gd name="T34" fmla="*/ 50 w 188"/>
              <a:gd name="T35" fmla="*/ 108 h 185"/>
              <a:gd name="T36" fmla="*/ 61 w 188"/>
              <a:gd name="T37" fmla="*/ 47 h 185"/>
              <a:gd name="T38" fmla="*/ 88 w 188"/>
              <a:gd name="T39" fmla="*/ 64 h 185"/>
              <a:gd name="T40" fmla="*/ 96 w 188"/>
              <a:gd name="T41" fmla="*/ 52 h 185"/>
              <a:gd name="T42" fmla="*/ 126 w 188"/>
              <a:gd name="T43" fmla="*/ 45 h 185"/>
              <a:gd name="T44" fmla="*/ 140 w 188"/>
              <a:gd name="T45" fmla="*/ 64 h 185"/>
              <a:gd name="T46" fmla="*/ 145 w 188"/>
              <a:gd name="T47" fmla="*/ 35 h 185"/>
              <a:gd name="T48" fmla="*/ 164 w 188"/>
              <a:gd name="T49" fmla="*/ 64 h 185"/>
              <a:gd name="T50" fmla="*/ 157 w 188"/>
              <a:gd name="T51" fmla="*/ 27 h 185"/>
              <a:gd name="T52" fmla="*/ 138 w 188"/>
              <a:gd name="T53" fmla="*/ 29 h 185"/>
              <a:gd name="T54" fmla="*/ 131 w 188"/>
              <a:gd name="T55" fmla="*/ 34 h 185"/>
              <a:gd name="T56" fmla="*/ 122 w 188"/>
              <a:gd name="T57" fmla="*/ 20 h 185"/>
              <a:gd name="T58" fmla="*/ 105 w 188"/>
              <a:gd name="T59" fmla="*/ 15 h 185"/>
              <a:gd name="T60" fmla="*/ 121 w 188"/>
              <a:gd name="T61" fmla="*/ 34 h 185"/>
              <a:gd name="T62" fmla="*/ 120 w 188"/>
              <a:gd name="T63" fmla="*/ 39 h 185"/>
              <a:gd name="T64" fmla="*/ 96 w 188"/>
              <a:gd name="T65" fmla="*/ 14 h 185"/>
              <a:gd name="T66" fmla="*/ 88 w 188"/>
              <a:gd name="T67" fmla="*/ 14 h 185"/>
              <a:gd name="T68" fmla="*/ 88 w 188"/>
              <a:gd name="T69" fmla="*/ 44 h 185"/>
              <a:gd name="T70" fmla="*/ 61 w 188"/>
              <a:gd name="T71" fmla="*/ 37 h 185"/>
              <a:gd name="T72" fmla="*/ 79 w 188"/>
              <a:gd name="T73" fmla="*/ 15 h 185"/>
              <a:gd name="T74" fmla="*/ 61 w 188"/>
              <a:gd name="T75" fmla="*/ 20 h 185"/>
              <a:gd name="T76" fmla="*/ 55 w 188"/>
              <a:gd name="T77" fmla="*/ 30 h 185"/>
              <a:gd name="T78" fmla="*/ 46 w 188"/>
              <a:gd name="T79" fmla="*/ 29 h 185"/>
              <a:gd name="T80" fmla="*/ 39 w 188"/>
              <a:gd name="T81" fmla="*/ 35 h 185"/>
              <a:gd name="T82" fmla="*/ 50 w 188"/>
              <a:gd name="T83" fmla="*/ 42 h 185"/>
              <a:gd name="T84" fmla="*/ 14 w 188"/>
              <a:gd name="T85" fmla="*/ 87 h 185"/>
              <a:gd name="T86" fmla="*/ 39 w 188"/>
              <a:gd name="T87" fmla="*/ 35 h 185"/>
              <a:gd name="T88" fmla="*/ 173 w 188"/>
              <a:gd name="T89" fmla="*/ 88 h 185"/>
              <a:gd name="T90" fmla="*/ 72 w 188"/>
              <a:gd name="T91" fmla="*/ 155 h 185"/>
              <a:gd name="T92" fmla="*/ 173 w 188"/>
              <a:gd name="T93" fmla="*/ 8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" h="185">
                <a:moveTo>
                  <a:pt x="65" y="74"/>
                </a:moveTo>
                <a:cubicBezTo>
                  <a:pt x="65" y="74"/>
                  <a:pt x="65" y="74"/>
                  <a:pt x="65" y="74"/>
                </a:cubicBezTo>
                <a:cubicBezTo>
                  <a:pt x="181" y="74"/>
                  <a:pt x="181" y="74"/>
                  <a:pt x="181" y="74"/>
                </a:cubicBezTo>
                <a:cubicBezTo>
                  <a:pt x="184" y="74"/>
                  <a:pt x="188" y="77"/>
                  <a:pt x="188" y="81"/>
                </a:cubicBezTo>
                <a:cubicBezTo>
                  <a:pt x="188" y="81"/>
                  <a:pt x="188" y="81"/>
                  <a:pt x="188" y="81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8" y="166"/>
                  <a:pt x="184" y="169"/>
                  <a:pt x="181" y="169"/>
                </a:cubicBezTo>
                <a:cubicBezTo>
                  <a:pt x="180" y="169"/>
                  <a:pt x="180" y="169"/>
                  <a:pt x="180" y="169"/>
                </a:cubicBezTo>
                <a:cubicBezTo>
                  <a:pt x="130" y="169"/>
                  <a:pt x="130" y="169"/>
                  <a:pt x="130" y="169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153" y="176"/>
                  <a:pt x="155" y="178"/>
                  <a:pt x="155" y="181"/>
                </a:cubicBezTo>
                <a:cubicBezTo>
                  <a:pt x="155" y="183"/>
                  <a:pt x="153" y="185"/>
                  <a:pt x="151" y="185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3" y="185"/>
                  <a:pt x="91" y="183"/>
                  <a:pt x="91" y="181"/>
                </a:cubicBezTo>
                <a:cubicBezTo>
                  <a:pt x="91" y="178"/>
                  <a:pt x="93" y="176"/>
                  <a:pt x="96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65" y="169"/>
                  <a:pt x="65" y="169"/>
                  <a:pt x="65" y="169"/>
                </a:cubicBezTo>
                <a:cubicBezTo>
                  <a:pt x="61" y="169"/>
                  <a:pt x="58" y="166"/>
                  <a:pt x="58" y="162"/>
                </a:cubicBezTo>
                <a:cubicBezTo>
                  <a:pt x="58" y="162"/>
                  <a:pt x="58" y="162"/>
                  <a:pt x="58" y="162"/>
                </a:cubicBezTo>
                <a:cubicBezTo>
                  <a:pt x="58" y="81"/>
                  <a:pt x="58" y="81"/>
                  <a:pt x="58" y="81"/>
                </a:cubicBezTo>
                <a:cubicBezTo>
                  <a:pt x="58" y="77"/>
                  <a:pt x="61" y="74"/>
                  <a:pt x="65" y="74"/>
                </a:cubicBezTo>
                <a:close/>
                <a:moveTo>
                  <a:pt x="92" y="0"/>
                </a:moveTo>
                <a:cubicBezTo>
                  <a:pt x="92" y="0"/>
                  <a:pt x="92" y="0"/>
                  <a:pt x="92" y="0"/>
                </a:cubicBezTo>
                <a:cubicBezTo>
                  <a:pt x="67" y="0"/>
                  <a:pt x="44" y="10"/>
                  <a:pt x="27" y="27"/>
                </a:cubicBezTo>
                <a:cubicBezTo>
                  <a:pt x="10" y="43"/>
                  <a:pt x="0" y="66"/>
                  <a:pt x="0" y="91"/>
                </a:cubicBezTo>
                <a:cubicBezTo>
                  <a:pt x="0" y="117"/>
                  <a:pt x="10" y="140"/>
                  <a:pt x="27" y="156"/>
                </a:cubicBezTo>
                <a:cubicBezTo>
                  <a:pt x="31" y="160"/>
                  <a:pt x="35" y="164"/>
                  <a:pt x="39" y="167"/>
                </a:cubicBezTo>
                <a:cubicBezTo>
                  <a:pt x="47" y="172"/>
                  <a:pt x="55" y="160"/>
                  <a:pt x="47" y="155"/>
                </a:cubicBezTo>
                <a:cubicBezTo>
                  <a:pt x="28" y="142"/>
                  <a:pt x="16" y="119"/>
                  <a:pt x="14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100"/>
                  <a:pt x="42" y="105"/>
                  <a:pt x="42" y="110"/>
                </a:cubicBezTo>
                <a:cubicBezTo>
                  <a:pt x="43" y="115"/>
                  <a:pt x="50" y="114"/>
                  <a:pt x="50" y="109"/>
                </a:cubicBezTo>
                <a:cubicBezTo>
                  <a:pt x="50" y="109"/>
                  <a:pt x="50" y="109"/>
                  <a:pt x="50" y="109"/>
                </a:cubicBezTo>
                <a:cubicBezTo>
                  <a:pt x="50" y="109"/>
                  <a:pt x="50" y="108"/>
                  <a:pt x="50" y="108"/>
                </a:cubicBezTo>
                <a:cubicBezTo>
                  <a:pt x="48" y="89"/>
                  <a:pt x="50" y="64"/>
                  <a:pt x="57" y="45"/>
                </a:cubicBezTo>
                <a:cubicBezTo>
                  <a:pt x="58" y="46"/>
                  <a:pt x="60" y="46"/>
                  <a:pt x="61" y="47"/>
                </a:cubicBezTo>
                <a:cubicBezTo>
                  <a:pt x="69" y="50"/>
                  <a:pt x="78" y="52"/>
                  <a:pt x="88" y="52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9"/>
                  <a:pt x="96" y="69"/>
                  <a:pt x="96" y="64"/>
                </a:cubicBezTo>
                <a:cubicBezTo>
                  <a:pt x="96" y="52"/>
                  <a:pt x="96" y="52"/>
                  <a:pt x="96" y="52"/>
                </a:cubicBezTo>
                <a:cubicBezTo>
                  <a:pt x="105" y="52"/>
                  <a:pt x="115" y="50"/>
                  <a:pt x="123" y="47"/>
                </a:cubicBezTo>
                <a:cubicBezTo>
                  <a:pt x="124" y="46"/>
                  <a:pt x="125" y="46"/>
                  <a:pt x="126" y="45"/>
                </a:cubicBezTo>
                <a:cubicBezTo>
                  <a:pt x="129" y="51"/>
                  <a:pt x="130" y="58"/>
                  <a:pt x="132" y="65"/>
                </a:cubicBezTo>
                <a:cubicBezTo>
                  <a:pt x="133" y="70"/>
                  <a:pt x="141" y="69"/>
                  <a:pt x="140" y="64"/>
                </a:cubicBezTo>
                <a:cubicBezTo>
                  <a:pt x="139" y="56"/>
                  <a:pt x="137" y="48"/>
                  <a:pt x="134" y="42"/>
                </a:cubicBezTo>
                <a:cubicBezTo>
                  <a:pt x="138" y="40"/>
                  <a:pt x="141" y="37"/>
                  <a:pt x="145" y="35"/>
                </a:cubicBezTo>
                <a:cubicBezTo>
                  <a:pt x="145" y="35"/>
                  <a:pt x="146" y="36"/>
                  <a:pt x="147" y="36"/>
                </a:cubicBezTo>
                <a:cubicBezTo>
                  <a:pt x="154" y="44"/>
                  <a:pt x="160" y="53"/>
                  <a:pt x="164" y="64"/>
                </a:cubicBezTo>
                <a:cubicBezTo>
                  <a:pt x="168" y="72"/>
                  <a:pt x="181" y="67"/>
                  <a:pt x="177" y="58"/>
                </a:cubicBezTo>
                <a:cubicBezTo>
                  <a:pt x="173" y="46"/>
                  <a:pt x="166" y="36"/>
                  <a:pt x="157" y="27"/>
                </a:cubicBezTo>
                <a:cubicBezTo>
                  <a:pt x="140" y="10"/>
                  <a:pt x="117" y="0"/>
                  <a:pt x="92" y="0"/>
                </a:cubicBezTo>
                <a:close/>
                <a:moveTo>
                  <a:pt x="138" y="29"/>
                </a:moveTo>
                <a:cubicBezTo>
                  <a:pt x="138" y="29"/>
                  <a:pt x="138" y="29"/>
                  <a:pt x="138" y="29"/>
                </a:cubicBezTo>
                <a:cubicBezTo>
                  <a:pt x="136" y="31"/>
                  <a:pt x="133" y="32"/>
                  <a:pt x="131" y="34"/>
                </a:cubicBezTo>
                <a:cubicBezTo>
                  <a:pt x="130" y="32"/>
                  <a:pt x="129" y="31"/>
                  <a:pt x="128" y="30"/>
                </a:cubicBezTo>
                <a:cubicBezTo>
                  <a:pt x="127" y="26"/>
                  <a:pt x="125" y="23"/>
                  <a:pt x="122" y="20"/>
                </a:cubicBezTo>
                <a:cubicBezTo>
                  <a:pt x="128" y="22"/>
                  <a:pt x="133" y="26"/>
                  <a:pt x="138" y="29"/>
                </a:cubicBezTo>
                <a:close/>
                <a:moveTo>
                  <a:pt x="105" y="15"/>
                </a:moveTo>
                <a:cubicBezTo>
                  <a:pt x="105" y="15"/>
                  <a:pt x="105" y="15"/>
                  <a:pt x="105" y="15"/>
                </a:cubicBezTo>
                <a:cubicBezTo>
                  <a:pt x="111" y="19"/>
                  <a:pt x="116" y="25"/>
                  <a:pt x="121" y="34"/>
                </a:cubicBezTo>
                <a:cubicBezTo>
                  <a:pt x="122" y="35"/>
                  <a:pt x="122" y="36"/>
                  <a:pt x="123" y="37"/>
                </a:cubicBezTo>
                <a:cubicBezTo>
                  <a:pt x="122" y="38"/>
                  <a:pt x="121" y="38"/>
                  <a:pt x="120" y="39"/>
                </a:cubicBezTo>
                <a:cubicBezTo>
                  <a:pt x="113" y="41"/>
                  <a:pt x="104" y="43"/>
                  <a:pt x="96" y="44"/>
                </a:cubicBezTo>
                <a:cubicBezTo>
                  <a:pt x="96" y="14"/>
                  <a:pt x="96" y="14"/>
                  <a:pt x="96" y="14"/>
                </a:cubicBezTo>
                <a:cubicBezTo>
                  <a:pt x="99" y="14"/>
                  <a:pt x="102" y="14"/>
                  <a:pt x="105" y="15"/>
                </a:cubicBezTo>
                <a:close/>
                <a:moveTo>
                  <a:pt x="88" y="14"/>
                </a:moveTo>
                <a:cubicBezTo>
                  <a:pt x="88" y="14"/>
                  <a:pt x="88" y="14"/>
                  <a:pt x="88" y="14"/>
                </a:cubicBezTo>
                <a:cubicBezTo>
                  <a:pt x="88" y="44"/>
                  <a:pt x="88" y="44"/>
                  <a:pt x="88" y="44"/>
                </a:cubicBezTo>
                <a:cubicBezTo>
                  <a:pt x="79" y="43"/>
                  <a:pt x="71" y="41"/>
                  <a:pt x="64" y="39"/>
                </a:cubicBezTo>
                <a:cubicBezTo>
                  <a:pt x="63" y="38"/>
                  <a:pt x="62" y="38"/>
                  <a:pt x="61" y="37"/>
                </a:cubicBezTo>
                <a:cubicBezTo>
                  <a:pt x="61" y="36"/>
                  <a:pt x="62" y="35"/>
                  <a:pt x="63" y="34"/>
                </a:cubicBezTo>
                <a:cubicBezTo>
                  <a:pt x="67" y="25"/>
                  <a:pt x="73" y="19"/>
                  <a:pt x="79" y="15"/>
                </a:cubicBezTo>
                <a:cubicBezTo>
                  <a:pt x="82" y="14"/>
                  <a:pt x="85" y="14"/>
                  <a:pt x="88" y="14"/>
                </a:cubicBezTo>
                <a:close/>
                <a:moveTo>
                  <a:pt x="61" y="20"/>
                </a:moveTo>
                <a:cubicBezTo>
                  <a:pt x="61" y="20"/>
                  <a:pt x="61" y="20"/>
                  <a:pt x="61" y="20"/>
                </a:cubicBezTo>
                <a:cubicBezTo>
                  <a:pt x="59" y="23"/>
                  <a:pt x="57" y="26"/>
                  <a:pt x="55" y="30"/>
                </a:cubicBezTo>
                <a:cubicBezTo>
                  <a:pt x="54" y="31"/>
                  <a:pt x="54" y="32"/>
                  <a:pt x="53" y="34"/>
                </a:cubicBezTo>
                <a:cubicBezTo>
                  <a:pt x="50" y="32"/>
                  <a:pt x="48" y="31"/>
                  <a:pt x="46" y="29"/>
                </a:cubicBezTo>
                <a:cubicBezTo>
                  <a:pt x="50" y="26"/>
                  <a:pt x="56" y="22"/>
                  <a:pt x="61" y="20"/>
                </a:cubicBezTo>
                <a:close/>
                <a:moveTo>
                  <a:pt x="39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42" y="37"/>
                  <a:pt x="46" y="40"/>
                  <a:pt x="50" y="42"/>
                </a:cubicBezTo>
                <a:cubicBezTo>
                  <a:pt x="45" y="55"/>
                  <a:pt x="42" y="70"/>
                  <a:pt x="41" y="87"/>
                </a:cubicBezTo>
                <a:cubicBezTo>
                  <a:pt x="14" y="87"/>
                  <a:pt x="14" y="87"/>
                  <a:pt x="14" y="87"/>
                </a:cubicBezTo>
                <a:cubicBezTo>
                  <a:pt x="15" y="67"/>
                  <a:pt x="24" y="50"/>
                  <a:pt x="37" y="36"/>
                </a:cubicBezTo>
                <a:cubicBezTo>
                  <a:pt x="38" y="36"/>
                  <a:pt x="38" y="35"/>
                  <a:pt x="39" y="35"/>
                </a:cubicBezTo>
                <a:close/>
                <a:moveTo>
                  <a:pt x="173" y="88"/>
                </a:moveTo>
                <a:cubicBezTo>
                  <a:pt x="173" y="88"/>
                  <a:pt x="173" y="88"/>
                  <a:pt x="173" y="88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173" y="155"/>
                  <a:pt x="173" y="155"/>
                  <a:pt x="173" y="155"/>
                </a:cubicBezTo>
                <a:cubicBezTo>
                  <a:pt x="173" y="88"/>
                  <a:pt x="173" y="88"/>
                  <a:pt x="173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0" y="5024854"/>
            <a:ext cx="12308114" cy="46335"/>
          </a:xfrm>
          <a:prstGeom prst="rect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Freeform 41"/>
          <p:cNvSpPr/>
          <p:nvPr/>
        </p:nvSpPr>
        <p:spPr bwMode="auto">
          <a:xfrm>
            <a:off x="1" y="2510484"/>
            <a:ext cx="12189976" cy="2520398"/>
          </a:xfrm>
          <a:custGeom>
            <a:avLst/>
            <a:gdLst>
              <a:gd name="connsiteX0" fmla="*/ 4495800 w 8683625"/>
              <a:gd name="connsiteY0" fmla="*/ 0 h 1086621"/>
              <a:gd name="connsiteX1" fmla="*/ 4595813 w 8683625"/>
              <a:gd name="connsiteY1" fmla="*/ 1588 h 1086621"/>
              <a:gd name="connsiteX2" fmla="*/ 4595813 w 8683625"/>
              <a:gd name="connsiteY2" fmla="*/ 23813 h 1086621"/>
              <a:gd name="connsiteX3" fmla="*/ 4656138 w 8683625"/>
              <a:gd name="connsiteY3" fmla="*/ 23813 h 1086621"/>
              <a:gd name="connsiteX4" fmla="*/ 4651375 w 8683625"/>
              <a:gd name="connsiteY4" fmla="*/ 828676 h 1086621"/>
              <a:gd name="connsiteX5" fmla="*/ 4802188 w 8683625"/>
              <a:gd name="connsiteY5" fmla="*/ 828676 h 1086621"/>
              <a:gd name="connsiteX6" fmla="*/ 4803775 w 8683625"/>
              <a:gd name="connsiteY6" fmla="*/ 615950 h 1086621"/>
              <a:gd name="connsiteX7" fmla="*/ 4916488 w 8683625"/>
              <a:gd name="connsiteY7" fmla="*/ 615950 h 1086621"/>
              <a:gd name="connsiteX8" fmla="*/ 4919663 w 8683625"/>
              <a:gd name="connsiteY8" fmla="*/ 441325 h 1086621"/>
              <a:gd name="connsiteX9" fmla="*/ 5086350 w 8683625"/>
              <a:gd name="connsiteY9" fmla="*/ 441325 h 1086621"/>
              <a:gd name="connsiteX10" fmla="*/ 5086350 w 8683625"/>
              <a:gd name="connsiteY10" fmla="*/ 496888 h 1086621"/>
              <a:gd name="connsiteX11" fmla="*/ 5124450 w 8683625"/>
              <a:gd name="connsiteY11" fmla="*/ 500063 h 1086621"/>
              <a:gd name="connsiteX12" fmla="*/ 5122863 w 8683625"/>
              <a:gd name="connsiteY12" fmla="*/ 633413 h 1086621"/>
              <a:gd name="connsiteX13" fmla="*/ 5170488 w 8683625"/>
              <a:gd name="connsiteY13" fmla="*/ 633413 h 1086621"/>
              <a:gd name="connsiteX14" fmla="*/ 5172075 w 8683625"/>
              <a:gd name="connsiteY14" fmla="*/ 588963 h 1086621"/>
              <a:gd name="connsiteX15" fmla="*/ 5280025 w 8683625"/>
              <a:gd name="connsiteY15" fmla="*/ 588963 h 1086621"/>
              <a:gd name="connsiteX16" fmla="*/ 5280025 w 8683625"/>
              <a:gd name="connsiteY16" fmla="*/ 639763 h 1086621"/>
              <a:gd name="connsiteX17" fmla="*/ 5330825 w 8683625"/>
              <a:gd name="connsiteY17" fmla="*/ 639763 h 1086621"/>
              <a:gd name="connsiteX18" fmla="*/ 5327650 w 8683625"/>
              <a:gd name="connsiteY18" fmla="*/ 728663 h 1086621"/>
              <a:gd name="connsiteX19" fmla="*/ 5359400 w 8683625"/>
              <a:gd name="connsiteY19" fmla="*/ 728663 h 1086621"/>
              <a:gd name="connsiteX20" fmla="*/ 5359400 w 8683625"/>
              <a:gd name="connsiteY20" fmla="*/ 396875 h 1086621"/>
              <a:gd name="connsiteX21" fmla="*/ 5391150 w 8683625"/>
              <a:gd name="connsiteY21" fmla="*/ 396875 h 1086621"/>
              <a:gd name="connsiteX22" fmla="*/ 5391150 w 8683625"/>
              <a:gd name="connsiteY22" fmla="*/ 333375 h 1086621"/>
              <a:gd name="connsiteX23" fmla="*/ 5446713 w 8683625"/>
              <a:gd name="connsiteY23" fmla="*/ 333375 h 1086621"/>
              <a:gd name="connsiteX24" fmla="*/ 5522913 w 8683625"/>
              <a:gd name="connsiteY24" fmla="*/ 333375 h 1086621"/>
              <a:gd name="connsiteX25" fmla="*/ 5522913 w 8683625"/>
              <a:gd name="connsiteY25" fmla="*/ 365125 h 1086621"/>
              <a:gd name="connsiteX26" fmla="*/ 5586413 w 8683625"/>
              <a:gd name="connsiteY26" fmla="*/ 368300 h 1086621"/>
              <a:gd name="connsiteX27" fmla="*/ 5586413 w 8683625"/>
              <a:gd name="connsiteY27" fmla="*/ 557213 h 1086621"/>
              <a:gd name="connsiteX28" fmla="*/ 5651500 w 8683625"/>
              <a:gd name="connsiteY28" fmla="*/ 557213 h 1086621"/>
              <a:gd name="connsiteX29" fmla="*/ 5651500 w 8683625"/>
              <a:gd name="connsiteY29" fmla="*/ 515938 h 1086621"/>
              <a:gd name="connsiteX30" fmla="*/ 5726113 w 8683625"/>
              <a:gd name="connsiteY30" fmla="*/ 515938 h 1086621"/>
              <a:gd name="connsiteX31" fmla="*/ 5726113 w 8683625"/>
              <a:gd name="connsiteY31" fmla="*/ 547688 h 1086621"/>
              <a:gd name="connsiteX32" fmla="*/ 5819775 w 8683625"/>
              <a:gd name="connsiteY32" fmla="*/ 547688 h 1086621"/>
              <a:gd name="connsiteX33" fmla="*/ 5819775 w 8683625"/>
              <a:gd name="connsiteY33" fmla="*/ 617538 h 1086621"/>
              <a:gd name="connsiteX34" fmla="*/ 5854700 w 8683625"/>
              <a:gd name="connsiteY34" fmla="*/ 617538 h 1086621"/>
              <a:gd name="connsiteX35" fmla="*/ 5854700 w 8683625"/>
              <a:gd name="connsiteY35" fmla="*/ 584200 h 1086621"/>
              <a:gd name="connsiteX36" fmla="*/ 5886450 w 8683625"/>
              <a:gd name="connsiteY36" fmla="*/ 584200 h 1086621"/>
              <a:gd name="connsiteX37" fmla="*/ 5886450 w 8683625"/>
              <a:gd name="connsiteY37" fmla="*/ 547688 h 1086621"/>
              <a:gd name="connsiteX38" fmla="*/ 5962650 w 8683625"/>
              <a:gd name="connsiteY38" fmla="*/ 547688 h 1086621"/>
              <a:gd name="connsiteX39" fmla="*/ 5959475 w 8683625"/>
              <a:gd name="connsiteY39" fmla="*/ 584200 h 1086621"/>
              <a:gd name="connsiteX40" fmla="*/ 6011863 w 8683625"/>
              <a:gd name="connsiteY40" fmla="*/ 584200 h 1086621"/>
              <a:gd name="connsiteX41" fmla="*/ 6011863 w 8683625"/>
              <a:gd name="connsiteY41" fmla="*/ 608013 h 1086621"/>
              <a:gd name="connsiteX42" fmla="*/ 6035675 w 8683625"/>
              <a:gd name="connsiteY42" fmla="*/ 608013 h 1086621"/>
              <a:gd name="connsiteX43" fmla="*/ 6035675 w 8683625"/>
              <a:gd name="connsiteY43" fmla="*/ 681038 h 1086621"/>
              <a:gd name="connsiteX44" fmla="*/ 6072188 w 8683625"/>
              <a:gd name="connsiteY44" fmla="*/ 681038 h 1086621"/>
              <a:gd name="connsiteX45" fmla="*/ 6072188 w 8683625"/>
              <a:gd name="connsiteY45" fmla="*/ 633413 h 1086621"/>
              <a:gd name="connsiteX46" fmla="*/ 6149975 w 8683625"/>
              <a:gd name="connsiteY46" fmla="*/ 633413 h 1086621"/>
              <a:gd name="connsiteX47" fmla="*/ 6149975 w 8683625"/>
              <a:gd name="connsiteY47" fmla="*/ 603250 h 1086621"/>
              <a:gd name="connsiteX48" fmla="*/ 6183313 w 8683625"/>
              <a:gd name="connsiteY48" fmla="*/ 603250 h 1086621"/>
              <a:gd name="connsiteX49" fmla="*/ 6183313 w 8683625"/>
              <a:gd name="connsiteY49" fmla="*/ 584200 h 1086621"/>
              <a:gd name="connsiteX50" fmla="*/ 6254750 w 8683625"/>
              <a:gd name="connsiteY50" fmla="*/ 587375 h 1086621"/>
              <a:gd name="connsiteX51" fmla="*/ 6254750 w 8683625"/>
              <a:gd name="connsiteY51" fmla="*/ 620713 h 1086621"/>
              <a:gd name="connsiteX52" fmla="*/ 6307138 w 8683625"/>
              <a:gd name="connsiteY52" fmla="*/ 620713 h 1086621"/>
              <a:gd name="connsiteX53" fmla="*/ 6307138 w 8683625"/>
              <a:gd name="connsiteY53" fmla="*/ 657226 h 1086621"/>
              <a:gd name="connsiteX54" fmla="*/ 6367463 w 8683625"/>
              <a:gd name="connsiteY54" fmla="*/ 657226 h 1086621"/>
              <a:gd name="connsiteX55" fmla="*/ 6367463 w 8683625"/>
              <a:gd name="connsiteY55" fmla="*/ 700088 h 1086621"/>
              <a:gd name="connsiteX56" fmla="*/ 6396038 w 8683625"/>
              <a:gd name="connsiteY56" fmla="*/ 700088 h 1086621"/>
              <a:gd name="connsiteX57" fmla="*/ 6396038 w 8683625"/>
              <a:gd name="connsiteY57" fmla="*/ 923926 h 1086621"/>
              <a:gd name="connsiteX58" fmla="*/ 6410325 w 8683625"/>
              <a:gd name="connsiteY58" fmla="*/ 923926 h 1086621"/>
              <a:gd name="connsiteX59" fmla="*/ 6410325 w 8683625"/>
              <a:gd name="connsiteY59" fmla="*/ 863601 h 1086621"/>
              <a:gd name="connsiteX60" fmla="*/ 6435725 w 8683625"/>
              <a:gd name="connsiteY60" fmla="*/ 863601 h 1086621"/>
              <a:gd name="connsiteX61" fmla="*/ 6438900 w 8683625"/>
              <a:gd name="connsiteY61" fmla="*/ 671513 h 1086621"/>
              <a:gd name="connsiteX62" fmla="*/ 6454775 w 8683625"/>
              <a:gd name="connsiteY62" fmla="*/ 671513 h 1086621"/>
              <a:gd name="connsiteX63" fmla="*/ 6454775 w 8683625"/>
              <a:gd name="connsiteY63" fmla="*/ 639763 h 1086621"/>
              <a:gd name="connsiteX64" fmla="*/ 6510338 w 8683625"/>
              <a:gd name="connsiteY64" fmla="*/ 639763 h 1086621"/>
              <a:gd name="connsiteX65" fmla="*/ 6510338 w 8683625"/>
              <a:gd name="connsiteY65" fmla="*/ 668338 h 1086621"/>
              <a:gd name="connsiteX66" fmla="*/ 6526213 w 8683625"/>
              <a:gd name="connsiteY66" fmla="*/ 668338 h 1086621"/>
              <a:gd name="connsiteX67" fmla="*/ 6526213 w 8683625"/>
              <a:gd name="connsiteY67" fmla="*/ 839788 h 1086621"/>
              <a:gd name="connsiteX68" fmla="*/ 6551613 w 8683625"/>
              <a:gd name="connsiteY68" fmla="*/ 839788 h 1086621"/>
              <a:gd name="connsiteX69" fmla="*/ 6551613 w 8683625"/>
              <a:gd name="connsiteY69" fmla="*/ 587375 h 1086621"/>
              <a:gd name="connsiteX70" fmla="*/ 6699250 w 8683625"/>
              <a:gd name="connsiteY70" fmla="*/ 587375 h 1086621"/>
              <a:gd name="connsiteX71" fmla="*/ 6699250 w 8683625"/>
              <a:gd name="connsiteY71" fmla="*/ 655638 h 1086621"/>
              <a:gd name="connsiteX72" fmla="*/ 6718300 w 8683625"/>
              <a:gd name="connsiteY72" fmla="*/ 655638 h 1086621"/>
              <a:gd name="connsiteX73" fmla="*/ 6718300 w 8683625"/>
              <a:gd name="connsiteY73" fmla="*/ 733426 h 1086621"/>
              <a:gd name="connsiteX74" fmla="*/ 6727825 w 8683625"/>
              <a:gd name="connsiteY74" fmla="*/ 733426 h 1086621"/>
              <a:gd name="connsiteX75" fmla="*/ 6727825 w 8683625"/>
              <a:gd name="connsiteY75" fmla="*/ 939801 h 1086621"/>
              <a:gd name="connsiteX76" fmla="*/ 6767513 w 8683625"/>
              <a:gd name="connsiteY76" fmla="*/ 939801 h 1086621"/>
              <a:gd name="connsiteX77" fmla="*/ 6767513 w 8683625"/>
              <a:gd name="connsiteY77" fmla="*/ 911226 h 1086621"/>
              <a:gd name="connsiteX78" fmla="*/ 6786563 w 8683625"/>
              <a:gd name="connsiteY78" fmla="*/ 911226 h 1086621"/>
              <a:gd name="connsiteX79" fmla="*/ 6786563 w 8683625"/>
              <a:gd name="connsiteY79" fmla="*/ 839788 h 1086621"/>
              <a:gd name="connsiteX80" fmla="*/ 6802438 w 8683625"/>
              <a:gd name="connsiteY80" fmla="*/ 839788 h 1086621"/>
              <a:gd name="connsiteX81" fmla="*/ 6804025 w 8683625"/>
              <a:gd name="connsiteY81" fmla="*/ 555625 h 1086621"/>
              <a:gd name="connsiteX82" fmla="*/ 6915150 w 8683625"/>
              <a:gd name="connsiteY82" fmla="*/ 555625 h 1086621"/>
              <a:gd name="connsiteX83" fmla="*/ 6915150 w 8683625"/>
              <a:gd name="connsiteY83" fmla="*/ 727076 h 1086621"/>
              <a:gd name="connsiteX84" fmla="*/ 6931025 w 8683625"/>
              <a:gd name="connsiteY84" fmla="*/ 727076 h 1086621"/>
              <a:gd name="connsiteX85" fmla="*/ 6931025 w 8683625"/>
              <a:gd name="connsiteY85" fmla="*/ 842963 h 1086621"/>
              <a:gd name="connsiteX86" fmla="*/ 6980237 w 8683625"/>
              <a:gd name="connsiteY86" fmla="*/ 842963 h 1086621"/>
              <a:gd name="connsiteX87" fmla="*/ 6980237 w 8683625"/>
              <a:gd name="connsiteY87" fmla="*/ 950913 h 1086621"/>
              <a:gd name="connsiteX88" fmla="*/ 7011987 w 8683625"/>
              <a:gd name="connsiteY88" fmla="*/ 950913 h 1086621"/>
              <a:gd name="connsiteX89" fmla="*/ 7011987 w 8683625"/>
              <a:gd name="connsiteY89" fmla="*/ 892176 h 1086621"/>
              <a:gd name="connsiteX90" fmla="*/ 7065963 w 8683625"/>
              <a:gd name="connsiteY90" fmla="*/ 892176 h 1086621"/>
              <a:gd name="connsiteX91" fmla="*/ 7065963 w 8683625"/>
              <a:gd name="connsiteY91" fmla="*/ 857251 h 1086621"/>
              <a:gd name="connsiteX92" fmla="*/ 7246937 w 8683625"/>
              <a:gd name="connsiteY92" fmla="*/ 857251 h 1086621"/>
              <a:gd name="connsiteX93" fmla="*/ 7246937 w 8683625"/>
              <a:gd name="connsiteY93" fmla="*/ 820738 h 1086621"/>
              <a:gd name="connsiteX94" fmla="*/ 7291387 w 8683625"/>
              <a:gd name="connsiteY94" fmla="*/ 820738 h 1086621"/>
              <a:gd name="connsiteX95" fmla="*/ 7291387 w 8683625"/>
              <a:gd name="connsiteY95" fmla="*/ 865188 h 1086621"/>
              <a:gd name="connsiteX96" fmla="*/ 7339013 w 8683625"/>
              <a:gd name="connsiteY96" fmla="*/ 865188 h 1086621"/>
              <a:gd name="connsiteX97" fmla="*/ 7339013 w 8683625"/>
              <a:gd name="connsiteY97" fmla="*/ 963613 h 1086621"/>
              <a:gd name="connsiteX98" fmla="*/ 7378700 w 8683625"/>
              <a:gd name="connsiteY98" fmla="*/ 963613 h 1086621"/>
              <a:gd name="connsiteX99" fmla="*/ 7378700 w 8683625"/>
              <a:gd name="connsiteY99" fmla="*/ 873126 h 1086621"/>
              <a:gd name="connsiteX100" fmla="*/ 7404100 w 8683625"/>
              <a:gd name="connsiteY100" fmla="*/ 873126 h 1086621"/>
              <a:gd name="connsiteX101" fmla="*/ 7407275 w 8683625"/>
              <a:gd name="connsiteY101" fmla="*/ 728663 h 1086621"/>
              <a:gd name="connsiteX102" fmla="*/ 7434263 w 8683625"/>
              <a:gd name="connsiteY102" fmla="*/ 728663 h 1086621"/>
              <a:gd name="connsiteX103" fmla="*/ 7434263 w 8683625"/>
              <a:gd name="connsiteY103" fmla="*/ 671513 h 1086621"/>
              <a:gd name="connsiteX104" fmla="*/ 7466013 w 8683625"/>
              <a:gd name="connsiteY104" fmla="*/ 671513 h 1086621"/>
              <a:gd name="connsiteX105" fmla="*/ 7486650 w 8683625"/>
              <a:gd name="connsiteY105" fmla="*/ 644526 h 1086621"/>
              <a:gd name="connsiteX106" fmla="*/ 7543800 w 8683625"/>
              <a:gd name="connsiteY106" fmla="*/ 644526 h 1086621"/>
              <a:gd name="connsiteX107" fmla="*/ 7543800 w 8683625"/>
              <a:gd name="connsiteY107" fmla="*/ 341313 h 1086621"/>
              <a:gd name="connsiteX108" fmla="*/ 7662863 w 8683625"/>
              <a:gd name="connsiteY108" fmla="*/ 341313 h 1086621"/>
              <a:gd name="connsiteX109" fmla="*/ 7662863 w 8683625"/>
              <a:gd name="connsiteY109" fmla="*/ 649288 h 1086621"/>
              <a:gd name="connsiteX110" fmla="*/ 7727950 w 8683625"/>
              <a:gd name="connsiteY110" fmla="*/ 649288 h 1086621"/>
              <a:gd name="connsiteX111" fmla="*/ 7726363 w 8683625"/>
              <a:gd name="connsiteY111" fmla="*/ 887413 h 1086621"/>
              <a:gd name="connsiteX112" fmla="*/ 7766050 w 8683625"/>
              <a:gd name="connsiteY112" fmla="*/ 887413 h 1086621"/>
              <a:gd name="connsiteX113" fmla="*/ 7766050 w 8683625"/>
              <a:gd name="connsiteY113" fmla="*/ 592138 h 1086621"/>
              <a:gd name="connsiteX114" fmla="*/ 7867650 w 8683625"/>
              <a:gd name="connsiteY114" fmla="*/ 595313 h 1086621"/>
              <a:gd name="connsiteX115" fmla="*/ 7867650 w 8683625"/>
              <a:gd name="connsiteY115" fmla="*/ 623888 h 1086621"/>
              <a:gd name="connsiteX116" fmla="*/ 7967663 w 8683625"/>
              <a:gd name="connsiteY116" fmla="*/ 623888 h 1086621"/>
              <a:gd name="connsiteX117" fmla="*/ 7966075 w 8683625"/>
              <a:gd name="connsiteY117" fmla="*/ 731838 h 1086621"/>
              <a:gd name="connsiteX118" fmla="*/ 8015287 w 8683625"/>
              <a:gd name="connsiteY118" fmla="*/ 731838 h 1086621"/>
              <a:gd name="connsiteX119" fmla="*/ 8015287 w 8683625"/>
              <a:gd name="connsiteY119" fmla="*/ 652463 h 1086621"/>
              <a:gd name="connsiteX120" fmla="*/ 8086725 w 8683625"/>
              <a:gd name="connsiteY120" fmla="*/ 652463 h 1086621"/>
              <a:gd name="connsiteX121" fmla="*/ 8089900 w 8683625"/>
              <a:gd name="connsiteY121" fmla="*/ 611188 h 1086621"/>
              <a:gd name="connsiteX122" fmla="*/ 8151813 w 8683625"/>
              <a:gd name="connsiteY122" fmla="*/ 611188 h 1086621"/>
              <a:gd name="connsiteX123" fmla="*/ 8151813 w 8683625"/>
              <a:gd name="connsiteY123" fmla="*/ 871538 h 1086621"/>
              <a:gd name="connsiteX124" fmla="*/ 8251825 w 8683625"/>
              <a:gd name="connsiteY124" fmla="*/ 871538 h 1086621"/>
              <a:gd name="connsiteX125" fmla="*/ 8255000 w 8683625"/>
              <a:gd name="connsiteY125" fmla="*/ 573088 h 1086621"/>
              <a:gd name="connsiteX126" fmla="*/ 8274050 w 8683625"/>
              <a:gd name="connsiteY126" fmla="*/ 573088 h 1086621"/>
              <a:gd name="connsiteX127" fmla="*/ 8274050 w 8683625"/>
              <a:gd name="connsiteY127" fmla="*/ 547688 h 1086621"/>
              <a:gd name="connsiteX128" fmla="*/ 8375650 w 8683625"/>
              <a:gd name="connsiteY128" fmla="*/ 549275 h 1086621"/>
              <a:gd name="connsiteX129" fmla="*/ 8375650 w 8683625"/>
              <a:gd name="connsiteY129" fmla="*/ 595313 h 1086621"/>
              <a:gd name="connsiteX130" fmla="*/ 8494712 w 8683625"/>
              <a:gd name="connsiteY130" fmla="*/ 596900 h 1086621"/>
              <a:gd name="connsiteX131" fmla="*/ 8491538 w 8683625"/>
              <a:gd name="connsiteY131" fmla="*/ 900113 h 1086621"/>
              <a:gd name="connsiteX132" fmla="*/ 8547100 w 8683625"/>
              <a:gd name="connsiteY132" fmla="*/ 900113 h 1086621"/>
              <a:gd name="connsiteX133" fmla="*/ 8547100 w 8683625"/>
              <a:gd name="connsiteY133" fmla="*/ 992188 h 1086621"/>
              <a:gd name="connsiteX134" fmla="*/ 8607425 w 8683625"/>
              <a:gd name="connsiteY134" fmla="*/ 992188 h 1086621"/>
              <a:gd name="connsiteX135" fmla="*/ 8610600 w 8683625"/>
              <a:gd name="connsiteY135" fmla="*/ 881063 h 1086621"/>
              <a:gd name="connsiteX136" fmla="*/ 8642350 w 8683625"/>
              <a:gd name="connsiteY136" fmla="*/ 881063 h 1086621"/>
              <a:gd name="connsiteX137" fmla="*/ 8642350 w 8683625"/>
              <a:gd name="connsiteY137" fmla="*/ 836613 h 1086621"/>
              <a:gd name="connsiteX138" fmla="*/ 8683625 w 8683625"/>
              <a:gd name="connsiteY138" fmla="*/ 836613 h 1086621"/>
              <a:gd name="connsiteX139" fmla="*/ 8683625 w 8683625"/>
              <a:gd name="connsiteY139" fmla="*/ 1086621 h 1086621"/>
              <a:gd name="connsiteX140" fmla="*/ 0 w 8683625"/>
              <a:gd name="connsiteY140" fmla="*/ 1086621 h 1086621"/>
              <a:gd name="connsiteX141" fmla="*/ 0 w 8683625"/>
              <a:gd name="connsiteY141" fmla="*/ 1035051 h 1086621"/>
              <a:gd name="connsiteX142" fmla="*/ 84138 w 8683625"/>
              <a:gd name="connsiteY142" fmla="*/ 1035051 h 1086621"/>
              <a:gd name="connsiteX143" fmla="*/ 84138 w 8683625"/>
              <a:gd name="connsiteY143" fmla="*/ 963613 h 1086621"/>
              <a:gd name="connsiteX144" fmla="*/ 131763 w 8683625"/>
              <a:gd name="connsiteY144" fmla="*/ 963613 h 1086621"/>
              <a:gd name="connsiteX145" fmla="*/ 131763 w 8683625"/>
              <a:gd name="connsiteY145" fmla="*/ 927101 h 1086621"/>
              <a:gd name="connsiteX146" fmla="*/ 176213 w 8683625"/>
              <a:gd name="connsiteY146" fmla="*/ 927101 h 1086621"/>
              <a:gd name="connsiteX147" fmla="*/ 176213 w 8683625"/>
              <a:gd name="connsiteY147" fmla="*/ 960438 h 1086621"/>
              <a:gd name="connsiteX148" fmla="*/ 258763 w 8683625"/>
              <a:gd name="connsiteY148" fmla="*/ 963613 h 1086621"/>
              <a:gd name="connsiteX149" fmla="*/ 258763 w 8683625"/>
              <a:gd name="connsiteY149" fmla="*/ 992188 h 1086621"/>
              <a:gd name="connsiteX150" fmla="*/ 303213 w 8683625"/>
              <a:gd name="connsiteY150" fmla="*/ 992188 h 1086621"/>
              <a:gd name="connsiteX151" fmla="*/ 300038 w 8683625"/>
              <a:gd name="connsiteY151" fmla="*/ 1052513 h 1086621"/>
              <a:gd name="connsiteX152" fmla="*/ 355600 w 8683625"/>
              <a:gd name="connsiteY152" fmla="*/ 1052513 h 1086621"/>
              <a:gd name="connsiteX153" fmla="*/ 358775 w 8683625"/>
              <a:gd name="connsiteY153" fmla="*/ 984251 h 1086621"/>
              <a:gd name="connsiteX154" fmla="*/ 420688 w 8683625"/>
              <a:gd name="connsiteY154" fmla="*/ 984251 h 1086621"/>
              <a:gd name="connsiteX155" fmla="*/ 420688 w 8683625"/>
              <a:gd name="connsiteY155" fmla="*/ 823913 h 1086621"/>
              <a:gd name="connsiteX156" fmla="*/ 468313 w 8683625"/>
              <a:gd name="connsiteY156" fmla="*/ 823913 h 1086621"/>
              <a:gd name="connsiteX157" fmla="*/ 468313 w 8683625"/>
              <a:gd name="connsiteY157" fmla="*/ 796926 h 1086621"/>
              <a:gd name="connsiteX158" fmla="*/ 519113 w 8683625"/>
              <a:gd name="connsiteY158" fmla="*/ 796926 h 1086621"/>
              <a:gd name="connsiteX159" fmla="*/ 519113 w 8683625"/>
              <a:gd name="connsiteY159" fmla="*/ 828676 h 1086621"/>
              <a:gd name="connsiteX160" fmla="*/ 536575 w 8683625"/>
              <a:gd name="connsiteY160" fmla="*/ 828676 h 1086621"/>
              <a:gd name="connsiteX161" fmla="*/ 536575 w 8683625"/>
              <a:gd name="connsiteY161" fmla="*/ 765176 h 1086621"/>
              <a:gd name="connsiteX162" fmla="*/ 600075 w 8683625"/>
              <a:gd name="connsiteY162" fmla="*/ 765176 h 1086621"/>
              <a:gd name="connsiteX163" fmla="*/ 600075 w 8683625"/>
              <a:gd name="connsiteY163" fmla="*/ 800101 h 1086621"/>
              <a:gd name="connsiteX164" fmla="*/ 631825 w 8683625"/>
              <a:gd name="connsiteY164" fmla="*/ 800101 h 1086621"/>
              <a:gd name="connsiteX165" fmla="*/ 631825 w 8683625"/>
              <a:gd name="connsiteY165" fmla="*/ 992188 h 1086621"/>
              <a:gd name="connsiteX166" fmla="*/ 668338 w 8683625"/>
              <a:gd name="connsiteY166" fmla="*/ 992188 h 1086621"/>
              <a:gd name="connsiteX167" fmla="*/ 668338 w 8683625"/>
              <a:gd name="connsiteY167" fmla="*/ 1031876 h 1086621"/>
              <a:gd name="connsiteX168" fmla="*/ 711200 w 8683625"/>
              <a:gd name="connsiteY168" fmla="*/ 1031876 h 1086621"/>
              <a:gd name="connsiteX169" fmla="*/ 712788 w 8683625"/>
              <a:gd name="connsiteY169" fmla="*/ 747713 h 1086621"/>
              <a:gd name="connsiteX170" fmla="*/ 763588 w 8683625"/>
              <a:gd name="connsiteY170" fmla="*/ 747713 h 1086621"/>
              <a:gd name="connsiteX171" fmla="*/ 763588 w 8683625"/>
              <a:gd name="connsiteY171" fmla="*/ 715963 h 1086621"/>
              <a:gd name="connsiteX172" fmla="*/ 879475 w 8683625"/>
              <a:gd name="connsiteY172" fmla="*/ 715963 h 1086621"/>
              <a:gd name="connsiteX173" fmla="*/ 879475 w 8683625"/>
              <a:gd name="connsiteY173" fmla="*/ 747713 h 1086621"/>
              <a:gd name="connsiteX174" fmla="*/ 936625 w 8683625"/>
              <a:gd name="connsiteY174" fmla="*/ 749301 h 1086621"/>
              <a:gd name="connsiteX175" fmla="*/ 936625 w 8683625"/>
              <a:gd name="connsiteY175" fmla="*/ 1023938 h 1086621"/>
              <a:gd name="connsiteX176" fmla="*/ 1174750 w 8683625"/>
              <a:gd name="connsiteY176" fmla="*/ 1027113 h 1086621"/>
              <a:gd name="connsiteX177" fmla="*/ 1176338 w 8683625"/>
              <a:gd name="connsiteY177" fmla="*/ 628650 h 1086621"/>
              <a:gd name="connsiteX178" fmla="*/ 1203325 w 8683625"/>
              <a:gd name="connsiteY178" fmla="*/ 628650 h 1086621"/>
              <a:gd name="connsiteX179" fmla="*/ 1203325 w 8683625"/>
              <a:gd name="connsiteY179" fmla="*/ 592138 h 1086621"/>
              <a:gd name="connsiteX180" fmla="*/ 1268413 w 8683625"/>
              <a:gd name="connsiteY180" fmla="*/ 592138 h 1086621"/>
              <a:gd name="connsiteX181" fmla="*/ 1268413 w 8683625"/>
              <a:gd name="connsiteY181" fmla="*/ 623888 h 1086621"/>
              <a:gd name="connsiteX182" fmla="*/ 1312863 w 8683625"/>
              <a:gd name="connsiteY182" fmla="*/ 623888 h 1086621"/>
              <a:gd name="connsiteX183" fmla="*/ 1311275 w 8683625"/>
              <a:gd name="connsiteY183" fmla="*/ 1019176 h 1086621"/>
              <a:gd name="connsiteX184" fmla="*/ 1352550 w 8683625"/>
              <a:gd name="connsiteY184" fmla="*/ 1019176 h 1086621"/>
              <a:gd name="connsiteX185" fmla="*/ 1352550 w 8683625"/>
              <a:gd name="connsiteY185" fmla="*/ 665163 h 1086621"/>
              <a:gd name="connsiteX186" fmla="*/ 1382713 w 8683625"/>
              <a:gd name="connsiteY186" fmla="*/ 665163 h 1086621"/>
              <a:gd name="connsiteX187" fmla="*/ 1382713 w 8683625"/>
              <a:gd name="connsiteY187" fmla="*/ 625475 h 1086621"/>
              <a:gd name="connsiteX188" fmla="*/ 1463675 w 8683625"/>
              <a:gd name="connsiteY188" fmla="*/ 625475 h 1086621"/>
              <a:gd name="connsiteX189" fmla="*/ 1463675 w 8683625"/>
              <a:gd name="connsiteY189" fmla="*/ 655638 h 1086621"/>
              <a:gd name="connsiteX190" fmla="*/ 1495425 w 8683625"/>
              <a:gd name="connsiteY190" fmla="*/ 655638 h 1086621"/>
              <a:gd name="connsiteX191" fmla="*/ 1495425 w 8683625"/>
              <a:gd name="connsiteY191" fmla="*/ 865188 h 1086621"/>
              <a:gd name="connsiteX192" fmla="*/ 1531938 w 8683625"/>
              <a:gd name="connsiteY192" fmla="*/ 865188 h 1086621"/>
              <a:gd name="connsiteX193" fmla="*/ 1531938 w 8683625"/>
              <a:gd name="connsiteY193" fmla="*/ 823913 h 1086621"/>
              <a:gd name="connsiteX194" fmla="*/ 1568450 w 8683625"/>
              <a:gd name="connsiteY194" fmla="*/ 823913 h 1086621"/>
              <a:gd name="connsiteX195" fmla="*/ 1568450 w 8683625"/>
              <a:gd name="connsiteY195" fmla="*/ 865188 h 1086621"/>
              <a:gd name="connsiteX196" fmla="*/ 1603375 w 8683625"/>
              <a:gd name="connsiteY196" fmla="*/ 865188 h 1086621"/>
              <a:gd name="connsiteX197" fmla="*/ 1603375 w 8683625"/>
              <a:gd name="connsiteY197" fmla="*/ 796926 h 1086621"/>
              <a:gd name="connsiteX198" fmla="*/ 1790700 w 8683625"/>
              <a:gd name="connsiteY198" fmla="*/ 796926 h 1086621"/>
              <a:gd name="connsiteX199" fmla="*/ 1790700 w 8683625"/>
              <a:gd name="connsiteY199" fmla="*/ 1011238 h 1086621"/>
              <a:gd name="connsiteX200" fmla="*/ 1847850 w 8683625"/>
              <a:gd name="connsiteY200" fmla="*/ 1011238 h 1086621"/>
              <a:gd name="connsiteX201" fmla="*/ 1851025 w 8683625"/>
              <a:gd name="connsiteY201" fmla="*/ 868363 h 1086621"/>
              <a:gd name="connsiteX202" fmla="*/ 2032000 w 8683625"/>
              <a:gd name="connsiteY202" fmla="*/ 868363 h 1086621"/>
              <a:gd name="connsiteX203" fmla="*/ 2032000 w 8683625"/>
              <a:gd name="connsiteY203" fmla="*/ 996951 h 1086621"/>
              <a:gd name="connsiteX204" fmla="*/ 2127250 w 8683625"/>
              <a:gd name="connsiteY204" fmla="*/ 996951 h 1086621"/>
              <a:gd name="connsiteX205" fmla="*/ 2127250 w 8683625"/>
              <a:gd name="connsiteY205" fmla="*/ 763588 h 1086621"/>
              <a:gd name="connsiteX206" fmla="*/ 2159000 w 8683625"/>
              <a:gd name="connsiteY206" fmla="*/ 763588 h 1086621"/>
              <a:gd name="connsiteX207" fmla="*/ 2159000 w 8683625"/>
              <a:gd name="connsiteY207" fmla="*/ 723901 h 1086621"/>
              <a:gd name="connsiteX208" fmla="*/ 2227263 w 8683625"/>
              <a:gd name="connsiteY208" fmla="*/ 723901 h 1086621"/>
              <a:gd name="connsiteX209" fmla="*/ 2227263 w 8683625"/>
              <a:gd name="connsiteY209" fmla="*/ 760413 h 1086621"/>
              <a:gd name="connsiteX210" fmla="*/ 2300288 w 8683625"/>
              <a:gd name="connsiteY210" fmla="*/ 760413 h 1086621"/>
              <a:gd name="connsiteX211" fmla="*/ 2300288 w 8683625"/>
              <a:gd name="connsiteY211" fmla="*/ 800101 h 1086621"/>
              <a:gd name="connsiteX212" fmla="*/ 2363788 w 8683625"/>
              <a:gd name="connsiteY212" fmla="*/ 800101 h 1086621"/>
              <a:gd name="connsiteX213" fmla="*/ 2363788 w 8683625"/>
              <a:gd name="connsiteY213" fmla="*/ 1008063 h 1086621"/>
              <a:gd name="connsiteX214" fmla="*/ 2406650 w 8683625"/>
              <a:gd name="connsiteY214" fmla="*/ 1008063 h 1086621"/>
              <a:gd name="connsiteX215" fmla="*/ 2406650 w 8683625"/>
              <a:gd name="connsiteY215" fmla="*/ 857251 h 1086621"/>
              <a:gd name="connsiteX216" fmla="*/ 2432050 w 8683625"/>
              <a:gd name="connsiteY216" fmla="*/ 857251 h 1086621"/>
              <a:gd name="connsiteX217" fmla="*/ 2432050 w 8683625"/>
              <a:gd name="connsiteY217" fmla="*/ 820738 h 1086621"/>
              <a:gd name="connsiteX218" fmla="*/ 2506663 w 8683625"/>
              <a:gd name="connsiteY218" fmla="*/ 820738 h 1086621"/>
              <a:gd name="connsiteX219" fmla="*/ 2503488 w 8683625"/>
              <a:gd name="connsiteY219" fmla="*/ 857251 h 1086621"/>
              <a:gd name="connsiteX220" fmla="*/ 2551113 w 8683625"/>
              <a:gd name="connsiteY220" fmla="*/ 857251 h 1086621"/>
              <a:gd name="connsiteX221" fmla="*/ 2551113 w 8683625"/>
              <a:gd name="connsiteY221" fmla="*/ 976313 h 1086621"/>
              <a:gd name="connsiteX222" fmla="*/ 2716213 w 8683625"/>
              <a:gd name="connsiteY222" fmla="*/ 976313 h 1086621"/>
              <a:gd name="connsiteX223" fmla="*/ 2716213 w 8683625"/>
              <a:gd name="connsiteY223" fmla="*/ 531813 h 1086621"/>
              <a:gd name="connsiteX224" fmla="*/ 2738438 w 8683625"/>
              <a:gd name="connsiteY224" fmla="*/ 531813 h 1086621"/>
              <a:gd name="connsiteX225" fmla="*/ 2738438 w 8683625"/>
              <a:gd name="connsiteY225" fmla="*/ 423863 h 1086621"/>
              <a:gd name="connsiteX226" fmla="*/ 2768600 w 8683625"/>
              <a:gd name="connsiteY226" fmla="*/ 423863 h 1086621"/>
              <a:gd name="connsiteX227" fmla="*/ 2768600 w 8683625"/>
              <a:gd name="connsiteY227" fmla="*/ 355600 h 1086621"/>
              <a:gd name="connsiteX228" fmla="*/ 2952750 w 8683625"/>
              <a:gd name="connsiteY228" fmla="*/ 357188 h 1086621"/>
              <a:gd name="connsiteX229" fmla="*/ 2952750 w 8683625"/>
              <a:gd name="connsiteY229" fmla="*/ 420688 h 1086621"/>
              <a:gd name="connsiteX230" fmla="*/ 3008313 w 8683625"/>
              <a:gd name="connsiteY230" fmla="*/ 420688 h 1086621"/>
              <a:gd name="connsiteX231" fmla="*/ 3006725 w 8683625"/>
              <a:gd name="connsiteY231" fmla="*/ 1004888 h 1086621"/>
              <a:gd name="connsiteX232" fmla="*/ 3063875 w 8683625"/>
              <a:gd name="connsiteY232" fmla="*/ 1004888 h 1086621"/>
              <a:gd name="connsiteX233" fmla="*/ 3063875 w 8683625"/>
              <a:gd name="connsiteY233" fmla="*/ 736601 h 1086621"/>
              <a:gd name="connsiteX234" fmla="*/ 3092450 w 8683625"/>
              <a:gd name="connsiteY234" fmla="*/ 736601 h 1086621"/>
              <a:gd name="connsiteX235" fmla="*/ 3092450 w 8683625"/>
              <a:gd name="connsiteY235" fmla="*/ 660401 h 1086621"/>
              <a:gd name="connsiteX236" fmla="*/ 3132138 w 8683625"/>
              <a:gd name="connsiteY236" fmla="*/ 660401 h 1086621"/>
              <a:gd name="connsiteX237" fmla="*/ 3132138 w 8683625"/>
              <a:gd name="connsiteY237" fmla="*/ 696913 h 1086621"/>
              <a:gd name="connsiteX238" fmla="*/ 3179763 w 8683625"/>
              <a:gd name="connsiteY238" fmla="*/ 696913 h 1086621"/>
              <a:gd name="connsiteX239" fmla="*/ 3179763 w 8683625"/>
              <a:gd name="connsiteY239" fmla="*/ 723901 h 1086621"/>
              <a:gd name="connsiteX240" fmla="*/ 3222625 w 8683625"/>
              <a:gd name="connsiteY240" fmla="*/ 723901 h 1086621"/>
              <a:gd name="connsiteX241" fmla="*/ 3219450 w 8683625"/>
              <a:gd name="connsiteY241" fmla="*/ 1008063 h 1086621"/>
              <a:gd name="connsiteX242" fmla="*/ 3254375 w 8683625"/>
              <a:gd name="connsiteY242" fmla="*/ 1008063 h 1086621"/>
              <a:gd name="connsiteX243" fmla="*/ 3254375 w 8683625"/>
              <a:gd name="connsiteY243" fmla="*/ 950913 h 1086621"/>
              <a:gd name="connsiteX244" fmla="*/ 3300413 w 8683625"/>
              <a:gd name="connsiteY244" fmla="*/ 950913 h 1086621"/>
              <a:gd name="connsiteX245" fmla="*/ 3303588 w 8683625"/>
              <a:gd name="connsiteY245" fmla="*/ 652463 h 1086621"/>
              <a:gd name="connsiteX246" fmla="*/ 3322638 w 8683625"/>
              <a:gd name="connsiteY246" fmla="*/ 652463 h 1086621"/>
              <a:gd name="connsiteX247" fmla="*/ 3340100 w 8683625"/>
              <a:gd name="connsiteY247" fmla="*/ 628650 h 1086621"/>
              <a:gd name="connsiteX248" fmla="*/ 3408363 w 8683625"/>
              <a:gd name="connsiteY248" fmla="*/ 628650 h 1086621"/>
              <a:gd name="connsiteX249" fmla="*/ 3408363 w 8683625"/>
              <a:gd name="connsiteY249" fmla="*/ 657226 h 1086621"/>
              <a:gd name="connsiteX250" fmla="*/ 3440113 w 8683625"/>
              <a:gd name="connsiteY250" fmla="*/ 657226 h 1086621"/>
              <a:gd name="connsiteX251" fmla="*/ 3440113 w 8683625"/>
              <a:gd name="connsiteY251" fmla="*/ 989013 h 1086621"/>
              <a:gd name="connsiteX252" fmla="*/ 3600450 w 8683625"/>
              <a:gd name="connsiteY252" fmla="*/ 992188 h 1086621"/>
              <a:gd name="connsiteX253" fmla="*/ 3603625 w 8683625"/>
              <a:gd name="connsiteY253" fmla="*/ 508000 h 1086621"/>
              <a:gd name="connsiteX254" fmla="*/ 3684588 w 8683625"/>
              <a:gd name="connsiteY254" fmla="*/ 508000 h 1086621"/>
              <a:gd name="connsiteX255" fmla="*/ 3684588 w 8683625"/>
              <a:gd name="connsiteY255" fmla="*/ 547688 h 1086621"/>
              <a:gd name="connsiteX256" fmla="*/ 3706813 w 8683625"/>
              <a:gd name="connsiteY256" fmla="*/ 547688 h 1086621"/>
              <a:gd name="connsiteX257" fmla="*/ 3706813 w 8683625"/>
              <a:gd name="connsiteY257" fmla="*/ 520700 h 1086621"/>
              <a:gd name="connsiteX258" fmla="*/ 3827463 w 8683625"/>
              <a:gd name="connsiteY258" fmla="*/ 520700 h 1086621"/>
              <a:gd name="connsiteX259" fmla="*/ 3827463 w 8683625"/>
              <a:gd name="connsiteY259" fmla="*/ 557213 h 1086621"/>
              <a:gd name="connsiteX260" fmla="*/ 3863975 w 8683625"/>
              <a:gd name="connsiteY260" fmla="*/ 557213 h 1086621"/>
              <a:gd name="connsiteX261" fmla="*/ 3863975 w 8683625"/>
              <a:gd name="connsiteY261" fmla="*/ 989013 h 1086621"/>
              <a:gd name="connsiteX262" fmla="*/ 3911600 w 8683625"/>
              <a:gd name="connsiteY262" fmla="*/ 989013 h 1086621"/>
              <a:gd name="connsiteX263" fmla="*/ 3911600 w 8683625"/>
              <a:gd name="connsiteY263" fmla="*/ 852488 h 1086621"/>
              <a:gd name="connsiteX264" fmla="*/ 3948113 w 8683625"/>
              <a:gd name="connsiteY264" fmla="*/ 855663 h 1086621"/>
              <a:gd name="connsiteX265" fmla="*/ 3948113 w 8683625"/>
              <a:gd name="connsiteY265" fmla="*/ 815976 h 1086621"/>
              <a:gd name="connsiteX266" fmla="*/ 3998913 w 8683625"/>
              <a:gd name="connsiteY266" fmla="*/ 815976 h 1086621"/>
              <a:gd name="connsiteX267" fmla="*/ 3998913 w 8683625"/>
              <a:gd name="connsiteY267" fmla="*/ 855663 h 1086621"/>
              <a:gd name="connsiteX268" fmla="*/ 4051300 w 8683625"/>
              <a:gd name="connsiteY268" fmla="*/ 855663 h 1086621"/>
              <a:gd name="connsiteX269" fmla="*/ 4048125 w 8683625"/>
              <a:gd name="connsiteY269" fmla="*/ 987426 h 1086621"/>
              <a:gd name="connsiteX270" fmla="*/ 4124325 w 8683625"/>
              <a:gd name="connsiteY270" fmla="*/ 987426 h 1086621"/>
              <a:gd name="connsiteX271" fmla="*/ 4124325 w 8683625"/>
              <a:gd name="connsiteY271" fmla="*/ 660401 h 1086621"/>
              <a:gd name="connsiteX272" fmla="*/ 4151313 w 8683625"/>
              <a:gd name="connsiteY272" fmla="*/ 660401 h 1086621"/>
              <a:gd name="connsiteX273" fmla="*/ 4151313 w 8683625"/>
              <a:gd name="connsiteY273" fmla="*/ 547688 h 1086621"/>
              <a:gd name="connsiteX274" fmla="*/ 4319588 w 8683625"/>
              <a:gd name="connsiteY274" fmla="*/ 547688 h 1086621"/>
              <a:gd name="connsiteX275" fmla="*/ 4319588 w 8683625"/>
              <a:gd name="connsiteY275" fmla="*/ 596900 h 1086621"/>
              <a:gd name="connsiteX276" fmla="*/ 4364038 w 8683625"/>
              <a:gd name="connsiteY276" fmla="*/ 596900 h 1086621"/>
              <a:gd name="connsiteX277" fmla="*/ 4362450 w 8683625"/>
              <a:gd name="connsiteY277" fmla="*/ 808038 h 1086621"/>
              <a:gd name="connsiteX278" fmla="*/ 4478338 w 8683625"/>
              <a:gd name="connsiteY278" fmla="*/ 808038 h 1086621"/>
              <a:gd name="connsiteX279" fmla="*/ 4479925 w 8683625"/>
              <a:gd name="connsiteY279" fmla="*/ 46038 h 1086621"/>
              <a:gd name="connsiteX280" fmla="*/ 4495800 w 8683625"/>
              <a:gd name="connsiteY280" fmla="*/ 46038 h 1086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</a:cxnLst>
            <a:rect l="l" t="t" r="r" b="b"/>
            <a:pathLst>
              <a:path w="8683625" h="1086621">
                <a:moveTo>
                  <a:pt x="4495800" y="0"/>
                </a:moveTo>
                <a:lnTo>
                  <a:pt x="4595813" y="1588"/>
                </a:lnTo>
                <a:lnTo>
                  <a:pt x="4595813" y="23813"/>
                </a:lnTo>
                <a:lnTo>
                  <a:pt x="4656138" y="23813"/>
                </a:lnTo>
                <a:lnTo>
                  <a:pt x="4651375" y="828676"/>
                </a:lnTo>
                <a:lnTo>
                  <a:pt x="4802188" y="828676"/>
                </a:lnTo>
                <a:lnTo>
                  <a:pt x="4803775" y="615950"/>
                </a:lnTo>
                <a:lnTo>
                  <a:pt x="4916488" y="615950"/>
                </a:lnTo>
                <a:lnTo>
                  <a:pt x="4919663" y="441325"/>
                </a:lnTo>
                <a:lnTo>
                  <a:pt x="5086350" y="441325"/>
                </a:lnTo>
                <a:lnTo>
                  <a:pt x="5086350" y="496888"/>
                </a:lnTo>
                <a:lnTo>
                  <a:pt x="5124450" y="500063"/>
                </a:lnTo>
                <a:lnTo>
                  <a:pt x="5122863" y="633413"/>
                </a:lnTo>
                <a:lnTo>
                  <a:pt x="5170488" y="633413"/>
                </a:lnTo>
                <a:lnTo>
                  <a:pt x="5172075" y="588963"/>
                </a:lnTo>
                <a:lnTo>
                  <a:pt x="5280025" y="588963"/>
                </a:lnTo>
                <a:lnTo>
                  <a:pt x="5280025" y="639763"/>
                </a:lnTo>
                <a:lnTo>
                  <a:pt x="5330825" y="639763"/>
                </a:lnTo>
                <a:lnTo>
                  <a:pt x="5327650" y="728663"/>
                </a:lnTo>
                <a:lnTo>
                  <a:pt x="5359400" y="728663"/>
                </a:lnTo>
                <a:lnTo>
                  <a:pt x="5359400" y="396875"/>
                </a:lnTo>
                <a:lnTo>
                  <a:pt x="5391150" y="396875"/>
                </a:lnTo>
                <a:lnTo>
                  <a:pt x="5391150" y="333375"/>
                </a:lnTo>
                <a:lnTo>
                  <a:pt x="5446713" y="333375"/>
                </a:lnTo>
                <a:lnTo>
                  <a:pt x="5522913" y="333375"/>
                </a:lnTo>
                <a:lnTo>
                  <a:pt x="5522913" y="365125"/>
                </a:lnTo>
                <a:lnTo>
                  <a:pt x="5586413" y="368300"/>
                </a:lnTo>
                <a:lnTo>
                  <a:pt x="5586413" y="557213"/>
                </a:lnTo>
                <a:lnTo>
                  <a:pt x="5651500" y="557213"/>
                </a:lnTo>
                <a:lnTo>
                  <a:pt x="5651500" y="515938"/>
                </a:lnTo>
                <a:lnTo>
                  <a:pt x="5726113" y="515938"/>
                </a:lnTo>
                <a:lnTo>
                  <a:pt x="5726113" y="547688"/>
                </a:lnTo>
                <a:lnTo>
                  <a:pt x="5819775" y="547688"/>
                </a:lnTo>
                <a:lnTo>
                  <a:pt x="5819775" y="617538"/>
                </a:lnTo>
                <a:lnTo>
                  <a:pt x="5854700" y="617538"/>
                </a:lnTo>
                <a:lnTo>
                  <a:pt x="5854700" y="584200"/>
                </a:lnTo>
                <a:lnTo>
                  <a:pt x="5886450" y="584200"/>
                </a:lnTo>
                <a:lnTo>
                  <a:pt x="5886450" y="547688"/>
                </a:lnTo>
                <a:lnTo>
                  <a:pt x="5962650" y="547688"/>
                </a:lnTo>
                <a:lnTo>
                  <a:pt x="5959475" y="584200"/>
                </a:lnTo>
                <a:lnTo>
                  <a:pt x="6011863" y="584200"/>
                </a:lnTo>
                <a:lnTo>
                  <a:pt x="6011863" y="608013"/>
                </a:lnTo>
                <a:lnTo>
                  <a:pt x="6035675" y="608013"/>
                </a:lnTo>
                <a:lnTo>
                  <a:pt x="6035675" y="681038"/>
                </a:lnTo>
                <a:lnTo>
                  <a:pt x="6072188" y="681038"/>
                </a:lnTo>
                <a:lnTo>
                  <a:pt x="6072188" y="633413"/>
                </a:lnTo>
                <a:lnTo>
                  <a:pt x="6149975" y="633413"/>
                </a:lnTo>
                <a:lnTo>
                  <a:pt x="6149975" y="603250"/>
                </a:lnTo>
                <a:lnTo>
                  <a:pt x="6183313" y="603250"/>
                </a:lnTo>
                <a:lnTo>
                  <a:pt x="6183313" y="584200"/>
                </a:lnTo>
                <a:lnTo>
                  <a:pt x="6254750" y="587375"/>
                </a:lnTo>
                <a:lnTo>
                  <a:pt x="6254750" y="620713"/>
                </a:lnTo>
                <a:lnTo>
                  <a:pt x="6307138" y="620713"/>
                </a:lnTo>
                <a:lnTo>
                  <a:pt x="6307138" y="657226"/>
                </a:lnTo>
                <a:lnTo>
                  <a:pt x="6367463" y="657226"/>
                </a:lnTo>
                <a:lnTo>
                  <a:pt x="6367463" y="700088"/>
                </a:lnTo>
                <a:lnTo>
                  <a:pt x="6396038" y="700088"/>
                </a:lnTo>
                <a:lnTo>
                  <a:pt x="6396038" y="923926"/>
                </a:lnTo>
                <a:lnTo>
                  <a:pt x="6410325" y="923926"/>
                </a:lnTo>
                <a:lnTo>
                  <a:pt x="6410325" y="863601"/>
                </a:lnTo>
                <a:lnTo>
                  <a:pt x="6435725" y="863601"/>
                </a:lnTo>
                <a:lnTo>
                  <a:pt x="6438900" y="671513"/>
                </a:lnTo>
                <a:lnTo>
                  <a:pt x="6454775" y="671513"/>
                </a:lnTo>
                <a:lnTo>
                  <a:pt x="6454775" y="639763"/>
                </a:lnTo>
                <a:lnTo>
                  <a:pt x="6510338" y="639763"/>
                </a:lnTo>
                <a:lnTo>
                  <a:pt x="6510338" y="668338"/>
                </a:lnTo>
                <a:lnTo>
                  <a:pt x="6526213" y="668338"/>
                </a:lnTo>
                <a:lnTo>
                  <a:pt x="6526213" y="839788"/>
                </a:lnTo>
                <a:lnTo>
                  <a:pt x="6551613" y="839788"/>
                </a:lnTo>
                <a:lnTo>
                  <a:pt x="6551613" y="587375"/>
                </a:lnTo>
                <a:lnTo>
                  <a:pt x="6699250" y="587375"/>
                </a:lnTo>
                <a:lnTo>
                  <a:pt x="6699250" y="655638"/>
                </a:lnTo>
                <a:lnTo>
                  <a:pt x="6718300" y="655638"/>
                </a:lnTo>
                <a:lnTo>
                  <a:pt x="6718300" y="733426"/>
                </a:lnTo>
                <a:lnTo>
                  <a:pt x="6727825" y="733426"/>
                </a:lnTo>
                <a:lnTo>
                  <a:pt x="6727825" y="939801"/>
                </a:lnTo>
                <a:lnTo>
                  <a:pt x="6767513" y="939801"/>
                </a:lnTo>
                <a:lnTo>
                  <a:pt x="6767513" y="911226"/>
                </a:lnTo>
                <a:lnTo>
                  <a:pt x="6786563" y="911226"/>
                </a:lnTo>
                <a:lnTo>
                  <a:pt x="6786563" y="839788"/>
                </a:lnTo>
                <a:lnTo>
                  <a:pt x="6802438" y="839788"/>
                </a:lnTo>
                <a:lnTo>
                  <a:pt x="6804025" y="555625"/>
                </a:lnTo>
                <a:lnTo>
                  <a:pt x="6915150" y="555625"/>
                </a:lnTo>
                <a:lnTo>
                  <a:pt x="6915150" y="727076"/>
                </a:lnTo>
                <a:lnTo>
                  <a:pt x="6931025" y="727076"/>
                </a:lnTo>
                <a:lnTo>
                  <a:pt x="6931025" y="842963"/>
                </a:lnTo>
                <a:lnTo>
                  <a:pt x="6980237" y="842963"/>
                </a:lnTo>
                <a:lnTo>
                  <a:pt x="6980237" y="950913"/>
                </a:lnTo>
                <a:lnTo>
                  <a:pt x="7011987" y="950913"/>
                </a:lnTo>
                <a:lnTo>
                  <a:pt x="7011987" y="892176"/>
                </a:lnTo>
                <a:lnTo>
                  <a:pt x="7065963" y="892176"/>
                </a:lnTo>
                <a:lnTo>
                  <a:pt x="7065963" y="857251"/>
                </a:lnTo>
                <a:lnTo>
                  <a:pt x="7246937" y="857251"/>
                </a:lnTo>
                <a:lnTo>
                  <a:pt x="7246937" y="820738"/>
                </a:lnTo>
                <a:lnTo>
                  <a:pt x="7291387" y="820738"/>
                </a:lnTo>
                <a:lnTo>
                  <a:pt x="7291387" y="865188"/>
                </a:lnTo>
                <a:lnTo>
                  <a:pt x="7339013" y="865188"/>
                </a:lnTo>
                <a:lnTo>
                  <a:pt x="7339013" y="963613"/>
                </a:lnTo>
                <a:lnTo>
                  <a:pt x="7378700" y="963613"/>
                </a:lnTo>
                <a:lnTo>
                  <a:pt x="7378700" y="873126"/>
                </a:lnTo>
                <a:lnTo>
                  <a:pt x="7404100" y="873126"/>
                </a:lnTo>
                <a:lnTo>
                  <a:pt x="7407275" y="728663"/>
                </a:lnTo>
                <a:lnTo>
                  <a:pt x="7434263" y="728663"/>
                </a:lnTo>
                <a:lnTo>
                  <a:pt x="7434263" y="671513"/>
                </a:lnTo>
                <a:lnTo>
                  <a:pt x="7466013" y="671513"/>
                </a:lnTo>
                <a:lnTo>
                  <a:pt x="7486650" y="644526"/>
                </a:lnTo>
                <a:lnTo>
                  <a:pt x="7543800" y="644526"/>
                </a:lnTo>
                <a:lnTo>
                  <a:pt x="7543800" y="341313"/>
                </a:lnTo>
                <a:lnTo>
                  <a:pt x="7662863" y="341313"/>
                </a:lnTo>
                <a:lnTo>
                  <a:pt x="7662863" y="649288"/>
                </a:lnTo>
                <a:lnTo>
                  <a:pt x="7727950" y="649288"/>
                </a:lnTo>
                <a:lnTo>
                  <a:pt x="7726363" y="887413"/>
                </a:lnTo>
                <a:lnTo>
                  <a:pt x="7766050" y="887413"/>
                </a:lnTo>
                <a:lnTo>
                  <a:pt x="7766050" y="592138"/>
                </a:lnTo>
                <a:lnTo>
                  <a:pt x="7867650" y="595313"/>
                </a:lnTo>
                <a:lnTo>
                  <a:pt x="7867650" y="623888"/>
                </a:lnTo>
                <a:lnTo>
                  <a:pt x="7967663" y="623888"/>
                </a:lnTo>
                <a:lnTo>
                  <a:pt x="7966075" y="731838"/>
                </a:lnTo>
                <a:lnTo>
                  <a:pt x="8015287" y="731838"/>
                </a:lnTo>
                <a:lnTo>
                  <a:pt x="8015287" y="652463"/>
                </a:lnTo>
                <a:lnTo>
                  <a:pt x="8086725" y="652463"/>
                </a:lnTo>
                <a:lnTo>
                  <a:pt x="8089900" y="611188"/>
                </a:lnTo>
                <a:lnTo>
                  <a:pt x="8151813" y="611188"/>
                </a:lnTo>
                <a:lnTo>
                  <a:pt x="8151813" y="871538"/>
                </a:lnTo>
                <a:lnTo>
                  <a:pt x="8251825" y="871538"/>
                </a:lnTo>
                <a:lnTo>
                  <a:pt x="8255000" y="573088"/>
                </a:lnTo>
                <a:lnTo>
                  <a:pt x="8274050" y="573088"/>
                </a:lnTo>
                <a:lnTo>
                  <a:pt x="8274050" y="547688"/>
                </a:lnTo>
                <a:lnTo>
                  <a:pt x="8375650" y="549275"/>
                </a:lnTo>
                <a:lnTo>
                  <a:pt x="8375650" y="595313"/>
                </a:lnTo>
                <a:lnTo>
                  <a:pt x="8494712" y="596900"/>
                </a:lnTo>
                <a:lnTo>
                  <a:pt x="8491538" y="900113"/>
                </a:lnTo>
                <a:lnTo>
                  <a:pt x="8547100" y="900113"/>
                </a:lnTo>
                <a:lnTo>
                  <a:pt x="8547100" y="992188"/>
                </a:lnTo>
                <a:lnTo>
                  <a:pt x="8607425" y="992188"/>
                </a:lnTo>
                <a:lnTo>
                  <a:pt x="8610600" y="881063"/>
                </a:lnTo>
                <a:lnTo>
                  <a:pt x="8642350" y="881063"/>
                </a:lnTo>
                <a:lnTo>
                  <a:pt x="8642350" y="836613"/>
                </a:lnTo>
                <a:lnTo>
                  <a:pt x="8683625" y="836613"/>
                </a:lnTo>
                <a:lnTo>
                  <a:pt x="8683625" y="1086621"/>
                </a:lnTo>
                <a:lnTo>
                  <a:pt x="0" y="1086621"/>
                </a:lnTo>
                <a:lnTo>
                  <a:pt x="0" y="1035051"/>
                </a:lnTo>
                <a:lnTo>
                  <a:pt x="84138" y="1035051"/>
                </a:lnTo>
                <a:lnTo>
                  <a:pt x="84138" y="963613"/>
                </a:lnTo>
                <a:lnTo>
                  <a:pt x="131763" y="963613"/>
                </a:lnTo>
                <a:lnTo>
                  <a:pt x="131763" y="927101"/>
                </a:lnTo>
                <a:lnTo>
                  <a:pt x="176213" y="927101"/>
                </a:lnTo>
                <a:lnTo>
                  <a:pt x="176213" y="960438"/>
                </a:lnTo>
                <a:lnTo>
                  <a:pt x="258763" y="963613"/>
                </a:lnTo>
                <a:lnTo>
                  <a:pt x="258763" y="992188"/>
                </a:lnTo>
                <a:lnTo>
                  <a:pt x="303213" y="992188"/>
                </a:lnTo>
                <a:lnTo>
                  <a:pt x="300038" y="1052513"/>
                </a:lnTo>
                <a:lnTo>
                  <a:pt x="355600" y="1052513"/>
                </a:lnTo>
                <a:lnTo>
                  <a:pt x="358775" y="984251"/>
                </a:lnTo>
                <a:lnTo>
                  <a:pt x="420688" y="984251"/>
                </a:lnTo>
                <a:lnTo>
                  <a:pt x="420688" y="823913"/>
                </a:lnTo>
                <a:lnTo>
                  <a:pt x="468313" y="823913"/>
                </a:lnTo>
                <a:lnTo>
                  <a:pt x="468313" y="796926"/>
                </a:lnTo>
                <a:lnTo>
                  <a:pt x="519113" y="796926"/>
                </a:lnTo>
                <a:lnTo>
                  <a:pt x="519113" y="828676"/>
                </a:lnTo>
                <a:lnTo>
                  <a:pt x="536575" y="828676"/>
                </a:lnTo>
                <a:lnTo>
                  <a:pt x="536575" y="765176"/>
                </a:lnTo>
                <a:lnTo>
                  <a:pt x="600075" y="765176"/>
                </a:lnTo>
                <a:lnTo>
                  <a:pt x="600075" y="800101"/>
                </a:lnTo>
                <a:lnTo>
                  <a:pt x="631825" y="800101"/>
                </a:lnTo>
                <a:lnTo>
                  <a:pt x="631825" y="992188"/>
                </a:lnTo>
                <a:lnTo>
                  <a:pt x="668338" y="992188"/>
                </a:lnTo>
                <a:lnTo>
                  <a:pt x="668338" y="1031876"/>
                </a:lnTo>
                <a:lnTo>
                  <a:pt x="711200" y="1031876"/>
                </a:lnTo>
                <a:lnTo>
                  <a:pt x="712788" y="747713"/>
                </a:lnTo>
                <a:lnTo>
                  <a:pt x="763588" y="747713"/>
                </a:lnTo>
                <a:lnTo>
                  <a:pt x="763588" y="715963"/>
                </a:lnTo>
                <a:lnTo>
                  <a:pt x="879475" y="715963"/>
                </a:lnTo>
                <a:lnTo>
                  <a:pt x="879475" y="747713"/>
                </a:lnTo>
                <a:lnTo>
                  <a:pt x="936625" y="749301"/>
                </a:lnTo>
                <a:lnTo>
                  <a:pt x="936625" y="1023938"/>
                </a:lnTo>
                <a:lnTo>
                  <a:pt x="1174750" y="1027113"/>
                </a:lnTo>
                <a:lnTo>
                  <a:pt x="1176338" y="628650"/>
                </a:lnTo>
                <a:lnTo>
                  <a:pt x="1203325" y="628650"/>
                </a:lnTo>
                <a:lnTo>
                  <a:pt x="1203325" y="592138"/>
                </a:lnTo>
                <a:lnTo>
                  <a:pt x="1268413" y="592138"/>
                </a:lnTo>
                <a:lnTo>
                  <a:pt x="1268413" y="623888"/>
                </a:lnTo>
                <a:lnTo>
                  <a:pt x="1312863" y="623888"/>
                </a:lnTo>
                <a:lnTo>
                  <a:pt x="1311275" y="1019176"/>
                </a:lnTo>
                <a:lnTo>
                  <a:pt x="1352550" y="1019176"/>
                </a:lnTo>
                <a:lnTo>
                  <a:pt x="1352550" y="665163"/>
                </a:lnTo>
                <a:lnTo>
                  <a:pt x="1382713" y="665163"/>
                </a:lnTo>
                <a:lnTo>
                  <a:pt x="1382713" y="625475"/>
                </a:lnTo>
                <a:lnTo>
                  <a:pt x="1463675" y="625475"/>
                </a:lnTo>
                <a:lnTo>
                  <a:pt x="1463675" y="655638"/>
                </a:lnTo>
                <a:lnTo>
                  <a:pt x="1495425" y="655638"/>
                </a:lnTo>
                <a:lnTo>
                  <a:pt x="1495425" y="865188"/>
                </a:lnTo>
                <a:lnTo>
                  <a:pt x="1531938" y="865188"/>
                </a:lnTo>
                <a:lnTo>
                  <a:pt x="1531938" y="823913"/>
                </a:lnTo>
                <a:lnTo>
                  <a:pt x="1568450" y="823913"/>
                </a:lnTo>
                <a:lnTo>
                  <a:pt x="1568450" y="865188"/>
                </a:lnTo>
                <a:lnTo>
                  <a:pt x="1603375" y="865188"/>
                </a:lnTo>
                <a:lnTo>
                  <a:pt x="1603375" y="796926"/>
                </a:lnTo>
                <a:lnTo>
                  <a:pt x="1790700" y="796926"/>
                </a:lnTo>
                <a:lnTo>
                  <a:pt x="1790700" y="1011238"/>
                </a:lnTo>
                <a:lnTo>
                  <a:pt x="1847850" y="1011238"/>
                </a:lnTo>
                <a:lnTo>
                  <a:pt x="1851025" y="868363"/>
                </a:lnTo>
                <a:lnTo>
                  <a:pt x="2032000" y="868363"/>
                </a:lnTo>
                <a:lnTo>
                  <a:pt x="2032000" y="996951"/>
                </a:lnTo>
                <a:lnTo>
                  <a:pt x="2127250" y="996951"/>
                </a:lnTo>
                <a:lnTo>
                  <a:pt x="2127250" y="763588"/>
                </a:lnTo>
                <a:lnTo>
                  <a:pt x="2159000" y="763588"/>
                </a:lnTo>
                <a:lnTo>
                  <a:pt x="2159000" y="723901"/>
                </a:lnTo>
                <a:lnTo>
                  <a:pt x="2227263" y="723901"/>
                </a:lnTo>
                <a:lnTo>
                  <a:pt x="2227263" y="760413"/>
                </a:lnTo>
                <a:lnTo>
                  <a:pt x="2300288" y="760413"/>
                </a:lnTo>
                <a:lnTo>
                  <a:pt x="2300288" y="800101"/>
                </a:lnTo>
                <a:lnTo>
                  <a:pt x="2363788" y="800101"/>
                </a:lnTo>
                <a:lnTo>
                  <a:pt x="2363788" y="1008063"/>
                </a:lnTo>
                <a:lnTo>
                  <a:pt x="2406650" y="1008063"/>
                </a:lnTo>
                <a:lnTo>
                  <a:pt x="2406650" y="857251"/>
                </a:lnTo>
                <a:lnTo>
                  <a:pt x="2432050" y="857251"/>
                </a:lnTo>
                <a:lnTo>
                  <a:pt x="2432050" y="820738"/>
                </a:lnTo>
                <a:lnTo>
                  <a:pt x="2506663" y="820738"/>
                </a:lnTo>
                <a:lnTo>
                  <a:pt x="2503488" y="857251"/>
                </a:lnTo>
                <a:lnTo>
                  <a:pt x="2551113" y="857251"/>
                </a:lnTo>
                <a:lnTo>
                  <a:pt x="2551113" y="976313"/>
                </a:lnTo>
                <a:lnTo>
                  <a:pt x="2716213" y="976313"/>
                </a:lnTo>
                <a:lnTo>
                  <a:pt x="2716213" y="531813"/>
                </a:lnTo>
                <a:lnTo>
                  <a:pt x="2738438" y="531813"/>
                </a:lnTo>
                <a:lnTo>
                  <a:pt x="2738438" y="423863"/>
                </a:lnTo>
                <a:lnTo>
                  <a:pt x="2768600" y="423863"/>
                </a:lnTo>
                <a:lnTo>
                  <a:pt x="2768600" y="355600"/>
                </a:lnTo>
                <a:lnTo>
                  <a:pt x="2952750" y="357188"/>
                </a:lnTo>
                <a:lnTo>
                  <a:pt x="2952750" y="420688"/>
                </a:lnTo>
                <a:lnTo>
                  <a:pt x="3008313" y="420688"/>
                </a:lnTo>
                <a:lnTo>
                  <a:pt x="3006725" y="1004888"/>
                </a:lnTo>
                <a:lnTo>
                  <a:pt x="3063875" y="1004888"/>
                </a:lnTo>
                <a:lnTo>
                  <a:pt x="3063875" y="736601"/>
                </a:lnTo>
                <a:lnTo>
                  <a:pt x="3092450" y="736601"/>
                </a:lnTo>
                <a:lnTo>
                  <a:pt x="3092450" y="660401"/>
                </a:lnTo>
                <a:lnTo>
                  <a:pt x="3132138" y="660401"/>
                </a:lnTo>
                <a:lnTo>
                  <a:pt x="3132138" y="696913"/>
                </a:lnTo>
                <a:lnTo>
                  <a:pt x="3179763" y="696913"/>
                </a:lnTo>
                <a:lnTo>
                  <a:pt x="3179763" y="723901"/>
                </a:lnTo>
                <a:lnTo>
                  <a:pt x="3222625" y="723901"/>
                </a:lnTo>
                <a:lnTo>
                  <a:pt x="3219450" y="1008063"/>
                </a:lnTo>
                <a:lnTo>
                  <a:pt x="3254375" y="1008063"/>
                </a:lnTo>
                <a:lnTo>
                  <a:pt x="3254375" y="950913"/>
                </a:lnTo>
                <a:lnTo>
                  <a:pt x="3300413" y="950913"/>
                </a:lnTo>
                <a:lnTo>
                  <a:pt x="3303588" y="652463"/>
                </a:lnTo>
                <a:lnTo>
                  <a:pt x="3322638" y="652463"/>
                </a:lnTo>
                <a:lnTo>
                  <a:pt x="3340100" y="628650"/>
                </a:lnTo>
                <a:lnTo>
                  <a:pt x="3408363" y="628650"/>
                </a:lnTo>
                <a:lnTo>
                  <a:pt x="3408363" y="657226"/>
                </a:lnTo>
                <a:lnTo>
                  <a:pt x="3440113" y="657226"/>
                </a:lnTo>
                <a:lnTo>
                  <a:pt x="3440113" y="989013"/>
                </a:lnTo>
                <a:lnTo>
                  <a:pt x="3600450" y="992188"/>
                </a:lnTo>
                <a:lnTo>
                  <a:pt x="3603625" y="508000"/>
                </a:lnTo>
                <a:lnTo>
                  <a:pt x="3684588" y="508000"/>
                </a:lnTo>
                <a:lnTo>
                  <a:pt x="3684588" y="547688"/>
                </a:lnTo>
                <a:lnTo>
                  <a:pt x="3706813" y="547688"/>
                </a:lnTo>
                <a:lnTo>
                  <a:pt x="3706813" y="520700"/>
                </a:lnTo>
                <a:lnTo>
                  <a:pt x="3827463" y="520700"/>
                </a:lnTo>
                <a:lnTo>
                  <a:pt x="3827463" y="557213"/>
                </a:lnTo>
                <a:lnTo>
                  <a:pt x="3863975" y="557213"/>
                </a:lnTo>
                <a:lnTo>
                  <a:pt x="3863975" y="989013"/>
                </a:lnTo>
                <a:lnTo>
                  <a:pt x="3911600" y="989013"/>
                </a:lnTo>
                <a:lnTo>
                  <a:pt x="3911600" y="852488"/>
                </a:lnTo>
                <a:lnTo>
                  <a:pt x="3948113" y="855663"/>
                </a:lnTo>
                <a:lnTo>
                  <a:pt x="3948113" y="815976"/>
                </a:lnTo>
                <a:lnTo>
                  <a:pt x="3998913" y="815976"/>
                </a:lnTo>
                <a:lnTo>
                  <a:pt x="3998913" y="855663"/>
                </a:lnTo>
                <a:lnTo>
                  <a:pt x="4051300" y="855663"/>
                </a:lnTo>
                <a:lnTo>
                  <a:pt x="4048125" y="987426"/>
                </a:lnTo>
                <a:lnTo>
                  <a:pt x="4124325" y="987426"/>
                </a:lnTo>
                <a:lnTo>
                  <a:pt x="4124325" y="660401"/>
                </a:lnTo>
                <a:lnTo>
                  <a:pt x="4151313" y="660401"/>
                </a:lnTo>
                <a:lnTo>
                  <a:pt x="4151313" y="547688"/>
                </a:lnTo>
                <a:lnTo>
                  <a:pt x="4319588" y="547688"/>
                </a:lnTo>
                <a:lnTo>
                  <a:pt x="4319588" y="596900"/>
                </a:lnTo>
                <a:lnTo>
                  <a:pt x="4364038" y="596900"/>
                </a:lnTo>
                <a:lnTo>
                  <a:pt x="4362450" y="808038"/>
                </a:lnTo>
                <a:lnTo>
                  <a:pt x="4478338" y="808038"/>
                </a:lnTo>
                <a:lnTo>
                  <a:pt x="4479925" y="46038"/>
                </a:lnTo>
                <a:lnTo>
                  <a:pt x="4495800" y="460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en-US"/>
          </a:p>
        </p:txBody>
      </p:sp>
      <p:grpSp>
        <p:nvGrpSpPr>
          <p:cNvPr id="4" name="Group 17"/>
          <p:cNvGrpSpPr/>
          <p:nvPr/>
        </p:nvGrpSpPr>
        <p:grpSpPr>
          <a:xfrm flipV="1">
            <a:off x="2176918" y="3898944"/>
            <a:ext cx="67582" cy="664478"/>
            <a:chOff x="2281687" y="3551883"/>
            <a:chExt cx="67582" cy="664478"/>
          </a:xfrm>
          <a:solidFill>
            <a:schemeClr val="bg2"/>
          </a:solidFill>
        </p:grpSpPr>
        <p:cxnSp>
          <p:nvCxnSpPr>
            <p:cNvPr id="5" name="Straight Connector 18"/>
            <p:cNvCxnSpPr/>
            <p:nvPr/>
          </p:nvCxnSpPr>
          <p:spPr>
            <a:xfrm flipV="1">
              <a:off x="2315478" y="3551883"/>
              <a:ext cx="0" cy="636066"/>
            </a:xfrm>
            <a:prstGeom prst="line">
              <a:avLst/>
            </a:prstGeom>
            <a:grpFill/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19"/>
            <p:cNvSpPr/>
            <p:nvPr/>
          </p:nvSpPr>
          <p:spPr>
            <a:xfrm flipV="1">
              <a:off x="2281687" y="4148779"/>
              <a:ext cx="67582" cy="6758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22"/>
          <p:cNvSpPr/>
          <p:nvPr/>
        </p:nvSpPr>
        <p:spPr>
          <a:xfrm>
            <a:off x="1394862" y="3297731"/>
            <a:ext cx="162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绎奇传媒致力于成为一家综合性广告传媒公司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546465" y="4302115"/>
            <a:ext cx="1335052" cy="1335052"/>
          </a:xfrm>
          <a:prstGeom prst="ellipse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33" name="Freeform 307"/>
          <p:cNvSpPr>
            <a:spLocks noEditPoints="1"/>
          </p:cNvSpPr>
          <p:nvPr/>
        </p:nvSpPr>
        <p:spPr bwMode="auto">
          <a:xfrm>
            <a:off x="2023768" y="4783645"/>
            <a:ext cx="380447" cy="371992"/>
          </a:xfrm>
          <a:custGeom>
            <a:avLst/>
            <a:gdLst>
              <a:gd name="T0" fmla="*/ 57 w 183"/>
              <a:gd name="T1" fmla="*/ 89 h 178"/>
              <a:gd name="T2" fmla="*/ 78 w 183"/>
              <a:gd name="T3" fmla="*/ 53 h 178"/>
              <a:gd name="T4" fmla="*/ 83 w 183"/>
              <a:gd name="T5" fmla="*/ 92 h 178"/>
              <a:gd name="T6" fmla="*/ 65 w 183"/>
              <a:gd name="T7" fmla="*/ 92 h 178"/>
              <a:gd name="T8" fmla="*/ 125 w 183"/>
              <a:gd name="T9" fmla="*/ 173 h 178"/>
              <a:gd name="T10" fmla="*/ 57 w 183"/>
              <a:gd name="T11" fmla="*/ 146 h 178"/>
              <a:gd name="T12" fmla="*/ 53 w 183"/>
              <a:gd name="T13" fmla="*/ 178 h 178"/>
              <a:gd name="T14" fmla="*/ 34 w 183"/>
              <a:gd name="T15" fmla="*/ 178 h 178"/>
              <a:gd name="T16" fmla="*/ 30 w 183"/>
              <a:gd name="T17" fmla="*/ 146 h 178"/>
              <a:gd name="T18" fmla="*/ 7 w 183"/>
              <a:gd name="T19" fmla="*/ 132 h 178"/>
              <a:gd name="T20" fmla="*/ 7 w 183"/>
              <a:gd name="T21" fmla="*/ 124 h 178"/>
              <a:gd name="T22" fmla="*/ 0 w 183"/>
              <a:gd name="T23" fmla="*/ 17 h 178"/>
              <a:gd name="T24" fmla="*/ 31 w 183"/>
              <a:gd name="T25" fmla="*/ 10 h 178"/>
              <a:gd name="T26" fmla="*/ 39 w 183"/>
              <a:gd name="T27" fmla="*/ 4 h 178"/>
              <a:gd name="T28" fmla="*/ 87 w 183"/>
              <a:gd name="T29" fmla="*/ 4 h 178"/>
              <a:gd name="T30" fmla="*/ 95 w 183"/>
              <a:gd name="T31" fmla="*/ 10 h 178"/>
              <a:gd name="T32" fmla="*/ 147 w 183"/>
              <a:gd name="T33" fmla="*/ 0 h 178"/>
              <a:gd name="T34" fmla="*/ 175 w 183"/>
              <a:gd name="T35" fmla="*/ 10 h 178"/>
              <a:gd name="T36" fmla="*/ 183 w 183"/>
              <a:gd name="T37" fmla="*/ 116 h 178"/>
              <a:gd name="T38" fmla="*/ 152 w 183"/>
              <a:gd name="T39" fmla="*/ 124 h 178"/>
              <a:gd name="T40" fmla="*/ 183 w 183"/>
              <a:gd name="T41" fmla="*/ 139 h 178"/>
              <a:gd name="T42" fmla="*/ 152 w 183"/>
              <a:gd name="T43" fmla="*/ 173 h 178"/>
              <a:gd name="T44" fmla="*/ 148 w 183"/>
              <a:gd name="T45" fmla="*/ 178 h 178"/>
              <a:gd name="T46" fmla="*/ 125 w 183"/>
              <a:gd name="T47" fmla="*/ 132 h 178"/>
              <a:gd name="T48" fmla="*/ 57 w 183"/>
              <a:gd name="T49" fmla="*/ 124 h 178"/>
              <a:gd name="T50" fmla="*/ 38 w 183"/>
              <a:gd name="T51" fmla="*/ 132 h 178"/>
              <a:gd name="T52" fmla="*/ 48 w 183"/>
              <a:gd name="T53" fmla="*/ 124 h 178"/>
              <a:gd name="T54" fmla="*/ 134 w 183"/>
              <a:gd name="T55" fmla="*/ 132 h 178"/>
              <a:gd name="T56" fmla="*/ 144 w 183"/>
              <a:gd name="T57" fmla="*/ 124 h 178"/>
              <a:gd name="T58" fmla="*/ 144 w 183"/>
              <a:gd name="T59" fmla="*/ 146 h 178"/>
              <a:gd name="T60" fmla="*/ 134 w 183"/>
              <a:gd name="T61" fmla="*/ 169 h 178"/>
              <a:gd name="T62" fmla="*/ 48 w 183"/>
              <a:gd name="T63" fmla="*/ 146 h 178"/>
              <a:gd name="T64" fmla="*/ 38 w 183"/>
              <a:gd name="T65" fmla="*/ 169 h 178"/>
              <a:gd name="T66" fmla="*/ 168 w 183"/>
              <a:gd name="T67" fmla="*/ 24 h 178"/>
              <a:gd name="T68" fmla="*/ 151 w 183"/>
              <a:gd name="T69" fmla="*/ 35 h 178"/>
              <a:gd name="T70" fmla="*/ 143 w 183"/>
              <a:gd name="T71" fmla="*/ 24 h 178"/>
              <a:gd name="T72" fmla="*/ 91 w 183"/>
              <a:gd name="T73" fmla="*/ 39 h 178"/>
              <a:gd name="T74" fmla="*/ 39 w 183"/>
              <a:gd name="T75" fmla="*/ 24 h 178"/>
              <a:gd name="T76" fmla="*/ 31 w 183"/>
              <a:gd name="T77" fmla="*/ 35 h 178"/>
              <a:gd name="T78" fmla="*/ 14 w 183"/>
              <a:gd name="T79" fmla="*/ 109 h 178"/>
              <a:gd name="T80" fmla="*/ 74 w 183"/>
              <a:gd name="T81" fmla="*/ 67 h 178"/>
              <a:gd name="T82" fmla="*/ 77 w 183"/>
              <a:gd name="T83" fmla="*/ 77 h 178"/>
              <a:gd name="T84" fmla="*/ 99 w 183"/>
              <a:gd name="T85" fmla="*/ 50 h 178"/>
              <a:gd name="T86" fmla="*/ 122 w 183"/>
              <a:gd name="T87" fmla="*/ 53 h 178"/>
              <a:gd name="T88" fmla="*/ 122 w 183"/>
              <a:gd name="T89" fmla="*/ 92 h 178"/>
              <a:gd name="T90" fmla="*/ 94 w 183"/>
              <a:gd name="T91" fmla="*/ 91 h 178"/>
              <a:gd name="T92" fmla="*/ 99 w 183"/>
              <a:gd name="T93" fmla="*/ 50 h 178"/>
              <a:gd name="T94" fmla="*/ 103 w 183"/>
              <a:gd name="T95" fmla="*/ 59 h 178"/>
              <a:gd name="T96" fmla="*/ 117 w 183"/>
              <a:gd name="T97" fmla="*/ 86 h 178"/>
              <a:gd name="T98" fmla="*/ 117 w 183"/>
              <a:gd name="T99" fmla="*/ 5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3" h="178">
                <a:moveTo>
                  <a:pt x="65" y="92"/>
                </a:moveTo>
                <a:cubicBezTo>
                  <a:pt x="64" y="94"/>
                  <a:pt x="62" y="95"/>
                  <a:pt x="60" y="94"/>
                </a:cubicBezTo>
                <a:cubicBezTo>
                  <a:pt x="58" y="94"/>
                  <a:pt x="56" y="91"/>
                  <a:pt x="57" y="89"/>
                </a:cubicBezTo>
                <a:cubicBezTo>
                  <a:pt x="70" y="53"/>
                  <a:pt x="70" y="53"/>
                  <a:pt x="70" y="53"/>
                </a:cubicBezTo>
                <a:cubicBezTo>
                  <a:pt x="71" y="51"/>
                  <a:pt x="73" y="50"/>
                  <a:pt x="75" y="50"/>
                </a:cubicBezTo>
                <a:cubicBezTo>
                  <a:pt x="77" y="51"/>
                  <a:pt x="78" y="52"/>
                  <a:pt x="78" y="53"/>
                </a:cubicBezTo>
                <a:cubicBezTo>
                  <a:pt x="91" y="89"/>
                  <a:pt x="91" y="89"/>
                  <a:pt x="91" y="89"/>
                </a:cubicBezTo>
                <a:cubicBezTo>
                  <a:pt x="91" y="91"/>
                  <a:pt x="90" y="94"/>
                  <a:pt x="88" y="94"/>
                </a:cubicBezTo>
                <a:cubicBezTo>
                  <a:pt x="86" y="95"/>
                  <a:pt x="83" y="94"/>
                  <a:pt x="83" y="92"/>
                </a:cubicBezTo>
                <a:cubicBezTo>
                  <a:pt x="80" y="85"/>
                  <a:pt x="80" y="85"/>
                  <a:pt x="80" y="85"/>
                </a:cubicBezTo>
                <a:cubicBezTo>
                  <a:pt x="68" y="85"/>
                  <a:pt x="68" y="85"/>
                  <a:pt x="68" y="85"/>
                </a:cubicBezTo>
                <a:cubicBezTo>
                  <a:pt x="65" y="92"/>
                  <a:pt x="65" y="92"/>
                  <a:pt x="65" y="92"/>
                </a:cubicBezTo>
                <a:close/>
                <a:moveTo>
                  <a:pt x="130" y="178"/>
                </a:moveTo>
                <a:cubicBezTo>
                  <a:pt x="130" y="178"/>
                  <a:pt x="130" y="178"/>
                  <a:pt x="130" y="178"/>
                </a:cubicBezTo>
                <a:cubicBezTo>
                  <a:pt x="127" y="178"/>
                  <a:pt x="125" y="176"/>
                  <a:pt x="125" y="173"/>
                </a:cubicBezTo>
                <a:cubicBezTo>
                  <a:pt x="125" y="173"/>
                  <a:pt x="125" y="173"/>
                  <a:pt x="125" y="173"/>
                </a:cubicBezTo>
                <a:cubicBezTo>
                  <a:pt x="125" y="146"/>
                  <a:pt x="125" y="146"/>
                  <a:pt x="125" y="146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57" y="173"/>
                  <a:pt x="57" y="173"/>
                  <a:pt x="57" y="173"/>
                </a:cubicBezTo>
                <a:cubicBezTo>
                  <a:pt x="57" y="173"/>
                  <a:pt x="57" y="173"/>
                  <a:pt x="57" y="173"/>
                </a:cubicBezTo>
                <a:cubicBezTo>
                  <a:pt x="57" y="176"/>
                  <a:pt x="55" y="178"/>
                  <a:pt x="53" y="178"/>
                </a:cubicBezTo>
                <a:cubicBezTo>
                  <a:pt x="52" y="178"/>
                  <a:pt x="52" y="178"/>
                  <a:pt x="52" y="178"/>
                </a:cubicBezTo>
                <a:cubicBezTo>
                  <a:pt x="34" y="178"/>
                  <a:pt x="34" y="178"/>
                  <a:pt x="34" y="178"/>
                </a:cubicBezTo>
                <a:cubicBezTo>
                  <a:pt x="34" y="178"/>
                  <a:pt x="34" y="178"/>
                  <a:pt x="34" y="178"/>
                </a:cubicBezTo>
                <a:cubicBezTo>
                  <a:pt x="32" y="178"/>
                  <a:pt x="30" y="176"/>
                  <a:pt x="30" y="173"/>
                </a:cubicBezTo>
                <a:cubicBezTo>
                  <a:pt x="30" y="173"/>
                  <a:pt x="30" y="173"/>
                  <a:pt x="30" y="173"/>
                </a:cubicBezTo>
                <a:cubicBezTo>
                  <a:pt x="30" y="146"/>
                  <a:pt x="30" y="146"/>
                  <a:pt x="30" y="146"/>
                </a:cubicBezTo>
                <a:cubicBezTo>
                  <a:pt x="7" y="146"/>
                  <a:pt x="7" y="146"/>
                  <a:pt x="7" y="146"/>
                </a:cubicBezTo>
                <a:cubicBezTo>
                  <a:pt x="3" y="146"/>
                  <a:pt x="0" y="143"/>
                  <a:pt x="0" y="139"/>
                </a:cubicBezTo>
                <a:cubicBezTo>
                  <a:pt x="0" y="135"/>
                  <a:pt x="3" y="132"/>
                  <a:pt x="7" y="132"/>
                </a:cubicBezTo>
                <a:cubicBezTo>
                  <a:pt x="30" y="132"/>
                  <a:pt x="30" y="132"/>
                  <a:pt x="30" y="132"/>
                </a:cubicBezTo>
                <a:cubicBezTo>
                  <a:pt x="30" y="124"/>
                  <a:pt x="30" y="124"/>
                  <a:pt x="30" y="124"/>
                </a:cubicBezTo>
                <a:cubicBezTo>
                  <a:pt x="7" y="124"/>
                  <a:pt x="7" y="124"/>
                  <a:pt x="7" y="124"/>
                </a:cubicBezTo>
                <a:cubicBezTo>
                  <a:pt x="3" y="124"/>
                  <a:pt x="0" y="120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3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2"/>
                  <a:pt x="33" y="0"/>
                  <a:pt x="35" y="0"/>
                </a:cubicBezTo>
                <a:cubicBezTo>
                  <a:pt x="38" y="0"/>
                  <a:pt x="39" y="2"/>
                  <a:pt x="39" y="4"/>
                </a:cubicBezTo>
                <a:cubicBezTo>
                  <a:pt x="39" y="10"/>
                  <a:pt x="39" y="10"/>
                  <a:pt x="39" y="10"/>
                </a:cubicBezTo>
                <a:cubicBezTo>
                  <a:pt x="87" y="10"/>
                  <a:pt x="87" y="10"/>
                  <a:pt x="87" y="10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2"/>
                  <a:pt x="89" y="0"/>
                  <a:pt x="91" y="0"/>
                </a:cubicBezTo>
                <a:cubicBezTo>
                  <a:pt x="93" y="0"/>
                  <a:pt x="95" y="2"/>
                  <a:pt x="95" y="4"/>
                </a:cubicBezTo>
                <a:cubicBezTo>
                  <a:pt x="95" y="10"/>
                  <a:pt x="95" y="10"/>
                  <a:pt x="95" y="10"/>
                </a:cubicBezTo>
                <a:cubicBezTo>
                  <a:pt x="143" y="10"/>
                  <a:pt x="143" y="10"/>
                  <a:pt x="143" y="10"/>
                </a:cubicBezTo>
                <a:cubicBezTo>
                  <a:pt x="143" y="4"/>
                  <a:pt x="143" y="4"/>
                  <a:pt x="143" y="4"/>
                </a:cubicBezTo>
                <a:cubicBezTo>
                  <a:pt x="143" y="2"/>
                  <a:pt x="145" y="0"/>
                  <a:pt x="147" y="0"/>
                </a:cubicBezTo>
                <a:cubicBezTo>
                  <a:pt x="149" y="0"/>
                  <a:pt x="151" y="2"/>
                  <a:pt x="151" y="4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75" y="10"/>
                  <a:pt x="175" y="10"/>
                  <a:pt x="175" y="10"/>
                </a:cubicBezTo>
                <a:cubicBezTo>
                  <a:pt x="179" y="10"/>
                  <a:pt x="183" y="13"/>
                  <a:pt x="183" y="17"/>
                </a:cubicBezTo>
                <a:cubicBezTo>
                  <a:pt x="183" y="17"/>
                  <a:pt x="183" y="17"/>
                  <a:pt x="183" y="17"/>
                </a:cubicBezTo>
                <a:cubicBezTo>
                  <a:pt x="183" y="116"/>
                  <a:pt x="183" y="116"/>
                  <a:pt x="183" y="116"/>
                </a:cubicBezTo>
                <a:cubicBezTo>
                  <a:pt x="183" y="120"/>
                  <a:pt x="179" y="124"/>
                  <a:pt x="175" y="124"/>
                </a:cubicBezTo>
                <a:cubicBezTo>
                  <a:pt x="175" y="124"/>
                  <a:pt x="175" y="124"/>
                  <a:pt x="175" y="124"/>
                </a:cubicBezTo>
                <a:cubicBezTo>
                  <a:pt x="152" y="124"/>
                  <a:pt x="152" y="124"/>
                  <a:pt x="152" y="124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75" y="132"/>
                  <a:pt x="175" y="132"/>
                  <a:pt x="175" y="132"/>
                </a:cubicBezTo>
                <a:cubicBezTo>
                  <a:pt x="179" y="132"/>
                  <a:pt x="183" y="135"/>
                  <a:pt x="183" y="139"/>
                </a:cubicBezTo>
                <a:cubicBezTo>
                  <a:pt x="183" y="143"/>
                  <a:pt x="179" y="146"/>
                  <a:pt x="175" y="146"/>
                </a:cubicBezTo>
                <a:cubicBezTo>
                  <a:pt x="152" y="146"/>
                  <a:pt x="152" y="146"/>
                  <a:pt x="152" y="146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6"/>
                  <a:pt x="150" y="178"/>
                  <a:pt x="148" y="178"/>
                </a:cubicBezTo>
                <a:cubicBezTo>
                  <a:pt x="148" y="178"/>
                  <a:pt x="148" y="178"/>
                  <a:pt x="148" y="178"/>
                </a:cubicBezTo>
                <a:cubicBezTo>
                  <a:pt x="130" y="178"/>
                  <a:pt x="130" y="178"/>
                  <a:pt x="130" y="178"/>
                </a:cubicBezTo>
                <a:cubicBezTo>
                  <a:pt x="130" y="178"/>
                  <a:pt x="130" y="178"/>
                  <a:pt x="130" y="178"/>
                </a:cubicBezTo>
                <a:close/>
                <a:moveTo>
                  <a:pt x="125" y="132"/>
                </a:moveTo>
                <a:cubicBezTo>
                  <a:pt x="125" y="132"/>
                  <a:pt x="125" y="132"/>
                  <a:pt x="125" y="132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7" y="132"/>
                  <a:pt x="57" y="132"/>
                  <a:pt x="57" y="132"/>
                </a:cubicBezTo>
                <a:cubicBezTo>
                  <a:pt x="125" y="132"/>
                  <a:pt x="125" y="132"/>
                  <a:pt x="125" y="132"/>
                </a:cubicBezTo>
                <a:close/>
                <a:moveTo>
                  <a:pt x="38" y="132"/>
                </a:moveTo>
                <a:cubicBezTo>
                  <a:pt x="38" y="132"/>
                  <a:pt x="38" y="132"/>
                  <a:pt x="38" y="132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32"/>
                  <a:pt x="38" y="132"/>
                  <a:pt x="38" y="132"/>
                </a:cubicBezTo>
                <a:close/>
                <a:moveTo>
                  <a:pt x="134" y="132"/>
                </a:moveTo>
                <a:cubicBezTo>
                  <a:pt x="134" y="132"/>
                  <a:pt x="134" y="132"/>
                  <a:pt x="134" y="132"/>
                </a:cubicBezTo>
                <a:cubicBezTo>
                  <a:pt x="144" y="132"/>
                  <a:pt x="144" y="132"/>
                  <a:pt x="144" y="132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4" y="132"/>
                  <a:pt x="134" y="132"/>
                  <a:pt x="134" y="132"/>
                </a:cubicBezTo>
                <a:close/>
                <a:moveTo>
                  <a:pt x="144" y="146"/>
                </a:moveTo>
                <a:cubicBezTo>
                  <a:pt x="144" y="146"/>
                  <a:pt x="144" y="146"/>
                  <a:pt x="144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4" y="169"/>
                  <a:pt x="134" y="169"/>
                  <a:pt x="134" y="169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4" y="146"/>
                  <a:pt x="144" y="146"/>
                  <a:pt x="144" y="146"/>
                </a:cubicBezTo>
                <a:close/>
                <a:moveTo>
                  <a:pt x="48" y="146"/>
                </a:moveTo>
                <a:cubicBezTo>
                  <a:pt x="48" y="146"/>
                  <a:pt x="48" y="146"/>
                  <a:pt x="48" y="146"/>
                </a:cubicBezTo>
                <a:cubicBezTo>
                  <a:pt x="38" y="146"/>
                  <a:pt x="38" y="146"/>
                  <a:pt x="38" y="146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48" y="169"/>
                  <a:pt x="48" y="169"/>
                  <a:pt x="48" y="169"/>
                </a:cubicBezTo>
                <a:cubicBezTo>
                  <a:pt x="48" y="146"/>
                  <a:pt x="48" y="146"/>
                  <a:pt x="48" y="146"/>
                </a:cubicBezTo>
                <a:close/>
                <a:moveTo>
                  <a:pt x="168" y="24"/>
                </a:moveTo>
                <a:cubicBezTo>
                  <a:pt x="168" y="24"/>
                  <a:pt x="168" y="24"/>
                  <a:pt x="168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35"/>
                  <a:pt x="151" y="35"/>
                  <a:pt x="151" y="35"/>
                </a:cubicBezTo>
                <a:cubicBezTo>
                  <a:pt x="151" y="37"/>
                  <a:pt x="149" y="39"/>
                  <a:pt x="147" y="39"/>
                </a:cubicBezTo>
                <a:cubicBezTo>
                  <a:pt x="145" y="39"/>
                  <a:pt x="143" y="37"/>
                  <a:pt x="143" y="35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95" y="24"/>
                  <a:pt x="95" y="24"/>
                  <a:pt x="95" y="24"/>
                </a:cubicBezTo>
                <a:cubicBezTo>
                  <a:pt x="95" y="35"/>
                  <a:pt x="95" y="35"/>
                  <a:pt x="95" y="35"/>
                </a:cubicBezTo>
                <a:cubicBezTo>
                  <a:pt x="95" y="37"/>
                  <a:pt x="93" y="39"/>
                  <a:pt x="91" y="39"/>
                </a:cubicBezTo>
                <a:cubicBezTo>
                  <a:pt x="89" y="39"/>
                  <a:pt x="87" y="37"/>
                  <a:pt x="87" y="35"/>
                </a:cubicBezTo>
                <a:cubicBezTo>
                  <a:pt x="87" y="24"/>
                  <a:pt x="87" y="24"/>
                  <a:pt x="8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7"/>
                  <a:pt x="38" y="39"/>
                  <a:pt x="35" y="39"/>
                </a:cubicBezTo>
                <a:cubicBezTo>
                  <a:pt x="33" y="39"/>
                  <a:pt x="31" y="37"/>
                  <a:pt x="31" y="35"/>
                </a:cubicBezTo>
                <a:cubicBezTo>
                  <a:pt x="31" y="24"/>
                  <a:pt x="31" y="24"/>
                  <a:pt x="31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109"/>
                  <a:pt x="14" y="109"/>
                  <a:pt x="14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24"/>
                  <a:pt x="168" y="24"/>
                  <a:pt x="168" y="24"/>
                </a:cubicBezTo>
                <a:close/>
                <a:moveTo>
                  <a:pt x="74" y="67"/>
                </a:moveTo>
                <a:cubicBezTo>
                  <a:pt x="74" y="67"/>
                  <a:pt x="74" y="67"/>
                  <a:pt x="74" y="67"/>
                </a:cubicBezTo>
                <a:cubicBezTo>
                  <a:pt x="70" y="77"/>
                  <a:pt x="70" y="77"/>
                  <a:pt x="70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74" y="67"/>
                  <a:pt x="74" y="67"/>
                  <a:pt x="74" y="67"/>
                </a:cubicBezTo>
                <a:close/>
                <a:moveTo>
                  <a:pt x="99" y="50"/>
                </a:moveTo>
                <a:cubicBezTo>
                  <a:pt x="99" y="50"/>
                  <a:pt x="99" y="50"/>
                  <a:pt x="99" y="50"/>
                </a:cubicBezTo>
                <a:cubicBezTo>
                  <a:pt x="99" y="50"/>
                  <a:pt x="99" y="50"/>
                  <a:pt x="99" y="50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18" y="50"/>
                  <a:pt x="121" y="51"/>
                  <a:pt x="122" y="53"/>
                </a:cubicBezTo>
                <a:cubicBezTo>
                  <a:pt x="124" y="55"/>
                  <a:pt x="125" y="57"/>
                  <a:pt x="125" y="59"/>
                </a:cubicBezTo>
                <a:cubicBezTo>
                  <a:pt x="125" y="85"/>
                  <a:pt x="125" y="85"/>
                  <a:pt x="125" y="85"/>
                </a:cubicBezTo>
                <a:cubicBezTo>
                  <a:pt x="125" y="88"/>
                  <a:pt x="124" y="90"/>
                  <a:pt x="122" y="92"/>
                </a:cubicBezTo>
                <a:cubicBezTo>
                  <a:pt x="121" y="94"/>
                  <a:pt x="118" y="95"/>
                  <a:pt x="116" y="95"/>
                </a:cubicBezTo>
                <a:cubicBezTo>
                  <a:pt x="99" y="95"/>
                  <a:pt x="99" y="95"/>
                  <a:pt x="99" y="95"/>
                </a:cubicBezTo>
                <a:cubicBezTo>
                  <a:pt x="96" y="95"/>
                  <a:pt x="94" y="93"/>
                  <a:pt x="94" y="91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54"/>
                  <a:pt x="94" y="54"/>
                  <a:pt x="94" y="54"/>
                </a:cubicBezTo>
                <a:cubicBezTo>
                  <a:pt x="94" y="52"/>
                  <a:pt x="96" y="50"/>
                  <a:pt x="99" y="50"/>
                </a:cubicBezTo>
                <a:close/>
                <a:moveTo>
                  <a:pt x="116" y="59"/>
                </a:moveTo>
                <a:cubicBezTo>
                  <a:pt x="116" y="59"/>
                  <a:pt x="116" y="59"/>
                  <a:pt x="116" y="59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6" y="86"/>
                  <a:pt x="116" y="86"/>
                  <a:pt x="117" y="86"/>
                </a:cubicBezTo>
                <a:cubicBezTo>
                  <a:pt x="117" y="86"/>
                  <a:pt x="117" y="86"/>
                  <a:pt x="117" y="85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6" y="59"/>
                  <a:pt x="116" y="59"/>
                  <a:pt x="116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1636012" y="4391662"/>
            <a:ext cx="1155958" cy="1155958"/>
          </a:xfrm>
          <a:prstGeom prst="ellipse">
            <a:avLst/>
          </a:prstGeom>
          <a:noFill/>
          <a:ln w="6350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235526" y="2962142"/>
            <a:ext cx="1941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>
                <a:solidFill>
                  <a:schemeClr val="bg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PPT</a:t>
            </a:r>
            <a:r>
              <a:rPr lang="zh-CN" altLang="en-US" sz="2000">
                <a:solidFill>
                  <a:schemeClr val="bg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培训</a:t>
            </a:r>
            <a:endParaRPr lang="zh-CN" altLang="en-US" sz="2000">
              <a:solidFill>
                <a:schemeClr val="bg2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50" name="Straight Connector 18"/>
          <p:cNvCxnSpPr/>
          <p:nvPr/>
        </p:nvCxnSpPr>
        <p:spPr>
          <a:xfrm>
            <a:off x="4803776" y="3927356"/>
            <a:ext cx="0" cy="636066"/>
          </a:xfrm>
          <a:prstGeom prst="line">
            <a:avLst/>
          </a:prstGeom>
          <a:solidFill>
            <a:schemeClr val="bg2"/>
          </a:solidFill>
          <a:ln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2"/>
          <p:cNvSpPr/>
          <p:nvPr/>
        </p:nvSpPr>
        <p:spPr>
          <a:xfrm>
            <a:off x="3987929" y="3297731"/>
            <a:ext cx="162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绎奇传媒致力于成为一家综合性广告传媒公司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4139532" y="4302115"/>
            <a:ext cx="1335052" cy="1335052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47" name="Freeform 307"/>
          <p:cNvSpPr>
            <a:spLocks noEditPoints="1"/>
          </p:cNvSpPr>
          <p:nvPr/>
        </p:nvSpPr>
        <p:spPr bwMode="auto">
          <a:xfrm>
            <a:off x="4616835" y="4783645"/>
            <a:ext cx="380447" cy="371992"/>
          </a:xfrm>
          <a:custGeom>
            <a:avLst/>
            <a:gdLst>
              <a:gd name="T0" fmla="*/ 57 w 183"/>
              <a:gd name="T1" fmla="*/ 89 h 178"/>
              <a:gd name="T2" fmla="*/ 78 w 183"/>
              <a:gd name="T3" fmla="*/ 53 h 178"/>
              <a:gd name="T4" fmla="*/ 83 w 183"/>
              <a:gd name="T5" fmla="*/ 92 h 178"/>
              <a:gd name="T6" fmla="*/ 65 w 183"/>
              <a:gd name="T7" fmla="*/ 92 h 178"/>
              <a:gd name="T8" fmla="*/ 125 w 183"/>
              <a:gd name="T9" fmla="*/ 173 h 178"/>
              <a:gd name="T10" fmla="*/ 57 w 183"/>
              <a:gd name="T11" fmla="*/ 146 h 178"/>
              <a:gd name="T12" fmla="*/ 53 w 183"/>
              <a:gd name="T13" fmla="*/ 178 h 178"/>
              <a:gd name="T14" fmla="*/ 34 w 183"/>
              <a:gd name="T15" fmla="*/ 178 h 178"/>
              <a:gd name="T16" fmla="*/ 30 w 183"/>
              <a:gd name="T17" fmla="*/ 146 h 178"/>
              <a:gd name="T18" fmla="*/ 7 w 183"/>
              <a:gd name="T19" fmla="*/ 132 h 178"/>
              <a:gd name="T20" fmla="*/ 7 w 183"/>
              <a:gd name="T21" fmla="*/ 124 h 178"/>
              <a:gd name="T22" fmla="*/ 0 w 183"/>
              <a:gd name="T23" fmla="*/ 17 h 178"/>
              <a:gd name="T24" fmla="*/ 31 w 183"/>
              <a:gd name="T25" fmla="*/ 10 h 178"/>
              <a:gd name="T26" fmla="*/ 39 w 183"/>
              <a:gd name="T27" fmla="*/ 4 h 178"/>
              <a:gd name="T28" fmla="*/ 87 w 183"/>
              <a:gd name="T29" fmla="*/ 4 h 178"/>
              <a:gd name="T30" fmla="*/ 95 w 183"/>
              <a:gd name="T31" fmla="*/ 10 h 178"/>
              <a:gd name="T32" fmla="*/ 147 w 183"/>
              <a:gd name="T33" fmla="*/ 0 h 178"/>
              <a:gd name="T34" fmla="*/ 175 w 183"/>
              <a:gd name="T35" fmla="*/ 10 h 178"/>
              <a:gd name="T36" fmla="*/ 183 w 183"/>
              <a:gd name="T37" fmla="*/ 116 h 178"/>
              <a:gd name="T38" fmla="*/ 152 w 183"/>
              <a:gd name="T39" fmla="*/ 124 h 178"/>
              <a:gd name="T40" fmla="*/ 183 w 183"/>
              <a:gd name="T41" fmla="*/ 139 h 178"/>
              <a:gd name="T42" fmla="*/ 152 w 183"/>
              <a:gd name="T43" fmla="*/ 173 h 178"/>
              <a:gd name="T44" fmla="*/ 148 w 183"/>
              <a:gd name="T45" fmla="*/ 178 h 178"/>
              <a:gd name="T46" fmla="*/ 125 w 183"/>
              <a:gd name="T47" fmla="*/ 132 h 178"/>
              <a:gd name="T48" fmla="*/ 57 w 183"/>
              <a:gd name="T49" fmla="*/ 124 h 178"/>
              <a:gd name="T50" fmla="*/ 38 w 183"/>
              <a:gd name="T51" fmla="*/ 132 h 178"/>
              <a:gd name="T52" fmla="*/ 48 w 183"/>
              <a:gd name="T53" fmla="*/ 124 h 178"/>
              <a:gd name="T54" fmla="*/ 134 w 183"/>
              <a:gd name="T55" fmla="*/ 132 h 178"/>
              <a:gd name="T56" fmla="*/ 144 w 183"/>
              <a:gd name="T57" fmla="*/ 124 h 178"/>
              <a:gd name="T58" fmla="*/ 144 w 183"/>
              <a:gd name="T59" fmla="*/ 146 h 178"/>
              <a:gd name="T60" fmla="*/ 134 w 183"/>
              <a:gd name="T61" fmla="*/ 169 h 178"/>
              <a:gd name="T62" fmla="*/ 48 w 183"/>
              <a:gd name="T63" fmla="*/ 146 h 178"/>
              <a:gd name="T64" fmla="*/ 38 w 183"/>
              <a:gd name="T65" fmla="*/ 169 h 178"/>
              <a:gd name="T66" fmla="*/ 168 w 183"/>
              <a:gd name="T67" fmla="*/ 24 h 178"/>
              <a:gd name="T68" fmla="*/ 151 w 183"/>
              <a:gd name="T69" fmla="*/ 35 h 178"/>
              <a:gd name="T70" fmla="*/ 143 w 183"/>
              <a:gd name="T71" fmla="*/ 24 h 178"/>
              <a:gd name="T72" fmla="*/ 91 w 183"/>
              <a:gd name="T73" fmla="*/ 39 h 178"/>
              <a:gd name="T74" fmla="*/ 39 w 183"/>
              <a:gd name="T75" fmla="*/ 24 h 178"/>
              <a:gd name="T76" fmla="*/ 31 w 183"/>
              <a:gd name="T77" fmla="*/ 35 h 178"/>
              <a:gd name="T78" fmla="*/ 14 w 183"/>
              <a:gd name="T79" fmla="*/ 109 h 178"/>
              <a:gd name="T80" fmla="*/ 74 w 183"/>
              <a:gd name="T81" fmla="*/ 67 h 178"/>
              <a:gd name="T82" fmla="*/ 77 w 183"/>
              <a:gd name="T83" fmla="*/ 77 h 178"/>
              <a:gd name="T84" fmla="*/ 99 w 183"/>
              <a:gd name="T85" fmla="*/ 50 h 178"/>
              <a:gd name="T86" fmla="*/ 122 w 183"/>
              <a:gd name="T87" fmla="*/ 53 h 178"/>
              <a:gd name="T88" fmla="*/ 122 w 183"/>
              <a:gd name="T89" fmla="*/ 92 h 178"/>
              <a:gd name="T90" fmla="*/ 94 w 183"/>
              <a:gd name="T91" fmla="*/ 91 h 178"/>
              <a:gd name="T92" fmla="*/ 99 w 183"/>
              <a:gd name="T93" fmla="*/ 50 h 178"/>
              <a:gd name="T94" fmla="*/ 103 w 183"/>
              <a:gd name="T95" fmla="*/ 59 h 178"/>
              <a:gd name="T96" fmla="*/ 117 w 183"/>
              <a:gd name="T97" fmla="*/ 86 h 178"/>
              <a:gd name="T98" fmla="*/ 117 w 183"/>
              <a:gd name="T99" fmla="*/ 5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3" h="178">
                <a:moveTo>
                  <a:pt x="65" y="92"/>
                </a:moveTo>
                <a:cubicBezTo>
                  <a:pt x="64" y="94"/>
                  <a:pt x="62" y="95"/>
                  <a:pt x="60" y="94"/>
                </a:cubicBezTo>
                <a:cubicBezTo>
                  <a:pt x="58" y="94"/>
                  <a:pt x="56" y="91"/>
                  <a:pt x="57" y="89"/>
                </a:cubicBezTo>
                <a:cubicBezTo>
                  <a:pt x="70" y="53"/>
                  <a:pt x="70" y="53"/>
                  <a:pt x="70" y="53"/>
                </a:cubicBezTo>
                <a:cubicBezTo>
                  <a:pt x="71" y="51"/>
                  <a:pt x="73" y="50"/>
                  <a:pt x="75" y="50"/>
                </a:cubicBezTo>
                <a:cubicBezTo>
                  <a:pt x="77" y="51"/>
                  <a:pt x="78" y="52"/>
                  <a:pt x="78" y="53"/>
                </a:cubicBezTo>
                <a:cubicBezTo>
                  <a:pt x="91" y="89"/>
                  <a:pt x="91" y="89"/>
                  <a:pt x="91" y="89"/>
                </a:cubicBezTo>
                <a:cubicBezTo>
                  <a:pt x="91" y="91"/>
                  <a:pt x="90" y="94"/>
                  <a:pt x="88" y="94"/>
                </a:cubicBezTo>
                <a:cubicBezTo>
                  <a:pt x="86" y="95"/>
                  <a:pt x="83" y="94"/>
                  <a:pt x="83" y="92"/>
                </a:cubicBezTo>
                <a:cubicBezTo>
                  <a:pt x="80" y="85"/>
                  <a:pt x="80" y="85"/>
                  <a:pt x="80" y="85"/>
                </a:cubicBezTo>
                <a:cubicBezTo>
                  <a:pt x="68" y="85"/>
                  <a:pt x="68" y="85"/>
                  <a:pt x="68" y="85"/>
                </a:cubicBezTo>
                <a:cubicBezTo>
                  <a:pt x="65" y="92"/>
                  <a:pt x="65" y="92"/>
                  <a:pt x="65" y="92"/>
                </a:cubicBezTo>
                <a:close/>
                <a:moveTo>
                  <a:pt x="130" y="178"/>
                </a:moveTo>
                <a:cubicBezTo>
                  <a:pt x="130" y="178"/>
                  <a:pt x="130" y="178"/>
                  <a:pt x="130" y="178"/>
                </a:cubicBezTo>
                <a:cubicBezTo>
                  <a:pt x="127" y="178"/>
                  <a:pt x="125" y="176"/>
                  <a:pt x="125" y="173"/>
                </a:cubicBezTo>
                <a:cubicBezTo>
                  <a:pt x="125" y="173"/>
                  <a:pt x="125" y="173"/>
                  <a:pt x="125" y="173"/>
                </a:cubicBezTo>
                <a:cubicBezTo>
                  <a:pt x="125" y="146"/>
                  <a:pt x="125" y="146"/>
                  <a:pt x="125" y="146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57" y="173"/>
                  <a:pt x="57" y="173"/>
                  <a:pt x="57" y="173"/>
                </a:cubicBezTo>
                <a:cubicBezTo>
                  <a:pt x="57" y="173"/>
                  <a:pt x="57" y="173"/>
                  <a:pt x="57" y="173"/>
                </a:cubicBezTo>
                <a:cubicBezTo>
                  <a:pt x="57" y="176"/>
                  <a:pt x="55" y="178"/>
                  <a:pt x="53" y="178"/>
                </a:cubicBezTo>
                <a:cubicBezTo>
                  <a:pt x="52" y="178"/>
                  <a:pt x="52" y="178"/>
                  <a:pt x="52" y="178"/>
                </a:cubicBezTo>
                <a:cubicBezTo>
                  <a:pt x="34" y="178"/>
                  <a:pt x="34" y="178"/>
                  <a:pt x="34" y="178"/>
                </a:cubicBezTo>
                <a:cubicBezTo>
                  <a:pt x="34" y="178"/>
                  <a:pt x="34" y="178"/>
                  <a:pt x="34" y="178"/>
                </a:cubicBezTo>
                <a:cubicBezTo>
                  <a:pt x="32" y="178"/>
                  <a:pt x="30" y="176"/>
                  <a:pt x="30" y="173"/>
                </a:cubicBezTo>
                <a:cubicBezTo>
                  <a:pt x="30" y="173"/>
                  <a:pt x="30" y="173"/>
                  <a:pt x="30" y="173"/>
                </a:cubicBezTo>
                <a:cubicBezTo>
                  <a:pt x="30" y="146"/>
                  <a:pt x="30" y="146"/>
                  <a:pt x="30" y="146"/>
                </a:cubicBezTo>
                <a:cubicBezTo>
                  <a:pt x="7" y="146"/>
                  <a:pt x="7" y="146"/>
                  <a:pt x="7" y="146"/>
                </a:cubicBezTo>
                <a:cubicBezTo>
                  <a:pt x="3" y="146"/>
                  <a:pt x="0" y="143"/>
                  <a:pt x="0" y="139"/>
                </a:cubicBezTo>
                <a:cubicBezTo>
                  <a:pt x="0" y="135"/>
                  <a:pt x="3" y="132"/>
                  <a:pt x="7" y="132"/>
                </a:cubicBezTo>
                <a:cubicBezTo>
                  <a:pt x="30" y="132"/>
                  <a:pt x="30" y="132"/>
                  <a:pt x="30" y="132"/>
                </a:cubicBezTo>
                <a:cubicBezTo>
                  <a:pt x="30" y="124"/>
                  <a:pt x="30" y="124"/>
                  <a:pt x="30" y="124"/>
                </a:cubicBezTo>
                <a:cubicBezTo>
                  <a:pt x="7" y="124"/>
                  <a:pt x="7" y="124"/>
                  <a:pt x="7" y="124"/>
                </a:cubicBezTo>
                <a:cubicBezTo>
                  <a:pt x="3" y="124"/>
                  <a:pt x="0" y="120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3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2"/>
                  <a:pt x="33" y="0"/>
                  <a:pt x="35" y="0"/>
                </a:cubicBezTo>
                <a:cubicBezTo>
                  <a:pt x="38" y="0"/>
                  <a:pt x="39" y="2"/>
                  <a:pt x="39" y="4"/>
                </a:cubicBezTo>
                <a:cubicBezTo>
                  <a:pt x="39" y="10"/>
                  <a:pt x="39" y="10"/>
                  <a:pt x="39" y="10"/>
                </a:cubicBezTo>
                <a:cubicBezTo>
                  <a:pt x="87" y="10"/>
                  <a:pt x="87" y="10"/>
                  <a:pt x="87" y="10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2"/>
                  <a:pt x="89" y="0"/>
                  <a:pt x="91" y="0"/>
                </a:cubicBezTo>
                <a:cubicBezTo>
                  <a:pt x="93" y="0"/>
                  <a:pt x="95" y="2"/>
                  <a:pt x="95" y="4"/>
                </a:cubicBezTo>
                <a:cubicBezTo>
                  <a:pt x="95" y="10"/>
                  <a:pt x="95" y="10"/>
                  <a:pt x="95" y="10"/>
                </a:cubicBezTo>
                <a:cubicBezTo>
                  <a:pt x="143" y="10"/>
                  <a:pt x="143" y="10"/>
                  <a:pt x="143" y="10"/>
                </a:cubicBezTo>
                <a:cubicBezTo>
                  <a:pt x="143" y="4"/>
                  <a:pt x="143" y="4"/>
                  <a:pt x="143" y="4"/>
                </a:cubicBezTo>
                <a:cubicBezTo>
                  <a:pt x="143" y="2"/>
                  <a:pt x="145" y="0"/>
                  <a:pt x="147" y="0"/>
                </a:cubicBezTo>
                <a:cubicBezTo>
                  <a:pt x="149" y="0"/>
                  <a:pt x="151" y="2"/>
                  <a:pt x="151" y="4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75" y="10"/>
                  <a:pt x="175" y="10"/>
                  <a:pt x="175" y="10"/>
                </a:cubicBezTo>
                <a:cubicBezTo>
                  <a:pt x="179" y="10"/>
                  <a:pt x="183" y="13"/>
                  <a:pt x="183" y="17"/>
                </a:cubicBezTo>
                <a:cubicBezTo>
                  <a:pt x="183" y="17"/>
                  <a:pt x="183" y="17"/>
                  <a:pt x="183" y="17"/>
                </a:cubicBezTo>
                <a:cubicBezTo>
                  <a:pt x="183" y="116"/>
                  <a:pt x="183" y="116"/>
                  <a:pt x="183" y="116"/>
                </a:cubicBezTo>
                <a:cubicBezTo>
                  <a:pt x="183" y="120"/>
                  <a:pt x="179" y="124"/>
                  <a:pt x="175" y="124"/>
                </a:cubicBezTo>
                <a:cubicBezTo>
                  <a:pt x="175" y="124"/>
                  <a:pt x="175" y="124"/>
                  <a:pt x="175" y="124"/>
                </a:cubicBezTo>
                <a:cubicBezTo>
                  <a:pt x="152" y="124"/>
                  <a:pt x="152" y="124"/>
                  <a:pt x="152" y="124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75" y="132"/>
                  <a:pt x="175" y="132"/>
                  <a:pt x="175" y="132"/>
                </a:cubicBezTo>
                <a:cubicBezTo>
                  <a:pt x="179" y="132"/>
                  <a:pt x="183" y="135"/>
                  <a:pt x="183" y="139"/>
                </a:cubicBezTo>
                <a:cubicBezTo>
                  <a:pt x="183" y="143"/>
                  <a:pt x="179" y="146"/>
                  <a:pt x="175" y="146"/>
                </a:cubicBezTo>
                <a:cubicBezTo>
                  <a:pt x="152" y="146"/>
                  <a:pt x="152" y="146"/>
                  <a:pt x="152" y="146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6"/>
                  <a:pt x="150" y="178"/>
                  <a:pt x="148" y="178"/>
                </a:cubicBezTo>
                <a:cubicBezTo>
                  <a:pt x="148" y="178"/>
                  <a:pt x="148" y="178"/>
                  <a:pt x="148" y="178"/>
                </a:cubicBezTo>
                <a:cubicBezTo>
                  <a:pt x="130" y="178"/>
                  <a:pt x="130" y="178"/>
                  <a:pt x="130" y="178"/>
                </a:cubicBezTo>
                <a:cubicBezTo>
                  <a:pt x="130" y="178"/>
                  <a:pt x="130" y="178"/>
                  <a:pt x="130" y="178"/>
                </a:cubicBezTo>
                <a:close/>
                <a:moveTo>
                  <a:pt x="125" y="132"/>
                </a:moveTo>
                <a:cubicBezTo>
                  <a:pt x="125" y="132"/>
                  <a:pt x="125" y="132"/>
                  <a:pt x="125" y="132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7" y="132"/>
                  <a:pt x="57" y="132"/>
                  <a:pt x="57" y="132"/>
                </a:cubicBezTo>
                <a:cubicBezTo>
                  <a:pt x="125" y="132"/>
                  <a:pt x="125" y="132"/>
                  <a:pt x="125" y="132"/>
                </a:cubicBezTo>
                <a:close/>
                <a:moveTo>
                  <a:pt x="38" y="132"/>
                </a:moveTo>
                <a:cubicBezTo>
                  <a:pt x="38" y="132"/>
                  <a:pt x="38" y="132"/>
                  <a:pt x="38" y="132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32"/>
                  <a:pt x="38" y="132"/>
                  <a:pt x="38" y="132"/>
                </a:cubicBezTo>
                <a:close/>
                <a:moveTo>
                  <a:pt x="134" y="132"/>
                </a:moveTo>
                <a:cubicBezTo>
                  <a:pt x="134" y="132"/>
                  <a:pt x="134" y="132"/>
                  <a:pt x="134" y="132"/>
                </a:cubicBezTo>
                <a:cubicBezTo>
                  <a:pt x="144" y="132"/>
                  <a:pt x="144" y="132"/>
                  <a:pt x="144" y="132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4" y="132"/>
                  <a:pt x="134" y="132"/>
                  <a:pt x="134" y="132"/>
                </a:cubicBezTo>
                <a:close/>
                <a:moveTo>
                  <a:pt x="144" y="146"/>
                </a:moveTo>
                <a:cubicBezTo>
                  <a:pt x="144" y="146"/>
                  <a:pt x="144" y="146"/>
                  <a:pt x="144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4" y="169"/>
                  <a:pt x="134" y="169"/>
                  <a:pt x="134" y="169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4" y="146"/>
                  <a:pt x="144" y="146"/>
                  <a:pt x="144" y="146"/>
                </a:cubicBezTo>
                <a:close/>
                <a:moveTo>
                  <a:pt x="48" y="146"/>
                </a:moveTo>
                <a:cubicBezTo>
                  <a:pt x="48" y="146"/>
                  <a:pt x="48" y="146"/>
                  <a:pt x="48" y="146"/>
                </a:cubicBezTo>
                <a:cubicBezTo>
                  <a:pt x="38" y="146"/>
                  <a:pt x="38" y="146"/>
                  <a:pt x="38" y="146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48" y="169"/>
                  <a:pt x="48" y="169"/>
                  <a:pt x="48" y="169"/>
                </a:cubicBezTo>
                <a:cubicBezTo>
                  <a:pt x="48" y="146"/>
                  <a:pt x="48" y="146"/>
                  <a:pt x="48" y="146"/>
                </a:cubicBezTo>
                <a:close/>
                <a:moveTo>
                  <a:pt x="168" y="24"/>
                </a:moveTo>
                <a:cubicBezTo>
                  <a:pt x="168" y="24"/>
                  <a:pt x="168" y="24"/>
                  <a:pt x="168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35"/>
                  <a:pt x="151" y="35"/>
                  <a:pt x="151" y="35"/>
                </a:cubicBezTo>
                <a:cubicBezTo>
                  <a:pt x="151" y="37"/>
                  <a:pt x="149" y="39"/>
                  <a:pt x="147" y="39"/>
                </a:cubicBezTo>
                <a:cubicBezTo>
                  <a:pt x="145" y="39"/>
                  <a:pt x="143" y="37"/>
                  <a:pt x="143" y="35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95" y="24"/>
                  <a:pt x="95" y="24"/>
                  <a:pt x="95" y="24"/>
                </a:cubicBezTo>
                <a:cubicBezTo>
                  <a:pt x="95" y="35"/>
                  <a:pt x="95" y="35"/>
                  <a:pt x="95" y="35"/>
                </a:cubicBezTo>
                <a:cubicBezTo>
                  <a:pt x="95" y="37"/>
                  <a:pt x="93" y="39"/>
                  <a:pt x="91" y="39"/>
                </a:cubicBezTo>
                <a:cubicBezTo>
                  <a:pt x="89" y="39"/>
                  <a:pt x="87" y="37"/>
                  <a:pt x="87" y="35"/>
                </a:cubicBezTo>
                <a:cubicBezTo>
                  <a:pt x="87" y="24"/>
                  <a:pt x="87" y="24"/>
                  <a:pt x="8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7"/>
                  <a:pt x="38" y="39"/>
                  <a:pt x="35" y="39"/>
                </a:cubicBezTo>
                <a:cubicBezTo>
                  <a:pt x="33" y="39"/>
                  <a:pt x="31" y="37"/>
                  <a:pt x="31" y="35"/>
                </a:cubicBezTo>
                <a:cubicBezTo>
                  <a:pt x="31" y="24"/>
                  <a:pt x="31" y="24"/>
                  <a:pt x="31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109"/>
                  <a:pt x="14" y="109"/>
                  <a:pt x="14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24"/>
                  <a:pt x="168" y="24"/>
                  <a:pt x="168" y="24"/>
                </a:cubicBezTo>
                <a:close/>
                <a:moveTo>
                  <a:pt x="74" y="67"/>
                </a:moveTo>
                <a:cubicBezTo>
                  <a:pt x="74" y="67"/>
                  <a:pt x="74" y="67"/>
                  <a:pt x="74" y="67"/>
                </a:cubicBezTo>
                <a:cubicBezTo>
                  <a:pt x="70" y="77"/>
                  <a:pt x="70" y="77"/>
                  <a:pt x="70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74" y="67"/>
                  <a:pt x="74" y="67"/>
                  <a:pt x="74" y="67"/>
                </a:cubicBezTo>
                <a:close/>
                <a:moveTo>
                  <a:pt x="99" y="50"/>
                </a:moveTo>
                <a:cubicBezTo>
                  <a:pt x="99" y="50"/>
                  <a:pt x="99" y="50"/>
                  <a:pt x="99" y="50"/>
                </a:cubicBezTo>
                <a:cubicBezTo>
                  <a:pt x="99" y="50"/>
                  <a:pt x="99" y="50"/>
                  <a:pt x="99" y="50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18" y="50"/>
                  <a:pt x="121" y="51"/>
                  <a:pt x="122" y="53"/>
                </a:cubicBezTo>
                <a:cubicBezTo>
                  <a:pt x="124" y="55"/>
                  <a:pt x="125" y="57"/>
                  <a:pt x="125" y="59"/>
                </a:cubicBezTo>
                <a:cubicBezTo>
                  <a:pt x="125" y="85"/>
                  <a:pt x="125" y="85"/>
                  <a:pt x="125" y="85"/>
                </a:cubicBezTo>
                <a:cubicBezTo>
                  <a:pt x="125" y="88"/>
                  <a:pt x="124" y="90"/>
                  <a:pt x="122" y="92"/>
                </a:cubicBezTo>
                <a:cubicBezTo>
                  <a:pt x="121" y="94"/>
                  <a:pt x="118" y="95"/>
                  <a:pt x="116" y="95"/>
                </a:cubicBezTo>
                <a:cubicBezTo>
                  <a:pt x="99" y="95"/>
                  <a:pt x="99" y="95"/>
                  <a:pt x="99" y="95"/>
                </a:cubicBezTo>
                <a:cubicBezTo>
                  <a:pt x="96" y="95"/>
                  <a:pt x="94" y="93"/>
                  <a:pt x="94" y="91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54"/>
                  <a:pt x="94" y="54"/>
                  <a:pt x="94" y="54"/>
                </a:cubicBezTo>
                <a:cubicBezTo>
                  <a:pt x="94" y="52"/>
                  <a:pt x="96" y="50"/>
                  <a:pt x="99" y="50"/>
                </a:cubicBezTo>
                <a:close/>
                <a:moveTo>
                  <a:pt x="116" y="59"/>
                </a:moveTo>
                <a:cubicBezTo>
                  <a:pt x="116" y="59"/>
                  <a:pt x="116" y="59"/>
                  <a:pt x="116" y="59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6" y="86"/>
                  <a:pt x="116" y="86"/>
                  <a:pt x="117" y="86"/>
                </a:cubicBezTo>
                <a:cubicBezTo>
                  <a:pt x="117" y="86"/>
                  <a:pt x="117" y="86"/>
                  <a:pt x="117" y="85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6" y="59"/>
                  <a:pt x="116" y="59"/>
                  <a:pt x="116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4229079" y="4391662"/>
            <a:ext cx="1155958" cy="1155958"/>
          </a:xfrm>
          <a:prstGeom prst="ellipse">
            <a:avLst/>
          </a:prstGeom>
          <a:noFill/>
          <a:ln w="6350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3828593" y="2962142"/>
            <a:ext cx="1941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PPT</a:t>
            </a:r>
            <a:r>
              <a:rPr lang="zh-CN" altLang="en-US" sz="2000">
                <a:solidFill>
                  <a:schemeClr val="accent2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培训</a:t>
            </a:r>
            <a:endParaRPr lang="zh-CN" altLang="en-US" sz="2000">
              <a:solidFill>
                <a:schemeClr val="accent2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59" name="Straight Connector 18"/>
          <p:cNvCxnSpPr/>
          <p:nvPr/>
        </p:nvCxnSpPr>
        <p:spPr>
          <a:xfrm>
            <a:off x="7396843" y="3927356"/>
            <a:ext cx="0" cy="636066"/>
          </a:xfrm>
          <a:prstGeom prst="line">
            <a:avLst/>
          </a:prstGeom>
          <a:solidFill>
            <a:schemeClr val="bg2"/>
          </a:solidFill>
          <a:ln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22"/>
          <p:cNvSpPr/>
          <p:nvPr/>
        </p:nvSpPr>
        <p:spPr>
          <a:xfrm>
            <a:off x="6580996" y="3297731"/>
            <a:ext cx="162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绎奇传媒致力于成为一家综合性广告传媒公司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6732599" y="4302115"/>
            <a:ext cx="1335052" cy="1335052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56" name="Freeform 307"/>
          <p:cNvSpPr>
            <a:spLocks noEditPoints="1"/>
          </p:cNvSpPr>
          <p:nvPr/>
        </p:nvSpPr>
        <p:spPr bwMode="auto">
          <a:xfrm>
            <a:off x="7209902" y="4783645"/>
            <a:ext cx="380447" cy="371992"/>
          </a:xfrm>
          <a:custGeom>
            <a:avLst/>
            <a:gdLst>
              <a:gd name="T0" fmla="*/ 57 w 183"/>
              <a:gd name="T1" fmla="*/ 89 h 178"/>
              <a:gd name="T2" fmla="*/ 78 w 183"/>
              <a:gd name="T3" fmla="*/ 53 h 178"/>
              <a:gd name="T4" fmla="*/ 83 w 183"/>
              <a:gd name="T5" fmla="*/ 92 h 178"/>
              <a:gd name="T6" fmla="*/ 65 w 183"/>
              <a:gd name="T7" fmla="*/ 92 h 178"/>
              <a:gd name="T8" fmla="*/ 125 w 183"/>
              <a:gd name="T9" fmla="*/ 173 h 178"/>
              <a:gd name="T10" fmla="*/ 57 w 183"/>
              <a:gd name="T11" fmla="*/ 146 h 178"/>
              <a:gd name="T12" fmla="*/ 53 w 183"/>
              <a:gd name="T13" fmla="*/ 178 h 178"/>
              <a:gd name="T14" fmla="*/ 34 w 183"/>
              <a:gd name="T15" fmla="*/ 178 h 178"/>
              <a:gd name="T16" fmla="*/ 30 w 183"/>
              <a:gd name="T17" fmla="*/ 146 h 178"/>
              <a:gd name="T18" fmla="*/ 7 w 183"/>
              <a:gd name="T19" fmla="*/ 132 h 178"/>
              <a:gd name="T20" fmla="*/ 7 w 183"/>
              <a:gd name="T21" fmla="*/ 124 h 178"/>
              <a:gd name="T22" fmla="*/ 0 w 183"/>
              <a:gd name="T23" fmla="*/ 17 h 178"/>
              <a:gd name="T24" fmla="*/ 31 w 183"/>
              <a:gd name="T25" fmla="*/ 10 h 178"/>
              <a:gd name="T26" fmla="*/ 39 w 183"/>
              <a:gd name="T27" fmla="*/ 4 h 178"/>
              <a:gd name="T28" fmla="*/ 87 w 183"/>
              <a:gd name="T29" fmla="*/ 4 h 178"/>
              <a:gd name="T30" fmla="*/ 95 w 183"/>
              <a:gd name="T31" fmla="*/ 10 h 178"/>
              <a:gd name="T32" fmla="*/ 147 w 183"/>
              <a:gd name="T33" fmla="*/ 0 h 178"/>
              <a:gd name="T34" fmla="*/ 175 w 183"/>
              <a:gd name="T35" fmla="*/ 10 h 178"/>
              <a:gd name="T36" fmla="*/ 183 w 183"/>
              <a:gd name="T37" fmla="*/ 116 h 178"/>
              <a:gd name="T38" fmla="*/ 152 w 183"/>
              <a:gd name="T39" fmla="*/ 124 h 178"/>
              <a:gd name="T40" fmla="*/ 183 w 183"/>
              <a:gd name="T41" fmla="*/ 139 h 178"/>
              <a:gd name="T42" fmla="*/ 152 w 183"/>
              <a:gd name="T43" fmla="*/ 173 h 178"/>
              <a:gd name="T44" fmla="*/ 148 w 183"/>
              <a:gd name="T45" fmla="*/ 178 h 178"/>
              <a:gd name="T46" fmla="*/ 125 w 183"/>
              <a:gd name="T47" fmla="*/ 132 h 178"/>
              <a:gd name="T48" fmla="*/ 57 w 183"/>
              <a:gd name="T49" fmla="*/ 124 h 178"/>
              <a:gd name="T50" fmla="*/ 38 w 183"/>
              <a:gd name="T51" fmla="*/ 132 h 178"/>
              <a:gd name="T52" fmla="*/ 48 w 183"/>
              <a:gd name="T53" fmla="*/ 124 h 178"/>
              <a:gd name="T54" fmla="*/ 134 w 183"/>
              <a:gd name="T55" fmla="*/ 132 h 178"/>
              <a:gd name="T56" fmla="*/ 144 w 183"/>
              <a:gd name="T57" fmla="*/ 124 h 178"/>
              <a:gd name="T58" fmla="*/ 144 w 183"/>
              <a:gd name="T59" fmla="*/ 146 h 178"/>
              <a:gd name="T60" fmla="*/ 134 w 183"/>
              <a:gd name="T61" fmla="*/ 169 h 178"/>
              <a:gd name="T62" fmla="*/ 48 w 183"/>
              <a:gd name="T63" fmla="*/ 146 h 178"/>
              <a:gd name="T64" fmla="*/ 38 w 183"/>
              <a:gd name="T65" fmla="*/ 169 h 178"/>
              <a:gd name="T66" fmla="*/ 168 w 183"/>
              <a:gd name="T67" fmla="*/ 24 h 178"/>
              <a:gd name="T68" fmla="*/ 151 w 183"/>
              <a:gd name="T69" fmla="*/ 35 h 178"/>
              <a:gd name="T70" fmla="*/ 143 w 183"/>
              <a:gd name="T71" fmla="*/ 24 h 178"/>
              <a:gd name="T72" fmla="*/ 91 w 183"/>
              <a:gd name="T73" fmla="*/ 39 h 178"/>
              <a:gd name="T74" fmla="*/ 39 w 183"/>
              <a:gd name="T75" fmla="*/ 24 h 178"/>
              <a:gd name="T76" fmla="*/ 31 w 183"/>
              <a:gd name="T77" fmla="*/ 35 h 178"/>
              <a:gd name="T78" fmla="*/ 14 w 183"/>
              <a:gd name="T79" fmla="*/ 109 h 178"/>
              <a:gd name="T80" fmla="*/ 74 w 183"/>
              <a:gd name="T81" fmla="*/ 67 h 178"/>
              <a:gd name="T82" fmla="*/ 77 w 183"/>
              <a:gd name="T83" fmla="*/ 77 h 178"/>
              <a:gd name="T84" fmla="*/ 99 w 183"/>
              <a:gd name="T85" fmla="*/ 50 h 178"/>
              <a:gd name="T86" fmla="*/ 122 w 183"/>
              <a:gd name="T87" fmla="*/ 53 h 178"/>
              <a:gd name="T88" fmla="*/ 122 w 183"/>
              <a:gd name="T89" fmla="*/ 92 h 178"/>
              <a:gd name="T90" fmla="*/ 94 w 183"/>
              <a:gd name="T91" fmla="*/ 91 h 178"/>
              <a:gd name="T92" fmla="*/ 99 w 183"/>
              <a:gd name="T93" fmla="*/ 50 h 178"/>
              <a:gd name="T94" fmla="*/ 103 w 183"/>
              <a:gd name="T95" fmla="*/ 59 h 178"/>
              <a:gd name="T96" fmla="*/ 117 w 183"/>
              <a:gd name="T97" fmla="*/ 86 h 178"/>
              <a:gd name="T98" fmla="*/ 117 w 183"/>
              <a:gd name="T99" fmla="*/ 5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3" h="178">
                <a:moveTo>
                  <a:pt x="65" y="92"/>
                </a:moveTo>
                <a:cubicBezTo>
                  <a:pt x="64" y="94"/>
                  <a:pt x="62" y="95"/>
                  <a:pt x="60" y="94"/>
                </a:cubicBezTo>
                <a:cubicBezTo>
                  <a:pt x="58" y="94"/>
                  <a:pt x="56" y="91"/>
                  <a:pt x="57" y="89"/>
                </a:cubicBezTo>
                <a:cubicBezTo>
                  <a:pt x="70" y="53"/>
                  <a:pt x="70" y="53"/>
                  <a:pt x="70" y="53"/>
                </a:cubicBezTo>
                <a:cubicBezTo>
                  <a:pt x="71" y="51"/>
                  <a:pt x="73" y="50"/>
                  <a:pt x="75" y="50"/>
                </a:cubicBezTo>
                <a:cubicBezTo>
                  <a:pt x="77" y="51"/>
                  <a:pt x="78" y="52"/>
                  <a:pt x="78" y="53"/>
                </a:cubicBezTo>
                <a:cubicBezTo>
                  <a:pt x="91" y="89"/>
                  <a:pt x="91" y="89"/>
                  <a:pt x="91" y="89"/>
                </a:cubicBezTo>
                <a:cubicBezTo>
                  <a:pt x="91" y="91"/>
                  <a:pt x="90" y="94"/>
                  <a:pt x="88" y="94"/>
                </a:cubicBezTo>
                <a:cubicBezTo>
                  <a:pt x="86" y="95"/>
                  <a:pt x="83" y="94"/>
                  <a:pt x="83" y="92"/>
                </a:cubicBezTo>
                <a:cubicBezTo>
                  <a:pt x="80" y="85"/>
                  <a:pt x="80" y="85"/>
                  <a:pt x="80" y="85"/>
                </a:cubicBezTo>
                <a:cubicBezTo>
                  <a:pt x="68" y="85"/>
                  <a:pt x="68" y="85"/>
                  <a:pt x="68" y="85"/>
                </a:cubicBezTo>
                <a:cubicBezTo>
                  <a:pt x="65" y="92"/>
                  <a:pt x="65" y="92"/>
                  <a:pt x="65" y="92"/>
                </a:cubicBezTo>
                <a:close/>
                <a:moveTo>
                  <a:pt x="130" y="178"/>
                </a:moveTo>
                <a:cubicBezTo>
                  <a:pt x="130" y="178"/>
                  <a:pt x="130" y="178"/>
                  <a:pt x="130" y="178"/>
                </a:cubicBezTo>
                <a:cubicBezTo>
                  <a:pt x="127" y="178"/>
                  <a:pt x="125" y="176"/>
                  <a:pt x="125" y="173"/>
                </a:cubicBezTo>
                <a:cubicBezTo>
                  <a:pt x="125" y="173"/>
                  <a:pt x="125" y="173"/>
                  <a:pt x="125" y="173"/>
                </a:cubicBezTo>
                <a:cubicBezTo>
                  <a:pt x="125" y="146"/>
                  <a:pt x="125" y="146"/>
                  <a:pt x="125" y="146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57" y="173"/>
                  <a:pt x="57" y="173"/>
                  <a:pt x="57" y="173"/>
                </a:cubicBezTo>
                <a:cubicBezTo>
                  <a:pt x="57" y="173"/>
                  <a:pt x="57" y="173"/>
                  <a:pt x="57" y="173"/>
                </a:cubicBezTo>
                <a:cubicBezTo>
                  <a:pt x="57" y="176"/>
                  <a:pt x="55" y="178"/>
                  <a:pt x="53" y="178"/>
                </a:cubicBezTo>
                <a:cubicBezTo>
                  <a:pt x="52" y="178"/>
                  <a:pt x="52" y="178"/>
                  <a:pt x="52" y="178"/>
                </a:cubicBezTo>
                <a:cubicBezTo>
                  <a:pt x="34" y="178"/>
                  <a:pt x="34" y="178"/>
                  <a:pt x="34" y="178"/>
                </a:cubicBezTo>
                <a:cubicBezTo>
                  <a:pt x="34" y="178"/>
                  <a:pt x="34" y="178"/>
                  <a:pt x="34" y="178"/>
                </a:cubicBezTo>
                <a:cubicBezTo>
                  <a:pt x="32" y="178"/>
                  <a:pt x="30" y="176"/>
                  <a:pt x="30" y="173"/>
                </a:cubicBezTo>
                <a:cubicBezTo>
                  <a:pt x="30" y="173"/>
                  <a:pt x="30" y="173"/>
                  <a:pt x="30" y="173"/>
                </a:cubicBezTo>
                <a:cubicBezTo>
                  <a:pt x="30" y="146"/>
                  <a:pt x="30" y="146"/>
                  <a:pt x="30" y="146"/>
                </a:cubicBezTo>
                <a:cubicBezTo>
                  <a:pt x="7" y="146"/>
                  <a:pt x="7" y="146"/>
                  <a:pt x="7" y="146"/>
                </a:cubicBezTo>
                <a:cubicBezTo>
                  <a:pt x="3" y="146"/>
                  <a:pt x="0" y="143"/>
                  <a:pt x="0" y="139"/>
                </a:cubicBezTo>
                <a:cubicBezTo>
                  <a:pt x="0" y="135"/>
                  <a:pt x="3" y="132"/>
                  <a:pt x="7" y="132"/>
                </a:cubicBezTo>
                <a:cubicBezTo>
                  <a:pt x="30" y="132"/>
                  <a:pt x="30" y="132"/>
                  <a:pt x="30" y="132"/>
                </a:cubicBezTo>
                <a:cubicBezTo>
                  <a:pt x="30" y="124"/>
                  <a:pt x="30" y="124"/>
                  <a:pt x="30" y="124"/>
                </a:cubicBezTo>
                <a:cubicBezTo>
                  <a:pt x="7" y="124"/>
                  <a:pt x="7" y="124"/>
                  <a:pt x="7" y="124"/>
                </a:cubicBezTo>
                <a:cubicBezTo>
                  <a:pt x="3" y="124"/>
                  <a:pt x="0" y="120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3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2"/>
                  <a:pt x="33" y="0"/>
                  <a:pt x="35" y="0"/>
                </a:cubicBezTo>
                <a:cubicBezTo>
                  <a:pt x="38" y="0"/>
                  <a:pt x="39" y="2"/>
                  <a:pt x="39" y="4"/>
                </a:cubicBezTo>
                <a:cubicBezTo>
                  <a:pt x="39" y="10"/>
                  <a:pt x="39" y="10"/>
                  <a:pt x="39" y="10"/>
                </a:cubicBezTo>
                <a:cubicBezTo>
                  <a:pt x="87" y="10"/>
                  <a:pt x="87" y="10"/>
                  <a:pt x="87" y="10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2"/>
                  <a:pt x="89" y="0"/>
                  <a:pt x="91" y="0"/>
                </a:cubicBezTo>
                <a:cubicBezTo>
                  <a:pt x="93" y="0"/>
                  <a:pt x="95" y="2"/>
                  <a:pt x="95" y="4"/>
                </a:cubicBezTo>
                <a:cubicBezTo>
                  <a:pt x="95" y="10"/>
                  <a:pt x="95" y="10"/>
                  <a:pt x="95" y="10"/>
                </a:cubicBezTo>
                <a:cubicBezTo>
                  <a:pt x="143" y="10"/>
                  <a:pt x="143" y="10"/>
                  <a:pt x="143" y="10"/>
                </a:cubicBezTo>
                <a:cubicBezTo>
                  <a:pt x="143" y="4"/>
                  <a:pt x="143" y="4"/>
                  <a:pt x="143" y="4"/>
                </a:cubicBezTo>
                <a:cubicBezTo>
                  <a:pt x="143" y="2"/>
                  <a:pt x="145" y="0"/>
                  <a:pt x="147" y="0"/>
                </a:cubicBezTo>
                <a:cubicBezTo>
                  <a:pt x="149" y="0"/>
                  <a:pt x="151" y="2"/>
                  <a:pt x="151" y="4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75" y="10"/>
                  <a:pt x="175" y="10"/>
                  <a:pt x="175" y="10"/>
                </a:cubicBezTo>
                <a:cubicBezTo>
                  <a:pt x="179" y="10"/>
                  <a:pt x="183" y="13"/>
                  <a:pt x="183" y="17"/>
                </a:cubicBezTo>
                <a:cubicBezTo>
                  <a:pt x="183" y="17"/>
                  <a:pt x="183" y="17"/>
                  <a:pt x="183" y="17"/>
                </a:cubicBezTo>
                <a:cubicBezTo>
                  <a:pt x="183" y="116"/>
                  <a:pt x="183" y="116"/>
                  <a:pt x="183" y="116"/>
                </a:cubicBezTo>
                <a:cubicBezTo>
                  <a:pt x="183" y="120"/>
                  <a:pt x="179" y="124"/>
                  <a:pt x="175" y="124"/>
                </a:cubicBezTo>
                <a:cubicBezTo>
                  <a:pt x="175" y="124"/>
                  <a:pt x="175" y="124"/>
                  <a:pt x="175" y="124"/>
                </a:cubicBezTo>
                <a:cubicBezTo>
                  <a:pt x="152" y="124"/>
                  <a:pt x="152" y="124"/>
                  <a:pt x="152" y="124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75" y="132"/>
                  <a:pt x="175" y="132"/>
                  <a:pt x="175" y="132"/>
                </a:cubicBezTo>
                <a:cubicBezTo>
                  <a:pt x="179" y="132"/>
                  <a:pt x="183" y="135"/>
                  <a:pt x="183" y="139"/>
                </a:cubicBezTo>
                <a:cubicBezTo>
                  <a:pt x="183" y="143"/>
                  <a:pt x="179" y="146"/>
                  <a:pt x="175" y="146"/>
                </a:cubicBezTo>
                <a:cubicBezTo>
                  <a:pt x="152" y="146"/>
                  <a:pt x="152" y="146"/>
                  <a:pt x="152" y="146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6"/>
                  <a:pt x="150" y="178"/>
                  <a:pt x="148" y="178"/>
                </a:cubicBezTo>
                <a:cubicBezTo>
                  <a:pt x="148" y="178"/>
                  <a:pt x="148" y="178"/>
                  <a:pt x="148" y="178"/>
                </a:cubicBezTo>
                <a:cubicBezTo>
                  <a:pt x="130" y="178"/>
                  <a:pt x="130" y="178"/>
                  <a:pt x="130" y="178"/>
                </a:cubicBezTo>
                <a:cubicBezTo>
                  <a:pt x="130" y="178"/>
                  <a:pt x="130" y="178"/>
                  <a:pt x="130" y="178"/>
                </a:cubicBezTo>
                <a:close/>
                <a:moveTo>
                  <a:pt x="125" y="132"/>
                </a:moveTo>
                <a:cubicBezTo>
                  <a:pt x="125" y="132"/>
                  <a:pt x="125" y="132"/>
                  <a:pt x="125" y="132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7" y="132"/>
                  <a:pt x="57" y="132"/>
                  <a:pt x="57" y="132"/>
                </a:cubicBezTo>
                <a:cubicBezTo>
                  <a:pt x="125" y="132"/>
                  <a:pt x="125" y="132"/>
                  <a:pt x="125" y="132"/>
                </a:cubicBezTo>
                <a:close/>
                <a:moveTo>
                  <a:pt x="38" y="132"/>
                </a:moveTo>
                <a:cubicBezTo>
                  <a:pt x="38" y="132"/>
                  <a:pt x="38" y="132"/>
                  <a:pt x="38" y="132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32"/>
                  <a:pt x="38" y="132"/>
                  <a:pt x="38" y="132"/>
                </a:cubicBezTo>
                <a:close/>
                <a:moveTo>
                  <a:pt x="134" y="132"/>
                </a:moveTo>
                <a:cubicBezTo>
                  <a:pt x="134" y="132"/>
                  <a:pt x="134" y="132"/>
                  <a:pt x="134" y="132"/>
                </a:cubicBezTo>
                <a:cubicBezTo>
                  <a:pt x="144" y="132"/>
                  <a:pt x="144" y="132"/>
                  <a:pt x="144" y="132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4" y="132"/>
                  <a:pt x="134" y="132"/>
                  <a:pt x="134" y="132"/>
                </a:cubicBezTo>
                <a:close/>
                <a:moveTo>
                  <a:pt x="144" y="146"/>
                </a:moveTo>
                <a:cubicBezTo>
                  <a:pt x="144" y="146"/>
                  <a:pt x="144" y="146"/>
                  <a:pt x="144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4" y="169"/>
                  <a:pt x="134" y="169"/>
                  <a:pt x="134" y="169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4" y="146"/>
                  <a:pt x="144" y="146"/>
                  <a:pt x="144" y="146"/>
                </a:cubicBezTo>
                <a:close/>
                <a:moveTo>
                  <a:pt x="48" y="146"/>
                </a:moveTo>
                <a:cubicBezTo>
                  <a:pt x="48" y="146"/>
                  <a:pt x="48" y="146"/>
                  <a:pt x="48" y="146"/>
                </a:cubicBezTo>
                <a:cubicBezTo>
                  <a:pt x="38" y="146"/>
                  <a:pt x="38" y="146"/>
                  <a:pt x="38" y="146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48" y="169"/>
                  <a:pt x="48" y="169"/>
                  <a:pt x="48" y="169"/>
                </a:cubicBezTo>
                <a:cubicBezTo>
                  <a:pt x="48" y="146"/>
                  <a:pt x="48" y="146"/>
                  <a:pt x="48" y="146"/>
                </a:cubicBezTo>
                <a:close/>
                <a:moveTo>
                  <a:pt x="168" y="24"/>
                </a:moveTo>
                <a:cubicBezTo>
                  <a:pt x="168" y="24"/>
                  <a:pt x="168" y="24"/>
                  <a:pt x="168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35"/>
                  <a:pt x="151" y="35"/>
                  <a:pt x="151" y="35"/>
                </a:cubicBezTo>
                <a:cubicBezTo>
                  <a:pt x="151" y="37"/>
                  <a:pt x="149" y="39"/>
                  <a:pt x="147" y="39"/>
                </a:cubicBezTo>
                <a:cubicBezTo>
                  <a:pt x="145" y="39"/>
                  <a:pt x="143" y="37"/>
                  <a:pt x="143" y="35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95" y="24"/>
                  <a:pt x="95" y="24"/>
                  <a:pt x="95" y="24"/>
                </a:cubicBezTo>
                <a:cubicBezTo>
                  <a:pt x="95" y="35"/>
                  <a:pt x="95" y="35"/>
                  <a:pt x="95" y="35"/>
                </a:cubicBezTo>
                <a:cubicBezTo>
                  <a:pt x="95" y="37"/>
                  <a:pt x="93" y="39"/>
                  <a:pt x="91" y="39"/>
                </a:cubicBezTo>
                <a:cubicBezTo>
                  <a:pt x="89" y="39"/>
                  <a:pt x="87" y="37"/>
                  <a:pt x="87" y="35"/>
                </a:cubicBezTo>
                <a:cubicBezTo>
                  <a:pt x="87" y="24"/>
                  <a:pt x="87" y="24"/>
                  <a:pt x="8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7"/>
                  <a:pt x="38" y="39"/>
                  <a:pt x="35" y="39"/>
                </a:cubicBezTo>
                <a:cubicBezTo>
                  <a:pt x="33" y="39"/>
                  <a:pt x="31" y="37"/>
                  <a:pt x="31" y="35"/>
                </a:cubicBezTo>
                <a:cubicBezTo>
                  <a:pt x="31" y="24"/>
                  <a:pt x="31" y="24"/>
                  <a:pt x="31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109"/>
                  <a:pt x="14" y="109"/>
                  <a:pt x="14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24"/>
                  <a:pt x="168" y="24"/>
                  <a:pt x="168" y="24"/>
                </a:cubicBezTo>
                <a:close/>
                <a:moveTo>
                  <a:pt x="74" y="67"/>
                </a:moveTo>
                <a:cubicBezTo>
                  <a:pt x="74" y="67"/>
                  <a:pt x="74" y="67"/>
                  <a:pt x="74" y="67"/>
                </a:cubicBezTo>
                <a:cubicBezTo>
                  <a:pt x="70" y="77"/>
                  <a:pt x="70" y="77"/>
                  <a:pt x="70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74" y="67"/>
                  <a:pt x="74" y="67"/>
                  <a:pt x="74" y="67"/>
                </a:cubicBezTo>
                <a:close/>
                <a:moveTo>
                  <a:pt x="99" y="50"/>
                </a:moveTo>
                <a:cubicBezTo>
                  <a:pt x="99" y="50"/>
                  <a:pt x="99" y="50"/>
                  <a:pt x="99" y="50"/>
                </a:cubicBezTo>
                <a:cubicBezTo>
                  <a:pt x="99" y="50"/>
                  <a:pt x="99" y="50"/>
                  <a:pt x="99" y="50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18" y="50"/>
                  <a:pt x="121" y="51"/>
                  <a:pt x="122" y="53"/>
                </a:cubicBezTo>
                <a:cubicBezTo>
                  <a:pt x="124" y="55"/>
                  <a:pt x="125" y="57"/>
                  <a:pt x="125" y="59"/>
                </a:cubicBezTo>
                <a:cubicBezTo>
                  <a:pt x="125" y="85"/>
                  <a:pt x="125" y="85"/>
                  <a:pt x="125" y="85"/>
                </a:cubicBezTo>
                <a:cubicBezTo>
                  <a:pt x="125" y="88"/>
                  <a:pt x="124" y="90"/>
                  <a:pt x="122" y="92"/>
                </a:cubicBezTo>
                <a:cubicBezTo>
                  <a:pt x="121" y="94"/>
                  <a:pt x="118" y="95"/>
                  <a:pt x="116" y="95"/>
                </a:cubicBezTo>
                <a:cubicBezTo>
                  <a:pt x="99" y="95"/>
                  <a:pt x="99" y="95"/>
                  <a:pt x="99" y="95"/>
                </a:cubicBezTo>
                <a:cubicBezTo>
                  <a:pt x="96" y="95"/>
                  <a:pt x="94" y="93"/>
                  <a:pt x="94" y="91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54"/>
                  <a:pt x="94" y="54"/>
                  <a:pt x="94" y="54"/>
                </a:cubicBezTo>
                <a:cubicBezTo>
                  <a:pt x="94" y="52"/>
                  <a:pt x="96" y="50"/>
                  <a:pt x="99" y="50"/>
                </a:cubicBezTo>
                <a:close/>
                <a:moveTo>
                  <a:pt x="116" y="59"/>
                </a:moveTo>
                <a:cubicBezTo>
                  <a:pt x="116" y="59"/>
                  <a:pt x="116" y="59"/>
                  <a:pt x="116" y="59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6" y="86"/>
                  <a:pt x="116" y="86"/>
                  <a:pt x="117" y="86"/>
                </a:cubicBezTo>
                <a:cubicBezTo>
                  <a:pt x="117" y="86"/>
                  <a:pt x="117" y="86"/>
                  <a:pt x="117" y="85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6" y="59"/>
                  <a:pt x="116" y="59"/>
                  <a:pt x="116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6822146" y="4391662"/>
            <a:ext cx="1155958" cy="1155958"/>
          </a:xfrm>
          <a:prstGeom prst="ellipse">
            <a:avLst/>
          </a:prstGeom>
          <a:noFill/>
          <a:ln w="6350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421660" y="2962142"/>
            <a:ext cx="1941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PPT</a:t>
            </a:r>
            <a:r>
              <a:rPr lang="zh-CN" altLang="en-US" sz="2000">
                <a:solidFill>
                  <a:schemeClr val="accent4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培训</a:t>
            </a:r>
            <a:endParaRPr lang="zh-CN" altLang="en-US" sz="2000">
              <a:solidFill>
                <a:schemeClr val="accent4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cxnSp>
        <p:nvCxnSpPr>
          <p:cNvPr id="68" name="Straight Connector 18"/>
          <p:cNvCxnSpPr/>
          <p:nvPr/>
        </p:nvCxnSpPr>
        <p:spPr>
          <a:xfrm>
            <a:off x="9989911" y="3927356"/>
            <a:ext cx="0" cy="636066"/>
          </a:xfrm>
          <a:prstGeom prst="line">
            <a:avLst/>
          </a:prstGeom>
          <a:solidFill>
            <a:schemeClr val="bg2"/>
          </a:solidFill>
          <a:ln>
            <a:solidFill>
              <a:schemeClr val="accent6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22"/>
          <p:cNvSpPr/>
          <p:nvPr/>
        </p:nvSpPr>
        <p:spPr>
          <a:xfrm>
            <a:off x="9174064" y="3297731"/>
            <a:ext cx="162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绎奇传媒致力于成为一家综合性广告传媒公司</a:t>
            </a:r>
            <a:endParaRPr lang="zh-CN" altLang="en-US" sz="100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9325667" y="4302115"/>
            <a:ext cx="1335052" cy="1335052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65" name="Freeform 307"/>
          <p:cNvSpPr>
            <a:spLocks noEditPoints="1"/>
          </p:cNvSpPr>
          <p:nvPr/>
        </p:nvSpPr>
        <p:spPr bwMode="auto">
          <a:xfrm>
            <a:off x="9802970" y="4783645"/>
            <a:ext cx="380447" cy="371992"/>
          </a:xfrm>
          <a:custGeom>
            <a:avLst/>
            <a:gdLst>
              <a:gd name="T0" fmla="*/ 57 w 183"/>
              <a:gd name="T1" fmla="*/ 89 h 178"/>
              <a:gd name="T2" fmla="*/ 78 w 183"/>
              <a:gd name="T3" fmla="*/ 53 h 178"/>
              <a:gd name="T4" fmla="*/ 83 w 183"/>
              <a:gd name="T5" fmla="*/ 92 h 178"/>
              <a:gd name="T6" fmla="*/ 65 w 183"/>
              <a:gd name="T7" fmla="*/ 92 h 178"/>
              <a:gd name="T8" fmla="*/ 125 w 183"/>
              <a:gd name="T9" fmla="*/ 173 h 178"/>
              <a:gd name="T10" fmla="*/ 57 w 183"/>
              <a:gd name="T11" fmla="*/ 146 h 178"/>
              <a:gd name="T12" fmla="*/ 53 w 183"/>
              <a:gd name="T13" fmla="*/ 178 h 178"/>
              <a:gd name="T14" fmla="*/ 34 w 183"/>
              <a:gd name="T15" fmla="*/ 178 h 178"/>
              <a:gd name="T16" fmla="*/ 30 w 183"/>
              <a:gd name="T17" fmla="*/ 146 h 178"/>
              <a:gd name="T18" fmla="*/ 7 w 183"/>
              <a:gd name="T19" fmla="*/ 132 h 178"/>
              <a:gd name="T20" fmla="*/ 7 w 183"/>
              <a:gd name="T21" fmla="*/ 124 h 178"/>
              <a:gd name="T22" fmla="*/ 0 w 183"/>
              <a:gd name="T23" fmla="*/ 17 h 178"/>
              <a:gd name="T24" fmla="*/ 31 w 183"/>
              <a:gd name="T25" fmla="*/ 10 h 178"/>
              <a:gd name="T26" fmla="*/ 39 w 183"/>
              <a:gd name="T27" fmla="*/ 4 h 178"/>
              <a:gd name="T28" fmla="*/ 87 w 183"/>
              <a:gd name="T29" fmla="*/ 4 h 178"/>
              <a:gd name="T30" fmla="*/ 95 w 183"/>
              <a:gd name="T31" fmla="*/ 10 h 178"/>
              <a:gd name="T32" fmla="*/ 147 w 183"/>
              <a:gd name="T33" fmla="*/ 0 h 178"/>
              <a:gd name="T34" fmla="*/ 175 w 183"/>
              <a:gd name="T35" fmla="*/ 10 h 178"/>
              <a:gd name="T36" fmla="*/ 183 w 183"/>
              <a:gd name="T37" fmla="*/ 116 h 178"/>
              <a:gd name="T38" fmla="*/ 152 w 183"/>
              <a:gd name="T39" fmla="*/ 124 h 178"/>
              <a:gd name="T40" fmla="*/ 183 w 183"/>
              <a:gd name="T41" fmla="*/ 139 h 178"/>
              <a:gd name="T42" fmla="*/ 152 w 183"/>
              <a:gd name="T43" fmla="*/ 173 h 178"/>
              <a:gd name="T44" fmla="*/ 148 w 183"/>
              <a:gd name="T45" fmla="*/ 178 h 178"/>
              <a:gd name="T46" fmla="*/ 125 w 183"/>
              <a:gd name="T47" fmla="*/ 132 h 178"/>
              <a:gd name="T48" fmla="*/ 57 w 183"/>
              <a:gd name="T49" fmla="*/ 124 h 178"/>
              <a:gd name="T50" fmla="*/ 38 w 183"/>
              <a:gd name="T51" fmla="*/ 132 h 178"/>
              <a:gd name="T52" fmla="*/ 48 w 183"/>
              <a:gd name="T53" fmla="*/ 124 h 178"/>
              <a:gd name="T54" fmla="*/ 134 w 183"/>
              <a:gd name="T55" fmla="*/ 132 h 178"/>
              <a:gd name="T56" fmla="*/ 144 w 183"/>
              <a:gd name="T57" fmla="*/ 124 h 178"/>
              <a:gd name="T58" fmla="*/ 144 w 183"/>
              <a:gd name="T59" fmla="*/ 146 h 178"/>
              <a:gd name="T60" fmla="*/ 134 w 183"/>
              <a:gd name="T61" fmla="*/ 169 h 178"/>
              <a:gd name="T62" fmla="*/ 48 w 183"/>
              <a:gd name="T63" fmla="*/ 146 h 178"/>
              <a:gd name="T64" fmla="*/ 38 w 183"/>
              <a:gd name="T65" fmla="*/ 169 h 178"/>
              <a:gd name="T66" fmla="*/ 168 w 183"/>
              <a:gd name="T67" fmla="*/ 24 h 178"/>
              <a:gd name="T68" fmla="*/ 151 w 183"/>
              <a:gd name="T69" fmla="*/ 35 h 178"/>
              <a:gd name="T70" fmla="*/ 143 w 183"/>
              <a:gd name="T71" fmla="*/ 24 h 178"/>
              <a:gd name="T72" fmla="*/ 91 w 183"/>
              <a:gd name="T73" fmla="*/ 39 h 178"/>
              <a:gd name="T74" fmla="*/ 39 w 183"/>
              <a:gd name="T75" fmla="*/ 24 h 178"/>
              <a:gd name="T76" fmla="*/ 31 w 183"/>
              <a:gd name="T77" fmla="*/ 35 h 178"/>
              <a:gd name="T78" fmla="*/ 14 w 183"/>
              <a:gd name="T79" fmla="*/ 109 h 178"/>
              <a:gd name="T80" fmla="*/ 74 w 183"/>
              <a:gd name="T81" fmla="*/ 67 h 178"/>
              <a:gd name="T82" fmla="*/ 77 w 183"/>
              <a:gd name="T83" fmla="*/ 77 h 178"/>
              <a:gd name="T84" fmla="*/ 99 w 183"/>
              <a:gd name="T85" fmla="*/ 50 h 178"/>
              <a:gd name="T86" fmla="*/ 122 w 183"/>
              <a:gd name="T87" fmla="*/ 53 h 178"/>
              <a:gd name="T88" fmla="*/ 122 w 183"/>
              <a:gd name="T89" fmla="*/ 92 h 178"/>
              <a:gd name="T90" fmla="*/ 94 w 183"/>
              <a:gd name="T91" fmla="*/ 91 h 178"/>
              <a:gd name="T92" fmla="*/ 99 w 183"/>
              <a:gd name="T93" fmla="*/ 50 h 178"/>
              <a:gd name="T94" fmla="*/ 103 w 183"/>
              <a:gd name="T95" fmla="*/ 59 h 178"/>
              <a:gd name="T96" fmla="*/ 117 w 183"/>
              <a:gd name="T97" fmla="*/ 86 h 178"/>
              <a:gd name="T98" fmla="*/ 117 w 183"/>
              <a:gd name="T99" fmla="*/ 5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3" h="178">
                <a:moveTo>
                  <a:pt x="65" y="92"/>
                </a:moveTo>
                <a:cubicBezTo>
                  <a:pt x="64" y="94"/>
                  <a:pt x="62" y="95"/>
                  <a:pt x="60" y="94"/>
                </a:cubicBezTo>
                <a:cubicBezTo>
                  <a:pt x="58" y="94"/>
                  <a:pt x="56" y="91"/>
                  <a:pt x="57" y="89"/>
                </a:cubicBezTo>
                <a:cubicBezTo>
                  <a:pt x="70" y="53"/>
                  <a:pt x="70" y="53"/>
                  <a:pt x="70" y="53"/>
                </a:cubicBezTo>
                <a:cubicBezTo>
                  <a:pt x="71" y="51"/>
                  <a:pt x="73" y="50"/>
                  <a:pt x="75" y="50"/>
                </a:cubicBezTo>
                <a:cubicBezTo>
                  <a:pt x="77" y="51"/>
                  <a:pt x="78" y="52"/>
                  <a:pt x="78" y="53"/>
                </a:cubicBezTo>
                <a:cubicBezTo>
                  <a:pt x="91" y="89"/>
                  <a:pt x="91" y="89"/>
                  <a:pt x="91" y="89"/>
                </a:cubicBezTo>
                <a:cubicBezTo>
                  <a:pt x="91" y="91"/>
                  <a:pt x="90" y="94"/>
                  <a:pt x="88" y="94"/>
                </a:cubicBezTo>
                <a:cubicBezTo>
                  <a:pt x="86" y="95"/>
                  <a:pt x="83" y="94"/>
                  <a:pt x="83" y="92"/>
                </a:cubicBezTo>
                <a:cubicBezTo>
                  <a:pt x="80" y="85"/>
                  <a:pt x="80" y="85"/>
                  <a:pt x="80" y="85"/>
                </a:cubicBezTo>
                <a:cubicBezTo>
                  <a:pt x="68" y="85"/>
                  <a:pt x="68" y="85"/>
                  <a:pt x="68" y="85"/>
                </a:cubicBezTo>
                <a:cubicBezTo>
                  <a:pt x="65" y="92"/>
                  <a:pt x="65" y="92"/>
                  <a:pt x="65" y="92"/>
                </a:cubicBezTo>
                <a:close/>
                <a:moveTo>
                  <a:pt x="130" y="178"/>
                </a:moveTo>
                <a:cubicBezTo>
                  <a:pt x="130" y="178"/>
                  <a:pt x="130" y="178"/>
                  <a:pt x="130" y="178"/>
                </a:cubicBezTo>
                <a:cubicBezTo>
                  <a:pt x="127" y="178"/>
                  <a:pt x="125" y="176"/>
                  <a:pt x="125" y="173"/>
                </a:cubicBezTo>
                <a:cubicBezTo>
                  <a:pt x="125" y="173"/>
                  <a:pt x="125" y="173"/>
                  <a:pt x="125" y="173"/>
                </a:cubicBezTo>
                <a:cubicBezTo>
                  <a:pt x="125" y="146"/>
                  <a:pt x="125" y="146"/>
                  <a:pt x="125" y="146"/>
                </a:cubicBezTo>
                <a:cubicBezTo>
                  <a:pt x="57" y="146"/>
                  <a:pt x="57" y="146"/>
                  <a:pt x="57" y="146"/>
                </a:cubicBezTo>
                <a:cubicBezTo>
                  <a:pt x="57" y="173"/>
                  <a:pt x="57" y="173"/>
                  <a:pt x="57" y="173"/>
                </a:cubicBezTo>
                <a:cubicBezTo>
                  <a:pt x="57" y="173"/>
                  <a:pt x="57" y="173"/>
                  <a:pt x="57" y="173"/>
                </a:cubicBezTo>
                <a:cubicBezTo>
                  <a:pt x="57" y="176"/>
                  <a:pt x="55" y="178"/>
                  <a:pt x="53" y="178"/>
                </a:cubicBezTo>
                <a:cubicBezTo>
                  <a:pt x="52" y="178"/>
                  <a:pt x="52" y="178"/>
                  <a:pt x="52" y="178"/>
                </a:cubicBezTo>
                <a:cubicBezTo>
                  <a:pt x="34" y="178"/>
                  <a:pt x="34" y="178"/>
                  <a:pt x="34" y="178"/>
                </a:cubicBezTo>
                <a:cubicBezTo>
                  <a:pt x="34" y="178"/>
                  <a:pt x="34" y="178"/>
                  <a:pt x="34" y="178"/>
                </a:cubicBezTo>
                <a:cubicBezTo>
                  <a:pt x="32" y="178"/>
                  <a:pt x="30" y="176"/>
                  <a:pt x="30" y="173"/>
                </a:cubicBezTo>
                <a:cubicBezTo>
                  <a:pt x="30" y="173"/>
                  <a:pt x="30" y="173"/>
                  <a:pt x="30" y="173"/>
                </a:cubicBezTo>
                <a:cubicBezTo>
                  <a:pt x="30" y="146"/>
                  <a:pt x="30" y="146"/>
                  <a:pt x="30" y="146"/>
                </a:cubicBezTo>
                <a:cubicBezTo>
                  <a:pt x="7" y="146"/>
                  <a:pt x="7" y="146"/>
                  <a:pt x="7" y="146"/>
                </a:cubicBezTo>
                <a:cubicBezTo>
                  <a:pt x="3" y="146"/>
                  <a:pt x="0" y="143"/>
                  <a:pt x="0" y="139"/>
                </a:cubicBezTo>
                <a:cubicBezTo>
                  <a:pt x="0" y="135"/>
                  <a:pt x="3" y="132"/>
                  <a:pt x="7" y="132"/>
                </a:cubicBezTo>
                <a:cubicBezTo>
                  <a:pt x="30" y="132"/>
                  <a:pt x="30" y="132"/>
                  <a:pt x="30" y="132"/>
                </a:cubicBezTo>
                <a:cubicBezTo>
                  <a:pt x="30" y="124"/>
                  <a:pt x="30" y="124"/>
                  <a:pt x="30" y="124"/>
                </a:cubicBezTo>
                <a:cubicBezTo>
                  <a:pt x="7" y="124"/>
                  <a:pt x="7" y="124"/>
                  <a:pt x="7" y="124"/>
                </a:cubicBezTo>
                <a:cubicBezTo>
                  <a:pt x="3" y="124"/>
                  <a:pt x="0" y="120"/>
                  <a:pt x="0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3" y="10"/>
                  <a:pt x="7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4"/>
                  <a:pt x="31" y="4"/>
                  <a:pt x="31" y="4"/>
                </a:cubicBezTo>
                <a:cubicBezTo>
                  <a:pt x="31" y="2"/>
                  <a:pt x="33" y="0"/>
                  <a:pt x="35" y="0"/>
                </a:cubicBezTo>
                <a:cubicBezTo>
                  <a:pt x="38" y="0"/>
                  <a:pt x="39" y="2"/>
                  <a:pt x="39" y="4"/>
                </a:cubicBezTo>
                <a:cubicBezTo>
                  <a:pt x="39" y="10"/>
                  <a:pt x="39" y="10"/>
                  <a:pt x="39" y="10"/>
                </a:cubicBezTo>
                <a:cubicBezTo>
                  <a:pt x="87" y="10"/>
                  <a:pt x="87" y="10"/>
                  <a:pt x="87" y="10"/>
                </a:cubicBezTo>
                <a:cubicBezTo>
                  <a:pt x="87" y="4"/>
                  <a:pt x="87" y="4"/>
                  <a:pt x="87" y="4"/>
                </a:cubicBezTo>
                <a:cubicBezTo>
                  <a:pt x="87" y="2"/>
                  <a:pt x="89" y="0"/>
                  <a:pt x="91" y="0"/>
                </a:cubicBezTo>
                <a:cubicBezTo>
                  <a:pt x="93" y="0"/>
                  <a:pt x="95" y="2"/>
                  <a:pt x="95" y="4"/>
                </a:cubicBezTo>
                <a:cubicBezTo>
                  <a:pt x="95" y="10"/>
                  <a:pt x="95" y="10"/>
                  <a:pt x="95" y="10"/>
                </a:cubicBezTo>
                <a:cubicBezTo>
                  <a:pt x="143" y="10"/>
                  <a:pt x="143" y="10"/>
                  <a:pt x="143" y="10"/>
                </a:cubicBezTo>
                <a:cubicBezTo>
                  <a:pt x="143" y="4"/>
                  <a:pt x="143" y="4"/>
                  <a:pt x="143" y="4"/>
                </a:cubicBezTo>
                <a:cubicBezTo>
                  <a:pt x="143" y="2"/>
                  <a:pt x="145" y="0"/>
                  <a:pt x="147" y="0"/>
                </a:cubicBezTo>
                <a:cubicBezTo>
                  <a:pt x="149" y="0"/>
                  <a:pt x="151" y="2"/>
                  <a:pt x="151" y="4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75" y="10"/>
                  <a:pt x="175" y="10"/>
                  <a:pt x="175" y="10"/>
                </a:cubicBezTo>
                <a:cubicBezTo>
                  <a:pt x="179" y="10"/>
                  <a:pt x="183" y="13"/>
                  <a:pt x="183" y="17"/>
                </a:cubicBezTo>
                <a:cubicBezTo>
                  <a:pt x="183" y="17"/>
                  <a:pt x="183" y="17"/>
                  <a:pt x="183" y="17"/>
                </a:cubicBezTo>
                <a:cubicBezTo>
                  <a:pt x="183" y="116"/>
                  <a:pt x="183" y="116"/>
                  <a:pt x="183" y="116"/>
                </a:cubicBezTo>
                <a:cubicBezTo>
                  <a:pt x="183" y="120"/>
                  <a:pt x="179" y="124"/>
                  <a:pt x="175" y="124"/>
                </a:cubicBezTo>
                <a:cubicBezTo>
                  <a:pt x="175" y="124"/>
                  <a:pt x="175" y="124"/>
                  <a:pt x="175" y="124"/>
                </a:cubicBezTo>
                <a:cubicBezTo>
                  <a:pt x="152" y="124"/>
                  <a:pt x="152" y="124"/>
                  <a:pt x="152" y="124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75" y="132"/>
                  <a:pt x="175" y="132"/>
                  <a:pt x="175" y="132"/>
                </a:cubicBezTo>
                <a:cubicBezTo>
                  <a:pt x="179" y="132"/>
                  <a:pt x="183" y="135"/>
                  <a:pt x="183" y="139"/>
                </a:cubicBezTo>
                <a:cubicBezTo>
                  <a:pt x="183" y="143"/>
                  <a:pt x="179" y="146"/>
                  <a:pt x="175" y="146"/>
                </a:cubicBezTo>
                <a:cubicBezTo>
                  <a:pt x="152" y="146"/>
                  <a:pt x="152" y="146"/>
                  <a:pt x="152" y="146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3"/>
                  <a:pt x="152" y="173"/>
                  <a:pt x="152" y="173"/>
                </a:cubicBezTo>
                <a:cubicBezTo>
                  <a:pt x="152" y="176"/>
                  <a:pt x="150" y="178"/>
                  <a:pt x="148" y="178"/>
                </a:cubicBezTo>
                <a:cubicBezTo>
                  <a:pt x="148" y="178"/>
                  <a:pt x="148" y="178"/>
                  <a:pt x="148" y="178"/>
                </a:cubicBezTo>
                <a:cubicBezTo>
                  <a:pt x="130" y="178"/>
                  <a:pt x="130" y="178"/>
                  <a:pt x="130" y="178"/>
                </a:cubicBezTo>
                <a:cubicBezTo>
                  <a:pt x="130" y="178"/>
                  <a:pt x="130" y="178"/>
                  <a:pt x="130" y="178"/>
                </a:cubicBezTo>
                <a:close/>
                <a:moveTo>
                  <a:pt x="125" y="132"/>
                </a:moveTo>
                <a:cubicBezTo>
                  <a:pt x="125" y="132"/>
                  <a:pt x="125" y="132"/>
                  <a:pt x="125" y="132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7" y="132"/>
                  <a:pt x="57" y="132"/>
                  <a:pt x="57" y="132"/>
                </a:cubicBezTo>
                <a:cubicBezTo>
                  <a:pt x="125" y="132"/>
                  <a:pt x="125" y="132"/>
                  <a:pt x="125" y="132"/>
                </a:cubicBezTo>
                <a:close/>
                <a:moveTo>
                  <a:pt x="38" y="132"/>
                </a:moveTo>
                <a:cubicBezTo>
                  <a:pt x="38" y="132"/>
                  <a:pt x="38" y="132"/>
                  <a:pt x="38" y="132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24"/>
                  <a:pt x="48" y="124"/>
                  <a:pt x="48" y="124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32"/>
                  <a:pt x="38" y="132"/>
                  <a:pt x="38" y="132"/>
                </a:cubicBezTo>
                <a:close/>
                <a:moveTo>
                  <a:pt x="134" y="132"/>
                </a:moveTo>
                <a:cubicBezTo>
                  <a:pt x="134" y="132"/>
                  <a:pt x="134" y="132"/>
                  <a:pt x="134" y="132"/>
                </a:cubicBezTo>
                <a:cubicBezTo>
                  <a:pt x="144" y="132"/>
                  <a:pt x="144" y="132"/>
                  <a:pt x="144" y="132"/>
                </a:cubicBezTo>
                <a:cubicBezTo>
                  <a:pt x="144" y="124"/>
                  <a:pt x="144" y="124"/>
                  <a:pt x="144" y="124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4" y="132"/>
                  <a:pt x="134" y="132"/>
                  <a:pt x="134" y="132"/>
                </a:cubicBezTo>
                <a:close/>
                <a:moveTo>
                  <a:pt x="144" y="146"/>
                </a:moveTo>
                <a:cubicBezTo>
                  <a:pt x="144" y="146"/>
                  <a:pt x="144" y="146"/>
                  <a:pt x="144" y="146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4" y="169"/>
                  <a:pt x="134" y="169"/>
                  <a:pt x="134" y="169"/>
                </a:cubicBezTo>
                <a:cubicBezTo>
                  <a:pt x="144" y="169"/>
                  <a:pt x="144" y="169"/>
                  <a:pt x="144" y="169"/>
                </a:cubicBezTo>
                <a:cubicBezTo>
                  <a:pt x="144" y="146"/>
                  <a:pt x="144" y="146"/>
                  <a:pt x="144" y="146"/>
                </a:cubicBezTo>
                <a:close/>
                <a:moveTo>
                  <a:pt x="48" y="146"/>
                </a:moveTo>
                <a:cubicBezTo>
                  <a:pt x="48" y="146"/>
                  <a:pt x="48" y="146"/>
                  <a:pt x="48" y="146"/>
                </a:cubicBezTo>
                <a:cubicBezTo>
                  <a:pt x="38" y="146"/>
                  <a:pt x="38" y="146"/>
                  <a:pt x="38" y="146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48" y="169"/>
                  <a:pt x="48" y="169"/>
                  <a:pt x="48" y="169"/>
                </a:cubicBezTo>
                <a:cubicBezTo>
                  <a:pt x="48" y="146"/>
                  <a:pt x="48" y="146"/>
                  <a:pt x="48" y="146"/>
                </a:cubicBezTo>
                <a:close/>
                <a:moveTo>
                  <a:pt x="168" y="24"/>
                </a:moveTo>
                <a:cubicBezTo>
                  <a:pt x="168" y="24"/>
                  <a:pt x="168" y="24"/>
                  <a:pt x="168" y="24"/>
                </a:cubicBezTo>
                <a:cubicBezTo>
                  <a:pt x="151" y="24"/>
                  <a:pt x="151" y="24"/>
                  <a:pt x="151" y="24"/>
                </a:cubicBezTo>
                <a:cubicBezTo>
                  <a:pt x="151" y="35"/>
                  <a:pt x="151" y="35"/>
                  <a:pt x="151" y="35"/>
                </a:cubicBezTo>
                <a:cubicBezTo>
                  <a:pt x="151" y="37"/>
                  <a:pt x="149" y="39"/>
                  <a:pt x="147" y="39"/>
                </a:cubicBezTo>
                <a:cubicBezTo>
                  <a:pt x="145" y="39"/>
                  <a:pt x="143" y="37"/>
                  <a:pt x="143" y="35"/>
                </a:cubicBezTo>
                <a:cubicBezTo>
                  <a:pt x="143" y="24"/>
                  <a:pt x="143" y="24"/>
                  <a:pt x="143" y="24"/>
                </a:cubicBezTo>
                <a:cubicBezTo>
                  <a:pt x="95" y="24"/>
                  <a:pt x="95" y="24"/>
                  <a:pt x="95" y="24"/>
                </a:cubicBezTo>
                <a:cubicBezTo>
                  <a:pt x="95" y="35"/>
                  <a:pt x="95" y="35"/>
                  <a:pt x="95" y="35"/>
                </a:cubicBezTo>
                <a:cubicBezTo>
                  <a:pt x="95" y="37"/>
                  <a:pt x="93" y="39"/>
                  <a:pt x="91" y="39"/>
                </a:cubicBezTo>
                <a:cubicBezTo>
                  <a:pt x="89" y="39"/>
                  <a:pt x="87" y="37"/>
                  <a:pt x="87" y="35"/>
                </a:cubicBezTo>
                <a:cubicBezTo>
                  <a:pt x="87" y="24"/>
                  <a:pt x="87" y="24"/>
                  <a:pt x="87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39" y="35"/>
                  <a:pt x="39" y="35"/>
                  <a:pt x="39" y="35"/>
                </a:cubicBezTo>
                <a:cubicBezTo>
                  <a:pt x="39" y="37"/>
                  <a:pt x="38" y="39"/>
                  <a:pt x="35" y="39"/>
                </a:cubicBezTo>
                <a:cubicBezTo>
                  <a:pt x="33" y="39"/>
                  <a:pt x="31" y="37"/>
                  <a:pt x="31" y="35"/>
                </a:cubicBezTo>
                <a:cubicBezTo>
                  <a:pt x="31" y="24"/>
                  <a:pt x="31" y="24"/>
                  <a:pt x="31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4" y="109"/>
                  <a:pt x="14" y="109"/>
                  <a:pt x="14" y="109"/>
                </a:cubicBezTo>
                <a:cubicBezTo>
                  <a:pt x="168" y="109"/>
                  <a:pt x="168" y="109"/>
                  <a:pt x="168" y="109"/>
                </a:cubicBezTo>
                <a:cubicBezTo>
                  <a:pt x="168" y="24"/>
                  <a:pt x="168" y="24"/>
                  <a:pt x="168" y="24"/>
                </a:cubicBezTo>
                <a:close/>
                <a:moveTo>
                  <a:pt x="74" y="67"/>
                </a:moveTo>
                <a:cubicBezTo>
                  <a:pt x="74" y="67"/>
                  <a:pt x="74" y="67"/>
                  <a:pt x="74" y="67"/>
                </a:cubicBezTo>
                <a:cubicBezTo>
                  <a:pt x="70" y="77"/>
                  <a:pt x="70" y="77"/>
                  <a:pt x="70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74" y="67"/>
                  <a:pt x="74" y="67"/>
                  <a:pt x="74" y="67"/>
                </a:cubicBezTo>
                <a:close/>
                <a:moveTo>
                  <a:pt x="99" y="50"/>
                </a:moveTo>
                <a:cubicBezTo>
                  <a:pt x="99" y="50"/>
                  <a:pt x="99" y="50"/>
                  <a:pt x="99" y="50"/>
                </a:cubicBezTo>
                <a:cubicBezTo>
                  <a:pt x="99" y="50"/>
                  <a:pt x="99" y="50"/>
                  <a:pt x="99" y="50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18" y="50"/>
                  <a:pt x="121" y="51"/>
                  <a:pt x="122" y="53"/>
                </a:cubicBezTo>
                <a:cubicBezTo>
                  <a:pt x="124" y="55"/>
                  <a:pt x="125" y="57"/>
                  <a:pt x="125" y="59"/>
                </a:cubicBezTo>
                <a:cubicBezTo>
                  <a:pt x="125" y="85"/>
                  <a:pt x="125" y="85"/>
                  <a:pt x="125" y="85"/>
                </a:cubicBezTo>
                <a:cubicBezTo>
                  <a:pt x="125" y="88"/>
                  <a:pt x="124" y="90"/>
                  <a:pt x="122" y="92"/>
                </a:cubicBezTo>
                <a:cubicBezTo>
                  <a:pt x="121" y="94"/>
                  <a:pt x="118" y="95"/>
                  <a:pt x="116" y="95"/>
                </a:cubicBezTo>
                <a:cubicBezTo>
                  <a:pt x="99" y="95"/>
                  <a:pt x="99" y="95"/>
                  <a:pt x="99" y="95"/>
                </a:cubicBezTo>
                <a:cubicBezTo>
                  <a:pt x="96" y="95"/>
                  <a:pt x="94" y="93"/>
                  <a:pt x="94" y="91"/>
                </a:cubicBezTo>
                <a:cubicBezTo>
                  <a:pt x="94" y="90"/>
                  <a:pt x="94" y="90"/>
                  <a:pt x="94" y="90"/>
                </a:cubicBezTo>
                <a:cubicBezTo>
                  <a:pt x="94" y="54"/>
                  <a:pt x="94" y="54"/>
                  <a:pt x="94" y="54"/>
                </a:cubicBezTo>
                <a:cubicBezTo>
                  <a:pt x="94" y="52"/>
                  <a:pt x="96" y="50"/>
                  <a:pt x="99" y="50"/>
                </a:cubicBezTo>
                <a:close/>
                <a:moveTo>
                  <a:pt x="116" y="59"/>
                </a:moveTo>
                <a:cubicBezTo>
                  <a:pt x="116" y="59"/>
                  <a:pt x="116" y="59"/>
                  <a:pt x="116" y="59"/>
                </a:cubicBezTo>
                <a:cubicBezTo>
                  <a:pt x="103" y="59"/>
                  <a:pt x="103" y="59"/>
                  <a:pt x="103" y="59"/>
                </a:cubicBezTo>
                <a:cubicBezTo>
                  <a:pt x="103" y="86"/>
                  <a:pt x="103" y="86"/>
                  <a:pt x="103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6" y="86"/>
                  <a:pt x="116" y="86"/>
                  <a:pt x="117" y="86"/>
                </a:cubicBezTo>
                <a:cubicBezTo>
                  <a:pt x="117" y="86"/>
                  <a:pt x="117" y="86"/>
                  <a:pt x="117" y="85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6" y="59"/>
                  <a:pt x="116" y="59"/>
                  <a:pt x="116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椭圆 65"/>
          <p:cNvSpPr/>
          <p:nvPr/>
        </p:nvSpPr>
        <p:spPr>
          <a:xfrm>
            <a:off x="9415214" y="4391662"/>
            <a:ext cx="1155958" cy="1155958"/>
          </a:xfrm>
          <a:prstGeom prst="ellipse">
            <a:avLst/>
          </a:prstGeom>
          <a:noFill/>
          <a:ln w="6350">
            <a:solidFill>
              <a:schemeClr val="bg1">
                <a:lumMod val="9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9014728" y="2962142"/>
            <a:ext cx="1941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>
                <a:solidFill>
                  <a:schemeClr val="accent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PPT</a:t>
            </a:r>
            <a:r>
              <a:rPr lang="zh-CN" altLang="en-US" sz="2000">
                <a:solidFill>
                  <a:schemeClr val="accent6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培训</a:t>
            </a:r>
            <a:endParaRPr lang="zh-CN" altLang="en-US" sz="2000">
              <a:solidFill>
                <a:schemeClr val="accent6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31347"/>
          <p:cNvSpPr/>
          <p:nvPr/>
        </p:nvSpPr>
        <p:spPr>
          <a:xfrm flipH="1">
            <a:off x="573250" y="3737018"/>
            <a:ext cx="1987092" cy="1347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215" y="0"/>
                </a:lnTo>
                <a:lnTo>
                  <a:pt x="21600" y="21600"/>
                </a:lnTo>
                <a:lnTo>
                  <a:pt x="13385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25" name="Shape 31348"/>
          <p:cNvSpPr/>
          <p:nvPr/>
        </p:nvSpPr>
        <p:spPr>
          <a:xfrm flipH="1">
            <a:off x="1782192" y="3737018"/>
            <a:ext cx="1987092" cy="1347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215" y="0"/>
                </a:lnTo>
                <a:lnTo>
                  <a:pt x="21600" y="21600"/>
                </a:lnTo>
                <a:lnTo>
                  <a:pt x="13385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26" name="Shape 31349"/>
          <p:cNvSpPr/>
          <p:nvPr/>
        </p:nvSpPr>
        <p:spPr>
          <a:xfrm>
            <a:off x="550863" y="3737018"/>
            <a:ext cx="1987092" cy="1347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215" y="0"/>
                </a:lnTo>
                <a:lnTo>
                  <a:pt x="21600" y="21600"/>
                </a:lnTo>
                <a:lnTo>
                  <a:pt x="13385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27" name="Shape 31350"/>
          <p:cNvSpPr/>
          <p:nvPr/>
        </p:nvSpPr>
        <p:spPr>
          <a:xfrm>
            <a:off x="3035820" y="2852700"/>
            <a:ext cx="2802672" cy="2231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77" y="0"/>
                </a:moveTo>
                <a:lnTo>
                  <a:pt x="0" y="21600"/>
                </a:lnTo>
                <a:lnTo>
                  <a:pt x="5826" y="21600"/>
                </a:lnTo>
                <a:lnTo>
                  <a:pt x="21600" y="0"/>
                </a:lnTo>
                <a:lnTo>
                  <a:pt x="15777" y="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28" name="Shape 31351"/>
          <p:cNvSpPr/>
          <p:nvPr/>
        </p:nvSpPr>
        <p:spPr>
          <a:xfrm>
            <a:off x="1804579" y="3737018"/>
            <a:ext cx="1987093" cy="1347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215" y="0"/>
                </a:lnTo>
                <a:lnTo>
                  <a:pt x="21600" y="21600"/>
                </a:lnTo>
                <a:lnTo>
                  <a:pt x="13385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29" name="Shape 31352"/>
          <p:cNvSpPr/>
          <p:nvPr/>
        </p:nvSpPr>
        <p:spPr>
          <a:xfrm>
            <a:off x="3013520" y="3737018"/>
            <a:ext cx="1987092" cy="13474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8215" y="0"/>
                </a:lnTo>
                <a:lnTo>
                  <a:pt x="21600" y="21600"/>
                </a:lnTo>
                <a:lnTo>
                  <a:pt x="13385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19" name="Shape 31354"/>
          <p:cNvSpPr/>
          <p:nvPr/>
        </p:nvSpPr>
        <p:spPr>
          <a:xfrm>
            <a:off x="5087801" y="2852700"/>
            <a:ext cx="750691" cy="2362996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21" name="Shape 31355"/>
          <p:cNvSpPr/>
          <p:nvPr/>
        </p:nvSpPr>
        <p:spPr>
          <a:xfrm rot="10800000" flipH="1">
            <a:off x="5087800" y="5076044"/>
            <a:ext cx="2435376" cy="1040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366" y="0"/>
                </a:moveTo>
                <a:lnTo>
                  <a:pt x="16366" y="2898"/>
                </a:lnTo>
                <a:lnTo>
                  <a:pt x="12891" y="2898"/>
                </a:lnTo>
                <a:lnTo>
                  <a:pt x="12904" y="2869"/>
                </a:lnTo>
                <a:lnTo>
                  <a:pt x="6202" y="2869"/>
                </a:lnTo>
                <a:lnTo>
                  <a:pt x="0" y="18702"/>
                </a:lnTo>
                <a:lnTo>
                  <a:pt x="6577" y="18702"/>
                </a:lnTo>
                <a:lnTo>
                  <a:pt x="16366" y="18702"/>
                </a:lnTo>
                <a:lnTo>
                  <a:pt x="16366" y="21600"/>
                </a:lnTo>
                <a:lnTo>
                  <a:pt x="21600" y="10858"/>
                </a:lnTo>
                <a:lnTo>
                  <a:pt x="16366" y="0"/>
                </a:lnTo>
                <a:close/>
              </a:path>
            </a:pathLst>
          </a:cu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14" name="Shape 31360"/>
          <p:cNvSpPr/>
          <p:nvPr/>
        </p:nvSpPr>
        <p:spPr>
          <a:xfrm>
            <a:off x="4249920" y="2721445"/>
            <a:ext cx="750691" cy="236299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16" name="Shape 31361"/>
          <p:cNvSpPr/>
          <p:nvPr/>
        </p:nvSpPr>
        <p:spPr>
          <a:xfrm>
            <a:off x="4250007" y="1817964"/>
            <a:ext cx="2435376" cy="10431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366" y="0"/>
                </a:moveTo>
                <a:lnTo>
                  <a:pt x="16366" y="2890"/>
                </a:lnTo>
                <a:lnTo>
                  <a:pt x="12891" y="2890"/>
                </a:lnTo>
                <a:lnTo>
                  <a:pt x="6202" y="2861"/>
                </a:lnTo>
                <a:lnTo>
                  <a:pt x="0" y="18710"/>
                </a:lnTo>
                <a:lnTo>
                  <a:pt x="6577" y="18710"/>
                </a:lnTo>
                <a:lnTo>
                  <a:pt x="16366" y="18710"/>
                </a:lnTo>
                <a:lnTo>
                  <a:pt x="16366" y="21600"/>
                </a:lnTo>
                <a:lnTo>
                  <a:pt x="21600" y="10829"/>
                </a:lnTo>
                <a:lnTo>
                  <a:pt x="16366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30" name="TextBox 2588"/>
          <p:cNvSpPr txBox="1">
            <a:spLocks noChangeArrowheads="1"/>
          </p:cNvSpPr>
          <p:nvPr/>
        </p:nvSpPr>
        <p:spPr bwMode="auto">
          <a:xfrm>
            <a:off x="4713562" y="2170253"/>
            <a:ext cx="11717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添加标题</a:t>
            </a:r>
            <a:endParaRPr lang="zh-CN" altLang="en-US" sz="16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1" name="TextBox 2588"/>
          <p:cNvSpPr txBox="1">
            <a:spLocks noChangeArrowheads="1"/>
          </p:cNvSpPr>
          <p:nvPr/>
        </p:nvSpPr>
        <p:spPr bwMode="auto">
          <a:xfrm>
            <a:off x="5444313" y="5426935"/>
            <a:ext cx="13033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添加标题</a:t>
            </a:r>
            <a:endParaRPr lang="zh-CN" altLang="en-US" sz="16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2" name="Freeform 9"/>
          <p:cNvSpPr>
            <a:spLocks noEditPoints="1"/>
          </p:cNvSpPr>
          <p:nvPr/>
        </p:nvSpPr>
        <p:spPr bwMode="auto">
          <a:xfrm>
            <a:off x="6096000" y="2170253"/>
            <a:ext cx="215778" cy="236167"/>
          </a:xfrm>
          <a:custGeom>
            <a:avLst/>
            <a:gdLst>
              <a:gd name="T0" fmla="*/ 7 w 172"/>
              <a:gd name="T1" fmla="*/ 57 h 188"/>
              <a:gd name="T2" fmla="*/ 172 w 172"/>
              <a:gd name="T3" fmla="*/ 64 h 188"/>
              <a:gd name="T4" fmla="*/ 172 w 172"/>
              <a:gd name="T5" fmla="*/ 96 h 188"/>
              <a:gd name="T6" fmla="*/ 165 w 172"/>
              <a:gd name="T7" fmla="*/ 103 h 188"/>
              <a:gd name="T8" fmla="*/ 164 w 172"/>
              <a:gd name="T9" fmla="*/ 180 h 188"/>
              <a:gd name="T10" fmla="*/ 157 w 172"/>
              <a:gd name="T11" fmla="*/ 188 h 188"/>
              <a:gd name="T12" fmla="*/ 8 w 172"/>
              <a:gd name="T13" fmla="*/ 180 h 188"/>
              <a:gd name="T14" fmla="*/ 8 w 172"/>
              <a:gd name="T15" fmla="*/ 103 h 188"/>
              <a:gd name="T16" fmla="*/ 0 w 172"/>
              <a:gd name="T17" fmla="*/ 96 h 188"/>
              <a:gd name="T18" fmla="*/ 0 w 172"/>
              <a:gd name="T19" fmla="*/ 64 h 188"/>
              <a:gd name="T20" fmla="*/ 100 w 172"/>
              <a:gd name="T21" fmla="*/ 173 h 188"/>
              <a:gd name="T22" fmla="*/ 100 w 172"/>
              <a:gd name="T23" fmla="*/ 103 h 188"/>
              <a:gd name="T24" fmla="*/ 72 w 172"/>
              <a:gd name="T25" fmla="*/ 173 h 188"/>
              <a:gd name="T26" fmla="*/ 64 w 172"/>
              <a:gd name="T27" fmla="*/ 173 h 188"/>
              <a:gd name="T28" fmla="*/ 64 w 172"/>
              <a:gd name="T29" fmla="*/ 103 h 188"/>
              <a:gd name="T30" fmla="*/ 22 w 172"/>
              <a:gd name="T31" fmla="*/ 173 h 188"/>
              <a:gd name="T32" fmla="*/ 108 w 172"/>
              <a:gd name="T33" fmla="*/ 103 h 188"/>
              <a:gd name="T34" fmla="*/ 108 w 172"/>
              <a:gd name="T35" fmla="*/ 173 h 188"/>
              <a:gd name="T36" fmla="*/ 150 w 172"/>
              <a:gd name="T37" fmla="*/ 103 h 188"/>
              <a:gd name="T38" fmla="*/ 86 w 172"/>
              <a:gd name="T39" fmla="*/ 15 h 188"/>
              <a:gd name="T40" fmla="*/ 96 w 172"/>
              <a:gd name="T41" fmla="*/ 17 h 188"/>
              <a:gd name="T42" fmla="*/ 120 w 172"/>
              <a:gd name="T43" fmla="*/ 0 h 188"/>
              <a:gd name="T44" fmla="*/ 145 w 172"/>
              <a:gd name="T45" fmla="*/ 25 h 188"/>
              <a:gd name="T46" fmla="*/ 120 w 172"/>
              <a:gd name="T47" fmla="*/ 50 h 188"/>
              <a:gd name="T48" fmla="*/ 35 w 172"/>
              <a:gd name="T49" fmla="*/ 43 h 188"/>
              <a:gd name="T50" fmla="*/ 35 w 172"/>
              <a:gd name="T51" fmla="*/ 8 h 188"/>
              <a:gd name="T52" fmla="*/ 70 w 172"/>
              <a:gd name="T53" fmla="*/ 8 h 188"/>
              <a:gd name="T54" fmla="*/ 86 w 172"/>
              <a:gd name="T55" fmla="*/ 15 h 188"/>
              <a:gd name="T56" fmla="*/ 93 w 172"/>
              <a:gd name="T57" fmla="*/ 26 h 188"/>
              <a:gd name="T58" fmla="*/ 80 w 172"/>
              <a:gd name="T59" fmla="*/ 26 h 188"/>
              <a:gd name="T60" fmla="*/ 80 w 172"/>
              <a:gd name="T61" fmla="*/ 39 h 188"/>
              <a:gd name="T62" fmla="*/ 93 w 172"/>
              <a:gd name="T63" fmla="*/ 39 h 188"/>
              <a:gd name="T64" fmla="*/ 96 w 172"/>
              <a:gd name="T65" fmla="*/ 33 h 188"/>
              <a:gd name="T66" fmla="*/ 103 w 172"/>
              <a:gd name="T67" fmla="*/ 26 h 188"/>
              <a:gd name="T68" fmla="*/ 104 w 172"/>
              <a:gd name="T69" fmla="*/ 33 h 188"/>
              <a:gd name="T70" fmla="*/ 120 w 172"/>
              <a:gd name="T71" fmla="*/ 42 h 188"/>
              <a:gd name="T72" fmla="*/ 131 w 172"/>
              <a:gd name="T73" fmla="*/ 37 h 188"/>
              <a:gd name="T74" fmla="*/ 131 w 172"/>
              <a:gd name="T75" fmla="*/ 14 h 188"/>
              <a:gd name="T76" fmla="*/ 108 w 172"/>
              <a:gd name="T77" fmla="*/ 14 h 188"/>
              <a:gd name="T78" fmla="*/ 103 w 172"/>
              <a:gd name="T79" fmla="*/ 26 h 188"/>
              <a:gd name="T80" fmla="*/ 71 w 172"/>
              <a:gd name="T81" fmla="*/ 42 h 188"/>
              <a:gd name="T82" fmla="*/ 69 w 172"/>
              <a:gd name="T83" fmla="*/ 27 h 188"/>
              <a:gd name="T84" fmla="*/ 64 w 172"/>
              <a:gd name="T85" fmla="*/ 14 h 188"/>
              <a:gd name="T86" fmla="*/ 41 w 172"/>
              <a:gd name="T87" fmla="*/ 14 h 188"/>
              <a:gd name="T88" fmla="*/ 41 w 172"/>
              <a:gd name="T89" fmla="*/ 37 h 188"/>
              <a:gd name="T90" fmla="*/ 52 w 172"/>
              <a:gd name="T91" fmla="*/ 42 h 188"/>
              <a:gd name="T92" fmla="*/ 158 w 172"/>
              <a:gd name="T93" fmla="*/ 71 h 188"/>
              <a:gd name="T94" fmla="*/ 14 w 172"/>
              <a:gd name="T95" fmla="*/ 71 h 188"/>
              <a:gd name="T96" fmla="*/ 158 w 172"/>
              <a:gd name="T97" fmla="*/ 89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72" h="188">
                <a:moveTo>
                  <a:pt x="7" y="57"/>
                </a:moveTo>
                <a:cubicBezTo>
                  <a:pt x="7" y="57"/>
                  <a:pt x="7" y="57"/>
                  <a:pt x="7" y="57"/>
                </a:cubicBezTo>
                <a:cubicBezTo>
                  <a:pt x="165" y="57"/>
                  <a:pt x="165" y="57"/>
                  <a:pt x="165" y="57"/>
                </a:cubicBezTo>
                <a:cubicBezTo>
                  <a:pt x="169" y="57"/>
                  <a:pt x="172" y="60"/>
                  <a:pt x="172" y="64"/>
                </a:cubicBezTo>
                <a:cubicBezTo>
                  <a:pt x="172" y="64"/>
                  <a:pt x="172" y="64"/>
                  <a:pt x="172" y="64"/>
                </a:cubicBezTo>
                <a:cubicBezTo>
                  <a:pt x="172" y="96"/>
                  <a:pt x="172" y="96"/>
                  <a:pt x="172" y="96"/>
                </a:cubicBezTo>
                <a:cubicBezTo>
                  <a:pt x="172" y="100"/>
                  <a:pt x="169" y="103"/>
                  <a:pt x="165" y="103"/>
                </a:cubicBezTo>
                <a:cubicBezTo>
                  <a:pt x="165" y="103"/>
                  <a:pt x="165" y="103"/>
                  <a:pt x="165" y="103"/>
                </a:cubicBezTo>
                <a:cubicBezTo>
                  <a:pt x="164" y="103"/>
                  <a:pt x="164" y="103"/>
                  <a:pt x="164" y="103"/>
                </a:cubicBezTo>
                <a:cubicBezTo>
                  <a:pt x="164" y="180"/>
                  <a:pt x="164" y="180"/>
                  <a:pt x="164" y="180"/>
                </a:cubicBezTo>
                <a:cubicBezTo>
                  <a:pt x="164" y="184"/>
                  <a:pt x="161" y="188"/>
                  <a:pt x="157" y="188"/>
                </a:cubicBezTo>
                <a:cubicBezTo>
                  <a:pt x="157" y="188"/>
                  <a:pt x="157" y="188"/>
                  <a:pt x="157" y="188"/>
                </a:cubicBezTo>
                <a:cubicBezTo>
                  <a:pt x="15" y="188"/>
                  <a:pt x="15" y="188"/>
                  <a:pt x="15" y="188"/>
                </a:cubicBezTo>
                <a:cubicBezTo>
                  <a:pt x="11" y="188"/>
                  <a:pt x="8" y="184"/>
                  <a:pt x="8" y="180"/>
                </a:cubicBezTo>
                <a:cubicBezTo>
                  <a:pt x="8" y="180"/>
                  <a:pt x="8" y="180"/>
                  <a:pt x="8" y="180"/>
                </a:cubicBezTo>
                <a:cubicBezTo>
                  <a:pt x="8" y="103"/>
                  <a:pt x="8" y="103"/>
                  <a:pt x="8" y="103"/>
                </a:cubicBezTo>
                <a:cubicBezTo>
                  <a:pt x="7" y="103"/>
                  <a:pt x="7" y="103"/>
                  <a:pt x="7" y="103"/>
                </a:cubicBezTo>
                <a:cubicBezTo>
                  <a:pt x="3" y="103"/>
                  <a:pt x="0" y="100"/>
                  <a:pt x="0" y="9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3" y="57"/>
                  <a:pt x="7" y="57"/>
                </a:cubicBezTo>
                <a:close/>
                <a:moveTo>
                  <a:pt x="100" y="173"/>
                </a:moveTo>
                <a:cubicBezTo>
                  <a:pt x="100" y="173"/>
                  <a:pt x="100" y="173"/>
                  <a:pt x="100" y="173"/>
                </a:cubicBezTo>
                <a:cubicBezTo>
                  <a:pt x="100" y="103"/>
                  <a:pt x="100" y="103"/>
                  <a:pt x="100" y="103"/>
                </a:cubicBezTo>
                <a:cubicBezTo>
                  <a:pt x="72" y="103"/>
                  <a:pt x="72" y="103"/>
                  <a:pt x="72" y="103"/>
                </a:cubicBezTo>
                <a:cubicBezTo>
                  <a:pt x="72" y="173"/>
                  <a:pt x="72" y="173"/>
                  <a:pt x="72" y="173"/>
                </a:cubicBezTo>
                <a:cubicBezTo>
                  <a:pt x="100" y="173"/>
                  <a:pt x="100" y="173"/>
                  <a:pt x="100" y="173"/>
                </a:cubicBezTo>
                <a:close/>
                <a:moveTo>
                  <a:pt x="64" y="173"/>
                </a:moveTo>
                <a:cubicBezTo>
                  <a:pt x="64" y="173"/>
                  <a:pt x="64" y="173"/>
                  <a:pt x="64" y="173"/>
                </a:cubicBezTo>
                <a:cubicBezTo>
                  <a:pt x="64" y="103"/>
                  <a:pt x="64" y="103"/>
                  <a:pt x="64" y="103"/>
                </a:cubicBezTo>
                <a:cubicBezTo>
                  <a:pt x="22" y="103"/>
                  <a:pt x="22" y="103"/>
                  <a:pt x="22" y="103"/>
                </a:cubicBezTo>
                <a:cubicBezTo>
                  <a:pt x="22" y="173"/>
                  <a:pt x="22" y="173"/>
                  <a:pt x="22" y="173"/>
                </a:cubicBezTo>
                <a:cubicBezTo>
                  <a:pt x="64" y="173"/>
                  <a:pt x="64" y="173"/>
                  <a:pt x="64" y="173"/>
                </a:cubicBezTo>
                <a:close/>
                <a:moveTo>
                  <a:pt x="108" y="103"/>
                </a:moveTo>
                <a:cubicBezTo>
                  <a:pt x="108" y="103"/>
                  <a:pt x="108" y="103"/>
                  <a:pt x="108" y="103"/>
                </a:cubicBezTo>
                <a:cubicBezTo>
                  <a:pt x="108" y="173"/>
                  <a:pt x="108" y="173"/>
                  <a:pt x="108" y="173"/>
                </a:cubicBezTo>
                <a:cubicBezTo>
                  <a:pt x="150" y="173"/>
                  <a:pt x="150" y="173"/>
                  <a:pt x="150" y="173"/>
                </a:cubicBezTo>
                <a:cubicBezTo>
                  <a:pt x="150" y="103"/>
                  <a:pt x="150" y="103"/>
                  <a:pt x="150" y="103"/>
                </a:cubicBezTo>
                <a:cubicBezTo>
                  <a:pt x="108" y="103"/>
                  <a:pt x="108" y="103"/>
                  <a:pt x="108" y="103"/>
                </a:cubicBezTo>
                <a:close/>
                <a:moveTo>
                  <a:pt x="86" y="15"/>
                </a:moveTo>
                <a:cubicBezTo>
                  <a:pt x="86" y="15"/>
                  <a:pt x="86" y="15"/>
                  <a:pt x="86" y="15"/>
                </a:cubicBezTo>
                <a:cubicBezTo>
                  <a:pt x="90" y="15"/>
                  <a:pt x="93" y="16"/>
                  <a:pt x="96" y="17"/>
                </a:cubicBezTo>
                <a:cubicBezTo>
                  <a:pt x="97" y="14"/>
                  <a:pt x="99" y="10"/>
                  <a:pt x="102" y="8"/>
                </a:cubicBezTo>
                <a:cubicBezTo>
                  <a:pt x="106" y="3"/>
                  <a:pt x="113" y="0"/>
                  <a:pt x="120" y="0"/>
                </a:cubicBezTo>
                <a:cubicBezTo>
                  <a:pt x="127" y="0"/>
                  <a:pt x="133" y="3"/>
                  <a:pt x="137" y="8"/>
                </a:cubicBezTo>
                <a:cubicBezTo>
                  <a:pt x="142" y="12"/>
                  <a:pt x="145" y="18"/>
                  <a:pt x="145" y="25"/>
                </a:cubicBezTo>
                <a:cubicBezTo>
                  <a:pt x="145" y="32"/>
                  <a:pt x="142" y="39"/>
                  <a:pt x="137" y="43"/>
                </a:cubicBezTo>
                <a:cubicBezTo>
                  <a:pt x="133" y="48"/>
                  <a:pt x="127" y="50"/>
                  <a:pt x="120" y="50"/>
                </a:cubicBezTo>
                <a:cubicBezTo>
                  <a:pt x="97" y="50"/>
                  <a:pt x="75" y="50"/>
                  <a:pt x="52" y="50"/>
                </a:cubicBezTo>
                <a:cubicBezTo>
                  <a:pt x="46" y="50"/>
                  <a:pt x="39" y="48"/>
                  <a:pt x="35" y="43"/>
                </a:cubicBezTo>
                <a:cubicBezTo>
                  <a:pt x="30" y="39"/>
                  <a:pt x="27" y="32"/>
                  <a:pt x="27" y="25"/>
                </a:cubicBezTo>
                <a:cubicBezTo>
                  <a:pt x="27" y="18"/>
                  <a:pt x="30" y="12"/>
                  <a:pt x="35" y="8"/>
                </a:cubicBezTo>
                <a:cubicBezTo>
                  <a:pt x="39" y="3"/>
                  <a:pt x="46" y="0"/>
                  <a:pt x="52" y="0"/>
                </a:cubicBezTo>
                <a:cubicBezTo>
                  <a:pt x="59" y="0"/>
                  <a:pt x="66" y="3"/>
                  <a:pt x="70" y="8"/>
                </a:cubicBezTo>
                <a:cubicBezTo>
                  <a:pt x="73" y="10"/>
                  <a:pt x="75" y="14"/>
                  <a:pt x="76" y="18"/>
                </a:cubicBezTo>
                <a:cubicBezTo>
                  <a:pt x="79" y="16"/>
                  <a:pt x="83" y="15"/>
                  <a:pt x="86" y="15"/>
                </a:cubicBezTo>
                <a:close/>
                <a:moveTo>
                  <a:pt x="93" y="26"/>
                </a:moveTo>
                <a:cubicBezTo>
                  <a:pt x="93" y="26"/>
                  <a:pt x="93" y="26"/>
                  <a:pt x="93" y="26"/>
                </a:cubicBezTo>
                <a:cubicBezTo>
                  <a:pt x="91" y="24"/>
                  <a:pt x="89" y="23"/>
                  <a:pt x="86" y="23"/>
                </a:cubicBezTo>
                <a:cubicBezTo>
                  <a:pt x="84" y="23"/>
                  <a:pt x="81" y="24"/>
                  <a:pt x="80" y="26"/>
                </a:cubicBezTo>
                <a:cubicBezTo>
                  <a:pt x="78" y="28"/>
                  <a:pt x="77" y="30"/>
                  <a:pt x="77" y="33"/>
                </a:cubicBezTo>
                <a:cubicBezTo>
                  <a:pt x="77" y="35"/>
                  <a:pt x="78" y="38"/>
                  <a:pt x="80" y="39"/>
                </a:cubicBezTo>
                <a:cubicBezTo>
                  <a:pt x="81" y="41"/>
                  <a:pt x="84" y="42"/>
                  <a:pt x="86" y="42"/>
                </a:cubicBezTo>
                <a:cubicBezTo>
                  <a:pt x="89" y="42"/>
                  <a:pt x="91" y="41"/>
                  <a:pt x="93" y="39"/>
                </a:cubicBezTo>
                <a:cubicBezTo>
                  <a:pt x="93" y="39"/>
                  <a:pt x="93" y="39"/>
                  <a:pt x="93" y="39"/>
                </a:cubicBezTo>
                <a:cubicBezTo>
                  <a:pt x="95" y="38"/>
                  <a:pt x="96" y="35"/>
                  <a:pt x="96" y="33"/>
                </a:cubicBezTo>
                <a:cubicBezTo>
                  <a:pt x="96" y="30"/>
                  <a:pt x="95" y="28"/>
                  <a:pt x="93" y="26"/>
                </a:cubicBezTo>
                <a:close/>
                <a:moveTo>
                  <a:pt x="103" y="26"/>
                </a:moveTo>
                <a:cubicBezTo>
                  <a:pt x="103" y="26"/>
                  <a:pt x="103" y="26"/>
                  <a:pt x="103" y="26"/>
                </a:cubicBezTo>
                <a:cubicBezTo>
                  <a:pt x="104" y="28"/>
                  <a:pt x="104" y="30"/>
                  <a:pt x="104" y="33"/>
                </a:cubicBezTo>
                <a:cubicBezTo>
                  <a:pt x="104" y="36"/>
                  <a:pt x="103" y="39"/>
                  <a:pt x="102" y="42"/>
                </a:cubicBezTo>
                <a:cubicBezTo>
                  <a:pt x="120" y="42"/>
                  <a:pt x="120" y="42"/>
                  <a:pt x="120" y="42"/>
                </a:cubicBezTo>
                <a:cubicBezTo>
                  <a:pt x="120" y="42"/>
                  <a:pt x="120" y="42"/>
                  <a:pt x="120" y="42"/>
                </a:cubicBezTo>
                <a:cubicBezTo>
                  <a:pt x="124" y="42"/>
                  <a:pt x="128" y="40"/>
                  <a:pt x="131" y="37"/>
                </a:cubicBezTo>
                <a:cubicBezTo>
                  <a:pt x="134" y="34"/>
                  <a:pt x="136" y="30"/>
                  <a:pt x="136" y="25"/>
                </a:cubicBezTo>
                <a:cubicBezTo>
                  <a:pt x="136" y="21"/>
                  <a:pt x="134" y="17"/>
                  <a:pt x="131" y="14"/>
                </a:cubicBezTo>
                <a:cubicBezTo>
                  <a:pt x="128" y="10"/>
                  <a:pt x="124" y="9"/>
                  <a:pt x="120" y="9"/>
                </a:cubicBezTo>
                <a:cubicBezTo>
                  <a:pt x="115" y="9"/>
                  <a:pt x="111" y="10"/>
                  <a:pt x="108" y="14"/>
                </a:cubicBezTo>
                <a:cubicBezTo>
                  <a:pt x="105" y="17"/>
                  <a:pt x="103" y="21"/>
                  <a:pt x="103" y="25"/>
                </a:cubicBezTo>
                <a:cubicBezTo>
                  <a:pt x="103" y="26"/>
                  <a:pt x="103" y="26"/>
                  <a:pt x="103" y="26"/>
                </a:cubicBezTo>
                <a:close/>
                <a:moveTo>
                  <a:pt x="71" y="42"/>
                </a:moveTo>
                <a:cubicBezTo>
                  <a:pt x="71" y="42"/>
                  <a:pt x="71" y="42"/>
                  <a:pt x="71" y="42"/>
                </a:cubicBezTo>
                <a:cubicBezTo>
                  <a:pt x="70" y="39"/>
                  <a:pt x="69" y="36"/>
                  <a:pt x="69" y="33"/>
                </a:cubicBezTo>
                <a:cubicBezTo>
                  <a:pt x="69" y="31"/>
                  <a:pt x="69" y="29"/>
                  <a:pt x="69" y="27"/>
                </a:cubicBezTo>
                <a:cubicBezTo>
                  <a:pt x="69" y="26"/>
                  <a:pt x="69" y="26"/>
                  <a:pt x="69" y="25"/>
                </a:cubicBezTo>
                <a:cubicBezTo>
                  <a:pt x="69" y="21"/>
                  <a:pt x="67" y="17"/>
                  <a:pt x="64" y="14"/>
                </a:cubicBezTo>
                <a:cubicBezTo>
                  <a:pt x="61" y="10"/>
                  <a:pt x="57" y="9"/>
                  <a:pt x="52" y="9"/>
                </a:cubicBezTo>
                <a:cubicBezTo>
                  <a:pt x="48" y="9"/>
                  <a:pt x="44" y="10"/>
                  <a:pt x="41" y="14"/>
                </a:cubicBezTo>
                <a:cubicBezTo>
                  <a:pt x="38" y="17"/>
                  <a:pt x="36" y="21"/>
                  <a:pt x="36" y="25"/>
                </a:cubicBezTo>
                <a:cubicBezTo>
                  <a:pt x="36" y="30"/>
                  <a:pt x="38" y="34"/>
                  <a:pt x="41" y="37"/>
                </a:cubicBezTo>
                <a:cubicBezTo>
                  <a:pt x="44" y="40"/>
                  <a:pt x="48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71" y="42"/>
                  <a:pt x="71" y="42"/>
                  <a:pt x="71" y="42"/>
                </a:cubicBezTo>
                <a:close/>
                <a:moveTo>
                  <a:pt x="158" y="71"/>
                </a:moveTo>
                <a:cubicBezTo>
                  <a:pt x="158" y="71"/>
                  <a:pt x="158" y="71"/>
                  <a:pt x="158" y="71"/>
                </a:cubicBezTo>
                <a:cubicBezTo>
                  <a:pt x="14" y="71"/>
                  <a:pt x="14" y="71"/>
                  <a:pt x="14" y="71"/>
                </a:cubicBezTo>
                <a:cubicBezTo>
                  <a:pt x="14" y="89"/>
                  <a:pt x="14" y="89"/>
                  <a:pt x="14" y="89"/>
                </a:cubicBezTo>
                <a:cubicBezTo>
                  <a:pt x="66" y="89"/>
                  <a:pt x="106" y="89"/>
                  <a:pt x="158" y="89"/>
                </a:cubicBezTo>
                <a:cubicBezTo>
                  <a:pt x="158" y="71"/>
                  <a:pt x="158" y="71"/>
                  <a:pt x="158" y="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4"/>
          <p:cNvSpPr>
            <a:spLocks noEditPoints="1"/>
          </p:cNvSpPr>
          <p:nvPr/>
        </p:nvSpPr>
        <p:spPr bwMode="auto">
          <a:xfrm>
            <a:off x="6991215" y="5465035"/>
            <a:ext cx="225971" cy="231069"/>
          </a:xfrm>
          <a:custGeom>
            <a:avLst/>
            <a:gdLst>
              <a:gd name="T0" fmla="*/ 33 w 180"/>
              <a:gd name="T1" fmla="*/ 98 h 183"/>
              <a:gd name="T2" fmla="*/ 119 w 180"/>
              <a:gd name="T3" fmla="*/ 64 h 183"/>
              <a:gd name="T4" fmla="*/ 119 w 180"/>
              <a:gd name="T5" fmla="*/ 50 h 183"/>
              <a:gd name="T6" fmla="*/ 180 w 180"/>
              <a:gd name="T7" fmla="*/ 89 h 183"/>
              <a:gd name="T8" fmla="*/ 90 w 180"/>
              <a:gd name="T9" fmla="*/ 0 h 183"/>
              <a:gd name="T10" fmla="*/ 6 w 180"/>
              <a:gd name="T11" fmla="*/ 120 h 183"/>
              <a:gd name="T12" fmla="*/ 8 w 180"/>
              <a:gd name="T13" fmla="*/ 176 h 183"/>
              <a:gd name="T14" fmla="*/ 167 w 180"/>
              <a:gd name="T15" fmla="*/ 183 h 183"/>
              <a:gd name="T16" fmla="*/ 174 w 180"/>
              <a:gd name="T17" fmla="*/ 120 h 183"/>
              <a:gd name="T18" fmla="*/ 25 w 180"/>
              <a:gd name="T19" fmla="*/ 169 h 183"/>
              <a:gd name="T20" fmla="*/ 155 w 180"/>
              <a:gd name="T21" fmla="*/ 169 h 183"/>
              <a:gd name="T22" fmla="*/ 148 w 180"/>
              <a:gd name="T23" fmla="*/ 138 h 183"/>
              <a:gd name="T24" fmla="*/ 32 w 180"/>
              <a:gd name="T25" fmla="*/ 138 h 183"/>
              <a:gd name="T26" fmla="*/ 27 w 180"/>
              <a:gd name="T27" fmla="*/ 125 h 183"/>
              <a:gd name="T28" fmla="*/ 35 w 180"/>
              <a:gd name="T29" fmla="*/ 125 h 183"/>
              <a:gd name="T30" fmla="*/ 44 w 180"/>
              <a:gd name="T31" fmla="*/ 131 h 183"/>
              <a:gd name="T32" fmla="*/ 58 w 180"/>
              <a:gd name="T33" fmla="*/ 131 h 183"/>
              <a:gd name="T34" fmla="*/ 67 w 180"/>
              <a:gd name="T35" fmla="*/ 125 h 183"/>
              <a:gd name="T36" fmla="*/ 74 w 180"/>
              <a:gd name="T37" fmla="*/ 125 h 183"/>
              <a:gd name="T38" fmla="*/ 90 w 180"/>
              <a:gd name="T39" fmla="*/ 133 h 183"/>
              <a:gd name="T40" fmla="*/ 103 w 180"/>
              <a:gd name="T41" fmla="*/ 128 h 183"/>
              <a:gd name="T42" fmla="*/ 106 w 180"/>
              <a:gd name="T43" fmla="*/ 125 h 183"/>
              <a:gd name="T44" fmla="*/ 113 w 180"/>
              <a:gd name="T45" fmla="*/ 125 h 183"/>
              <a:gd name="T46" fmla="*/ 122 w 180"/>
              <a:gd name="T47" fmla="*/ 131 h 183"/>
              <a:gd name="T48" fmla="*/ 136 w 180"/>
              <a:gd name="T49" fmla="*/ 131 h 183"/>
              <a:gd name="T50" fmla="*/ 145 w 180"/>
              <a:gd name="T51" fmla="*/ 125 h 183"/>
              <a:gd name="T52" fmla="*/ 152 w 180"/>
              <a:gd name="T53" fmla="*/ 125 h 183"/>
              <a:gd name="T54" fmla="*/ 161 w 180"/>
              <a:gd name="T55" fmla="*/ 115 h 183"/>
              <a:gd name="T56" fmla="*/ 156 w 180"/>
              <a:gd name="T57" fmla="*/ 118 h 183"/>
              <a:gd name="T58" fmla="*/ 136 w 180"/>
              <a:gd name="T59" fmla="*/ 121 h 183"/>
              <a:gd name="T60" fmla="*/ 129 w 180"/>
              <a:gd name="T61" fmla="*/ 124 h 183"/>
              <a:gd name="T62" fmla="*/ 121 w 180"/>
              <a:gd name="T63" fmla="*/ 120 h 183"/>
              <a:gd name="T64" fmla="*/ 112 w 180"/>
              <a:gd name="T65" fmla="*/ 96 h 183"/>
              <a:gd name="T66" fmla="*/ 103 w 180"/>
              <a:gd name="T67" fmla="*/ 118 h 183"/>
              <a:gd name="T68" fmla="*/ 94 w 180"/>
              <a:gd name="T69" fmla="*/ 123 h 183"/>
              <a:gd name="T70" fmla="*/ 86 w 180"/>
              <a:gd name="T71" fmla="*/ 124 h 183"/>
              <a:gd name="T72" fmla="*/ 83 w 180"/>
              <a:gd name="T73" fmla="*/ 121 h 183"/>
              <a:gd name="T74" fmla="*/ 70 w 180"/>
              <a:gd name="T75" fmla="*/ 116 h 183"/>
              <a:gd name="T76" fmla="*/ 63 w 180"/>
              <a:gd name="T77" fmla="*/ 92 h 183"/>
              <a:gd name="T78" fmla="*/ 58 w 180"/>
              <a:gd name="T79" fmla="*/ 121 h 183"/>
              <a:gd name="T80" fmla="*/ 54 w 180"/>
              <a:gd name="T81" fmla="*/ 124 h 183"/>
              <a:gd name="T82" fmla="*/ 44 w 180"/>
              <a:gd name="T83" fmla="*/ 121 h 183"/>
              <a:gd name="T84" fmla="*/ 38 w 180"/>
              <a:gd name="T85" fmla="*/ 118 h 183"/>
              <a:gd name="T86" fmla="*/ 24 w 180"/>
              <a:gd name="T87" fmla="*/ 118 h 183"/>
              <a:gd name="T88" fmla="*/ 14 w 180"/>
              <a:gd name="T89" fmla="*/ 89 h 183"/>
              <a:gd name="T90" fmla="*/ 143 w 180"/>
              <a:gd name="T91" fmla="*/ 36 h 183"/>
              <a:gd name="T92" fmla="*/ 93 w 180"/>
              <a:gd name="T93" fmla="*/ 53 h 183"/>
              <a:gd name="T94" fmla="*/ 77 w 180"/>
              <a:gd name="T95" fmla="*/ 62 h 183"/>
              <a:gd name="T96" fmla="*/ 60 w 180"/>
              <a:gd name="T97" fmla="*/ 50 h 183"/>
              <a:gd name="T98" fmla="*/ 49 w 180"/>
              <a:gd name="T99" fmla="*/ 91 h 183"/>
              <a:gd name="T100" fmla="*/ 90 w 180"/>
              <a:gd name="T101" fmla="*/ 62 h 183"/>
              <a:gd name="T102" fmla="*/ 131 w 180"/>
              <a:gd name="T103" fmla="*/ 91 h 183"/>
              <a:gd name="T104" fmla="*/ 69 w 180"/>
              <a:gd name="T105" fmla="*/ 71 h 183"/>
              <a:gd name="T106" fmla="*/ 69 w 180"/>
              <a:gd name="T107" fmla="*/ 58 h 183"/>
              <a:gd name="T108" fmla="*/ 76 w 180"/>
              <a:gd name="T109" fmla="*/ 37 h 183"/>
              <a:gd name="T110" fmla="*/ 69 w 180"/>
              <a:gd name="T111" fmla="*/ 30 h 183"/>
              <a:gd name="T112" fmla="*/ 139 w 180"/>
              <a:gd name="T113" fmla="*/ 81 h 183"/>
              <a:gd name="T114" fmla="*/ 146 w 180"/>
              <a:gd name="T115" fmla="*/ 74 h 183"/>
              <a:gd name="T116" fmla="*/ 100 w 180"/>
              <a:gd name="T117" fmla="*/ 86 h 183"/>
              <a:gd name="T118" fmla="*/ 75 w 180"/>
              <a:gd name="T119" fmla="*/ 110 h 183"/>
              <a:gd name="T120" fmla="*/ 104 w 180"/>
              <a:gd name="T121" fmla="*/ 110 h 183"/>
              <a:gd name="T122" fmla="*/ 96 w 180"/>
              <a:gd name="T123" fmla="*/ 106 h 183"/>
              <a:gd name="T124" fmla="*/ 84 w 180"/>
              <a:gd name="T125" fmla="*/ 94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0" h="183">
                <a:moveTo>
                  <a:pt x="33" y="84"/>
                </a:moveTo>
                <a:cubicBezTo>
                  <a:pt x="29" y="84"/>
                  <a:pt x="26" y="87"/>
                  <a:pt x="26" y="91"/>
                </a:cubicBezTo>
                <a:cubicBezTo>
                  <a:pt x="26" y="95"/>
                  <a:pt x="29" y="98"/>
                  <a:pt x="33" y="98"/>
                </a:cubicBezTo>
                <a:cubicBezTo>
                  <a:pt x="37" y="98"/>
                  <a:pt x="40" y="95"/>
                  <a:pt x="40" y="91"/>
                </a:cubicBezTo>
                <a:cubicBezTo>
                  <a:pt x="40" y="87"/>
                  <a:pt x="37" y="84"/>
                  <a:pt x="33" y="84"/>
                </a:cubicBezTo>
                <a:close/>
                <a:moveTo>
                  <a:pt x="119" y="64"/>
                </a:moveTo>
                <a:cubicBezTo>
                  <a:pt x="119" y="64"/>
                  <a:pt x="119" y="64"/>
                  <a:pt x="119" y="64"/>
                </a:cubicBezTo>
                <a:cubicBezTo>
                  <a:pt x="123" y="64"/>
                  <a:pt x="126" y="61"/>
                  <a:pt x="126" y="57"/>
                </a:cubicBezTo>
                <a:cubicBezTo>
                  <a:pt x="126" y="53"/>
                  <a:pt x="123" y="50"/>
                  <a:pt x="119" y="50"/>
                </a:cubicBezTo>
                <a:cubicBezTo>
                  <a:pt x="116" y="50"/>
                  <a:pt x="112" y="53"/>
                  <a:pt x="112" y="57"/>
                </a:cubicBezTo>
                <a:cubicBezTo>
                  <a:pt x="112" y="61"/>
                  <a:pt x="116" y="64"/>
                  <a:pt x="119" y="64"/>
                </a:cubicBezTo>
                <a:close/>
                <a:moveTo>
                  <a:pt x="180" y="89"/>
                </a:moveTo>
                <a:cubicBezTo>
                  <a:pt x="180" y="89"/>
                  <a:pt x="180" y="89"/>
                  <a:pt x="180" y="89"/>
                </a:cubicBezTo>
                <a:cubicBezTo>
                  <a:pt x="180" y="65"/>
                  <a:pt x="170" y="42"/>
                  <a:pt x="153" y="26"/>
                </a:cubicBezTo>
                <a:cubicBezTo>
                  <a:pt x="137" y="10"/>
                  <a:pt x="115" y="0"/>
                  <a:pt x="90" y="0"/>
                </a:cubicBezTo>
                <a:cubicBezTo>
                  <a:pt x="65" y="0"/>
                  <a:pt x="43" y="10"/>
                  <a:pt x="26" y="26"/>
                </a:cubicBezTo>
                <a:cubicBezTo>
                  <a:pt x="10" y="42"/>
                  <a:pt x="0" y="65"/>
                  <a:pt x="0" y="89"/>
                </a:cubicBezTo>
                <a:cubicBezTo>
                  <a:pt x="0" y="100"/>
                  <a:pt x="2" y="110"/>
                  <a:pt x="6" y="120"/>
                </a:cubicBezTo>
                <a:cubicBezTo>
                  <a:pt x="9" y="129"/>
                  <a:pt x="13" y="137"/>
                  <a:pt x="18" y="144"/>
                </a:cubicBezTo>
                <a:cubicBezTo>
                  <a:pt x="9" y="173"/>
                  <a:pt x="9" y="173"/>
                  <a:pt x="9" y="173"/>
                </a:cubicBezTo>
                <a:cubicBezTo>
                  <a:pt x="8" y="174"/>
                  <a:pt x="8" y="175"/>
                  <a:pt x="8" y="176"/>
                </a:cubicBezTo>
                <a:cubicBezTo>
                  <a:pt x="8" y="180"/>
                  <a:pt x="11" y="183"/>
                  <a:pt x="15" y="183"/>
                </a:cubicBezTo>
                <a:cubicBezTo>
                  <a:pt x="164" y="183"/>
                  <a:pt x="164" y="183"/>
                  <a:pt x="164" y="183"/>
                </a:cubicBezTo>
                <a:cubicBezTo>
                  <a:pt x="165" y="183"/>
                  <a:pt x="166" y="183"/>
                  <a:pt x="167" y="183"/>
                </a:cubicBezTo>
                <a:cubicBezTo>
                  <a:pt x="170" y="181"/>
                  <a:pt x="172" y="178"/>
                  <a:pt x="171" y="174"/>
                </a:cubicBezTo>
                <a:cubicBezTo>
                  <a:pt x="161" y="144"/>
                  <a:pt x="161" y="144"/>
                  <a:pt x="161" y="144"/>
                </a:cubicBezTo>
                <a:cubicBezTo>
                  <a:pt x="167" y="137"/>
                  <a:pt x="171" y="129"/>
                  <a:pt x="174" y="120"/>
                </a:cubicBezTo>
                <a:cubicBezTo>
                  <a:pt x="178" y="110"/>
                  <a:pt x="180" y="100"/>
                  <a:pt x="180" y="89"/>
                </a:cubicBezTo>
                <a:close/>
                <a:moveTo>
                  <a:pt x="25" y="169"/>
                </a:moveTo>
                <a:cubicBezTo>
                  <a:pt x="25" y="169"/>
                  <a:pt x="25" y="169"/>
                  <a:pt x="25" y="169"/>
                </a:cubicBezTo>
                <a:cubicBezTo>
                  <a:pt x="32" y="147"/>
                  <a:pt x="32" y="147"/>
                  <a:pt x="32" y="147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155" y="169"/>
                  <a:pt x="155" y="169"/>
                  <a:pt x="155" y="169"/>
                </a:cubicBezTo>
                <a:cubicBezTo>
                  <a:pt x="25" y="169"/>
                  <a:pt x="25" y="169"/>
                  <a:pt x="25" y="169"/>
                </a:cubicBezTo>
                <a:close/>
                <a:moveTo>
                  <a:pt x="148" y="138"/>
                </a:moveTo>
                <a:cubicBezTo>
                  <a:pt x="148" y="138"/>
                  <a:pt x="148" y="138"/>
                  <a:pt x="148" y="138"/>
                </a:cubicBezTo>
                <a:cubicBezTo>
                  <a:pt x="148" y="138"/>
                  <a:pt x="148" y="138"/>
                  <a:pt x="148" y="138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32" y="138"/>
                  <a:pt x="32" y="138"/>
                  <a:pt x="32" y="138"/>
                </a:cubicBezTo>
                <a:cubicBezTo>
                  <a:pt x="29" y="134"/>
                  <a:pt x="26" y="131"/>
                  <a:pt x="24" y="127"/>
                </a:cubicBezTo>
                <a:cubicBezTo>
                  <a:pt x="25" y="126"/>
                  <a:pt x="26" y="126"/>
                  <a:pt x="27" y="125"/>
                </a:cubicBezTo>
                <a:cubicBezTo>
                  <a:pt x="27" y="125"/>
                  <a:pt x="27" y="125"/>
                  <a:pt x="27" y="125"/>
                </a:cubicBezTo>
                <a:cubicBezTo>
                  <a:pt x="28" y="125"/>
                  <a:pt x="30" y="125"/>
                  <a:pt x="31" y="125"/>
                </a:cubicBezTo>
                <a:cubicBezTo>
                  <a:pt x="32" y="125"/>
                  <a:pt x="34" y="125"/>
                  <a:pt x="35" y="125"/>
                </a:cubicBezTo>
                <a:cubicBezTo>
                  <a:pt x="35" y="125"/>
                  <a:pt x="35" y="125"/>
                  <a:pt x="35" y="125"/>
                </a:cubicBezTo>
                <a:cubicBezTo>
                  <a:pt x="36" y="126"/>
                  <a:pt x="37" y="127"/>
                  <a:pt x="38" y="127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40" y="129"/>
                  <a:pt x="42" y="130"/>
                  <a:pt x="44" y="131"/>
                </a:cubicBezTo>
                <a:cubicBezTo>
                  <a:pt x="46" y="132"/>
                  <a:pt x="48" y="133"/>
                  <a:pt x="51" y="133"/>
                </a:cubicBezTo>
                <a:cubicBezTo>
                  <a:pt x="53" y="133"/>
                  <a:pt x="55" y="132"/>
                  <a:pt x="58" y="131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60" y="130"/>
                  <a:pt x="62" y="129"/>
                  <a:pt x="63" y="128"/>
                </a:cubicBezTo>
                <a:cubicBezTo>
                  <a:pt x="63" y="127"/>
                  <a:pt x="63" y="127"/>
                  <a:pt x="63" y="127"/>
                </a:cubicBezTo>
                <a:cubicBezTo>
                  <a:pt x="64" y="126"/>
                  <a:pt x="65" y="126"/>
                  <a:pt x="67" y="125"/>
                </a:cubicBezTo>
                <a:cubicBezTo>
                  <a:pt x="68" y="125"/>
                  <a:pt x="69" y="125"/>
                  <a:pt x="70" y="125"/>
                </a:cubicBezTo>
                <a:cubicBezTo>
                  <a:pt x="72" y="125"/>
                  <a:pt x="73" y="125"/>
                  <a:pt x="74" y="125"/>
                </a:cubicBezTo>
                <a:cubicBezTo>
                  <a:pt x="74" y="125"/>
                  <a:pt x="74" y="125"/>
                  <a:pt x="74" y="125"/>
                </a:cubicBezTo>
                <a:cubicBezTo>
                  <a:pt x="75" y="126"/>
                  <a:pt x="76" y="127"/>
                  <a:pt x="77" y="127"/>
                </a:cubicBezTo>
                <a:cubicBezTo>
                  <a:pt x="79" y="129"/>
                  <a:pt x="81" y="130"/>
                  <a:pt x="83" y="131"/>
                </a:cubicBezTo>
                <a:cubicBezTo>
                  <a:pt x="85" y="132"/>
                  <a:pt x="87" y="133"/>
                  <a:pt x="90" y="133"/>
                </a:cubicBezTo>
                <a:cubicBezTo>
                  <a:pt x="92" y="133"/>
                  <a:pt x="95" y="132"/>
                  <a:pt x="97" y="131"/>
                </a:cubicBezTo>
                <a:cubicBezTo>
                  <a:pt x="97" y="131"/>
                  <a:pt x="97" y="131"/>
                  <a:pt x="97" y="131"/>
                </a:cubicBezTo>
                <a:cubicBezTo>
                  <a:pt x="99" y="130"/>
                  <a:pt x="101" y="129"/>
                  <a:pt x="103" y="128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104" y="126"/>
                  <a:pt x="105" y="126"/>
                  <a:pt x="106" y="125"/>
                </a:cubicBezTo>
                <a:cubicBezTo>
                  <a:pt x="106" y="125"/>
                  <a:pt x="106" y="125"/>
                  <a:pt x="106" y="125"/>
                </a:cubicBezTo>
                <a:cubicBezTo>
                  <a:pt x="107" y="125"/>
                  <a:pt x="108" y="125"/>
                  <a:pt x="110" y="125"/>
                </a:cubicBezTo>
                <a:cubicBezTo>
                  <a:pt x="111" y="125"/>
                  <a:pt x="112" y="125"/>
                  <a:pt x="113" y="125"/>
                </a:cubicBezTo>
                <a:cubicBezTo>
                  <a:pt x="113" y="125"/>
                  <a:pt x="113" y="125"/>
                  <a:pt x="113" y="125"/>
                </a:cubicBezTo>
                <a:cubicBezTo>
                  <a:pt x="114" y="126"/>
                  <a:pt x="115" y="127"/>
                  <a:pt x="116" y="127"/>
                </a:cubicBezTo>
                <a:cubicBezTo>
                  <a:pt x="116" y="128"/>
                  <a:pt x="116" y="128"/>
                  <a:pt x="116" y="128"/>
                </a:cubicBezTo>
                <a:cubicBezTo>
                  <a:pt x="118" y="129"/>
                  <a:pt x="120" y="130"/>
                  <a:pt x="122" y="131"/>
                </a:cubicBezTo>
                <a:cubicBezTo>
                  <a:pt x="122" y="131"/>
                  <a:pt x="122" y="131"/>
                  <a:pt x="122" y="131"/>
                </a:cubicBezTo>
                <a:cubicBezTo>
                  <a:pt x="124" y="132"/>
                  <a:pt x="127" y="133"/>
                  <a:pt x="129" y="133"/>
                </a:cubicBezTo>
                <a:cubicBezTo>
                  <a:pt x="131" y="133"/>
                  <a:pt x="134" y="132"/>
                  <a:pt x="136" y="131"/>
                </a:cubicBezTo>
                <a:cubicBezTo>
                  <a:pt x="138" y="130"/>
                  <a:pt x="140" y="129"/>
                  <a:pt x="142" y="128"/>
                </a:cubicBezTo>
                <a:cubicBezTo>
                  <a:pt x="142" y="127"/>
                  <a:pt x="142" y="127"/>
                  <a:pt x="142" y="127"/>
                </a:cubicBezTo>
                <a:cubicBezTo>
                  <a:pt x="143" y="126"/>
                  <a:pt x="144" y="126"/>
                  <a:pt x="145" y="125"/>
                </a:cubicBezTo>
                <a:cubicBezTo>
                  <a:pt x="145" y="125"/>
                  <a:pt x="145" y="125"/>
                  <a:pt x="145" y="125"/>
                </a:cubicBezTo>
                <a:cubicBezTo>
                  <a:pt x="146" y="125"/>
                  <a:pt x="147" y="125"/>
                  <a:pt x="149" y="125"/>
                </a:cubicBezTo>
                <a:cubicBezTo>
                  <a:pt x="150" y="125"/>
                  <a:pt x="151" y="125"/>
                  <a:pt x="152" y="125"/>
                </a:cubicBezTo>
                <a:cubicBezTo>
                  <a:pt x="153" y="126"/>
                  <a:pt x="154" y="126"/>
                  <a:pt x="155" y="127"/>
                </a:cubicBezTo>
                <a:cubicBezTo>
                  <a:pt x="153" y="131"/>
                  <a:pt x="151" y="135"/>
                  <a:pt x="148" y="138"/>
                </a:cubicBezTo>
                <a:close/>
                <a:moveTo>
                  <a:pt x="161" y="115"/>
                </a:moveTo>
                <a:cubicBezTo>
                  <a:pt x="161" y="115"/>
                  <a:pt x="161" y="115"/>
                  <a:pt x="161" y="115"/>
                </a:cubicBezTo>
                <a:cubicBezTo>
                  <a:pt x="161" y="117"/>
                  <a:pt x="160" y="118"/>
                  <a:pt x="159" y="119"/>
                </a:cubicBezTo>
                <a:cubicBezTo>
                  <a:pt x="158" y="119"/>
                  <a:pt x="157" y="118"/>
                  <a:pt x="156" y="118"/>
                </a:cubicBezTo>
                <a:cubicBezTo>
                  <a:pt x="153" y="117"/>
                  <a:pt x="151" y="116"/>
                  <a:pt x="149" y="116"/>
                </a:cubicBezTo>
                <a:cubicBezTo>
                  <a:pt x="146" y="116"/>
                  <a:pt x="144" y="117"/>
                  <a:pt x="142" y="118"/>
                </a:cubicBezTo>
                <a:cubicBezTo>
                  <a:pt x="140" y="118"/>
                  <a:pt x="138" y="120"/>
                  <a:pt x="136" y="121"/>
                </a:cubicBezTo>
                <a:cubicBezTo>
                  <a:pt x="136" y="121"/>
                  <a:pt x="136" y="121"/>
                  <a:pt x="136" y="121"/>
                </a:cubicBezTo>
                <a:cubicBezTo>
                  <a:pt x="135" y="122"/>
                  <a:pt x="134" y="123"/>
                  <a:pt x="133" y="124"/>
                </a:cubicBezTo>
                <a:cubicBezTo>
                  <a:pt x="132" y="124"/>
                  <a:pt x="130" y="124"/>
                  <a:pt x="129" y="124"/>
                </a:cubicBezTo>
                <a:cubicBezTo>
                  <a:pt x="128" y="124"/>
                  <a:pt x="127" y="124"/>
                  <a:pt x="125" y="124"/>
                </a:cubicBezTo>
                <a:cubicBezTo>
                  <a:pt x="124" y="123"/>
                  <a:pt x="123" y="122"/>
                  <a:pt x="122" y="121"/>
                </a:cubicBezTo>
                <a:cubicBezTo>
                  <a:pt x="122" y="121"/>
                  <a:pt x="121" y="120"/>
                  <a:pt x="121" y="120"/>
                </a:cubicBezTo>
                <a:cubicBezTo>
                  <a:pt x="121" y="96"/>
                  <a:pt x="121" y="96"/>
                  <a:pt x="121" y="96"/>
                </a:cubicBezTo>
                <a:cubicBezTo>
                  <a:pt x="121" y="94"/>
                  <a:pt x="119" y="92"/>
                  <a:pt x="117" y="92"/>
                </a:cubicBezTo>
                <a:cubicBezTo>
                  <a:pt x="114" y="92"/>
                  <a:pt x="112" y="94"/>
                  <a:pt x="112" y="96"/>
                </a:cubicBezTo>
                <a:cubicBezTo>
                  <a:pt x="112" y="116"/>
                  <a:pt x="112" y="116"/>
                  <a:pt x="112" y="116"/>
                </a:cubicBezTo>
                <a:cubicBezTo>
                  <a:pt x="111" y="116"/>
                  <a:pt x="110" y="116"/>
                  <a:pt x="110" y="116"/>
                </a:cubicBezTo>
                <a:cubicBezTo>
                  <a:pt x="107" y="116"/>
                  <a:pt x="105" y="117"/>
                  <a:pt x="103" y="118"/>
                </a:cubicBezTo>
                <a:cubicBezTo>
                  <a:pt x="100" y="118"/>
                  <a:pt x="98" y="120"/>
                  <a:pt x="97" y="121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6" y="122"/>
                  <a:pt x="95" y="123"/>
                  <a:pt x="94" y="123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2" y="124"/>
                  <a:pt x="91" y="124"/>
                  <a:pt x="90" y="124"/>
                </a:cubicBezTo>
                <a:cubicBezTo>
                  <a:pt x="89" y="124"/>
                  <a:pt x="87" y="124"/>
                  <a:pt x="86" y="124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85" y="123"/>
                  <a:pt x="84" y="122"/>
                  <a:pt x="83" y="121"/>
                </a:cubicBezTo>
                <a:cubicBezTo>
                  <a:pt x="83" y="121"/>
                  <a:pt x="83" y="121"/>
                  <a:pt x="83" y="121"/>
                </a:cubicBezTo>
                <a:cubicBezTo>
                  <a:pt x="81" y="120"/>
                  <a:pt x="79" y="118"/>
                  <a:pt x="77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5" y="117"/>
                  <a:pt x="73" y="116"/>
                  <a:pt x="70" y="116"/>
                </a:cubicBezTo>
                <a:cubicBezTo>
                  <a:pt x="69" y="116"/>
                  <a:pt x="68" y="116"/>
                  <a:pt x="67" y="116"/>
                </a:cubicBezTo>
                <a:cubicBezTo>
                  <a:pt x="67" y="96"/>
                  <a:pt x="67" y="96"/>
                  <a:pt x="67" y="96"/>
                </a:cubicBezTo>
                <a:cubicBezTo>
                  <a:pt x="67" y="94"/>
                  <a:pt x="66" y="92"/>
                  <a:pt x="63" y="92"/>
                </a:cubicBezTo>
                <a:cubicBezTo>
                  <a:pt x="61" y="92"/>
                  <a:pt x="59" y="94"/>
                  <a:pt x="59" y="96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0"/>
                  <a:pt x="58" y="121"/>
                  <a:pt x="58" y="121"/>
                </a:cubicBezTo>
                <a:cubicBezTo>
                  <a:pt x="57" y="121"/>
                  <a:pt x="57" y="121"/>
                  <a:pt x="57" y="121"/>
                </a:cubicBezTo>
                <a:cubicBezTo>
                  <a:pt x="57" y="122"/>
                  <a:pt x="56" y="123"/>
                  <a:pt x="55" y="123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53" y="124"/>
                  <a:pt x="52" y="124"/>
                  <a:pt x="51" y="124"/>
                </a:cubicBezTo>
                <a:cubicBezTo>
                  <a:pt x="49" y="124"/>
                  <a:pt x="48" y="124"/>
                  <a:pt x="47" y="124"/>
                </a:cubicBezTo>
                <a:cubicBezTo>
                  <a:pt x="46" y="123"/>
                  <a:pt x="45" y="122"/>
                  <a:pt x="44" y="121"/>
                </a:cubicBezTo>
                <a:cubicBezTo>
                  <a:pt x="44" y="121"/>
                  <a:pt x="44" y="121"/>
                  <a:pt x="44" y="121"/>
                </a:cubicBezTo>
                <a:cubicBezTo>
                  <a:pt x="42" y="120"/>
                  <a:pt x="40" y="118"/>
                  <a:pt x="38" y="118"/>
                </a:cubicBezTo>
                <a:cubicBezTo>
                  <a:pt x="38" y="118"/>
                  <a:pt x="38" y="118"/>
                  <a:pt x="38" y="118"/>
                </a:cubicBezTo>
                <a:cubicBezTo>
                  <a:pt x="36" y="117"/>
                  <a:pt x="33" y="116"/>
                  <a:pt x="31" y="116"/>
                </a:cubicBezTo>
                <a:cubicBezTo>
                  <a:pt x="29" y="116"/>
                  <a:pt x="26" y="117"/>
                  <a:pt x="24" y="117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23" y="118"/>
                  <a:pt x="22" y="119"/>
                  <a:pt x="20" y="119"/>
                </a:cubicBezTo>
                <a:cubicBezTo>
                  <a:pt x="20" y="118"/>
                  <a:pt x="19" y="117"/>
                  <a:pt x="19" y="115"/>
                </a:cubicBezTo>
                <a:cubicBezTo>
                  <a:pt x="16" y="107"/>
                  <a:pt x="14" y="99"/>
                  <a:pt x="14" y="89"/>
                </a:cubicBezTo>
                <a:cubicBezTo>
                  <a:pt x="14" y="69"/>
                  <a:pt x="23" y="50"/>
                  <a:pt x="36" y="36"/>
                </a:cubicBezTo>
                <a:cubicBezTo>
                  <a:pt x="50" y="22"/>
                  <a:pt x="69" y="14"/>
                  <a:pt x="90" y="14"/>
                </a:cubicBezTo>
                <a:cubicBezTo>
                  <a:pt x="111" y="14"/>
                  <a:pt x="130" y="22"/>
                  <a:pt x="143" y="36"/>
                </a:cubicBezTo>
                <a:cubicBezTo>
                  <a:pt x="157" y="50"/>
                  <a:pt x="166" y="69"/>
                  <a:pt x="166" y="89"/>
                </a:cubicBezTo>
                <a:cubicBezTo>
                  <a:pt x="166" y="99"/>
                  <a:pt x="164" y="107"/>
                  <a:pt x="161" y="115"/>
                </a:cubicBezTo>
                <a:close/>
                <a:moveTo>
                  <a:pt x="93" y="53"/>
                </a:moveTo>
                <a:cubicBezTo>
                  <a:pt x="93" y="53"/>
                  <a:pt x="93" y="53"/>
                  <a:pt x="93" y="53"/>
                </a:cubicBezTo>
                <a:cubicBezTo>
                  <a:pt x="91" y="51"/>
                  <a:pt x="89" y="51"/>
                  <a:pt x="87" y="53"/>
                </a:cubicBezTo>
                <a:cubicBezTo>
                  <a:pt x="77" y="62"/>
                  <a:pt x="77" y="62"/>
                  <a:pt x="77" y="62"/>
                </a:cubicBezTo>
                <a:cubicBezTo>
                  <a:pt x="77" y="54"/>
                  <a:pt x="77" y="54"/>
                  <a:pt x="77" y="54"/>
                </a:cubicBezTo>
                <a:cubicBezTo>
                  <a:pt x="77" y="52"/>
                  <a:pt x="75" y="50"/>
                  <a:pt x="73" y="50"/>
                </a:cubicBezTo>
                <a:cubicBezTo>
                  <a:pt x="60" y="50"/>
                  <a:pt x="60" y="50"/>
                  <a:pt x="60" y="50"/>
                </a:cubicBezTo>
                <a:cubicBezTo>
                  <a:pt x="58" y="50"/>
                  <a:pt x="56" y="52"/>
                  <a:pt x="56" y="54"/>
                </a:cubicBezTo>
                <a:cubicBezTo>
                  <a:pt x="56" y="84"/>
                  <a:pt x="56" y="84"/>
                  <a:pt x="56" y="84"/>
                </a:cubicBezTo>
                <a:cubicBezTo>
                  <a:pt x="49" y="91"/>
                  <a:pt x="49" y="91"/>
                  <a:pt x="49" y="91"/>
                </a:cubicBezTo>
                <a:cubicBezTo>
                  <a:pt x="47" y="92"/>
                  <a:pt x="47" y="95"/>
                  <a:pt x="49" y="96"/>
                </a:cubicBezTo>
                <a:cubicBezTo>
                  <a:pt x="51" y="98"/>
                  <a:pt x="53" y="98"/>
                  <a:pt x="55" y="96"/>
                </a:cubicBezTo>
                <a:cubicBezTo>
                  <a:pt x="90" y="62"/>
                  <a:pt x="90" y="62"/>
                  <a:pt x="90" y="62"/>
                </a:cubicBezTo>
                <a:cubicBezTo>
                  <a:pt x="125" y="96"/>
                  <a:pt x="125" y="96"/>
                  <a:pt x="125" y="96"/>
                </a:cubicBezTo>
                <a:cubicBezTo>
                  <a:pt x="126" y="98"/>
                  <a:pt x="129" y="98"/>
                  <a:pt x="131" y="96"/>
                </a:cubicBezTo>
                <a:cubicBezTo>
                  <a:pt x="132" y="95"/>
                  <a:pt x="132" y="92"/>
                  <a:pt x="131" y="91"/>
                </a:cubicBezTo>
                <a:cubicBezTo>
                  <a:pt x="93" y="53"/>
                  <a:pt x="93" y="53"/>
                  <a:pt x="93" y="53"/>
                </a:cubicBezTo>
                <a:close/>
                <a:moveTo>
                  <a:pt x="69" y="71"/>
                </a:moveTo>
                <a:cubicBezTo>
                  <a:pt x="69" y="71"/>
                  <a:pt x="69" y="71"/>
                  <a:pt x="69" y="71"/>
                </a:cubicBezTo>
                <a:cubicBezTo>
                  <a:pt x="64" y="75"/>
                  <a:pt x="64" y="75"/>
                  <a:pt x="64" y="75"/>
                </a:cubicBezTo>
                <a:cubicBezTo>
                  <a:pt x="64" y="58"/>
                  <a:pt x="64" y="58"/>
                  <a:pt x="64" y="58"/>
                </a:cubicBezTo>
                <a:cubicBezTo>
                  <a:pt x="69" y="58"/>
                  <a:pt x="69" y="58"/>
                  <a:pt x="69" y="58"/>
                </a:cubicBezTo>
                <a:cubicBezTo>
                  <a:pt x="69" y="71"/>
                  <a:pt x="69" y="71"/>
                  <a:pt x="69" y="71"/>
                </a:cubicBezTo>
                <a:close/>
                <a:moveTo>
                  <a:pt x="76" y="37"/>
                </a:moveTo>
                <a:cubicBezTo>
                  <a:pt x="76" y="37"/>
                  <a:pt x="76" y="37"/>
                  <a:pt x="76" y="37"/>
                </a:cubicBezTo>
                <a:cubicBezTo>
                  <a:pt x="80" y="37"/>
                  <a:pt x="83" y="34"/>
                  <a:pt x="83" y="30"/>
                </a:cubicBezTo>
                <a:cubicBezTo>
                  <a:pt x="83" y="26"/>
                  <a:pt x="80" y="23"/>
                  <a:pt x="76" y="23"/>
                </a:cubicBezTo>
                <a:cubicBezTo>
                  <a:pt x="72" y="23"/>
                  <a:pt x="69" y="26"/>
                  <a:pt x="69" y="30"/>
                </a:cubicBezTo>
                <a:cubicBezTo>
                  <a:pt x="69" y="34"/>
                  <a:pt x="72" y="37"/>
                  <a:pt x="76" y="37"/>
                </a:cubicBezTo>
                <a:close/>
                <a:moveTo>
                  <a:pt x="139" y="81"/>
                </a:moveTo>
                <a:cubicBezTo>
                  <a:pt x="139" y="81"/>
                  <a:pt x="139" y="81"/>
                  <a:pt x="139" y="81"/>
                </a:cubicBezTo>
                <a:cubicBezTo>
                  <a:pt x="139" y="85"/>
                  <a:pt x="143" y="88"/>
                  <a:pt x="146" y="88"/>
                </a:cubicBezTo>
                <a:cubicBezTo>
                  <a:pt x="150" y="88"/>
                  <a:pt x="153" y="85"/>
                  <a:pt x="153" y="81"/>
                </a:cubicBezTo>
                <a:cubicBezTo>
                  <a:pt x="153" y="77"/>
                  <a:pt x="150" y="74"/>
                  <a:pt x="146" y="74"/>
                </a:cubicBezTo>
                <a:cubicBezTo>
                  <a:pt x="143" y="74"/>
                  <a:pt x="139" y="77"/>
                  <a:pt x="139" y="81"/>
                </a:cubicBezTo>
                <a:close/>
                <a:moveTo>
                  <a:pt x="100" y="86"/>
                </a:moveTo>
                <a:cubicBezTo>
                  <a:pt x="100" y="86"/>
                  <a:pt x="100" y="86"/>
                  <a:pt x="100" y="86"/>
                </a:cubicBezTo>
                <a:cubicBezTo>
                  <a:pt x="80" y="86"/>
                  <a:pt x="80" y="86"/>
                  <a:pt x="80" y="86"/>
                </a:cubicBezTo>
                <a:cubicBezTo>
                  <a:pt x="77" y="86"/>
                  <a:pt x="75" y="88"/>
                  <a:pt x="75" y="90"/>
                </a:cubicBezTo>
                <a:cubicBezTo>
                  <a:pt x="75" y="110"/>
                  <a:pt x="75" y="110"/>
                  <a:pt x="75" y="110"/>
                </a:cubicBezTo>
                <a:cubicBezTo>
                  <a:pt x="75" y="113"/>
                  <a:pt x="77" y="115"/>
                  <a:pt x="80" y="115"/>
                </a:cubicBezTo>
                <a:cubicBezTo>
                  <a:pt x="100" y="115"/>
                  <a:pt x="100" y="115"/>
                  <a:pt x="100" y="115"/>
                </a:cubicBezTo>
                <a:cubicBezTo>
                  <a:pt x="102" y="115"/>
                  <a:pt x="104" y="113"/>
                  <a:pt x="104" y="110"/>
                </a:cubicBezTo>
                <a:cubicBezTo>
                  <a:pt x="104" y="90"/>
                  <a:pt x="104" y="90"/>
                  <a:pt x="104" y="90"/>
                </a:cubicBezTo>
                <a:cubicBezTo>
                  <a:pt x="104" y="88"/>
                  <a:pt x="102" y="86"/>
                  <a:pt x="100" y="86"/>
                </a:cubicBezTo>
                <a:close/>
                <a:moveTo>
                  <a:pt x="96" y="106"/>
                </a:moveTo>
                <a:cubicBezTo>
                  <a:pt x="96" y="106"/>
                  <a:pt x="96" y="106"/>
                  <a:pt x="96" y="106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94"/>
                  <a:pt x="84" y="94"/>
                  <a:pt x="84" y="94"/>
                </a:cubicBezTo>
                <a:cubicBezTo>
                  <a:pt x="96" y="94"/>
                  <a:pt x="96" y="94"/>
                  <a:pt x="96" y="94"/>
                </a:cubicBezTo>
                <a:cubicBezTo>
                  <a:pt x="96" y="106"/>
                  <a:pt x="96" y="106"/>
                  <a:pt x="96" y="1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5929951" y="2239463"/>
            <a:ext cx="6601" cy="173945"/>
            <a:chOff x="6660013" y="2589124"/>
            <a:chExt cx="6601" cy="324197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6666614" y="2589124"/>
              <a:ext cx="0" cy="3241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660013" y="2589124"/>
              <a:ext cx="0" cy="324197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6826215" y="5509239"/>
            <a:ext cx="6601" cy="173945"/>
            <a:chOff x="6660013" y="2589124"/>
            <a:chExt cx="6601" cy="324197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6666614" y="2589124"/>
              <a:ext cx="0" cy="3241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660013" y="2589124"/>
              <a:ext cx="0" cy="324197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>
            <a:off x="7139845" y="2136775"/>
            <a:ext cx="3064110" cy="1354217"/>
            <a:chOff x="458408" y="1942393"/>
            <a:chExt cx="3064110" cy="1354217"/>
          </a:xfrm>
        </p:grpSpPr>
        <p:sp>
          <p:nvSpPr>
            <p:cNvPr id="41" name="矩形 40"/>
            <p:cNvSpPr/>
            <p:nvPr/>
          </p:nvSpPr>
          <p:spPr>
            <a:xfrm>
              <a:off x="458408" y="1942393"/>
              <a:ext cx="30641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品牌全案</a:t>
              </a:r>
              <a:endParaRPr lang="zh-CN" altLang="en-US" sz="2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sz="1600" u="none" strike="noStrike" dirty="0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缜密推演，专业信服</a:t>
              </a:r>
              <a:endPara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458408" y="2588724"/>
              <a:ext cx="266512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构建全系列的品牌传播体系，从定位、概念、优势、文化、应用等一整套品牌表述到设计执行，以专业的品牌全案整合流程打造行业内标杆型品牌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080971" y="4919102"/>
            <a:ext cx="3064110" cy="1354217"/>
            <a:chOff x="458408" y="1942393"/>
            <a:chExt cx="3064110" cy="1354217"/>
          </a:xfrm>
        </p:grpSpPr>
        <p:sp>
          <p:nvSpPr>
            <p:cNvPr id="44" name="矩形 43"/>
            <p:cNvSpPr/>
            <p:nvPr/>
          </p:nvSpPr>
          <p:spPr>
            <a:xfrm>
              <a:off x="458408" y="1942393"/>
              <a:ext cx="30641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 / KEYNOTE</a:t>
              </a:r>
              <a:endPara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sz="1600" u="none" strike="noStrike" dirty="0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专属定制，尽享尊贵</a:t>
              </a:r>
              <a:endPara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458408" y="2588724"/>
              <a:ext cx="266512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企业做的每一次演示，都是不容忽视的形象展示。我们将为您提供最佳的演示设计方案，让您的客户感受到贵企业极致专业、权威信服的优良形象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46" name="Rectangle 44"/>
          <p:cNvSpPr/>
          <p:nvPr/>
        </p:nvSpPr>
        <p:spPr>
          <a:xfrm>
            <a:off x="7038152" y="2197843"/>
            <a:ext cx="38082" cy="1266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4"/>
          <p:cNvSpPr/>
          <p:nvPr/>
        </p:nvSpPr>
        <p:spPr>
          <a:xfrm>
            <a:off x="7968590" y="5007078"/>
            <a:ext cx="38082" cy="12662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4032067" y="1666510"/>
            <a:ext cx="4127866" cy="4127866"/>
            <a:chOff x="3492865" y="1565275"/>
            <a:chExt cx="4330336" cy="4330336"/>
          </a:xfrm>
        </p:grpSpPr>
        <p:sp>
          <p:nvSpPr>
            <p:cNvPr id="19" name="Shape 33800"/>
            <p:cNvSpPr/>
            <p:nvPr/>
          </p:nvSpPr>
          <p:spPr>
            <a:xfrm>
              <a:off x="4797198" y="1565275"/>
              <a:ext cx="1721670" cy="1721669"/>
            </a:xfrm>
            <a:prstGeom prst="ellipse">
              <a:avLst/>
            </a:prstGeom>
            <a:solidFill>
              <a:schemeClr val="tx2"/>
            </a:solidFill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20" name="Shape 33801"/>
            <p:cNvSpPr/>
            <p:nvPr/>
          </p:nvSpPr>
          <p:spPr>
            <a:xfrm>
              <a:off x="5723562" y="1951366"/>
              <a:ext cx="1721670" cy="1721669"/>
            </a:xfrm>
            <a:prstGeom prst="ellipse">
              <a:avLst/>
            </a:prstGeom>
            <a:solidFill>
              <a:schemeClr val="accent2"/>
            </a:solidFill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21" name="Shape 33802"/>
            <p:cNvSpPr/>
            <p:nvPr/>
          </p:nvSpPr>
          <p:spPr>
            <a:xfrm>
              <a:off x="6101531" y="2875351"/>
              <a:ext cx="1721670" cy="1721669"/>
            </a:xfrm>
            <a:prstGeom prst="ellipse">
              <a:avLst/>
            </a:prstGeom>
            <a:solidFill>
              <a:schemeClr val="accent1"/>
            </a:solidFill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22" name="Shape 33803"/>
            <p:cNvSpPr/>
            <p:nvPr/>
          </p:nvSpPr>
          <p:spPr>
            <a:xfrm>
              <a:off x="5715440" y="3795972"/>
              <a:ext cx="1721670" cy="1721669"/>
            </a:xfrm>
            <a:prstGeom prst="ellipse">
              <a:avLst/>
            </a:prstGeom>
            <a:solidFill>
              <a:schemeClr val="accent4"/>
            </a:solidFill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23" name="Shape 33804"/>
            <p:cNvSpPr/>
            <p:nvPr/>
          </p:nvSpPr>
          <p:spPr>
            <a:xfrm>
              <a:off x="4791455" y="4173941"/>
              <a:ext cx="1721670" cy="1721670"/>
            </a:xfrm>
            <a:prstGeom prst="ellipse">
              <a:avLst/>
            </a:prstGeom>
            <a:solidFill>
              <a:schemeClr val="accent3"/>
            </a:solidFill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24" name="Shape 33805"/>
            <p:cNvSpPr/>
            <p:nvPr/>
          </p:nvSpPr>
          <p:spPr>
            <a:xfrm>
              <a:off x="3874895" y="3791911"/>
              <a:ext cx="1721670" cy="1721669"/>
            </a:xfrm>
            <a:prstGeom prst="ellipse">
              <a:avLst/>
            </a:prstGeom>
            <a:solidFill>
              <a:schemeClr val="accent6"/>
            </a:solidFill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25" name="Shape 33806"/>
            <p:cNvSpPr/>
            <p:nvPr/>
          </p:nvSpPr>
          <p:spPr>
            <a:xfrm>
              <a:off x="3492865" y="2869608"/>
              <a:ext cx="1721670" cy="1721669"/>
            </a:xfrm>
            <a:prstGeom prst="ellipse">
              <a:avLst/>
            </a:prstGeom>
            <a:solidFill>
              <a:schemeClr val="accent5"/>
            </a:solidFill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26" name="Shape 33807"/>
            <p:cNvSpPr/>
            <p:nvPr/>
          </p:nvSpPr>
          <p:spPr>
            <a:xfrm>
              <a:off x="3874784" y="1947194"/>
              <a:ext cx="1590135" cy="172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96" y="0"/>
                  </a:moveTo>
                  <a:cubicBezTo>
                    <a:pt x="5237" y="0"/>
                    <a:pt x="0" y="4837"/>
                    <a:pt x="0" y="10802"/>
                  </a:cubicBezTo>
                  <a:cubicBezTo>
                    <a:pt x="0" y="16766"/>
                    <a:pt x="5237" y="21600"/>
                    <a:pt x="11696" y="21600"/>
                  </a:cubicBezTo>
                  <a:cubicBezTo>
                    <a:pt x="15875" y="21600"/>
                    <a:pt x="19532" y="19569"/>
                    <a:pt x="21600" y="16523"/>
                  </a:cubicBezTo>
                  <a:cubicBezTo>
                    <a:pt x="19532" y="16085"/>
                    <a:pt x="17565" y="15132"/>
                    <a:pt x="15954" y="13644"/>
                  </a:cubicBezTo>
                  <a:cubicBezTo>
                    <a:pt x="12026" y="10017"/>
                    <a:pt x="11487" y="4455"/>
                    <a:pt x="14315" y="285"/>
                  </a:cubicBezTo>
                  <a:cubicBezTo>
                    <a:pt x="13472" y="107"/>
                    <a:pt x="12598" y="0"/>
                    <a:pt x="11696" y="0"/>
                  </a:cubicBezTo>
                  <a:close/>
                </a:path>
              </a:pathLst>
            </a:custGeom>
            <a:solidFill>
              <a:schemeClr val="bg2"/>
            </a:solidFill>
            <a:ln w="635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9" name="Shape 33817"/>
            <p:cNvSpPr/>
            <p:nvPr/>
          </p:nvSpPr>
          <p:spPr>
            <a:xfrm>
              <a:off x="4509123" y="2571962"/>
              <a:ext cx="2297820" cy="2297819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11" name="Shape 33818"/>
            <p:cNvSpPr/>
            <p:nvPr/>
          </p:nvSpPr>
          <p:spPr>
            <a:xfrm rot="16200000">
              <a:off x="5528183" y="4604190"/>
              <a:ext cx="253088" cy="278095"/>
            </a:xfrm>
            <a:prstGeom prst="rightArrow">
              <a:avLst>
                <a:gd name="adj1" fmla="val 40698"/>
                <a:gd name="adj2" fmla="val 54488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12" name="Shape 33819"/>
            <p:cNvSpPr/>
            <p:nvPr/>
          </p:nvSpPr>
          <p:spPr>
            <a:xfrm rot="5400000">
              <a:off x="5545379" y="2549419"/>
              <a:ext cx="253088" cy="278095"/>
            </a:xfrm>
            <a:prstGeom prst="rightArrow">
              <a:avLst>
                <a:gd name="adj1" fmla="val 40698"/>
                <a:gd name="adj2" fmla="val 54488"/>
              </a:avLst>
            </a:pr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13" name="Shape 33820"/>
            <p:cNvSpPr/>
            <p:nvPr/>
          </p:nvSpPr>
          <p:spPr>
            <a:xfrm rot="10800000">
              <a:off x="6561513" y="3602828"/>
              <a:ext cx="253088" cy="278095"/>
            </a:xfrm>
            <a:prstGeom prst="rightArrow">
              <a:avLst>
                <a:gd name="adj1" fmla="val 40698"/>
                <a:gd name="adj2" fmla="val 54488"/>
              </a:avLst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14" name="Shape 33821"/>
            <p:cNvSpPr/>
            <p:nvPr/>
          </p:nvSpPr>
          <p:spPr>
            <a:xfrm>
              <a:off x="4509123" y="3589146"/>
              <a:ext cx="253088" cy="278095"/>
            </a:xfrm>
            <a:prstGeom prst="rightArrow">
              <a:avLst>
                <a:gd name="adj1" fmla="val 40698"/>
                <a:gd name="adj2" fmla="val 54488"/>
              </a:avLst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15" name="Shape 33822"/>
            <p:cNvSpPr/>
            <p:nvPr/>
          </p:nvSpPr>
          <p:spPr>
            <a:xfrm rot="13500000">
              <a:off x="6252616" y="4327085"/>
              <a:ext cx="253088" cy="278095"/>
            </a:xfrm>
            <a:prstGeom prst="rightArrow">
              <a:avLst>
                <a:gd name="adj1" fmla="val 40698"/>
                <a:gd name="adj2" fmla="val 54488"/>
              </a:avLst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16" name="Shape 33823"/>
            <p:cNvSpPr/>
            <p:nvPr/>
          </p:nvSpPr>
          <p:spPr>
            <a:xfrm rot="2700000">
              <a:off x="4804894" y="2855897"/>
              <a:ext cx="253088" cy="278095"/>
            </a:xfrm>
            <a:prstGeom prst="rightArrow">
              <a:avLst>
                <a:gd name="adj1" fmla="val 40698"/>
                <a:gd name="adj2" fmla="val 54488"/>
              </a:avLst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17" name="Shape 33824"/>
            <p:cNvSpPr/>
            <p:nvPr/>
          </p:nvSpPr>
          <p:spPr>
            <a:xfrm rot="8100000">
              <a:off x="6279457" y="2857055"/>
              <a:ext cx="253088" cy="278095"/>
            </a:xfrm>
            <a:prstGeom prst="rightArrow">
              <a:avLst>
                <a:gd name="adj1" fmla="val 40698"/>
                <a:gd name="adj2" fmla="val 54488"/>
              </a:avLst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/>
            </a:p>
          </p:txBody>
        </p:sp>
        <p:sp>
          <p:nvSpPr>
            <p:cNvPr id="18" name="Shape 33825"/>
            <p:cNvSpPr/>
            <p:nvPr/>
          </p:nvSpPr>
          <p:spPr>
            <a:xfrm rot="18900000">
              <a:off x="4806018" y="4318753"/>
              <a:ext cx="253088" cy="278095"/>
            </a:xfrm>
            <a:prstGeom prst="rightArrow">
              <a:avLst>
                <a:gd name="adj1" fmla="val 40698"/>
                <a:gd name="adj2" fmla="val 54488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900"/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4811261" y="3108794"/>
              <a:ext cx="1693545" cy="1084111"/>
              <a:chOff x="5170847" y="3441904"/>
              <a:chExt cx="1693545" cy="1084111"/>
            </a:xfrm>
          </p:grpSpPr>
          <p:sp>
            <p:nvSpPr>
              <p:cNvPr id="35" name="Freeform 311"/>
              <p:cNvSpPr>
                <a:spLocks noEditPoints="1"/>
              </p:cNvSpPr>
              <p:nvPr/>
            </p:nvSpPr>
            <p:spPr bwMode="auto">
              <a:xfrm>
                <a:off x="5887956" y="3441904"/>
                <a:ext cx="259327" cy="282207"/>
              </a:xfrm>
              <a:custGeom>
                <a:avLst/>
                <a:gdLst>
                  <a:gd name="T0" fmla="*/ 41 w 183"/>
                  <a:gd name="T1" fmla="*/ 62 h 199"/>
                  <a:gd name="T2" fmla="*/ 79 w 183"/>
                  <a:gd name="T3" fmla="*/ 5 h 199"/>
                  <a:gd name="T4" fmla="*/ 108 w 183"/>
                  <a:gd name="T5" fmla="*/ 17 h 199"/>
                  <a:gd name="T6" fmla="*/ 176 w 183"/>
                  <a:gd name="T7" fmla="*/ 62 h 199"/>
                  <a:gd name="T8" fmla="*/ 183 w 183"/>
                  <a:gd name="T9" fmla="*/ 192 h 199"/>
                  <a:gd name="T10" fmla="*/ 7 w 183"/>
                  <a:gd name="T11" fmla="*/ 199 h 199"/>
                  <a:gd name="T12" fmla="*/ 0 w 183"/>
                  <a:gd name="T13" fmla="*/ 69 h 199"/>
                  <a:gd name="T14" fmla="*/ 85 w 183"/>
                  <a:gd name="T15" fmla="*/ 23 h 199"/>
                  <a:gd name="T16" fmla="*/ 91 w 183"/>
                  <a:gd name="T17" fmla="*/ 26 h 199"/>
                  <a:gd name="T18" fmla="*/ 97 w 183"/>
                  <a:gd name="T19" fmla="*/ 23 h 199"/>
                  <a:gd name="T20" fmla="*/ 98 w 183"/>
                  <a:gd name="T21" fmla="*/ 23 h 199"/>
                  <a:gd name="T22" fmla="*/ 97 w 183"/>
                  <a:gd name="T23" fmla="*/ 11 h 199"/>
                  <a:gd name="T24" fmla="*/ 83 w 183"/>
                  <a:gd name="T25" fmla="*/ 17 h 199"/>
                  <a:gd name="T26" fmla="*/ 83 w 183"/>
                  <a:gd name="T27" fmla="*/ 32 h 199"/>
                  <a:gd name="T28" fmla="*/ 100 w 183"/>
                  <a:gd name="T29" fmla="*/ 32 h 199"/>
                  <a:gd name="T30" fmla="*/ 104 w 183"/>
                  <a:gd name="T31" fmla="*/ 151 h 199"/>
                  <a:gd name="T32" fmla="*/ 110 w 183"/>
                  <a:gd name="T33" fmla="*/ 152 h 199"/>
                  <a:gd name="T34" fmla="*/ 115 w 183"/>
                  <a:gd name="T35" fmla="*/ 143 h 199"/>
                  <a:gd name="T36" fmla="*/ 106 w 183"/>
                  <a:gd name="T37" fmla="*/ 137 h 199"/>
                  <a:gd name="T38" fmla="*/ 101 w 183"/>
                  <a:gd name="T39" fmla="*/ 141 h 199"/>
                  <a:gd name="T40" fmla="*/ 142 w 183"/>
                  <a:gd name="T41" fmla="*/ 120 h 199"/>
                  <a:gd name="T42" fmla="*/ 123 w 183"/>
                  <a:gd name="T43" fmla="*/ 141 h 199"/>
                  <a:gd name="T44" fmla="*/ 112 w 183"/>
                  <a:gd name="T45" fmla="*/ 160 h 199"/>
                  <a:gd name="T46" fmla="*/ 100 w 183"/>
                  <a:gd name="T47" fmla="*/ 159 h 199"/>
                  <a:gd name="T48" fmla="*/ 82 w 183"/>
                  <a:gd name="T49" fmla="*/ 129 h 199"/>
                  <a:gd name="T50" fmla="*/ 50 w 183"/>
                  <a:gd name="T51" fmla="*/ 151 h 199"/>
                  <a:gd name="T52" fmla="*/ 39 w 183"/>
                  <a:gd name="T53" fmla="*/ 171 h 199"/>
                  <a:gd name="T54" fmla="*/ 27 w 183"/>
                  <a:gd name="T55" fmla="*/ 170 h 199"/>
                  <a:gd name="T56" fmla="*/ 31 w 183"/>
                  <a:gd name="T57" fmla="*/ 140 h 199"/>
                  <a:gd name="T58" fmla="*/ 62 w 183"/>
                  <a:gd name="T59" fmla="*/ 119 h 199"/>
                  <a:gd name="T60" fmla="*/ 73 w 183"/>
                  <a:gd name="T61" fmla="*/ 98 h 199"/>
                  <a:gd name="T62" fmla="*/ 92 w 183"/>
                  <a:gd name="T63" fmla="*/ 119 h 199"/>
                  <a:gd name="T64" fmla="*/ 104 w 183"/>
                  <a:gd name="T65" fmla="*/ 129 h 199"/>
                  <a:gd name="T66" fmla="*/ 132 w 183"/>
                  <a:gd name="T67" fmla="*/ 109 h 199"/>
                  <a:gd name="T68" fmla="*/ 163 w 183"/>
                  <a:gd name="T69" fmla="*/ 101 h 199"/>
                  <a:gd name="T70" fmla="*/ 152 w 183"/>
                  <a:gd name="T71" fmla="*/ 120 h 199"/>
                  <a:gd name="T72" fmla="*/ 104 w 183"/>
                  <a:gd name="T73" fmla="*/ 151 h 199"/>
                  <a:gd name="T74" fmla="*/ 101 w 183"/>
                  <a:gd name="T75" fmla="*/ 141 h 199"/>
                  <a:gd name="T76" fmla="*/ 101 w 183"/>
                  <a:gd name="T77" fmla="*/ 141 h 199"/>
                  <a:gd name="T78" fmla="*/ 73 w 183"/>
                  <a:gd name="T79" fmla="*/ 121 h 199"/>
                  <a:gd name="T80" fmla="*/ 84 w 183"/>
                  <a:gd name="T81" fmla="*/ 112 h 199"/>
                  <a:gd name="T82" fmla="*/ 70 w 183"/>
                  <a:gd name="T83" fmla="*/ 110 h 199"/>
                  <a:gd name="T84" fmla="*/ 28 w 183"/>
                  <a:gd name="T85" fmla="*/ 158 h 199"/>
                  <a:gd name="T86" fmla="*/ 37 w 183"/>
                  <a:gd name="T87" fmla="*/ 163 h 199"/>
                  <a:gd name="T88" fmla="*/ 43 w 183"/>
                  <a:gd name="T89" fmla="*/ 154 h 199"/>
                  <a:gd name="T90" fmla="*/ 33 w 183"/>
                  <a:gd name="T91" fmla="*/ 148 h 199"/>
                  <a:gd name="T92" fmla="*/ 140 w 183"/>
                  <a:gd name="T93" fmla="*/ 107 h 199"/>
                  <a:gd name="T94" fmla="*/ 154 w 183"/>
                  <a:gd name="T95" fmla="*/ 109 h 199"/>
                  <a:gd name="T96" fmla="*/ 146 w 183"/>
                  <a:gd name="T97" fmla="*/ 97 h 199"/>
                  <a:gd name="T98" fmla="*/ 140 w 183"/>
                  <a:gd name="T99" fmla="*/ 107 h 199"/>
                  <a:gd name="T100" fmla="*/ 14 w 183"/>
                  <a:gd name="T101" fmla="*/ 76 h 199"/>
                  <a:gd name="T102" fmla="*/ 169 w 183"/>
                  <a:gd name="T103" fmla="*/ 7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3" h="199">
                    <a:moveTo>
                      <a:pt x="7" y="62"/>
                    </a:moveTo>
                    <a:cubicBezTo>
                      <a:pt x="7" y="62"/>
                      <a:pt x="7" y="62"/>
                      <a:pt x="7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77" y="26"/>
                      <a:pt x="77" y="26"/>
                      <a:pt x="77" y="26"/>
                    </a:cubicBezTo>
                    <a:cubicBezTo>
                      <a:pt x="75" y="23"/>
                      <a:pt x="74" y="20"/>
                      <a:pt x="74" y="17"/>
                    </a:cubicBezTo>
                    <a:cubicBezTo>
                      <a:pt x="74" y="13"/>
                      <a:pt x="76" y="8"/>
                      <a:pt x="79" y="5"/>
                    </a:cubicBezTo>
                    <a:cubicBezTo>
                      <a:pt x="82" y="2"/>
                      <a:pt x="87" y="0"/>
                      <a:pt x="91" y="0"/>
                    </a:cubicBezTo>
                    <a:cubicBezTo>
                      <a:pt x="96" y="0"/>
                      <a:pt x="100" y="2"/>
                      <a:pt x="103" y="5"/>
                    </a:cubicBezTo>
                    <a:cubicBezTo>
                      <a:pt x="106" y="8"/>
                      <a:pt x="108" y="13"/>
                      <a:pt x="108" y="17"/>
                    </a:cubicBezTo>
                    <a:cubicBezTo>
                      <a:pt x="108" y="20"/>
                      <a:pt x="107" y="23"/>
                      <a:pt x="106" y="26"/>
                    </a:cubicBezTo>
                    <a:cubicBezTo>
                      <a:pt x="142" y="62"/>
                      <a:pt x="142" y="62"/>
                      <a:pt x="142" y="62"/>
                    </a:cubicBezTo>
                    <a:cubicBezTo>
                      <a:pt x="176" y="62"/>
                      <a:pt x="176" y="62"/>
                      <a:pt x="176" y="62"/>
                    </a:cubicBezTo>
                    <a:cubicBezTo>
                      <a:pt x="180" y="62"/>
                      <a:pt x="183" y="65"/>
                      <a:pt x="183" y="69"/>
                    </a:cubicBezTo>
                    <a:cubicBezTo>
                      <a:pt x="183" y="69"/>
                      <a:pt x="183" y="69"/>
                      <a:pt x="183" y="69"/>
                    </a:cubicBezTo>
                    <a:cubicBezTo>
                      <a:pt x="183" y="192"/>
                      <a:pt x="183" y="192"/>
                      <a:pt x="183" y="192"/>
                    </a:cubicBezTo>
                    <a:cubicBezTo>
                      <a:pt x="183" y="196"/>
                      <a:pt x="180" y="199"/>
                      <a:pt x="176" y="199"/>
                    </a:cubicBezTo>
                    <a:cubicBezTo>
                      <a:pt x="176" y="199"/>
                      <a:pt x="176" y="199"/>
                      <a:pt x="176" y="199"/>
                    </a:cubicBezTo>
                    <a:cubicBezTo>
                      <a:pt x="7" y="199"/>
                      <a:pt x="7" y="199"/>
                      <a:pt x="7" y="199"/>
                    </a:cubicBezTo>
                    <a:cubicBezTo>
                      <a:pt x="3" y="199"/>
                      <a:pt x="0" y="196"/>
                      <a:pt x="0" y="192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65"/>
                      <a:pt x="3" y="62"/>
                      <a:pt x="7" y="62"/>
                    </a:cubicBezTo>
                    <a:close/>
                    <a:moveTo>
                      <a:pt x="85" y="23"/>
                    </a:move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7" y="25"/>
                      <a:pt x="89" y="26"/>
                      <a:pt x="91" y="26"/>
                    </a:cubicBezTo>
                    <a:cubicBezTo>
                      <a:pt x="94" y="26"/>
                      <a:pt x="96" y="25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7" y="23"/>
                      <a:pt x="97" y="23"/>
                      <a:pt x="97" y="23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8" y="23"/>
                      <a:pt x="98" y="23"/>
                      <a:pt x="98" y="23"/>
                    </a:cubicBezTo>
                    <a:cubicBezTo>
                      <a:pt x="99" y="22"/>
                      <a:pt x="100" y="20"/>
                      <a:pt x="100" y="17"/>
                    </a:cubicBezTo>
                    <a:cubicBezTo>
                      <a:pt x="100" y="15"/>
                      <a:pt x="99" y="13"/>
                      <a:pt x="97" y="11"/>
                    </a:cubicBezTo>
                    <a:cubicBezTo>
                      <a:pt x="96" y="10"/>
                      <a:pt x="94" y="9"/>
                      <a:pt x="91" y="9"/>
                    </a:cubicBezTo>
                    <a:cubicBezTo>
                      <a:pt x="89" y="9"/>
                      <a:pt x="87" y="10"/>
                      <a:pt x="85" y="11"/>
                    </a:cubicBezTo>
                    <a:cubicBezTo>
                      <a:pt x="84" y="13"/>
                      <a:pt x="83" y="15"/>
                      <a:pt x="83" y="17"/>
                    </a:cubicBezTo>
                    <a:cubicBezTo>
                      <a:pt x="83" y="20"/>
                      <a:pt x="84" y="22"/>
                      <a:pt x="85" y="23"/>
                    </a:cubicBezTo>
                    <a:close/>
                    <a:moveTo>
                      <a:pt x="83" y="32"/>
                    </a:moveTo>
                    <a:cubicBezTo>
                      <a:pt x="83" y="32"/>
                      <a:pt x="83" y="32"/>
                      <a:pt x="83" y="32"/>
                    </a:cubicBezTo>
                    <a:cubicBezTo>
                      <a:pt x="53" y="62"/>
                      <a:pt x="53" y="62"/>
                      <a:pt x="53" y="62"/>
                    </a:cubicBezTo>
                    <a:cubicBezTo>
                      <a:pt x="130" y="62"/>
                      <a:pt x="130" y="62"/>
                      <a:pt x="130" y="62"/>
                    </a:cubicBezTo>
                    <a:cubicBezTo>
                      <a:pt x="100" y="32"/>
                      <a:pt x="100" y="32"/>
                      <a:pt x="100" y="32"/>
                    </a:cubicBezTo>
                    <a:cubicBezTo>
                      <a:pt x="98" y="33"/>
                      <a:pt x="95" y="34"/>
                      <a:pt x="91" y="34"/>
                    </a:cubicBezTo>
                    <a:cubicBezTo>
                      <a:pt x="88" y="34"/>
                      <a:pt x="85" y="33"/>
                      <a:pt x="83" y="32"/>
                    </a:cubicBezTo>
                    <a:close/>
                    <a:moveTo>
                      <a:pt x="104" y="151"/>
                    </a:moveTo>
                    <a:cubicBezTo>
                      <a:pt x="104" y="151"/>
                      <a:pt x="104" y="151"/>
                      <a:pt x="104" y="151"/>
                    </a:cubicBezTo>
                    <a:cubicBezTo>
                      <a:pt x="104" y="151"/>
                      <a:pt x="104" y="151"/>
                      <a:pt x="104" y="151"/>
                    </a:cubicBezTo>
                    <a:cubicBezTo>
                      <a:pt x="106" y="152"/>
                      <a:pt x="108" y="153"/>
                      <a:pt x="110" y="152"/>
                    </a:cubicBezTo>
                    <a:cubicBezTo>
                      <a:pt x="110" y="152"/>
                      <a:pt x="110" y="152"/>
                      <a:pt x="110" y="152"/>
                    </a:cubicBezTo>
                    <a:cubicBezTo>
                      <a:pt x="112" y="152"/>
                      <a:pt x="113" y="150"/>
                      <a:pt x="114" y="149"/>
                    </a:cubicBezTo>
                    <a:cubicBezTo>
                      <a:pt x="115" y="147"/>
                      <a:pt x="116" y="145"/>
                      <a:pt x="115" y="143"/>
                    </a:cubicBezTo>
                    <a:cubicBezTo>
                      <a:pt x="115" y="141"/>
                      <a:pt x="113" y="139"/>
                      <a:pt x="112" y="138"/>
                    </a:cubicBezTo>
                    <a:cubicBezTo>
                      <a:pt x="112" y="138"/>
                      <a:pt x="112" y="138"/>
                      <a:pt x="112" y="138"/>
                    </a:cubicBezTo>
                    <a:cubicBezTo>
                      <a:pt x="110" y="137"/>
                      <a:pt x="108" y="137"/>
                      <a:pt x="106" y="137"/>
                    </a:cubicBezTo>
                    <a:cubicBezTo>
                      <a:pt x="106" y="137"/>
                      <a:pt x="106" y="137"/>
                      <a:pt x="106" y="137"/>
                    </a:cubicBezTo>
                    <a:cubicBezTo>
                      <a:pt x="104" y="138"/>
                      <a:pt x="102" y="139"/>
                      <a:pt x="101" y="141"/>
                    </a:cubicBezTo>
                    <a:cubicBezTo>
                      <a:pt x="101" y="141"/>
                      <a:pt x="101" y="141"/>
                      <a:pt x="101" y="141"/>
                    </a:cubicBezTo>
                    <a:cubicBezTo>
                      <a:pt x="100" y="143"/>
                      <a:pt x="100" y="145"/>
                      <a:pt x="100" y="147"/>
                    </a:cubicBezTo>
                    <a:cubicBezTo>
                      <a:pt x="101" y="149"/>
                      <a:pt x="102" y="150"/>
                      <a:pt x="104" y="151"/>
                    </a:cubicBezTo>
                    <a:close/>
                    <a:moveTo>
                      <a:pt x="142" y="120"/>
                    </a:moveTo>
                    <a:cubicBezTo>
                      <a:pt x="142" y="120"/>
                      <a:pt x="142" y="120"/>
                      <a:pt x="142" y="120"/>
                    </a:cubicBezTo>
                    <a:cubicBezTo>
                      <a:pt x="123" y="139"/>
                      <a:pt x="123" y="139"/>
                      <a:pt x="123" y="139"/>
                    </a:cubicBezTo>
                    <a:cubicBezTo>
                      <a:pt x="123" y="141"/>
                      <a:pt x="123" y="141"/>
                      <a:pt x="123" y="141"/>
                    </a:cubicBezTo>
                    <a:cubicBezTo>
                      <a:pt x="124" y="145"/>
                      <a:pt x="124" y="149"/>
                      <a:pt x="122" y="153"/>
                    </a:cubicBezTo>
                    <a:cubicBezTo>
                      <a:pt x="119" y="157"/>
                      <a:pt x="116" y="159"/>
                      <a:pt x="112" y="160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08" y="161"/>
                      <a:pt x="103" y="161"/>
                      <a:pt x="100" y="159"/>
                    </a:cubicBezTo>
                    <a:cubicBezTo>
                      <a:pt x="100" y="159"/>
                      <a:pt x="100" y="159"/>
                      <a:pt x="100" y="159"/>
                    </a:cubicBezTo>
                    <a:cubicBezTo>
                      <a:pt x="100" y="159"/>
                      <a:pt x="100" y="159"/>
                      <a:pt x="100" y="159"/>
                    </a:cubicBezTo>
                    <a:cubicBezTo>
                      <a:pt x="96" y="156"/>
                      <a:pt x="93" y="153"/>
                      <a:pt x="92" y="149"/>
                    </a:cubicBezTo>
                    <a:cubicBezTo>
                      <a:pt x="91" y="146"/>
                      <a:pt x="91" y="143"/>
                      <a:pt x="92" y="139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81" y="130"/>
                      <a:pt x="81" y="130"/>
                      <a:pt x="81" y="130"/>
                    </a:cubicBezTo>
                    <a:cubicBezTo>
                      <a:pt x="78" y="130"/>
                      <a:pt x="75" y="130"/>
                      <a:pt x="72" y="129"/>
                    </a:cubicBezTo>
                    <a:cubicBezTo>
                      <a:pt x="50" y="151"/>
                      <a:pt x="50" y="151"/>
                      <a:pt x="50" y="151"/>
                    </a:cubicBezTo>
                    <a:cubicBezTo>
                      <a:pt x="51" y="152"/>
                      <a:pt x="51" y="152"/>
                      <a:pt x="51" y="152"/>
                    </a:cubicBezTo>
                    <a:cubicBezTo>
                      <a:pt x="52" y="156"/>
                      <a:pt x="51" y="160"/>
                      <a:pt x="49" y="164"/>
                    </a:cubicBezTo>
                    <a:cubicBezTo>
                      <a:pt x="47" y="168"/>
                      <a:pt x="43" y="170"/>
                      <a:pt x="39" y="171"/>
                    </a:cubicBezTo>
                    <a:cubicBezTo>
                      <a:pt x="39" y="172"/>
                      <a:pt x="39" y="172"/>
                      <a:pt x="39" y="172"/>
                    </a:cubicBezTo>
                    <a:cubicBezTo>
                      <a:pt x="35" y="173"/>
                      <a:pt x="31" y="172"/>
                      <a:pt x="27" y="170"/>
                    </a:cubicBezTo>
                    <a:cubicBezTo>
                      <a:pt x="27" y="170"/>
                      <a:pt x="27" y="170"/>
                      <a:pt x="27" y="170"/>
                    </a:cubicBezTo>
                    <a:cubicBezTo>
                      <a:pt x="23" y="167"/>
                      <a:pt x="21" y="164"/>
                      <a:pt x="20" y="160"/>
                    </a:cubicBezTo>
                    <a:cubicBezTo>
                      <a:pt x="18" y="156"/>
                      <a:pt x="19" y="152"/>
                      <a:pt x="21" y="148"/>
                    </a:cubicBezTo>
                    <a:cubicBezTo>
                      <a:pt x="23" y="144"/>
                      <a:pt x="27" y="141"/>
                      <a:pt x="31" y="140"/>
                    </a:cubicBezTo>
                    <a:cubicBezTo>
                      <a:pt x="31" y="140"/>
                      <a:pt x="31" y="140"/>
                      <a:pt x="31" y="140"/>
                    </a:cubicBezTo>
                    <a:cubicBezTo>
                      <a:pt x="34" y="139"/>
                      <a:pt x="37" y="140"/>
                      <a:pt x="40" y="141"/>
                    </a:cubicBezTo>
                    <a:cubicBezTo>
                      <a:pt x="62" y="119"/>
                      <a:pt x="62" y="119"/>
                      <a:pt x="62" y="119"/>
                    </a:cubicBezTo>
                    <a:cubicBezTo>
                      <a:pt x="61" y="118"/>
                      <a:pt x="61" y="118"/>
                      <a:pt x="61" y="118"/>
                    </a:cubicBezTo>
                    <a:cubicBezTo>
                      <a:pt x="60" y="114"/>
                      <a:pt x="61" y="110"/>
                      <a:pt x="63" y="106"/>
                    </a:cubicBezTo>
                    <a:cubicBezTo>
                      <a:pt x="65" y="102"/>
                      <a:pt x="69" y="99"/>
                      <a:pt x="73" y="98"/>
                    </a:cubicBezTo>
                    <a:cubicBezTo>
                      <a:pt x="77" y="97"/>
                      <a:pt x="81" y="98"/>
                      <a:pt x="85" y="100"/>
                    </a:cubicBezTo>
                    <a:cubicBezTo>
                      <a:pt x="89" y="102"/>
                      <a:pt x="92" y="106"/>
                      <a:pt x="93" y="110"/>
                    </a:cubicBezTo>
                    <a:cubicBezTo>
                      <a:pt x="93" y="113"/>
                      <a:pt x="93" y="116"/>
                      <a:pt x="92" y="119"/>
                    </a:cubicBezTo>
                    <a:cubicBezTo>
                      <a:pt x="102" y="129"/>
                      <a:pt x="102" y="129"/>
                      <a:pt x="102" y="129"/>
                    </a:cubicBezTo>
                    <a:cubicBezTo>
                      <a:pt x="104" y="129"/>
                      <a:pt x="104" y="129"/>
                      <a:pt x="104" y="129"/>
                    </a:cubicBezTo>
                    <a:cubicBezTo>
                      <a:pt x="104" y="129"/>
                      <a:pt x="104" y="129"/>
                      <a:pt x="104" y="129"/>
                    </a:cubicBezTo>
                    <a:cubicBezTo>
                      <a:pt x="107" y="128"/>
                      <a:pt x="110" y="128"/>
                      <a:pt x="113" y="129"/>
                    </a:cubicBezTo>
                    <a:cubicBezTo>
                      <a:pt x="132" y="110"/>
                      <a:pt x="132" y="110"/>
                      <a:pt x="132" y="110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2" y="109"/>
                      <a:pt x="132" y="109"/>
                      <a:pt x="132" y="109"/>
                    </a:cubicBezTo>
                    <a:cubicBezTo>
                      <a:pt x="130" y="100"/>
                      <a:pt x="135" y="92"/>
                      <a:pt x="143" y="89"/>
                    </a:cubicBezTo>
                    <a:cubicBezTo>
                      <a:pt x="152" y="87"/>
                      <a:pt x="161" y="92"/>
                      <a:pt x="163" y="101"/>
                    </a:cubicBezTo>
                    <a:cubicBezTo>
                      <a:pt x="164" y="105"/>
                      <a:pt x="164" y="109"/>
                      <a:pt x="162" y="113"/>
                    </a:cubicBezTo>
                    <a:cubicBezTo>
                      <a:pt x="162" y="113"/>
                      <a:pt x="162" y="113"/>
                      <a:pt x="162" y="113"/>
                    </a:cubicBezTo>
                    <a:cubicBezTo>
                      <a:pt x="159" y="117"/>
                      <a:pt x="156" y="119"/>
                      <a:pt x="152" y="120"/>
                    </a:cubicBezTo>
                    <a:cubicBezTo>
                      <a:pt x="149" y="121"/>
                      <a:pt x="145" y="121"/>
                      <a:pt x="142" y="120"/>
                    </a:cubicBezTo>
                    <a:close/>
                    <a:moveTo>
                      <a:pt x="104" y="151"/>
                    </a:moveTo>
                    <a:cubicBezTo>
                      <a:pt x="104" y="151"/>
                      <a:pt x="104" y="151"/>
                      <a:pt x="104" y="151"/>
                    </a:cubicBezTo>
                    <a:cubicBezTo>
                      <a:pt x="104" y="151"/>
                      <a:pt x="104" y="151"/>
                      <a:pt x="104" y="151"/>
                    </a:cubicBezTo>
                    <a:cubicBezTo>
                      <a:pt x="104" y="151"/>
                      <a:pt x="104" y="151"/>
                      <a:pt x="104" y="151"/>
                    </a:cubicBezTo>
                    <a:close/>
                    <a:moveTo>
                      <a:pt x="101" y="141"/>
                    </a:moveTo>
                    <a:cubicBezTo>
                      <a:pt x="101" y="141"/>
                      <a:pt x="101" y="141"/>
                      <a:pt x="101" y="141"/>
                    </a:cubicBezTo>
                    <a:cubicBezTo>
                      <a:pt x="101" y="141"/>
                      <a:pt x="101" y="141"/>
                      <a:pt x="101" y="141"/>
                    </a:cubicBezTo>
                    <a:cubicBezTo>
                      <a:pt x="101" y="141"/>
                      <a:pt x="101" y="141"/>
                      <a:pt x="101" y="141"/>
                    </a:cubicBezTo>
                    <a:close/>
                    <a:moveTo>
                      <a:pt x="70" y="116"/>
                    </a:moveTo>
                    <a:cubicBezTo>
                      <a:pt x="70" y="116"/>
                      <a:pt x="70" y="116"/>
                      <a:pt x="70" y="116"/>
                    </a:cubicBezTo>
                    <a:cubicBezTo>
                      <a:pt x="70" y="118"/>
                      <a:pt x="71" y="120"/>
                      <a:pt x="73" y="121"/>
                    </a:cubicBezTo>
                    <a:cubicBezTo>
                      <a:pt x="75" y="122"/>
                      <a:pt x="77" y="122"/>
                      <a:pt x="79" y="121"/>
                    </a:cubicBezTo>
                    <a:cubicBezTo>
                      <a:pt x="81" y="121"/>
                      <a:pt x="83" y="120"/>
                      <a:pt x="84" y="118"/>
                    </a:cubicBezTo>
                    <a:cubicBezTo>
                      <a:pt x="85" y="116"/>
                      <a:pt x="85" y="114"/>
                      <a:pt x="84" y="112"/>
                    </a:cubicBezTo>
                    <a:cubicBezTo>
                      <a:pt x="84" y="110"/>
                      <a:pt x="83" y="108"/>
                      <a:pt x="81" y="107"/>
                    </a:cubicBezTo>
                    <a:cubicBezTo>
                      <a:pt x="79" y="106"/>
                      <a:pt x="77" y="106"/>
                      <a:pt x="75" y="107"/>
                    </a:cubicBezTo>
                    <a:cubicBezTo>
                      <a:pt x="73" y="107"/>
                      <a:pt x="71" y="108"/>
                      <a:pt x="70" y="110"/>
                    </a:cubicBezTo>
                    <a:cubicBezTo>
                      <a:pt x="69" y="112"/>
                      <a:pt x="69" y="114"/>
                      <a:pt x="70" y="116"/>
                    </a:cubicBezTo>
                    <a:close/>
                    <a:moveTo>
                      <a:pt x="28" y="158"/>
                    </a:moveTo>
                    <a:cubicBezTo>
                      <a:pt x="28" y="158"/>
                      <a:pt x="28" y="158"/>
                      <a:pt x="28" y="158"/>
                    </a:cubicBezTo>
                    <a:cubicBezTo>
                      <a:pt x="28" y="160"/>
                      <a:pt x="29" y="161"/>
                      <a:pt x="31" y="162"/>
                    </a:cubicBezTo>
                    <a:cubicBezTo>
                      <a:pt x="31" y="163"/>
                      <a:pt x="31" y="163"/>
                      <a:pt x="31" y="163"/>
                    </a:cubicBezTo>
                    <a:cubicBezTo>
                      <a:pt x="33" y="164"/>
                      <a:pt x="35" y="164"/>
                      <a:pt x="37" y="163"/>
                    </a:cubicBezTo>
                    <a:cubicBezTo>
                      <a:pt x="37" y="163"/>
                      <a:pt x="37" y="163"/>
                      <a:pt x="37" y="163"/>
                    </a:cubicBezTo>
                    <a:cubicBezTo>
                      <a:pt x="39" y="163"/>
                      <a:pt x="41" y="162"/>
                      <a:pt x="42" y="160"/>
                    </a:cubicBezTo>
                    <a:cubicBezTo>
                      <a:pt x="43" y="158"/>
                      <a:pt x="43" y="156"/>
                      <a:pt x="43" y="154"/>
                    </a:cubicBezTo>
                    <a:cubicBezTo>
                      <a:pt x="42" y="152"/>
                      <a:pt x="41" y="150"/>
                      <a:pt x="39" y="149"/>
                    </a:cubicBezTo>
                    <a:cubicBezTo>
                      <a:pt x="37" y="148"/>
                      <a:pt x="35" y="148"/>
                      <a:pt x="33" y="148"/>
                    </a:cubicBezTo>
                    <a:cubicBezTo>
                      <a:pt x="33" y="148"/>
                      <a:pt x="33" y="148"/>
                      <a:pt x="33" y="148"/>
                    </a:cubicBezTo>
                    <a:cubicBezTo>
                      <a:pt x="31" y="149"/>
                      <a:pt x="30" y="150"/>
                      <a:pt x="28" y="152"/>
                    </a:cubicBezTo>
                    <a:cubicBezTo>
                      <a:pt x="27" y="154"/>
                      <a:pt x="27" y="156"/>
                      <a:pt x="28" y="158"/>
                    </a:cubicBezTo>
                    <a:close/>
                    <a:moveTo>
                      <a:pt x="140" y="107"/>
                    </a:moveTo>
                    <a:cubicBezTo>
                      <a:pt x="140" y="107"/>
                      <a:pt x="140" y="107"/>
                      <a:pt x="140" y="107"/>
                    </a:cubicBezTo>
                    <a:cubicBezTo>
                      <a:pt x="141" y="111"/>
                      <a:pt x="145" y="113"/>
                      <a:pt x="150" y="112"/>
                    </a:cubicBezTo>
                    <a:cubicBezTo>
                      <a:pt x="151" y="112"/>
                      <a:pt x="153" y="111"/>
                      <a:pt x="154" y="109"/>
                    </a:cubicBezTo>
                    <a:cubicBezTo>
                      <a:pt x="154" y="108"/>
                      <a:pt x="154" y="108"/>
                      <a:pt x="154" y="108"/>
                    </a:cubicBezTo>
                    <a:cubicBezTo>
                      <a:pt x="155" y="107"/>
                      <a:pt x="155" y="105"/>
                      <a:pt x="155" y="103"/>
                    </a:cubicBezTo>
                    <a:cubicBezTo>
                      <a:pt x="154" y="99"/>
                      <a:pt x="150" y="96"/>
                      <a:pt x="146" y="97"/>
                    </a:cubicBezTo>
                    <a:cubicBezTo>
                      <a:pt x="141" y="98"/>
                      <a:pt x="139" y="103"/>
                      <a:pt x="140" y="107"/>
                    </a:cubicBezTo>
                    <a:cubicBezTo>
                      <a:pt x="140" y="107"/>
                      <a:pt x="140" y="107"/>
                      <a:pt x="140" y="107"/>
                    </a:cubicBezTo>
                    <a:cubicBezTo>
                      <a:pt x="140" y="107"/>
                      <a:pt x="140" y="107"/>
                      <a:pt x="140" y="107"/>
                    </a:cubicBezTo>
                    <a:close/>
                    <a:moveTo>
                      <a:pt x="169" y="76"/>
                    </a:moveTo>
                    <a:cubicBezTo>
                      <a:pt x="169" y="76"/>
                      <a:pt x="169" y="76"/>
                      <a:pt x="169" y="76"/>
                    </a:cubicBezTo>
                    <a:cubicBezTo>
                      <a:pt x="14" y="76"/>
                      <a:pt x="14" y="76"/>
                      <a:pt x="14" y="76"/>
                    </a:cubicBezTo>
                    <a:cubicBezTo>
                      <a:pt x="14" y="185"/>
                      <a:pt x="14" y="185"/>
                      <a:pt x="14" y="185"/>
                    </a:cubicBezTo>
                    <a:cubicBezTo>
                      <a:pt x="169" y="185"/>
                      <a:pt x="169" y="185"/>
                      <a:pt x="169" y="185"/>
                    </a:cubicBezTo>
                    <a:cubicBezTo>
                      <a:pt x="169" y="76"/>
                      <a:pt x="169" y="76"/>
                      <a:pt x="169" y="76"/>
                    </a:cubicBezTo>
                    <a:close/>
                  </a:path>
                </a:pathLst>
              </a:custGeom>
              <a:solidFill>
                <a:srgbClr val="727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TextBox 2588"/>
              <p:cNvSpPr txBox="1">
                <a:spLocks noChangeArrowheads="1"/>
              </p:cNvSpPr>
              <p:nvPr/>
            </p:nvSpPr>
            <p:spPr bwMode="auto">
              <a:xfrm>
                <a:off x="5170847" y="4195925"/>
                <a:ext cx="1693545" cy="3300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点击添加标题</a:t>
                </a:r>
                <a:endPara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37" name="TextBox 2588"/>
              <p:cNvSpPr txBox="1">
                <a:spLocks noChangeArrowheads="1"/>
              </p:cNvSpPr>
              <p:nvPr/>
            </p:nvSpPr>
            <p:spPr bwMode="auto">
              <a:xfrm>
                <a:off x="5170847" y="3840815"/>
                <a:ext cx="16935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Open Sans Light" panose="020B0306030504020204" pitchFamily="34" charset="0"/>
                  </a:defRPr>
                </a:lvl9pPr>
              </a:lstStyle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品牌全案</a:t>
                </a:r>
                <a:endPara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</p:grpSp>
      <p:sp>
        <p:nvSpPr>
          <p:cNvPr id="40" name="矩形 39"/>
          <p:cNvSpPr/>
          <p:nvPr/>
        </p:nvSpPr>
        <p:spPr>
          <a:xfrm>
            <a:off x="7973778" y="1605470"/>
            <a:ext cx="1941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品牌全案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1" name="Rectangle 11"/>
          <p:cNvSpPr/>
          <p:nvPr/>
        </p:nvSpPr>
        <p:spPr>
          <a:xfrm>
            <a:off x="7973778" y="1917059"/>
            <a:ext cx="27662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定位、优势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、文化、应用等一整套品牌表述到设计执行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602428" y="2834195"/>
            <a:ext cx="1941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视频动画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3" name="Rectangle 11"/>
          <p:cNvSpPr/>
          <p:nvPr/>
        </p:nvSpPr>
        <p:spPr>
          <a:xfrm>
            <a:off x="8602428" y="3145784"/>
            <a:ext cx="27662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定位、优势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、文化、应用等一整套品牌表述到设计执行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602428" y="4062920"/>
            <a:ext cx="1941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PPT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培训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5" name="Rectangle 11"/>
          <p:cNvSpPr/>
          <p:nvPr/>
        </p:nvSpPr>
        <p:spPr>
          <a:xfrm>
            <a:off x="8602428" y="4374509"/>
            <a:ext cx="27662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定位、优势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、文化、应用等一整套品牌表述到设计执行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030928" y="5291645"/>
            <a:ext cx="1941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VI</a:t>
            </a:r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企业形象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7" name="Rectangle 11"/>
          <p:cNvSpPr/>
          <p:nvPr/>
        </p:nvSpPr>
        <p:spPr>
          <a:xfrm>
            <a:off x="8030928" y="5603234"/>
            <a:ext cx="27662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定位、优势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、文化、应用等一整套品牌表述到设计执行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1592028" y="1605470"/>
            <a:ext cx="2766244" cy="742476"/>
            <a:chOff x="1249128" y="1653095"/>
            <a:chExt cx="2766244" cy="742476"/>
          </a:xfrm>
        </p:grpSpPr>
        <p:sp>
          <p:nvSpPr>
            <p:cNvPr id="49" name="矩形 48"/>
            <p:cNvSpPr/>
            <p:nvPr/>
          </p:nvSpPr>
          <p:spPr>
            <a:xfrm>
              <a:off x="2073625" y="1653095"/>
              <a:ext cx="19417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PPT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培训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0" name="Rectangle 11"/>
            <p:cNvSpPr/>
            <p:nvPr/>
          </p:nvSpPr>
          <p:spPr>
            <a:xfrm>
              <a:off x="1249128" y="1964684"/>
              <a:ext cx="276624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</a:t>
              </a:r>
              <a:r>
                <a:rPr lang="zh-CN" altLang="en-US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定位、优势</a:t>
              </a: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、文化、应用等一整套品牌表述到设计执行</a:t>
              </a: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1587850" y="2834195"/>
            <a:ext cx="1941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书籍画册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52" name="Rectangle 11"/>
          <p:cNvSpPr/>
          <p:nvPr/>
        </p:nvSpPr>
        <p:spPr>
          <a:xfrm>
            <a:off x="763353" y="3145784"/>
            <a:ext cx="27662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定位、优势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、文化、应用等一整套品牌表述到设计执行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587850" y="4062920"/>
            <a:ext cx="1941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视频动画</a:t>
            </a:r>
            <a:endParaRPr lang="zh-CN" altLang="en-US" sz="20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54" name="Rectangle 11"/>
          <p:cNvSpPr/>
          <p:nvPr/>
        </p:nvSpPr>
        <p:spPr>
          <a:xfrm>
            <a:off x="763353" y="4374509"/>
            <a:ext cx="27662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定位、优势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、文化、应用等一整套品牌表述到设计执行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971675" y="5291645"/>
            <a:ext cx="2291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PPT / KEYNOTE</a:t>
            </a:r>
            <a:endParaRPr lang="en-US" altLang="zh-CN" sz="20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56" name="Rectangle 11"/>
          <p:cNvSpPr/>
          <p:nvPr/>
        </p:nvSpPr>
        <p:spPr>
          <a:xfrm>
            <a:off x="1496778" y="5603234"/>
            <a:ext cx="27662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</a:t>
            </a:r>
            <a:r>
              <a:rPr lang="zh-CN" altLang="en-US" sz="1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定位、优势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、文化、应用等一整套品牌表述到设计执行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57" name="Freeform 21"/>
          <p:cNvSpPr>
            <a:spLocks noEditPoints="1"/>
          </p:cNvSpPr>
          <p:nvPr/>
        </p:nvSpPr>
        <p:spPr bwMode="auto">
          <a:xfrm>
            <a:off x="6203687" y="5115582"/>
            <a:ext cx="315050" cy="288794"/>
          </a:xfrm>
          <a:custGeom>
            <a:avLst/>
            <a:gdLst>
              <a:gd name="T0" fmla="*/ 139 w 184"/>
              <a:gd name="T1" fmla="*/ 0 h 168"/>
              <a:gd name="T2" fmla="*/ 184 w 184"/>
              <a:gd name="T3" fmla="*/ 123 h 168"/>
              <a:gd name="T4" fmla="*/ 45 w 184"/>
              <a:gd name="T5" fmla="*/ 168 h 168"/>
              <a:gd name="T6" fmla="*/ 0 w 184"/>
              <a:gd name="T7" fmla="*/ 45 h 168"/>
              <a:gd name="T8" fmla="*/ 42 w 184"/>
              <a:gd name="T9" fmla="*/ 30 h 168"/>
              <a:gd name="T10" fmla="*/ 38 w 184"/>
              <a:gd name="T11" fmla="*/ 34 h 168"/>
              <a:gd name="T12" fmla="*/ 42 w 184"/>
              <a:gd name="T13" fmla="*/ 63 h 168"/>
              <a:gd name="T14" fmla="*/ 47 w 184"/>
              <a:gd name="T15" fmla="*/ 45 h 168"/>
              <a:gd name="T16" fmla="*/ 68 w 184"/>
              <a:gd name="T17" fmla="*/ 59 h 168"/>
              <a:gd name="T18" fmla="*/ 53 w 184"/>
              <a:gd name="T19" fmla="*/ 39 h 168"/>
              <a:gd name="T20" fmla="*/ 71 w 184"/>
              <a:gd name="T21" fmla="*/ 34 h 168"/>
              <a:gd name="T22" fmla="*/ 42 w 184"/>
              <a:gd name="T23" fmla="*/ 30 h 168"/>
              <a:gd name="T24" fmla="*/ 142 w 184"/>
              <a:gd name="T25" fmla="*/ 138 h 168"/>
              <a:gd name="T26" fmla="*/ 146 w 184"/>
              <a:gd name="T27" fmla="*/ 133 h 168"/>
              <a:gd name="T28" fmla="*/ 142 w 184"/>
              <a:gd name="T29" fmla="*/ 104 h 168"/>
              <a:gd name="T30" fmla="*/ 137 w 184"/>
              <a:gd name="T31" fmla="*/ 123 h 168"/>
              <a:gd name="T32" fmla="*/ 116 w 184"/>
              <a:gd name="T33" fmla="*/ 108 h 168"/>
              <a:gd name="T34" fmla="*/ 131 w 184"/>
              <a:gd name="T35" fmla="*/ 129 h 168"/>
              <a:gd name="T36" fmla="*/ 113 w 184"/>
              <a:gd name="T37" fmla="*/ 133 h 168"/>
              <a:gd name="T38" fmla="*/ 141 w 184"/>
              <a:gd name="T39" fmla="*/ 138 h 168"/>
              <a:gd name="T40" fmla="*/ 146 w 184"/>
              <a:gd name="T41" fmla="*/ 34 h 168"/>
              <a:gd name="T42" fmla="*/ 142 w 184"/>
              <a:gd name="T43" fmla="*/ 30 h 168"/>
              <a:gd name="T44" fmla="*/ 117 w 184"/>
              <a:gd name="T45" fmla="*/ 30 h 168"/>
              <a:gd name="T46" fmla="*/ 117 w 184"/>
              <a:gd name="T47" fmla="*/ 39 h 168"/>
              <a:gd name="T48" fmla="*/ 116 w 184"/>
              <a:gd name="T49" fmla="*/ 54 h 168"/>
              <a:gd name="T50" fmla="*/ 122 w 184"/>
              <a:gd name="T51" fmla="*/ 59 h 168"/>
              <a:gd name="T52" fmla="*/ 137 w 184"/>
              <a:gd name="T53" fmla="*/ 59 h 168"/>
              <a:gd name="T54" fmla="*/ 146 w 184"/>
              <a:gd name="T55" fmla="*/ 59 h 168"/>
              <a:gd name="T56" fmla="*/ 38 w 184"/>
              <a:gd name="T57" fmla="*/ 133 h 168"/>
              <a:gd name="T58" fmla="*/ 42 w 184"/>
              <a:gd name="T59" fmla="*/ 138 h 168"/>
              <a:gd name="T60" fmla="*/ 67 w 184"/>
              <a:gd name="T61" fmla="*/ 138 h 168"/>
              <a:gd name="T62" fmla="*/ 67 w 184"/>
              <a:gd name="T63" fmla="*/ 129 h 168"/>
              <a:gd name="T64" fmla="*/ 68 w 184"/>
              <a:gd name="T65" fmla="*/ 114 h 168"/>
              <a:gd name="T66" fmla="*/ 62 w 184"/>
              <a:gd name="T67" fmla="*/ 108 h 168"/>
              <a:gd name="T68" fmla="*/ 47 w 184"/>
              <a:gd name="T69" fmla="*/ 109 h 168"/>
              <a:gd name="T70" fmla="*/ 38 w 184"/>
              <a:gd name="T71" fmla="*/ 109 h 168"/>
              <a:gd name="T72" fmla="*/ 139 w 184"/>
              <a:gd name="T73" fmla="*/ 14 h 168"/>
              <a:gd name="T74" fmla="*/ 45 w 184"/>
              <a:gd name="T75" fmla="*/ 14 h 168"/>
              <a:gd name="T76" fmla="*/ 14 w 184"/>
              <a:gd name="T77" fmla="*/ 123 h 168"/>
              <a:gd name="T78" fmla="*/ 139 w 184"/>
              <a:gd name="T79" fmla="*/ 154 h 168"/>
              <a:gd name="T80" fmla="*/ 170 w 184"/>
              <a:gd name="T81" fmla="*/ 45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4" h="168">
                <a:moveTo>
                  <a:pt x="45" y="0"/>
                </a:moveTo>
                <a:cubicBezTo>
                  <a:pt x="139" y="0"/>
                  <a:pt x="139" y="0"/>
                  <a:pt x="139" y="0"/>
                </a:cubicBezTo>
                <a:cubicBezTo>
                  <a:pt x="164" y="0"/>
                  <a:pt x="184" y="20"/>
                  <a:pt x="184" y="45"/>
                </a:cubicBezTo>
                <a:cubicBezTo>
                  <a:pt x="184" y="123"/>
                  <a:pt x="184" y="123"/>
                  <a:pt x="184" y="123"/>
                </a:cubicBezTo>
                <a:cubicBezTo>
                  <a:pt x="184" y="148"/>
                  <a:pt x="164" y="168"/>
                  <a:pt x="139" y="168"/>
                </a:cubicBezTo>
                <a:cubicBezTo>
                  <a:pt x="45" y="168"/>
                  <a:pt x="45" y="168"/>
                  <a:pt x="45" y="168"/>
                </a:cubicBezTo>
                <a:cubicBezTo>
                  <a:pt x="20" y="168"/>
                  <a:pt x="0" y="148"/>
                  <a:pt x="0" y="123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0" y="0"/>
                  <a:pt x="45" y="0"/>
                </a:cubicBezTo>
                <a:close/>
                <a:moveTo>
                  <a:pt x="42" y="30"/>
                </a:moveTo>
                <a:cubicBezTo>
                  <a:pt x="42" y="30"/>
                  <a:pt x="42" y="30"/>
                  <a:pt x="42" y="30"/>
                </a:cubicBezTo>
                <a:cubicBezTo>
                  <a:pt x="40" y="30"/>
                  <a:pt x="38" y="32"/>
                  <a:pt x="38" y="34"/>
                </a:cubicBezTo>
                <a:cubicBezTo>
                  <a:pt x="38" y="59"/>
                  <a:pt x="38" y="59"/>
                  <a:pt x="38" y="59"/>
                </a:cubicBezTo>
                <a:cubicBezTo>
                  <a:pt x="38" y="61"/>
                  <a:pt x="40" y="63"/>
                  <a:pt x="42" y="63"/>
                </a:cubicBezTo>
                <a:cubicBezTo>
                  <a:pt x="45" y="63"/>
                  <a:pt x="47" y="61"/>
                  <a:pt x="47" y="59"/>
                </a:cubicBezTo>
                <a:cubicBezTo>
                  <a:pt x="47" y="45"/>
                  <a:pt x="47" y="45"/>
                  <a:pt x="47" y="45"/>
                </a:cubicBezTo>
                <a:cubicBezTo>
                  <a:pt x="62" y="59"/>
                  <a:pt x="62" y="59"/>
                  <a:pt x="62" y="59"/>
                </a:cubicBezTo>
                <a:cubicBezTo>
                  <a:pt x="63" y="61"/>
                  <a:pt x="66" y="61"/>
                  <a:pt x="68" y="59"/>
                </a:cubicBezTo>
                <a:cubicBezTo>
                  <a:pt x="69" y="58"/>
                  <a:pt x="69" y="55"/>
                  <a:pt x="68" y="54"/>
                </a:cubicBezTo>
                <a:cubicBezTo>
                  <a:pt x="53" y="39"/>
                  <a:pt x="53" y="39"/>
                  <a:pt x="53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9" y="39"/>
                  <a:pt x="71" y="37"/>
                  <a:pt x="71" y="34"/>
                </a:cubicBezTo>
                <a:cubicBezTo>
                  <a:pt x="71" y="32"/>
                  <a:pt x="69" y="30"/>
                  <a:pt x="67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2" y="30"/>
                  <a:pt x="42" y="30"/>
                </a:cubicBezTo>
                <a:close/>
                <a:moveTo>
                  <a:pt x="142" y="138"/>
                </a:moveTo>
                <a:cubicBezTo>
                  <a:pt x="142" y="138"/>
                  <a:pt x="142" y="138"/>
                  <a:pt x="142" y="138"/>
                </a:cubicBezTo>
                <a:cubicBezTo>
                  <a:pt x="144" y="138"/>
                  <a:pt x="146" y="136"/>
                  <a:pt x="146" y="133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6" y="106"/>
                  <a:pt x="144" y="104"/>
                  <a:pt x="142" y="104"/>
                </a:cubicBezTo>
                <a:cubicBezTo>
                  <a:pt x="139" y="104"/>
                  <a:pt x="137" y="106"/>
                  <a:pt x="137" y="109"/>
                </a:cubicBezTo>
                <a:cubicBezTo>
                  <a:pt x="137" y="123"/>
                  <a:pt x="137" y="123"/>
                  <a:pt x="137" y="123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1" y="107"/>
                  <a:pt x="118" y="107"/>
                  <a:pt x="116" y="108"/>
                </a:cubicBezTo>
                <a:cubicBezTo>
                  <a:pt x="115" y="110"/>
                  <a:pt x="115" y="113"/>
                  <a:pt x="116" y="114"/>
                </a:cubicBezTo>
                <a:cubicBezTo>
                  <a:pt x="131" y="129"/>
                  <a:pt x="131" y="129"/>
                  <a:pt x="131" y="129"/>
                </a:cubicBezTo>
                <a:cubicBezTo>
                  <a:pt x="117" y="129"/>
                  <a:pt x="117" y="129"/>
                  <a:pt x="117" y="129"/>
                </a:cubicBezTo>
                <a:cubicBezTo>
                  <a:pt x="115" y="129"/>
                  <a:pt x="113" y="131"/>
                  <a:pt x="113" y="133"/>
                </a:cubicBezTo>
                <a:cubicBezTo>
                  <a:pt x="113" y="136"/>
                  <a:pt x="115" y="138"/>
                  <a:pt x="117" y="138"/>
                </a:cubicBezTo>
                <a:cubicBezTo>
                  <a:pt x="141" y="138"/>
                  <a:pt x="141" y="138"/>
                  <a:pt x="141" y="138"/>
                </a:cubicBezTo>
                <a:cubicBezTo>
                  <a:pt x="142" y="138"/>
                  <a:pt x="142" y="138"/>
                  <a:pt x="142" y="138"/>
                </a:cubicBezTo>
                <a:close/>
                <a:moveTo>
                  <a:pt x="146" y="34"/>
                </a:moveTo>
                <a:cubicBezTo>
                  <a:pt x="146" y="34"/>
                  <a:pt x="146" y="34"/>
                  <a:pt x="146" y="34"/>
                </a:cubicBezTo>
                <a:cubicBezTo>
                  <a:pt x="146" y="32"/>
                  <a:pt x="144" y="30"/>
                  <a:pt x="142" y="30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17" y="30"/>
                  <a:pt x="117" y="30"/>
                  <a:pt x="117" y="30"/>
                </a:cubicBezTo>
                <a:cubicBezTo>
                  <a:pt x="115" y="30"/>
                  <a:pt x="113" y="32"/>
                  <a:pt x="113" y="34"/>
                </a:cubicBezTo>
                <a:cubicBezTo>
                  <a:pt x="113" y="37"/>
                  <a:pt x="115" y="39"/>
                  <a:pt x="117" y="39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16" y="54"/>
                  <a:pt x="116" y="54"/>
                  <a:pt x="116" y="54"/>
                </a:cubicBezTo>
                <a:cubicBezTo>
                  <a:pt x="115" y="55"/>
                  <a:pt x="115" y="58"/>
                  <a:pt x="116" y="59"/>
                </a:cubicBezTo>
                <a:cubicBezTo>
                  <a:pt x="118" y="61"/>
                  <a:pt x="121" y="61"/>
                  <a:pt x="122" y="59"/>
                </a:cubicBezTo>
                <a:cubicBezTo>
                  <a:pt x="137" y="45"/>
                  <a:pt x="137" y="45"/>
                  <a:pt x="137" y="45"/>
                </a:cubicBezTo>
                <a:cubicBezTo>
                  <a:pt x="137" y="59"/>
                  <a:pt x="137" y="59"/>
                  <a:pt x="137" y="59"/>
                </a:cubicBezTo>
                <a:cubicBezTo>
                  <a:pt x="137" y="61"/>
                  <a:pt x="139" y="63"/>
                  <a:pt x="142" y="63"/>
                </a:cubicBezTo>
                <a:cubicBezTo>
                  <a:pt x="144" y="63"/>
                  <a:pt x="146" y="61"/>
                  <a:pt x="146" y="59"/>
                </a:cubicBezTo>
                <a:cubicBezTo>
                  <a:pt x="146" y="34"/>
                  <a:pt x="146" y="34"/>
                  <a:pt x="146" y="34"/>
                </a:cubicBezTo>
                <a:close/>
                <a:moveTo>
                  <a:pt x="38" y="133"/>
                </a:moveTo>
                <a:cubicBezTo>
                  <a:pt x="38" y="133"/>
                  <a:pt x="38" y="133"/>
                  <a:pt x="38" y="133"/>
                </a:cubicBezTo>
                <a:cubicBezTo>
                  <a:pt x="38" y="136"/>
                  <a:pt x="40" y="138"/>
                  <a:pt x="42" y="138"/>
                </a:cubicBezTo>
                <a:cubicBezTo>
                  <a:pt x="42" y="138"/>
                  <a:pt x="42" y="138"/>
                  <a:pt x="42" y="138"/>
                </a:cubicBezTo>
                <a:cubicBezTo>
                  <a:pt x="67" y="138"/>
                  <a:pt x="67" y="138"/>
                  <a:pt x="67" y="138"/>
                </a:cubicBezTo>
                <a:cubicBezTo>
                  <a:pt x="69" y="138"/>
                  <a:pt x="71" y="136"/>
                  <a:pt x="71" y="133"/>
                </a:cubicBezTo>
                <a:cubicBezTo>
                  <a:pt x="71" y="131"/>
                  <a:pt x="69" y="129"/>
                  <a:pt x="67" y="129"/>
                </a:cubicBezTo>
                <a:cubicBezTo>
                  <a:pt x="53" y="129"/>
                  <a:pt x="53" y="129"/>
                  <a:pt x="53" y="129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69" y="113"/>
                  <a:pt x="69" y="110"/>
                  <a:pt x="68" y="108"/>
                </a:cubicBezTo>
                <a:cubicBezTo>
                  <a:pt x="66" y="107"/>
                  <a:pt x="63" y="107"/>
                  <a:pt x="62" y="108"/>
                </a:cubicBezTo>
                <a:cubicBezTo>
                  <a:pt x="47" y="123"/>
                  <a:pt x="47" y="123"/>
                  <a:pt x="47" y="123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7" y="106"/>
                  <a:pt x="45" y="104"/>
                  <a:pt x="42" y="104"/>
                </a:cubicBezTo>
                <a:cubicBezTo>
                  <a:pt x="40" y="104"/>
                  <a:pt x="38" y="106"/>
                  <a:pt x="38" y="109"/>
                </a:cubicBezTo>
                <a:cubicBezTo>
                  <a:pt x="38" y="133"/>
                  <a:pt x="38" y="133"/>
                  <a:pt x="38" y="133"/>
                </a:cubicBezTo>
                <a:close/>
                <a:moveTo>
                  <a:pt x="139" y="14"/>
                </a:moveTo>
                <a:cubicBezTo>
                  <a:pt x="139" y="14"/>
                  <a:pt x="139" y="14"/>
                  <a:pt x="139" y="14"/>
                </a:cubicBezTo>
                <a:cubicBezTo>
                  <a:pt x="45" y="14"/>
                  <a:pt x="45" y="14"/>
                  <a:pt x="45" y="14"/>
                </a:cubicBezTo>
                <a:cubicBezTo>
                  <a:pt x="28" y="14"/>
                  <a:pt x="14" y="28"/>
                  <a:pt x="14" y="45"/>
                </a:cubicBezTo>
                <a:cubicBezTo>
                  <a:pt x="14" y="123"/>
                  <a:pt x="14" y="123"/>
                  <a:pt x="14" y="123"/>
                </a:cubicBezTo>
                <a:cubicBezTo>
                  <a:pt x="14" y="140"/>
                  <a:pt x="28" y="154"/>
                  <a:pt x="45" y="154"/>
                </a:cubicBezTo>
                <a:cubicBezTo>
                  <a:pt x="139" y="154"/>
                  <a:pt x="139" y="154"/>
                  <a:pt x="139" y="154"/>
                </a:cubicBezTo>
                <a:cubicBezTo>
                  <a:pt x="156" y="154"/>
                  <a:pt x="170" y="140"/>
                  <a:pt x="170" y="123"/>
                </a:cubicBezTo>
                <a:cubicBezTo>
                  <a:pt x="170" y="45"/>
                  <a:pt x="170" y="45"/>
                  <a:pt x="170" y="45"/>
                </a:cubicBezTo>
                <a:cubicBezTo>
                  <a:pt x="170" y="28"/>
                  <a:pt x="156" y="14"/>
                  <a:pt x="139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Freeform 24"/>
          <p:cNvSpPr>
            <a:spLocks noEditPoints="1"/>
          </p:cNvSpPr>
          <p:nvPr/>
        </p:nvSpPr>
        <p:spPr bwMode="auto">
          <a:xfrm>
            <a:off x="4804196" y="2579879"/>
            <a:ext cx="236287" cy="311298"/>
          </a:xfrm>
          <a:custGeom>
            <a:avLst/>
            <a:gdLst>
              <a:gd name="T0" fmla="*/ 45 w 138"/>
              <a:gd name="T1" fmla="*/ 157 h 182"/>
              <a:gd name="T2" fmla="*/ 30 w 138"/>
              <a:gd name="T3" fmla="*/ 180 h 182"/>
              <a:gd name="T4" fmla="*/ 51 w 138"/>
              <a:gd name="T5" fmla="*/ 92 h 182"/>
              <a:gd name="T6" fmla="*/ 48 w 138"/>
              <a:gd name="T7" fmla="*/ 89 h 182"/>
              <a:gd name="T8" fmla="*/ 48 w 138"/>
              <a:gd name="T9" fmla="*/ 49 h 182"/>
              <a:gd name="T10" fmla="*/ 89 w 138"/>
              <a:gd name="T11" fmla="*/ 49 h 182"/>
              <a:gd name="T12" fmla="*/ 89 w 138"/>
              <a:gd name="T13" fmla="*/ 90 h 182"/>
              <a:gd name="T14" fmla="*/ 89 w 138"/>
              <a:gd name="T15" fmla="*/ 90 h 182"/>
              <a:gd name="T16" fmla="*/ 112 w 138"/>
              <a:gd name="T17" fmla="*/ 172 h 182"/>
              <a:gd name="T18" fmla="*/ 99 w 138"/>
              <a:gd name="T19" fmla="*/ 176 h 182"/>
              <a:gd name="T20" fmla="*/ 41 w 138"/>
              <a:gd name="T21" fmla="*/ 97 h 182"/>
              <a:gd name="T22" fmla="*/ 33 w 138"/>
              <a:gd name="T23" fmla="*/ 84 h 182"/>
              <a:gd name="T24" fmla="*/ 30 w 138"/>
              <a:gd name="T25" fmla="*/ 69 h 182"/>
              <a:gd name="T26" fmla="*/ 69 w 138"/>
              <a:gd name="T27" fmla="*/ 30 h 182"/>
              <a:gd name="T28" fmla="*/ 108 w 138"/>
              <a:gd name="T29" fmla="*/ 69 h 182"/>
              <a:gd name="T30" fmla="*/ 105 w 138"/>
              <a:gd name="T31" fmla="*/ 85 h 182"/>
              <a:gd name="T32" fmla="*/ 96 w 138"/>
              <a:gd name="T33" fmla="*/ 103 h 182"/>
              <a:gd name="T34" fmla="*/ 112 w 138"/>
              <a:gd name="T35" fmla="*/ 88 h 182"/>
              <a:gd name="T36" fmla="*/ 116 w 138"/>
              <a:gd name="T37" fmla="*/ 69 h 182"/>
              <a:gd name="T38" fmla="*/ 69 w 138"/>
              <a:gd name="T39" fmla="*/ 22 h 182"/>
              <a:gd name="T40" fmla="*/ 21 w 138"/>
              <a:gd name="T41" fmla="*/ 69 h 182"/>
              <a:gd name="T42" fmla="*/ 25 w 138"/>
              <a:gd name="T43" fmla="*/ 88 h 182"/>
              <a:gd name="T44" fmla="*/ 41 w 138"/>
              <a:gd name="T45" fmla="*/ 103 h 182"/>
              <a:gd name="T46" fmla="*/ 112 w 138"/>
              <a:gd name="T47" fmla="*/ 88 h 182"/>
              <a:gd name="T48" fmla="*/ 107 w 138"/>
              <a:gd name="T49" fmla="*/ 90 h 182"/>
              <a:gd name="T50" fmla="*/ 69 w 138"/>
              <a:gd name="T51" fmla="*/ 130 h 182"/>
              <a:gd name="T52" fmla="*/ 69 w 138"/>
              <a:gd name="T53" fmla="*/ 130 h 182"/>
              <a:gd name="T54" fmla="*/ 63 w 138"/>
              <a:gd name="T55" fmla="*/ 129 h 182"/>
              <a:gd name="T56" fmla="*/ 62 w 138"/>
              <a:gd name="T57" fmla="*/ 138 h 182"/>
              <a:gd name="T58" fmla="*/ 69 w 138"/>
              <a:gd name="T59" fmla="*/ 138 h 182"/>
              <a:gd name="T60" fmla="*/ 69 w 138"/>
              <a:gd name="T61" fmla="*/ 138 h 182"/>
              <a:gd name="T62" fmla="*/ 75 w 138"/>
              <a:gd name="T63" fmla="*/ 138 h 182"/>
              <a:gd name="T64" fmla="*/ 74 w 138"/>
              <a:gd name="T65" fmla="*/ 129 h 182"/>
              <a:gd name="T66" fmla="*/ 72 w 138"/>
              <a:gd name="T67" fmla="*/ 130 h 182"/>
              <a:gd name="T68" fmla="*/ 72 w 138"/>
              <a:gd name="T69" fmla="*/ 130 h 182"/>
              <a:gd name="T70" fmla="*/ 69 w 138"/>
              <a:gd name="T71" fmla="*/ 130 h 182"/>
              <a:gd name="T72" fmla="*/ 34 w 138"/>
              <a:gd name="T73" fmla="*/ 119 h 182"/>
              <a:gd name="T74" fmla="*/ 8 w 138"/>
              <a:gd name="T75" fmla="*/ 69 h 182"/>
              <a:gd name="T76" fmla="*/ 26 w 138"/>
              <a:gd name="T77" fmla="*/ 26 h 182"/>
              <a:gd name="T78" fmla="*/ 112 w 138"/>
              <a:gd name="T79" fmla="*/ 26 h 182"/>
              <a:gd name="T80" fmla="*/ 129 w 138"/>
              <a:gd name="T81" fmla="*/ 69 h 182"/>
              <a:gd name="T82" fmla="*/ 104 w 138"/>
              <a:gd name="T83" fmla="*/ 119 h 182"/>
              <a:gd name="T84" fmla="*/ 109 w 138"/>
              <a:gd name="T85" fmla="*/ 125 h 182"/>
              <a:gd name="T86" fmla="*/ 138 w 138"/>
              <a:gd name="T87" fmla="*/ 69 h 182"/>
              <a:gd name="T88" fmla="*/ 117 w 138"/>
              <a:gd name="T89" fmla="*/ 20 h 182"/>
              <a:gd name="T90" fmla="*/ 69 w 138"/>
              <a:gd name="T91" fmla="*/ 0 h 182"/>
              <a:gd name="T92" fmla="*/ 20 w 138"/>
              <a:gd name="T93" fmla="*/ 20 h 182"/>
              <a:gd name="T94" fmla="*/ 7 w 138"/>
              <a:gd name="T95" fmla="*/ 101 h 182"/>
              <a:gd name="T96" fmla="*/ 35 w 138"/>
              <a:gd name="T97" fmla="*/ 124 h 182"/>
              <a:gd name="T98" fmla="*/ 64 w 138"/>
              <a:gd name="T99" fmla="*/ 98 h 182"/>
              <a:gd name="T100" fmla="*/ 48 w 138"/>
              <a:gd name="T101" fmla="*/ 149 h 182"/>
              <a:gd name="T102" fmla="*/ 73 w 138"/>
              <a:gd name="T103" fmla="*/ 98 h 182"/>
              <a:gd name="T104" fmla="*/ 64 w 138"/>
              <a:gd name="T105" fmla="*/ 98 h 182"/>
              <a:gd name="T106" fmla="*/ 79 w 138"/>
              <a:gd name="T107" fmla="*/ 59 h 182"/>
              <a:gd name="T108" fmla="*/ 58 w 138"/>
              <a:gd name="T109" fmla="*/ 59 h 182"/>
              <a:gd name="T110" fmla="*/ 58 w 138"/>
              <a:gd name="T111" fmla="*/ 80 h 182"/>
              <a:gd name="T112" fmla="*/ 69 w 138"/>
              <a:gd name="T113" fmla="*/ 84 h 182"/>
              <a:gd name="T114" fmla="*/ 79 w 138"/>
              <a:gd name="T115" fmla="*/ 80 h 182"/>
              <a:gd name="T116" fmla="*/ 79 w 138"/>
              <a:gd name="T117" fmla="*/ 59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8" h="182">
                <a:moveTo>
                  <a:pt x="93" y="157"/>
                </a:moveTo>
                <a:cubicBezTo>
                  <a:pt x="45" y="157"/>
                  <a:pt x="45" y="157"/>
                  <a:pt x="45" y="157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38" y="180"/>
                  <a:pt x="34" y="182"/>
                  <a:pt x="30" y="180"/>
                </a:cubicBezTo>
                <a:cubicBezTo>
                  <a:pt x="26" y="179"/>
                  <a:pt x="24" y="175"/>
                  <a:pt x="25" y="172"/>
                </a:cubicBezTo>
                <a:cubicBezTo>
                  <a:pt x="51" y="92"/>
                  <a:pt x="51" y="92"/>
                  <a:pt x="51" y="92"/>
                </a:cubicBezTo>
                <a:cubicBezTo>
                  <a:pt x="50" y="92"/>
                  <a:pt x="49" y="91"/>
                  <a:pt x="48" y="90"/>
                </a:cubicBezTo>
                <a:cubicBezTo>
                  <a:pt x="48" y="89"/>
                  <a:pt x="48" y="89"/>
                  <a:pt x="48" y="89"/>
                </a:cubicBezTo>
                <a:cubicBezTo>
                  <a:pt x="43" y="84"/>
                  <a:pt x="40" y="77"/>
                  <a:pt x="40" y="69"/>
                </a:cubicBezTo>
                <a:cubicBezTo>
                  <a:pt x="40" y="61"/>
                  <a:pt x="43" y="54"/>
                  <a:pt x="48" y="49"/>
                </a:cubicBezTo>
                <a:cubicBezTo>
                  <a:pt x="54" y="43"/>
                  <a:pt x="61" y="40"/>
                  <a:pt x="69" y="40"/>
                </a:cubicBezTo>
                <a:cubicBezTo>
                  <a:pt x="77" y="40"/>
                  <a:pt x="84" y="43"/>
                  <a:pt x="89" y="49"/>
                </a:cubicBezTo>
                <a:cubicBezTo>
                  <a:pt x="94" y="54"/>
                  <a:pt x="98" y="61"/>
                  <a:pt x="98" y="69"/>
                </a:cubicBezTo>
                <a:cubicBezTo>
                  <a:pt x="98" y="77"/>
                  <a:pt x="94" y="85"/>
                  <a:pt x="89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8" y="91"/>
                  <a:pt x="87" y="92"/>
                  <a:pt x="86" y="92"/>
                </a:cubicBezTo>
                <a:cubicBezTo>
                  <a:pt x="112" y="172"/>
                  <a:pt x="112" y="172"/>
                  <a:pt x="112" y="172"/>
                </a:cubicBezTo>
                <a:cubicBezTo>
                  <a:pt x="113" y="175"/>
                  <a:pt x="111" y="179"/>
                  <a:pt x="108" y="180"/>
                </a:cubicBezTo>
                <a:cubicBezTo>
                  <a:pt x="104" y="182"/>
                  <a:pt x="100" y="180"/>
                  <a:pt x="99" y="176"/>
                </a:cubicBezTo>
                <a:cubicBezTo>
                  <a:pt x="93" y="157"/>
                  <a:pt x="93" y="157"/>
                  <a:pt x="93" y="157"/>
                </a:cubicBezTo>
                <a:close/>
                <a:moveTo>
                  <a:pt x="41" y="97"/>
                </a:moveTo>
                <a:cubicBezTo>
                  <a:pt x="41" y="97"/>
                  <a:pt x="41" y="97"/>
                  <a:pt x="41" y="97"/>
                </a:cubicBezTo>
                <a:cubicBezTo>
                  <a:pt x="38" y="94"/>
                  <a:pt x="35" y="89"/>
                  <a:pt x="33" y="84"/>
                </a:cubicBezTo>
                <a:cubicBezTo>
                  <a:pt x="33" y="84"/>
                  <a:pt x="33" y="84"/>
                  <a:pt x="33" y="84"/>
                </a:cubicBezTo>
                <a:cubicBezTo>
                  <a:pt x="31" y="80"/>
                  <a:pt x="30" y="75"/>
                  <a:pt x="30" y="69"/>
                </a:cubicBezTo>
                <a:cubicBezTo>
                  <a:pt x="30" y="58"/>
                  <a:pt x="34" y="49"/>
                  <a:pt x="41" y="42"/>
                </a:cubicBezTo>
                <a:cubicBezTo>
                  <a:pt x="48" y="34"/>
                  <a:pt x="58" y="30"/>
                  <a:pt x="69" y="30"/>
                </a:cubicBezTo>
                <a:cubicBezTo>
                  <a:pt x="80" y="30"/>
                  <a:pt x="89" y="34"/>
                  <a:pt x="96" y="42"/>
                </a:cubicBezTo>
                <a:cubicBezTo>
                  <a:pt x="104" y="49"/>
                  <a:pt x="108" y="58"/>
                  <a:pt x="108" y="69"/>
                </a:cubicBezTo>
                <a:cubicBezTo>
                  <a:pt x="108" y="75"/>
                  <a:pt x="107" y="80"/>
                  <a:pt x="105" y="84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103" y="89"/>
                  <a:pt x="100" y="94"/>
                  <a:pt x="96" y="97"/>
                </a:cubicBezTo>
                <a:cubicBezTo>
                  <a:pt x="94" y="99"/>
                  <a:pt x="94" y="101"/>
                  <a:pt x="96" y="103"/>
                </a:cubicBezTo>
                <a:cubicBezTo>
                  <a:pt x="98" y="105"/>
                  <a:pt x="100" y="105"/>
                  <a:pt x="102" y="103"/>
                </a:cubicBezTo>
                <a:cubicBezTo>
                  <a:pt x="106" y="99"/>
                  <a:pt x="110" y="94"/>
                  <a:pt x="112" y="88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15" y="82"/>
                  <a:pt x="116" y="76"/>
                  <a:pt x="116" y="69"/>
                </a:cubicBezTo>
                <a:cubicBezTo>
                  <a:pt x="116" y="56"/>
                  <a:pt x="111" y="44"/>
                  <a:pt x="102" y="36"/>
                </a:cubicBezTo>
                <a:cubicBezTo>
                  <a:pt x="94" y="27"/>
                  <a:pt x="82" y="22"/>
                  <a:pt x="69" y="22"/>
                </a:cubicBezTo>
                <a:cubicBezTo>
                  <a:pt x="56" y="22"/>
                  <a:pt x="44" y="27"/>
                  <a:pt x="35" y="36"/>
                </a:cubicBezTo>
                <a:cubicBezTo>
                  <a:pt x="26" y="44"/>
                  <a:pt x="21" y="56"/>
                  <a:pt x="21" y="69"/>
                </a:cubicBezTo>
                <a:cubicBezTo>
                  <a:pt x="21" y="76"/>
                  <a:pt x="22" y="82"/>
                  <a:pt x="25" y="88"/>
                </a:cubicBezTo>
                <a:cubicBezTo>
                  <a:pt x="25" y="88"/>
                  <a:pt x="25" y="88"/>
                  <a:pt x="25" y="88"/>
                </a:cubicBezTo>
                <a:cubicBezTo>
                  <a:pt x="27" y="94"/>
                  <a:pt x="31" y="99"/>
                  <a:pt x="35" y="103"/>
                </a:cubicBezTo>
                <a:cubicBezTo>
                  <a:pt x="37" y="105"/>
                  <a:pt x="40" y="105"/>
                  <a:pt x="41" y="103"/>
                </a:cubicBezTo>
                <a:cubicBezTo>
                  <a:pt x="43" y="101"/>
                  <a:pt x="43" y="99"/>
                  <a:pt x="41" y="97"/>
                </a:cubicBezTo>
                <a:close/>
                <a:moveTo>
                  <a:pt x="112" y="88"/>
                </a:moveTo>
                <a:cubicBezTo>
                  <a:pt x="112" y="88"/>
                  <a:pt x="112" y="88"/>
                  <a:pt x="112" y="88"/>
                </a:cubicBezTo>
                <a:cubicBezTo>
                  <a:pt x="107" y="90"/>
                  <a:pt x="107" y="90"/>
                  <a:pt x="107" y="90"/>
                </a:cubicBezTo>
                <a:cubicBezTo>
                  <a:pt x="109" y="91"/>
                  <a:pt x="111" y="90"/>
                  <a:pt x="112" y="88"/>
                </a:cubicBezTo>
                <a:close/>
                <a:moveTo>
                  <a:pt x="69" y="130"/>
                </a:moveTo>
                <a:cubicBezTo>
                  <a:pt x="69" y="130"/>
                  <a:pt x="69" y="130"/>
                  <a:pt x="69" y="130"/>
                </a:cubicBezTo>
                <a:cubicBezTo>
                  <a:pt x="69" y="130"/>
                  <a:pt x="69" y="130"/>
                  <a:pt x="69" y="130"/>
                </a:cubicBezTo>
                <a:cubicBezTo>
                  <a:pt x="68" y="130"/>
                  <a:pt x="67" y="130"/>
                  <a:pt x="66" y="130"/>
                </a:cubicBezTo>
                <a:cubicBezTo>
                  <a:pt x="65" y="130"/>
                  <a:pt x="64" y="130"/>
                  <a:pt x="63" y="129"/>
                </a:cubicBezTo>
                <a:cubicBezTo>
                  <a:pt x="61" y="129"/>
                  <a:pt x="59" y="131"/>
                  <a:pt x="59" y="133"/>
                </a:cubicBezTo>
                <a:cubicBezTo>
                  <a:pt x="58" y="136"/>
                  <a:pt x="60" y="138"/>
                  <a:pt x="62" y="138"/>
                </a:cubicBezTo>
                <a:cubicBezTo>
                  <a:pt x="63" y="138"/>
                  <a:pt x="65" y="138"/>
                  <a:pt x="66" y="138"/>
                </a:cubicBezTo>
                <a:cubicBezTo>
                  <a:pt x="67" y="138"/>
                  <a:pt x="68" y="138"/>
                  <a:pt x="69" y="138"/>
                </a:cubicBezTo>
                <a:cubicBezTo>
                  <a:pt x="69" y="138"/>
                  <a:pt x="69" y="138"/>
                  <a:pt x="69" y="138"/>
                </a:cubicBezTo>
                <a:cubicBezTo>
                  <a:pt x="69" y="138"/>
                  <a:pt x="69" y="138"/>
                  <a:pt x="69" y="138"/>
                </a:cubicBezTo>
                <a:cubicBezTo>
                  <a:pt x="70" y="138"/>
                  <a:pt x="71" y="138"/>
                  <a:pt x="72" y="138"/>
                </a:cubicBezTo>
                <a:cubicBezTo>
                  <a:pt x="73" y="138"/>
                  <a:pt x="74" y="138"/>
                  <a:pt x="75" y="138"/>
                </a:cubicBezTo>
                <a:cubicBezTo>
                  <a:pt x="77" y="138"/>
                  <a:pt x="79" y="136"/>
                  <a:pt x="79" y="133"/>
                </a:cubicBezTo>
                <a:cubicBezTo>
                  <a:pt x="79" y="131"/>
                  <a:pt x="77" y="129"/>
                  <a:pt x="74" y="129"/>
                </a:cubicBezTo>
                <a:cubicBezTo>
                  <a:pt x="74" y="130"/>
                  <a:pt x="73" y="130"/>
                  <a:pt x="72" y="130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1" y="130"/>
                  <a:pt x="70" y="130"/>
                  <a:pt x="69" y="130"/>
                </a:cubicBezTo>
                <a:cubicBezTo>
                  <a:pt x="69" y="130"/>
                  <a:pt x="69" y="130"/>
                  <a:pt x="69" y="130"/>
                </a:cubicBezTo>
                <a:close/>
                <a:moveTo>
                  <a:pt x="34" y="119"/>
                </a:moveTo>
                <a:cubicBezTo>
                  <a:pt x="34" y="119"/>
                  <a:pt x="34" y="119"/>
                  <a:pt x="34" y="119"/>
                </a:cubicBezTo>
                <a:cubicBezTo>
                  <a:pt x="26" y="113"/>
                  <a:pt x="19" y="106"/>
                  <a:pt x="15" y="97"/>
                </a:cubicBezTo>
                <a:cubicBezTo>
                  <a:pt x="11" y="89"/>
                  <a:pt x="8" y="79"/>
                  <a:pt x="8" y="69"/>
                </a:cubicBezTo>
                <a:cubicBezTo>
                  <a:pt x="8" y="53"/>
                  <a:pt x="15" y="37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37" y="15"/>
                  <a:pt x="52" y="9"/>
                  <a:pt x="69" y="9"/>
                </a:cubicBezTo>
                <a:cubicBezTo>
                  <a:pt x="85" y="9"/>
                  <a:pt x="101" y="15"/>
                  <a:pt x="112" y="26"/>
                </a:cubicBezTo>
                <a:cubicBezTo>
                  <a:pt x="112" y="26"/>
                  <a:pt x="112" y="26"/>
                  <a:pt x="112" y="26"/>
                </a:cubicBezTo>
                <a:cubicBezTo>
                  <a:pt x="122" y="37"/>
                  <a:pt x="129" y="53"/>
                  <a:pt x="129" y="69"/>
                </a:cubicBezTo>
                <a:cubicBezTo>
                  <a:pt x="129" y="79"/>
                  <a:pt x="127" y="89"/>
                  <a:pt x="123" y="97"/>
                </a:cubicBezTo>
                <a:cubicBezTo>
                  <a:pt x="118" y="106"/>
                  <a:pt x="112" y="113"/>
                  <a:pt x="104" y="119"/>
                </a:cubicBezTo>
                <a:cubicBezTo>
                  <a:pt x="102" y="120"/>
                  <a:pt x="101" y="123"/>
                  <a:pt x="103" y="124"/>
                </a:cubicBezTo>
                <a:cubicBezTo>
                  <a:pt x="104" y="126"/>
                  <a:pt x="107" y="127"/>
                  <a:pt x="109" y="125"/>
                </a:cubicBezTo>
                <a:cubicBezTo>
                  <a:pt x="118" y="119"/>
                  <a:pt x="125" y="111"/>
                  <a:pt x="130" y="101"/>
                </a:cubicBezTo>
                <a:cubicBezTo>
                  <a:pt x="135" y="91"/>
                  <a:pt x="138" y="81"/>
                  <a:pt x="138" y="69"/>
                </a:cubicBezTo>
                <a:cubicBezTo>
                  <a:pt x="138" y="50"/>
                  <a:pt x="130" y="33"/>
                  <a:pt x="118" y="20"/>
                </a:cubicBezTo>
                <a:cubicBezTo>
                  <a:pt x="117" y="20"/>
                  <a:pt x="117" y="20"/>
                  <a:pt x="117" y="20"/>
                </a:cubicBezTo>
                <a:cubicBezTo>
                  <a:pt x="117" y="20"/>
                  <a:pt x="117" y="20"/>
                  <a:pt x="117" y="20"/>
                </a:cubicBezTo>
                <a:cubicBezTo>
                  <a:pt x="105" y="8"/>
                  <a:pt x="88" y="0"/>
                  <a:pt x="69" y="0"/>
                </a:cubicBezTo>
                <a:cubicBezTo>
                  <a:pt x="50" y="0"/>
                  <a:pt x="32" y="8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8" y="33"/>
                  <a:pt x="0" y="50"/>
                  <a:pt x="0" y="69"/>
                </a:cubicBezTo>
                <a:cubicBezTo>
                  <a:pt x="0" y="81"/>
                  <a:pt x="3" y="91"/>
                  <a:pt x="7" y="101"/>
                </a:cubicBezTo>
                <a:cubicBezTo>
                  <a:pt x="12" y="111"/>
                  <a:pt x="20" y="119"/>
                  <a:pt x="29" y="125"/>
                </a:cubicBezTo>
                <a:cubicBezTo>
                  <a:pt x="31" y="127"/>
                  <a:pt x="33" y="126"/>
                  <a:pt x="35" y="124"/>
                </a:cubicBezTo>
                <a:cubicBezTo>
                  <a:pt x="36" y="123"/>
                  <a:pt x="36" y="120"/>
                  <a:pt x="34" y="119"/>
                </a:cubicBezTo>
                <a:close/>
                <a:moveTo>
                  <a:pt x="64" y="98"/>
                </a:moveTo>
                <a:cubicBezTo>
                  <a:pt x="64" y="98"/>
                  <a:pt x="64" y="98"/>
                  <a:pt x="64" y="98"/>
                </a:cubicBezTo>
                <a:cubicBezTo>
                  <a:pt x="48" y="149"/>
                  <a:pt x="48" y="149"/>
                  <a:pt x="48" y="149"/>
                </a:cubicBezTo>
                <a:cubicBezTo>
                  <a:pt x="90" y="149"/>
                  <a:pt x="90" y="149"/>
                  <a:pt x="90" y="149"/>
                </a:cubicBezTo>
                <a:cubicBezTo>
                  <a:pt x="73" y="98"/>
                  <a:pt x="73" y="98"/>
                  <a:pt x="73" y="98"/>
                </a:cubicBezTo>
                <a:cubicBezTo>
                  <a:pt x="72" y="98"/>
                  <a:pt x="70" y="98"/>
                  <a:pt x="69" y="98"/>
                </a:cubicBezTo>
                <a:cubicBezTo>
                  <a:pt x="67" y="98"/>
                  <a:pt x="66" y="98"/>
                  <a:pt x="64" y="98"/>
                </a:cubicBezTo>
                <a:close/>
                <a:moveTo>
                  <a:pt x="79" y="59"/>
                </a:moveTo>
                <a:cubicBezTo>
                  <a:pt x="79" y="59"/>
                  <a:pt x="79" y="59"/>
                  <a:pt x="79" y="59"/>
                </a:cubicBezTo>
                <a:cubicBezTo>
                  <a:pt x="77" y="56"/>
                  <a:pt x="73" y="54"/>
                  <a:pt x="69" y="54"/>
                </a:cubicBezTo>
                <a:cubicBezTo>
                  <a:pt x="65" y="54"/>
                  <a:pt x="61" y="56"/>
                  <a:pt x="58" y="59"/>
                </a:cubicBezTo>
                <a:cubicBezTo>
                  <a:pt x="56" y="61"/>
                  <a:pt x="54" y="65"/>
                  <a:pt x="54" y="69"/>
                </a:cubicBezTo>
                <a:cubicBezTo>
                  <a:pt x="54" y="73"/>
                  <a:pt x="55" y="77"/>
                  <a:pt x="58" y="80"/>
                </a:cubicBezTo>
                <a:cubicBezTo>
                  <a:pt x="58" y="80"/>
                  <a:pt x="58" y="80"/>
                  <a:pt x="58" y="80"/>
                </a:cubicBezTo>
                <a:cubicBezTo>
                  <a:pt x="61" y="82"/>
                  <a:pt x="65" y="84"/>
                  <a:pt x="69" y="84"/>
                </a:cubicBezTo>
                <a:cubicBezTo>
                  <a:pt x="73" y="84"/>
                  <a:pt x="77" y="82"/>
                  <a:pt x="79" y="80"/>
                </a:cubicBezTo>
                <a:cubicBezTo>
                  <a:pt x="79" y="80"/>
                  <a:pt x="79" y="80"/>
                  <a:pt x="79" y="80"/>
                </a:cubicBezTo>
                <a:cubicBezTo>
                  <a:pt x="82" y="77"/>
                  <a:pt x="84" y="73"/>
                  <a:pt x="84" y="69"/>
                </a:cubicBezTo>
                <a:cubicBezTo>
                  <a:pt x="84" y="65"/>
                  <a:pt x="82" y="61"/>
                  <a:pt x="79" y="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26"/>
          <p:cNvSpPr>
            <a:spLocks noEditPoints="1"/>
          </p:cNvSpPr>
          <p:nvPr/>
        </p:nvSpPr>
        <p:spPr bwMode="auto">
          <a:xfrm>
            <a:off x="7502323" y="3363231"/>
            <a:ext cx="315050" cy="288794"/>
          </a:xfrm>
          <a:custGeom>
            <a:avLst/>
            <a:gdLst>
              <a:gd name="T0" fmla="*/ 110 w 184"/>
              <a:gd name="T1" fmla="*/ 116 h 169"/>
              <a:gd name="T2" fmla="*/ 133 w 184"/>
              <a:gd name="T3" fmla="*/ 102 h 169"/>
              <a:gd name="T4" fmla="*/ 144 w 184"/>
              <a:gd name="T5" fmla="*/ 118 h 169"/>
              <a:gd name="T6" fmla="*/ 128 w 184"/>
              <a:gd name="T7" fmla="*/ 68 h 169"/>
              <a:gd name="T8" fmla="*/ 120 w 184"/>
              <a:gd name="T9" fmla="*/ 68 h 169"/>
              <a:gd name="T10" fmla="*/ 108 w 184"/>
              <a:gd name="T11" fmla="*/ 97 h 169"/>
              <a:gd name="T12" fmla="*/ 102 w 184"/>
              <a:gd name="T13" fmla="*/ 112 h 169"/>
              <a:gd name="T14" fmla="*/ 124 w 184"/>
              <a:gd name="T15" fmla="*/ 81 h 169"/>
              <a:gd name="T16" fmla="*/ 129 w 184"/>
              <a:gd name="T17" fmla="*/ 94 h 169"/>
              <a:gd name="T18" fmla="*/ 124 w 184"/>
              <a:gd name="T19" fmla="*/ 81 h 169"/>
              <a:gd name="T20" fmla="*/ 46 w 184"/>
              <a:gd name="T21" fmla="*/ 116 h 169"/>
              <a:gd name="T22" fmla="*/ 80 w 184"/>
              <a:gd name="T23" fmla="*/ 96 h 169"/>
              <a:gd name="T24" fmla="*/ 94 w 184"/>
              <a:gd name="T25" fmla="*/ 118 h 169"/>
              <a:gd name="T26" fmla="*/ 71 w 184"/>
              <a:gd name="T27" fmla="*/ 51 h 169"/>
              <a:gd name="T28" fmla="*/ 63 w 184"/>
              <a:gd name="T29" fmla="*/ 51 h 169"/>
              <a:gd name="T30" fmla="*/ 47 w 184"/>
              <a:gd name="T31" fmla="*/ 91 h 169"/>
              <a:gd name="T32" fmla="*/ 38 w 184"/>
              <a:gd name="T33" fmla="*/ 112 h 169"/>
              <a:gd name="T34" fmla="*/ 46 w 184"/>
              <a:gd name="T35" fmla="*/ 116 h 169"/>
              <a:gd name="T36" fmla="*/ 67 w 184"/>
              <a:gd name="T37" fmla="*/ 64 h 169"/>
              <a:gd name="T38" fmla="*/ 58 w 184"/>
              <a:gd name="T39" fmla="*/ 88 h 169"/>
              <a:gd name="T40" fmla="*/ 139 w 184"/>
              <a:gd name="T41" fmla="*/ 0 h 169"/>
              <a:gd name="T42" fmla="*/ 45 w 184"/>
              <a:gd name="T43" fmla="*/ 0 h 169"/>
              <a:gd name="T44" fmla="*/ 0 w 184"/>
              <a:gd name="T45" fmla="*/ 124 h 169"/>
              <a:gd name="T46" fmla="*/ 139 w 184"/>
              <a:gd name="T47" fmla="*/ 169 h 169"/>
              <a:gd name="T48" fmla="*/ 184 w 184"/>
              <a:gd name="T49" fmla="*/ 45 h 169"/>
              <a:gd name="T50" fmla="*/ 170 w 184"/>
              <a:gd name="T51" fmla="*/ 124 h 169"/>
              <a:gd name="T52" fmla="*/ 139 w 184"/>
              <a:gd name="T53" fmla="*/ 155 h 169"/>
              <a:gd name="T54" fmla="*/ 14 w 184"/>
              <a:gd name="T55" fmla="*/ 124 h 169"/>
              <a:gd name="T56" fmla="*/ 45 w 184"/>
              <a:gd name="T57" fmla="*/ 14 h 169"/>
              <a:gd name="T58" fmla="*/ 170 w 184"/>
              <a:gd name="T59" fmla="*/ 45 h 169"/>
              <a:gd name="T60" fmla="*/ 148 w 184"/>
              <a:gd name="T61" fmla="*/ 125 h 169"/>
              <a:gd name="T62" fmla="*/ 37 w 184"/>
              <a:gd name="T63" fmla="*/ 125 h 169"/>
              <a:gd name="T64" fmla="*/ 37 w 184"/>
              <a:gd name="T65" fmla="*/ 133 h 169"/>
              <a:gd name="T66" fmla="*/ 152 w 184"/>
              <a:gd name="T67" fmla="*/ 12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4" h="169">
                <a:moveTo>
                  <a:pt x="104" y="118"/>
                </a:moveTo>
                <a:cubicBezTo>
                  <a:pt x="106" y="119"/>
                  <a:pt x="109" y="118"/>
                  <a:pt x="110" y="116"/>
                </a:cubicBezTo>
                <a:cubicBezTo>
                  <a:pt x="115" y="102"/>
                  <a:pt x="115" y="102"/>
                  <a:pt x="115" y="102"/>
                </a:cubicBezTo>
                <a:cubicBezTo>
                  <a:pt x="133" y="102"/>
                  <a:pt x="133" y="102"/>
                  <a:pt x="133" y="102"/>
                </a:cubicBezTo>
                <a:cubicBezTo>
                  <a:pt x="138" y="116"/>
                  <a:pt x="138" y="116"/>
                  <a:pt x="138" y="116"/>
                </a:cubicBezTo>
                <a:cubicBezTo>
                  <a:pt x="139" y="118"/>
                  <a:pt x="142" y="119"/>
                  <a:pt x="144" y="118"/>
                </a:cubicBezTo>
                <a:cubicBezTo>
                  <a:pt x="146" y="117"/>
                  <a:pt x="147" y="114"/>
                  <a:pt x="146" y="112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7" y="67"/>
                  <a:pt x="127" y="66"/>
                  <a:pt x="126" y="66"/>
                </a:cubicBezTo>
                <a:cubicBezTo>
                  <a:pt x="123" y="65"/>
                  <a:pt x="121" y="66"/>
                  <a:pt x="120" y="68"/>
                </a:cubicBezTo>
                <a:cubicBezTo>
                  <a:pt x="109" y="96"/>
                  <a:pt x="109" y="96"/>
                  <a:pt x="109" y="96"/>
                </a:cubicBezTo>
                <a:cubicBezTo>
                  <a:pt x="109" y="96"/>
                  <a:pt x="108" y="96"/>
                  <a:pt x="108" y="97"/>
                </a:cubicBezTo>
                <a:cubicBezTo>
                  <a:pt x="108" y="97"/>
                  <a:pt x="108" y="97"/>
                  <a:pt x="108" y="97"/>
                </a:cubicBezTo>
                <a:cubicBezTo>
                  <a:pt x="102" y="112"/>
                  <a:pt x="102" y="112"/>
                  <a:pt x="102" y="112"/>
                </a:cubicBezTo>
                <a:cubicBezTo>
                  <a:pt x="101" y="114"/>
                  <a:pt x="102" y="117"/>
                  <a:pt x="104" y="118"/>
                </a:cubicBezTo>
                <a:close/>
                <a:moveTo>
                  <a:pt x="124" y="81"/>
                </a:moveTo>
                <a:cubicBezTo>
                  <a:pt x="124" y="81"/>
                  <a:pt x="124" y="81"/>
                  <a:pt x="124" y="81"/>
                </a:cubicBezTo>
                <a:cubicBezTo>
                  <a:pt x="129" y="94"/>
                  <a:pt x="129" y="94"/>
                  <a:pt x="129" y="94"/>
                </a:cubicBezTo>
                <a:cubicBezTo>
                  <a:pt x="119" y="94"/>
                  <a:pt x="119" y="94"/>
                  <a:pt x="119" y="94"/>
                </a:cubicBezTo>
                <a:cubicBezTo>
                  <a:pt x="124" y="81"/>
                  <a:pt x="124" y="81"/>
                  <a:pt x="124" y="81"/>
                </a:cubicBezTo>
                <a:close/>
                <a:moveTo>
                  <a:pt x="46" y="116"/>
                </a:moveTo>
                <a:cubicBezTo>
                  <a:pt x="46" y="116"/>
                  <a:pt x="46" y="116"/>
                  <a:pt x="46" y="116"/>
                </a:cubicBezTo>
                <a:cubicBezTo>
                  <a:pt x="54" y="96"/>
                  <a:pt x="54" y="96"/>
                  <a:pt x="54" y="96"/>
                </a:cubicBezTo>
                <a:cubicBezTo>
                  <a:pt x="80" y="96"/>
                  <a:pt x="80" y="96"/>
                  <a:pt x="80" y="96"/>
                </a:cubicBezTo>
                <a:cubicBezTo>
                  <a:pt x="88" y="116"/>
                  <a:pt x="88" y="116"/>
                  <a:pt x="88" y="116"/>
                </a:cubicBezTo>
                <a:cubicBezTo>
                  <a:pt x="89" y="118"/>
                  <a:pt x="92" y="119"/>
                  <a:pt x="94" y="118"/>
                </a:cubicBezTo>
                <a:cubicBezTo>
                  <a:pt x="96" y="117"/>
                  <a:pt x="97" y="114"/>
                  <a:pt x="96" y="112"/>
                </a:cubicBezTo>
                <a:cubicBezTo>
                  <a:pt x="71" y="51"/>
                  <a:pt x="71" y="51"/>
                  <a:pt x="71" y="51"/>
                </a:cubicBezTo>
                <a:cubicBezTo>
                  <a:pt x="71" y="50"/>
                  <a:pt x="70" y="49"/>
                  <a:pt x="69" y="49"/>
                </a:cubicBezTo>
                <a:cubicBezTo>
                  <a:pt x="67" y="48"/>
                  <a:pt x="64" y="49"/>
                  <a:pt x="63" y="51"/>
                </a:cubicBezTo>
                <a:cubicBezTo>
                  <a:pt x="48" y="90"/>
                  <a:pt x="48" y="90"/>
                  <a:pt x="48" y="90"/>
                </a:cubicBezTo>
                <a:cubicBezTo>
                  <a:pt x="47" y="90"/>
                  <a:pt x="47" y="90"/>
                  <a:pt x="47" y="91"/>
                </a:cubicBezTo>
                <a:cubicBezTo>
                  <a:pt x="47" y="91"/>
                  <a:pt x="47" y="91"/>
                  <a:pt x="47" y="91"/>
                </a:cubicBezTo>
                <a:cubicBezTo>
                  <a:pt x="38" y="112"/>
                  <a:pt x="38" y="112"/>
                  <a:pt x="38" y="112"/>
                </a:cubicBezTo>
                <a:cubicBezTo>
                  <a:pt x="37" y="114"/>
                  <a:pt x="38" y="117"/>
                  <a:pt x="41" y="118"/>
                </a:cubicBezTo>
                <a:cubicBezTo>
                  <a:pt x="43" y="119"/>
                  <a:pt x="45" y="118"/>
                  <a:pt x="46" y="116"/>
                </a:cubicBezTo>
                <a:close/>
                <a:moveTo>
                  <a:pt x="67" y="64"/>
                </a:moveTo>
                <a:cubicBezTo>
                  <a:pt x="67" y="64"/>
                  <a:pt x="67" y="64"/>
                  <a:pt x="67" y="64"/>
                </a:cubicBezTo>
                <a:cubicBezTo>
                  <a:pt x="77" y="88"/>
                  <a:pt x="77" y="88"/>
                  <a:pt x="77" y="88"/>
                </a:cubicBezTo>
                <a:cubicBezTo>
                  <a:pt x="58" y="88"/>
                  <a:pt x="58" y="88"/>
                  <a:pt x="58" y="88"/>
                </a:cubicBezTo>
                <a:cubicBezTo>
                  <a:pt x="67" y="64"/>
                  <a:pt x="67" y="64"/>
                  <a:pt x="67" y="64"/>
                </a:cubicBezTo>
                <a:close/>
                <a:moveTo>
                  <a:pt x="139" y="0"/>
                </a:moveTo>
                <a:cubicBezTo>
                  <a:pt x="139" y="0"/>
                  <a:pt x="139" y="0"/>
                  <a:pt x="139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1"/>
                  <a:pt x="0" y="45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49"/>
                  <a:pt x="20" y="169"/>
                  <a:pt x="45" y="169"/>
                </a:cubicBezTo>
                <a:cubicBezTo>
                  <a:pt x="139" y="169"/>
                  <a:pt x="139" y="169"/>
                  <a:pt x="139" y="169"/>
                </a:cubicBezTo>
                <a:cubicBezTo>
                  <a:pt x="164" y="169"/>
                  <a:pt x="184" y="149"/>
                  <a:pt x="184" y="124"/>
                </a:cubicBezTo>
                <a:cubicBezTo>
                  <a:pt x="184" y="45"/>
                  <a:pt x="184" y="45"/>
                  <a:pt x="184" y="45"/>
                </a:cubicBezTo>
                <a:cubicBezTo>
                  <a:pt x="184" y="21"/>
                  <a:pt x="164" y="0"/>
                  <a:pt x="139" y="0"/>
                </a:cubicBezTo>
                <a:close/>
                <a:moveTo>
                  <a:pt x="170" y="124"/>
                </a:moveTo>
                <a:cubicBezTo>
                  <a:pt x="170" y="124"/>
                  <a:pt x="170" y="124"/>
                  <a:pt x="170" y="124"/>
                </a:cubicBezTo>
                <a:cubicBezTo>
                  <a:pt x="170" y="141"/>
                  <a:pt x="156" y="155"/>
                  <a:pt x="139" y="155"/>
                </a:cubicBezTo>
                <a:cubicBezTo>
                  <a:pt x="45" y="155"/>
                  <a:pt x="45" y="155"/>
                  <a:pt x="45" y="155"/>
                </a:cubicBezTo>
                <a:cubicBezTo>
                  <a:pt x="28" y="155"/>
                  <a:pt x="14" y="141"/>
                  <a:pt x="14" y="124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28"/>
                  <a:pt x="28" y="14"/>
                  <a:pt x="45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56" y="14"/>
                  <a:pt x="170" y="28"/>
                  <a:pt x="170" y="45"/>
                </a:cubicBezTo>
                <a:cubicBezTo>
                  <a:pt x="170" y="124"/>
                  <a:pt x="170" y="124"/>
                  <a:pt x="170" y="124"/>
                </a:cubicBezTo>
                <a:close/>
                <a:moveTo>
                  <a:pt x="148" y="125"/>
                </a:moveTo>
                <a:cubicBezTo>
                  <a:pt x="148" y="125"/>
                  <a:pt x="148" y="125"/>
                  <a:pt x="148" y="125"/>
                </a:cubicBezTo>
                <a:cubicBezTo>
                  <a:pt x="37" y="125"/>
                  <a:pt x="37" y="125"/>
                  <a:pt x="37" y="125"/>
                </a:cubicBezTo>
                <a:cubicBezTo>
                  <a:pt x="34" y="125"/>
                  <a:pt x="32" y="126"/>
                  <a:pt x="32" y="129"/>
                </a:cubicBezTo>
                <a:cubicBezTo>
                  <a:pt x="32" y="131"/>
                  <a:pt x="34" y="133"/>
                  <a:pt x="37" y="133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50" y="133"/>
                  <a:pt x="152" y="131"/>
                  <a:pt x="152" y="129"/>
                </a:cubicBezTo>
                <a:cubicBezTo>
                  <a:pt x="152" y="126"/>
                  <a:pt x="150" y="125"/>
                  <a:pt x="148" y="1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Freeform 27"/>
          <p:cNvSpPr>
            <a:spLocks noEditPoints="1"/>
          </p:cNvSpPr>
          <p:nvPr/>
        </p:nvSpPr>
        <p:spPr bwMode="auto">
          <a:xfrm>
            <a:off x="7147206" y="4514636"/>
            <a:ext cx="305673" cy="241914"/>
          </a:xfrm>
          <a:custGeom>
            <a:avLst/>
            <a:gdLst>
              <a:gd name="T0" fmla="*/ 12 w 179"/>
              <a:gd name="T1" fmla="*/ 2 h 141"/>
              <a:gd name="T2" fmla="*/ 54 w 179"/>
              <a:gd name="T3" fmla="*/ 33 h 141"/>
              <a:gd name="T4" fmla="*/ 90 w 179"/>
              <a:gd name="T5" fmla="*/ 60 h 141"/>
              <a:gd name="T6" fmla="*/ 126 w 179"/>
              <a:gd name="T7" fmla="*/ 33 h 141"/>
              <a:gd name="T8" fmla="*/ 168 w 179"/>
              <a:gd name="T9" fmla="*/ 2 h 141"/>
              <a:gd name="T10" fmla="*/ 172 w 179"/>
              <a:gd name="T11" fmla="*/ 0 h 141"/>
              <a:gd name="T12" fmla="*/ 179 w 179"/>
              <a:gd name="T13" fmla="*/ 7 h 141"/>
              <a:gd name="T14" fmla="*/ 179 w 179"/>
              <a:gd name="T15" fmla="*/ 70 h 141"/>
              <a:gd name="T16" fmla="*/ 179 w 179"/>
              <a:gd name="T17" fmla="*/ 70 h 141"/>
              <a:gd name="T18" fmla="*/ 179 w 179"/>
              <a:gd name="T19" fmla="*/ 133 h 141"/>
              <a:gd name="T20" fmla="*/ 178 w 179"/>
              <a:gd name="T21" fmla="*/ 137 h 141"/>
              <a:gd name="T22" fmla="*/ 168 w 179"/>
              <a:gd name="T23" fmla="*/ 138 h 141"/>
              <a:gd name="T24" fmla="*/ 126 w 179"/>
              <a:gd name="T25" fmla="*/ 107 h 141"/>
              <a:gd name="T26" fmla="*/ 90 w 179"/>
              <a:gd name="T27" fmla="*/ 80 h 141"/>
              <a:gd name="T28" fmla="*/ 54 w 179"/>
              <a:gd name="T29" fmla="*/ 107 h 141"/>
              <a:gd name="T30" fmla="*/ 11 w 179"/>
              <a:gd name="T31" fmla="*/ 138 h 141"/>
              <a:gd name="T32" fmla="*/ 1 w 179"/>
              <a:gd name="T33" fmla="*/ 137 h 141"/>
              <a:gd name="T34" fmla="*/ 0 w 179"/>
              <a:gd name="T35" fmla="*/ 133 h 141"/>
              <a:gd name="T36" fmla="*/ 0 w 179"/>
              <a:gd name="T37" fmla="*/ 70 h 141"/>
              <a:gd name="T38" fmla="*/ 0 w 179"/>
              <a:gd name="T39" fmla="*/ 70 h 141"/>
              <a:gd name="T40" fmla="*/ 0 w 179"/>
              <a:gd name="T41" fmla="*/ 7 h 141"/>
              <a:gd name="T42" fmla="*/ 7 w 179"/>
              <a:gd name="T43" fmla="*/ 0 h 141"/>
              <a:gd name="T44" fmla="*/ 12 w 179"/>
              <a:gd name="T45" fmla="*/ 2 h 141"/>
              <a:gd name="T46" fmla="*/ 134 w 179"/>
              <a:gd name="T47" fmla="*/ 44 h 141"/>
              <a:gd name="T48" fmla="*/ 134 w 179"/>
              <a:gd name="T49" fmla="*/ 44 h 141"/>
              <a:gd name="T50" fmla="*/ 100 w 179"/>
              <a:gd name="T51" fmla="*/ 70 h 141"/>
              <a:gd name="T52" fmla="*/ 134 w 179"/>
              <a:gd name="T53" fmla="*/ 96 h 141"/>
              <a:gd name="T54" fmla="*/ 165 w 179"/>
              <a:gd name="T55" fmla="*/ 119 h 141"/>
              <a:gd name="T56" fmla="*/ 165 w 179"/>
              <a:gd name="T57" fmla="*/ 70 h 141"/>
              <a:gd name="T58" fmla="*/ 165 w 179"/>
              <a:gd name="T59" fmla="*/ 70 h 141"/>
              <a:gd name="T60" fmla="*/ 165 w 179"/>
              <a:gd name="T61" fmla="*/ 21 h 141"/>
              <a:gd name="T62" fmla="*/ 134 w 179"/>
              <a:gd name="T63" fmla="*/ 44 h 141"/>
              <a:gd name="T64" fmla="*/ 45 w 179"/>
              <a:gd name="T65" fmla="*/ 44 h 141"/>
              <a:gd name="T66" fmla="*/ 45 w 179"/>
              <a:gd name="T67" fmla="*/ 44 h 141"/>
              <a:gd name="T68" fmla="*/ 14 w 179"/>
              <a:gd name="T69" fmla="*/ 21 h 141"/>
              <a:gd name="T70" fmla="*/ 14 w 179"/>
              <a:gd name="T71" fmla="*/ 70 h 141"/>
              <a:gd name="T72" fmla="*/ 14 w 179"/>
              <a:gd name="T73" fmla="*/ 119 h 141"/>
              <a:gd name="T74" fmla="*/ 45 w 179"/>
              <a:gd name="T75" fmla="*/ 96 h 141"/>
              <a:gd name="T76" fmla="*/ 80 w 179"/>
              <a:gd name="T77" fmla="*/ 70 h 141"/>
              <a:gd name="T78" fmla="*/ 45 w 179"/>
              <a:gd name="T79" fmla="*/ 44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9" h="141">
                <a:moveTo>
                  <a:pt x="12" y="2"/>
                </a:moveTo>
                <a:cubicBezTo>
                  <a:pt x="54" y="33"/>
                  <a:pt x="54" y="33"/>
                  <a:pt x="54" y="33"/>
                </a:cubicBezTo>
                <a:cubicBezTo>
                  <a:pt x="90" y="60"/>
                  <a:pt x="90" y="60"/>
                  <a:pt x="90" y="60"/>
                </a:cubicBezTo>
                <a:cubicBezTo>
                  <a:pt x="126" y="33"/>
                  <a:pt x="126" y="33"/>
                  <a:pt x="126" y="33"/>
                </a:cubicBezTo>
                <a:cubicBezTo>
                  <a:pt x="168" y="2"/>
                  <a:pt x="168" y="2"/>
                  <a:pt x="168" y="2"/>
                </a:cubicBezTo>
                <a:cubicBezTo>
                  <a:pt x="169" y="1"/>
                  <a:pt x="171" y="0"/>
                  <a:pt x="172" y="0"/>
                </a:cubicBezTo>
                <a:cubicBezTo>
                  <a:pt x="176" y="0"/>
                  <a:pt x="179" y="4"/>
                  <a:pt x="179" y="7"/>
                </a:cubicBezTo>
                <a:cubicBezTo>
                  <a:pt x="179" y="70"/>
                  <a:pt x="179" y="70"/>
                  <a:pt x="179" y="70"/>
                </a:cubicBezTo>
                <a:cubicBezTo>
                  <a:pt x="179" y="70"/>
                  <a:pt x="179" y="70"/>
                  <a:pt x="179" y="70"/>
                </a:cubicBezTo>
                <a:cubicBezTo>
                  <a:pt x="179" y="133"/>
                  <a:pt x="179" y="133"/>
                  <a:pt x="179" y="133"/>
                </a:cubicBezTo>
                <a:cubicBezTo>
                  <a:pt x="179" y="134"/>
                  <a:pt x="179" y="136"/>
                  <a:pt x="178" y="137"/>
                </a:cubicBezTo>
                <a:cubicBezTo>
                  <a:pt x="176" y="140"/>
                  <a:pt x="171" y="141"/>
                  <a:pt x="168" y="138"/>
                </a:cubicBezTo>
                <a:cubicBezTo>
                  <a:pt x="126" y="107"/>
                  <a:pt x="126" y="107"/>
                  <a:pt x="126" y="107"/>
                </a:cubicBezTo>
                <a:cubicBezTo>
                  <a:pt x="90" y="80"/>
                  <a:pt x="90" y="80"/>
                  <a:pt x="90" y="80"/>
                </a:cubicBezTo>
                <a:cubicBezTo>
                  <a:pt x="54" y="107"/>
                  <a:pt x="54" y="107"/>
                  <a:pt x="54" y="107"/>
                </a:cubicBezTo>
                <a:cubicBezTo>
                  <a:pt x="11" y="138"/>
                  <a:pt x="11" y="138"/>
                  <a:pt x="11" y="138"/>
                </a:cubicBezTo>
                <a:cubicBezTo>
                  <a:pt x="8" y="141"/>
                  <a:pt x="4" y="140"/>
                  <a:pt x="1" y="137"/>
                </a:cubicBezTo>
                <a:cubicBezTo>
                  <a:pt x="0" y="136"/>
                  <a:pt x="0" y="134"/>
                  <a:pt x="0" y="13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"/>
                  <a:pt x="0" y="7"/>
                  <a:pt x="0" y="7"/>
                </a:cubicBezTo>
                <a:cubicBezTo>
                  <a:pt x="0" y="4"/>
                  <a:pt x="3" y="0"/>
                  <a:pt x="7" y="0"/>
                </a:cubicBezTo>
                <a:cubicBezTo>
                  <a:pt x="9" y="0"/>
                  <a:pt x="10" y="1"/>
                  <a:pt x="12" y="2"/>
                </a:cubicBezTo>
                <a:close/>
                <a:moveTo>
                  <a:pt x="134" y="44"/>
                </a:moveTo>
                <a:cubicBezTo>
                  <a:pt x="134" y="44"/>
                  <a:pt x="134" y="44"/>
                  <a:pt x="134" y="44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134" y="96"/>
                  <a:pt x="134" y="96"/>
                  <a:pt x="134" y="96"/>
                </a:cubicBezTo>
                <a:cubicBezTo>
                  <a:pt x="165" y="119"/>
                  <a:pt x="165" y="119"/>
                  <a:pt x="165" y="119"/>
                </a:cubicBezTo>
                <a:cubicBezTo>
                  <a:pt x="165" y="70"/>
                  <a:pt x="165" y="70"/>
                  <a:pt x="165" y="70"/>
                </a:cubicBezTo>
                <a:cubicBezTo>
                  <a:pt x="165" y="70"/>
                  <a:pt x="165" y="70"/>
                  <a:pt x="165" y="70"/>
                </a:cubicBezTo>
                <a:cubicBezTo>
                  <a:pt x="165" y="21"/>
                  <a:pt x="165" y="21"/>
                  <a:pt x="165" y="21"/>
                </a:cubicBezTo>
                <a:cubicBezTo>
                  <a:pt x="134" y="44"/>
                  <a:pt x="134" y="44"/>
                  <a:pt x="134" y="44"/>
                </a:cubicBezTo>
                <a:close/>
                <a:moveTo>
                  <a:pt x="45" y="44"/>
                </a:moveTo>
                <a:cubicBezTo>
                  <a:pt x="45" y="44"/>
                  <a:pt x="45" y="44"/>
                  <a:pt x="45" y="44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45" y="96"/>
                  <a:pt x="45" y="96"/>
                  <a:pt x="45" y="96"/>
                </a:cubicBezTo>
                <a:cubicBezTo>
                  <a:pt x="80" y="70"/>
                  <a:pt x="80" y="70"/>
                  <a:pt x="80" y="70"/>
                </a:cubicBezTo>
                <a:cubicBezTo>
                  <a:pt x="45" y="44"/>
                  <a:pt x="45" y="44"/>
                  <a:pt x="45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28"/>
          <p:cNvSpPr>
            <a:spLocks noEditPoints="1"/>
          </p:cNvSpPr>
          <p:nvPr/>
        </p:nvSpPr>
        <p:spPr bwMode="auto">
          <a:xfrm>
            <a:off x="6948018" y="2363245"/>
            <a:ext cx="313174" cy="271917"/>
          </a:xfrm>
          <a:custGeom>
            <a:avLst/>
            <a:gdLst>
              <a:gd name="T0" fmla="*/ 127 w 183"/>
              <a:gd name="T1" fmla="*/ 7 h 159"/>
              <a:gd name="T2" fmla="*/ 0 w 183"/>
              <a:gd name="T3" fmla="*/ 92 h 159"/>
              <a:gd name="T4" fmla="*/ 37 w 183"/>
              <a:gd name="T5" fmla="*/ 147 h 159"/>
              <a:gd name="T6" fmla="*/ 37 w 183"/>
              <a:gd name="T7" fmla="*/ 37 h 159"/>
              <a:gd name="T8" fmla="*/ 163 w 183"/>
              <a:gd name="T9" fmla="*/ 62 h 159"/>
              <a:gd name="T10" fmla="*/ 147 w 183"/>
              <a:gd name="T11" fmla="*/ 147 h 159"/>
              <a:gd name="T12" fmla="*/ 183 w 183"/>
              <a:gd name="T13" fmla="*/ 92 h 159"/>
              <a:gd name="T14" fmla="*/ 132 w 183"/>
              <a:gd name="T15" fmla="*/ 49 h 159"/>
              <a:gd name="T16" fmla="*/ 130 w 183"/>
              <a:gd name="T17" fmla="*/ 45 h 159"/>
              <a:gd name="T18" fmla="*/ 127 w 183"/>
              <a:gd name="T19" fmla="*/ 42 h 159"/>
              <a:gd name="T20" fmla="*/ 122 w 183"/>
              <a:gd name="T21" fmla="*/ 41 h 159"/>
              <a:gd name="T22" fmla="*/ 118 w 183"/>
              <a:gd name="T23" fmla="*/ 41 h 159"/>
              <a:gd name="T24" fmla="*/ 114 w 183"/>
              <a:gd name="T25" fmla="*/ 43 h 159"/>
              <a:gd name="T26" fmla="*/ 68 w 183"/>
              <a:gd name="T27" fmla="*/ 81 h 159"/>
              <a:gd name="T28" fmla="*/ 61 w 183"/>
              <a:gd name="T29" fmla="*/ 93 h 159"/>
              <a:gd name="T30" fmla="*/ 60 w 183"/>
              <a:gd name="T31" fmla="*/ 102 h 159"/>
              <a:gd name="T32" fmla="*/ 61 w 183"/>
              <a:gd name="T33" fmla="*/ 111 h 159"/>
              <a:gd name="T34" fmla="*/ 66 w 183"/>
              <a:gd name="T35" fmla="*/ 122 h 159"/>
              <a:gd name="T36" fmla="*/ 73 w 183"/>
              <a:gd name="T37" fmla="*/ 129 h 159"/>
              <a:gd name="T38" fmla="*/ 85 w 183"/>
              <a:gd name="T39" fmla="*/ 135 h 159"/>
              <a:gd name="T40" fmla="*/ 92 w 183"/>
              <a:gd name="T41" fmla="*/ 135 h 159"/>
              <a:gd name="T42" fmla="*/ 103 w 183"/>
              <a:gd name="T43" fmla="*/ 133 h 159"/>
              <a:gd name="T44" fmla="*/ 112 w 183"/>
              <a:gd name="T45" fmla="*/ 129 h 159"/>
              <a:gd name="T46" fmla="*/ 114 w 183"/>
              <a:gd name="T47" fmla="*/ 127 h 159"/>
              <a:gd name="T48" fmla="*/ 122 w 183"/>
              <a:gd name="T49" fmla="*/ 116 h 159"/>
              <a:gd name="T50" fmla="*/ 124 w 183"/>
              <a:gd name="T51" fmla="*/ 110 h 159"/>
              <a:gd name="T52" fmla="*/ 133 w 183"/>
              <a:gd name="T53" fmla="*/ 53 h 159"/>
              <a:gd name="T54" fmla="*/ 124 w 183"/>
              <a:gd name="T55" fmla="*/ 52 h 159"/>
              <a:gd name="T56" fmla="*/ 116 w 183"/>
              <a:gd name="T57" fmla="*/ 106 h 159"/>
              <a:gd name="T58" fmla="*/ 114 w 183"/>
              <a:gd name="T59" fmla="*/ 113 h 159"/>
              <a:gd name="T60" fmla="*/ 110 w 183"/>
              <a:gd name="T61" fmla="*/ 119 h 159"/>
              <a:gd name="T62" fmla="*/ 107 w 183"/>
              <a:gd name="T63" fmla="*/ 122 h 159"/>
              <a:gd name="T64" fmla="*/ 100 w 183"/>
              <a:gd name="T65" fmla="*/ 125 h 159"/>
              <a:gd name="T66" fmla="*/ 92 w 183"/>
              <a:gd name="T67" fmla="*/ 127 h 159"/>
              <a:gd name="T68" fmla="*/ 87 w 183"/>
              <a:gd name="T69" fmla="*/ 126 h 159"/>
              <a:gd name="T70" fmla="*/ 78 w 183"/>
              <a:gd name="T71" fmla="*/ 122 h 159"/>
              <a:gd name="T72" fmla="*/ 75 w 183"/>
              <a:gd name="T73" fmla="*/ 119 h 159"/>
              <a:gd name="T74" fmla="*/ 71 w 183"/>
              <a:gd name="T75" fmla="*/ 113 h 159"/>
              <a:gd name="T76" fmla="*/ 68 w 183"/>
              <a:gd name="T77" fmla="*/ 105 h 159"/>
              <a:gd name="T78" fmla="*/ 68 w 183"/>
              <a:gd name="T79" fmla="*/ 100 h 159"/>
              <a:gd name="T80" fmla="*/ 71 w 183"/>
              <a:gd name="T81" fmla="*/ 91 h 159"/>
              <a:gd name="T82" fmla="*/ 76 w 183"/>
              <a:gd name="T83" fmla="*/ 85 h 159"/>
              <a:gd name="T84" fmla="*/ 120 w 183"/>
              <a:gd name="T85" fmla="*/ 49 h 159"/>
              <a:gd name="T86" fmla="*/ 122 w 183"/>
              <a:gd name="T87" fmla="*/ 49 h 159"/>
              <a:gd name="T88" fmla="*/ 124 w 183"/>
              <a:gd name="T89" fmla="*/ 51 h 159"/>
              <a:gd name="T90" fmla="*/ 107 w 183"/>
              <a:gd name="T91" fmla="*/ 99 h 159"/>
              <a:gd name="T92" fmla="*/ 88 w 183"/>
              <a:gd name="T93" fmla="*/ 88 h 159"/>
              <a:gd name="T94" fmla="*/ 84 w 183"/>
              <a:gd name="T95" fmla="*/ 116 h 159"/>
              <a:gd name="T96" fmla="*/ 107 w 183"/>
              <a:gd name="T97" fmla="*/ 99 h 159"/>
              <a:gd name="T98" fmla="*/ 98 w 183"/>
              <a:gd name="T99" fmla="*/ 106 h 159"/>
              <a:gd name="T100" fmla="*/ 85 w 183"/>
              <a:gd name="T101" fmla="*/ 105 h 159"/>
              <a:gd name="T102" fmla="*/ 96 w 183"/>
              <a:gd name="T103" fmla="*/ 97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3" h="159">
                <a:moveTo>
                  <a:pt x="177" y="57"/>
                </a:moveTo>
                <a:cubicBezTo>
                  <a:pt x="176" y="57"/>
                  <a:pt x="176" y="57"/>
                  <a:pt x="176" y="57"/>
                </a:cubicBezTo>
                <a:cubicBezTo>
                  <a:pt x="172" y="46"/>
                  <a:pt x="165" y="36"/>
                  <a:pt x="157" y="27"/>
                </a:cubicBezTo>
                <a:cubicBezTo>
                  <a:pt x="148" y="19"/>
                  <a:pt x="138" y="12"/>
                  <a:pt x="127" y="7"/>
                </a:cubicBezTo>
                <a:cubicBezTo>
                  <a:pt x="116" y="3"/>
                  <a:pt x="104" y="0"/>
                  <a:pt x="92" y="0"/>
                </a:cubicBezTo>
                <a:cubicBezTo>
                  <a:pt x="66" y="0"/>
                  <a:pt x="44" y="11"/>
                  <a:pt x="27" y="27"/>
                </a:cubicBezTo>
                <a:cubicBezTo>
                  <a:pt x="18" y="36"/>
                  <a:pt x="12" y="46"/>
                  <a:pt x="7" y="57"/>
                </a:cubicBezTo>
                <a:cubicBezTo>
                  <a:pt x="3" y="68"/>
                  <a:pt x="0" y="80"/>
                  <a:pt x="0" y="92"/>
                </a:cubicBezTo>
                <a:cubicBezTo>
                  <a:pt x="0" y="104"/>
                  <a:pt x="3" y="116"/>
                  <a:pt x="7" y="127"/>
                </a:cubicBezTo>
                <a:cubicBezTo>
                  <a:pt x="12" y="138"/>
                  <a:pt x="18" y="148"/>
                  <a:pt x="27" y="157"/>
                </a:cubicBezTo>
                <a:cubicBezTo>
                  <a:pt x="30" y="159"/>
                  <a:pt x="34" y="159"/>
                  <a:pt x="37" y="157"/>
                </a:cubicBezTo>
                <a:cubicBezTo>
                  <a:pt x="40" y="154"/>
                  <a:pt x="40" y="149"/>
                  <a:pt x="37" y="147"/>
                </a:cubicBezTo>
                <a:cubicBezTo>
                  <a:pt x="30" y="140"/>
                  <a:pt x="24" y="131"/>
                  <a:pt x="20" y="122"/>
                </a:cubicBezTo>
                <a:cubicBezTo>
                  <a:pt x="16" y="113"/>
                  <a:pt x="14" y="102"/>
                  <a:pt x="14" y="92"/>
                </a:cubicBezTo>
                <a:cubicBezTo>
                  <a:pt x="14" y="81"/>
                  <a:pt x="16" y="71"/>
                  <a:pt x="20" y="62"/>
                </a:cubicBezTo>
                <a:cubicBezTo>
                  <a:pt x="24" y="53"/>
                  <a:pt x="30" y="44"/>
                  <a:pt x="37" y="37"/>
                </a:cubicBezTo>
                <a:cubicBezTo>
                  <a:pt x="51" y="23"/>
                  <a:pt x="70" y="14"/>
                  <a:pt x="92" y="14"/>
                </a:cubicBezTo>
                <a:cubicBezTo>
                  <a:pt x="102" y="14"/>
                  <a:pt x="112" y="16"/>
                  <a:pt x="121" y="20"/>
                </a:cubicBezTo>
                <a:cubicBezTo>
                  <a:pt x="131" y="24"/>
                  <a:pt x="139" y="30"/>
                  <a:pt x="147" y="37"/>
                </a:cubicBezTo>
                <a:cubicBezTo>
                  <a:pt x="154" y="44"/>
                  <a:pt x="160" y="53"/>
                  <a:pt x="163" y="62"/>
                </a:cubicBezTo>
                <a:cubicBezTo>
                  <a:pt x="164" y="63"/>
                  <a:pt x="164" y="63"/>
                  <a:pt x="164" y="63"/>
                </a:cubicBezTo>
                <a:cubicBezTo>
                  <a:pt x="167" y="72"/>
                  <a:pt x="169" y="81"/>
                  <a:pt x="169" y="92"/>
                </a:cubicBezTo>
                <a:cubicBezTo>
                  <a:pt x="169" y="102"/>
                  <a:pt x="167" y="113"/>
                  <a:pt x="163" y="122"/>
                </a:cubicBezTo>
                <a:cubicBezTo>
                  <a:pt x="160" y="131"/>
                  <a:pt x="154" y="140"/>
                  <a:pt x="147" y="147"/>
                </a:cubicBezTo>
                <a:cubicBezTo>
                  <a:pt x="144" y="149"/>
                  <a:pt x="144" y="154"/>
                  <a:pt x="147" y="157"/>
                </a:cubicBezTo>
                <a:cubicBezTo>
                  <a:pt x="149" y="159"/>
                  <a:pt x="154" y="159"/>
                  <a:pt x="157" y="157"/>
                </a:cubicBezTo>
                <a:cubicBezTo>
                  <a:pt x="165" y="148"/>
                  <a:pt x="172" y="138"/>
                  <a:pt x="176" y="127"/>
                </a:cubicBezTo>
                <a:cubicBezTo>
                  <a:pt x="181" y="116"/>
                  <a:pt x="183" y="104"/>
                  <a:pt x="183" y="92"/>
                </a:cubicBezTo>
                <a:cubicBezTo>
                  <a:pt x="183" y="80"/>
                  <a:pt x="181" y="68"/>
                  <a:pt x="177" y="57"/>
                </a:cubicBezTo>
                <a:close/>
                <a:moveTo>
                  <a:pt x="133" y="49"/>
                </a:moveTo>
                <a:cubicBezTo>
                  <a:pt x="133" y="49"/>
                  <a:pt x="133" y="49"/>
                  <a:pt x="133" y="49"/>
                </a:cubicBezTo>
                <a:cubicBezTo>
                  <a:pt x="133" y="49"/>
                  <a:pt x="132" y="49"/>
                  <a:pt x="132" y="49"/>
                </a:cubicBezTo>
                <a:cubicBezTo>
                  <a:pt x="132" y="47"/>
                  <a:pt x="132" y="47"/>
                  <a:pt x="132" y="47"/>
                </a:cubicBezTo>
                <a:cubicBezTo>
                  <a:pt x="132" y="47"/>
                  <a:pt x="132" y="47"/>
                  <a:pt x="131" y="47"/>
                </a:cubicBezTo>
                <a:cubicBezTo>
                  <a:pt x="131" y="45"/>
                  <a:pt x="131" y="45"/>
                  <a:pt x="131" y="45"/>
                </a:cubicBezTo>
                <a:cubicBezTo>
                  <a:pt x="131" y="45"/>
                  <a:pt x="130" y="45"/>
                  <a:pt x="130" y="45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29" y="44"/>
                  <a:pt x="129" y="43"/>
                  <a:pt x="129" y="43"/>
                </a:cubicBezTo>
                <a:cubicBezTo>
                  <a:pt x="128" y="42"/>
                  <a:pt x="128" y="42"/>
                  <a:pt x="128" y="42"/>
                </a:cubicBezTo>
                <a:cubicBezTo>
                  <a:pt x="127" y="42"/>
                  <a:pt x="127" y="42"/>
                  <a:pt x="127" y="42"/>
                </a:cubicBezTo>
                <a:cubicBezTo>
                  <a:pt x="126" y="41"/>
                  <a:pt x="126" y="41"/>
                  <a:pt x="126" y="41"/>
                </a:cubicBezTo>
                <a:cubicBezTo>
                  <a:pt x="125" y="41"/>
                  <a:pt x="125" y="41"/>
                  <a:pt x="125" y="41"/>
                </a:cubicBezTo>
                <a:cubicBezTo>
                  <a:pt x="123" y="41"/>
                  <a:pt x="123" y="41"/>
                  <a:pt x="123" y="41"/>
                </a:cubicBezTo>
                <a:cubicBezTo>
                  <a:pt x="123" y="41"/>
                  <a:pt x="123" y="41"/>
                  <a:pt x="122" y="41"/>
                </a:cubicBezTo>
                <a:cubicBezTo>
                  <a:pt x="121" y="41"/>
                  <a:pt x="121" y="41"/>
                  <a:pt x="121" y="41"/>
                </a:cubicBezTo>
                <a:cubicBezTo>
                  <a:pt x="121" y="41"/>
                  <a:pt x="121" y="41"/>
                  <a:pt x="120" y="41"/>
                </a:cubicBezTo>
                <a:cubicBezTo>
                  <a:pt x="119" y="41"/>
                  <a:pt x="119" y="41"/>
                  <a:pt x="119" y="41"/>
                </a:cubicBezTo>
                <a:cubicBezTo>
                  <a:pt x="119" y="41"/>
                  <a:pt x="118" y="41"/>
                  <a:pt x="118" y="41"/>
                </a:cubicBezTo>
                <a:cubicBezTo>
                  <a:pt x="117" y="42"/>
                  <a:pt x="117" y="42"/>
                  <a:pt x="117" y="42"/>
                </a:cubicBezTo>
                <a:cubicBezTo>
                  <a:pt x="117" y="42"/>
                  <a:pt x="116" y="42"/>
                  <a:pt x="116" y="42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15" y="43"/>
                  <a:pt x="115" y="43"/>
                  <a:pt x="114" y="43"/>
                </a:cubicBezTo>
                <a:cubicBezTo>
                  <a:pt x="73" y="77"/>
                  <a:pt x="73" y="77"/>
                  <a:pt x="73" y="77"/>
                </a:cubicBezTo>
                <a:cubicBezTo>
                  <a:pt x="72" y="78"/>
                  <a:pt x="71" y="78"/>
                  <a:pt x="70" y="79"/>
                </a:cubicBezTo>
                <a:cubicBezTo>
                  <a:pt x="70" y="79"/>
                  <a:pt x="70" y="79"/>
                  <a:pt x="70" y="79"/>
                </a:cubicBezTo>
                <a:cubicBezTo>
                  <a:pt x="69" y="80"/>
                  <a:pt x="69" y="81"/>
                  <a:pt x="68" y="81"/>
                </a:cubicBezTo>
                <a:cubicBezTo>
                  <a:pt x="67" y="82"/>
                  <a:pt x="66" y="83"/>
                  <a:pt x="66" y="84"/>
                </a:cubicBezTo>
                <a:cubicBezTo>
                  <a:pt x="65" y="85"/>
                  <a:pt x="65" y="86"/>
                  <a:pt x="64" y="87"/>
                </a:cubicBezTo>
                <a:cubicBezTo>
                  <a:pt x="64" y="88"/>
                  <a:pt x="63" y="89"/>
                  <a:pt x="63" y="90"/>
                </a:cubicBezTo>
                <a:cubicBezTo>
                  <a:pt x="62" y="91"/>
                  <a:pt x="62" y="92"/>
                  <a:pt x="61" y="93"/>
                </a:cubicBezTo>
                <a:cubicBezTo>
                  <a:pt x="61" y="94"/>
                  <a:pt x="61" y="95"/>
                  <a:pt x="60" y="96"/>
                </a:cubicBezTo>
                <a:cubicBezTo>
                  <a:pt x="60" y="97"/>
                  <a:pt x="60" y="98"/>
                  <a:pt x="60" y="99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100"/>
                  <a:pt x="60" y="101"/>
                  <a:pt x="60" y="102"/>
                </a:cubicBezTo>
                <a:cubicBezTo>
                  <a:pt x="60" y="102"/>
                  <a:pt x="60" y="102"/>
                  <a:pt x="60" y="102"/>
                </a:cubicBezTo>
                <a:cubicBezTo>
                  <a:pt x="60" y="103"/>
                  <a:pt x="60" y="104"/>
                  <a:pt x="60" y="105"/>
                </a:cubicBezTo>
                <a:cubicBezTo>
                  <a:pt x="60" y="106"/>
                  <a:pt x="60" y="107"/>
                  <a:pt x="60" y="108"/>
                </a:cubicBezTo>
                <a:cubicBezTo>
                  <a:pt x="60" y="109"/>
                  <a:pt x="61" y="110"/>
                  <a:pt x="61" y="111"/>
                </a:cubicBezTo>
                <a:cubicBezTo>
                  <a:pt x="61" y="112"/>
                  <a:pt x="61" y="113"/>
                  <a:pt x="62" y="114"/>
                </a:cubicBezTo>
                <a:cubicBezTo>
                  <a:pt x="62" y="115"/>
                  <a:pt x="63" y="116"/>
                  <a:pt x="63" y="117"/>
                </a:cubicBezTo>
                <a:cubicBezTo>
                  <a:pt x="63" y="118"/>
                  <a:pt x="64" y="119"/>
                  <a:pt x="64" y="120"/>
                </a:cubicBezTo>
                <a:cubicBezTo>
                  <a:pt x="65" y="121"/>
                  <a:pt x="66" y="122"/>
                  <a:pt x="66" y="122"/>
                </a:cubicBezTo>
                <a:cubicBezTo>
                  <a:pt x="67" y="123"/>
                  <a:pt x="68" y="124"/>
                  <a:pt x="68" y="125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69" y="126"/>
                  <a:pt x="70" y="126"/>
                  <a:pt x="71" y="127"/>
                </a:cubicBezTo>
                <a:cubicBezTo>
                  <a:pt x="71" y="128"/>
                  <a:pt x="72" y="129"/>
                  <a:pt x="73" y="129"/>
                </a:cubicBezTo>
                <a:cubicBezTo>
                  <a:pt x="74" y="130"/>
                  <a:pt x="75" y="131"/>
                  <a:pt x="76" y="131"/>
                </a:cubicBezTo>
                <a:cubicBezTo>
                  <a:pt x="77" y="131"/>
                  <a:pt x="78" y="132"/>
                  <a:pt x="79" y="132"/>
                </a:cubicBezTo>
                <a:cubicBezTo>
                  <a:pt x="80" y="133"/>
                  <a:pt x="81" y="133"/>
                  <a:pt x="82" y="134"/>
                </a:cubicBezTo>
                <a:cubicBezTo>
                  <a:pt x="83" y="134"/>
                  <a:pt x="84" y="134"/>
                  <a:pt x="85" y="135"/>
                </a:cubicBezTo>
                <a:cubicBezTo>
                  <a:pt x="86" y="135"/>
                  <a:pt x="87" y="135"/>
                  <a:pt x="88" y="135"/>
                </a:cubicBezTo>
                <a:cubicBezTo>
                  <a:pt x="88" y="135"/>
                  <a:pt x="88" y="135"/>
                  <a:pt x="88" y="135"/>
                </a:cubicBezTo>
                <a:cubicBezTo>
                  <a:pt x="89" y="135"/>
                  <a:pt x="90" y="135"/>
                  <a:pt x="91" y="135"/>
                </a:cubicBezTo>
                <a:cubicBezTo>
                  <a:pt x="92" y="135"/>
                  <a:pt x="92" y="135"/>
                  <a:pt x="92" y="135"/>
                </a:cubicBezTo>
                <a:cubicBezTo>
                  <a:pt x="93" y="135"/>
                  <a:pt x="94" y="135"/>
                  <a:pt x="94" y="135"/>
                </a:cubicBezTo>
                <a:cubicBezTo>
                  <a:pt x="95" y="135"/>
                  <a:pt x="96" y="135"/>
                  <a:pt x="97" y="135"/>
                </a:cubicBezTo>
                <a:cubicBezTo>
                  <a:pt x="99" y="135"/>
                  <a:pt x="100" y="134"/>
                  <a:pt x="100" y="134"/>
                </a:cubicBezTo>
                <a:cubicBezTo>
                  <a:pt x="101" y="134"/>
                  <a:pt x="102" y="134"/>
                  <a:pt x="103" y="133"/>
                </a:cubicBezTo>
                <a:cubicBezTo>
                  <a:pt x="104" y="133"/>
                  <a:pt x="105" y="132"/>
                  <a:pt x="106" y="132"/>
                </a:cubicBezTo>
                <a:cubicBezTo>
                  <a:pt x="107" y="132"/>
                  <a:pt x="108" y="131"/>
                  <a:pt x="109" y="131"/>
                </a:cubicBezTo>
                <a:cubicBezTo>
                  <a:pt x="109" y="131"/>
                  <a:pt x="109" y="131"/>
                  <a:pt x="109" y="131"/>
                </a:cubicBezTo>
                <a:cubicBezTo>
                  <a:pt x="110" y="130"/>
                  <a:pt x="111" y="129"/>
                  <a:pt x="112" y="129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13" y="128"/>
                  <a:pt x="113" y="127"/>
                  <a:pt x="114" y="127"/>
                </a:cubicBezTo>
                <a:cubicBezTo>
                  <a:pt x="115" y="126"/>
                  <a:pt x="116" y="125"/>
                  <a:pt x="116" y="125"/>
                </a:cubicBezTo>
                <a:cubicBezTo>
                  <a:pt x="117" y="124"/>
                  <a:pt x="118" y="123"/>
                  <a:pt x="118" y="122"/>
                </a:cubicBezTo>
                <a:cubicBezTo>
                  <a:pt x="119" y="121"/>
                  <a:pt x="120" y="120"/>
                  <a:pt x="120" y="119"/>
                </a:cubicBezTo>
                <a:cubicBezTo>
                  <a:pt x="121" y="118"/>
                  <a:pt x="121" y="117"/>
                  <a:pt x="122" y="116"/>
                </a:cubicBezTo>
                <a:cubicBezTo>
                  <a:pt x="122" y="115"/>
                  <a:pt x="123" y="114"/>
                  <a:pt x="123" y="113"/>
                </a:cubicBezTo>
                <a:cubicBezTo>
                  <a:pt x="123" y="112"/>
                  <a:pt x="124" y="111"/>
                  <a:pt x="124" y="110"/>
                </a:cubicBezTo>
                <a:cubicBezTo>
                  <a:pt x="124" y="110"/>
                  <a:pt x="124" y="110"/>
                  <a:pt x="124" y="110"/>
                </a:cubicBezTo>
                <a:cubicBezTo>
                  <a:pt x="124" y="110"/>
                  <a:pt x="124" y="110"/>
                  <a:pt x="124" y="110"/>
                </a:cubicBezTo>
                <a:cubicBezTo>
                  <a:pt x="124" y="109"/>
                  <a:pt x="124" y="108"/>
                  <a:pt x="124" y="107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133" y="53"/>
                  <a:pt x="133" y="53"/>
                  <a:pt x="133" y="53"/>
                </a:cubicBezTo>
                <a:cubicBezTo>
                  <a:pt x="133" y="52"/>
                  <a:pt x="133" y="52"/>
                  <a:pt x="133" y="52"/>
                </a:cubicBezTo>
                <a:cubicBezTo>
                  <a:pt x="133" y="51"/>
                  <a:pt x="133" y="51"/>
                  <a:pt x="133" y="51"/>
                </a:cubicBezTo>
                <a:cubicBezTo>
                  <a:pt x="133" y="49"/>
                  <a:pt x="133" y="49"/>
                  <a:pt x="133" y="49"/>
                </a:cubicBezTo>
                <a:close/>
                <a:moveTo>
                  <a:pt x="124" y="52"/>
                </a:moveTo>
                <a:cubicBezTo>
                  <a:pt x="124" y="52"/>
                  <a:pt x="124" y="52"/>
                  <a:pt x="124" y="52"/>
                </a:cubicBezTo>
                <a:cubicBezTo>
                  <a:pt x="116" y="106"/>
                  <a:pt x="116" y="106"/>
                  <a:pt x="116" y="106"/>
                </a:cubicBezTo>
                <a:cubicBezTo>
                  <a:pt x="116" y="106"/>
                  <a:pt x="116" y="106"/>
                  <a:pt x="116" y="106"/>
                </a:cubicBezTo>
                <a:cubicBezTo>
                  <a:pt x="116" y="106"/>
                  <a:pt x="116" y="106"/>
                  <a:pt x="116" y="106"/>
                </a:cubicBezTo>
                <a:cubicBezTo>
                  <a:pt x="116" y="106"/>
                  <a:pt x="116" y="107"/>
                  <a:pt x="116" y="108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15" y="109"/>
                  <a:pt x="115" y="110"/>
                  <a:pt x="115" y="110"/>
                </a:cubicBezTo>
                <a:cubicBezTo>
                  <a:pt x="115" y="111"/>
                  <a:pt x="114" y="112"/>
                  <a:pt x="114" y="113"/>
                </a:cubicBezTo>
                <a:cubicBezTo>
                  <a:pt x="114" y="113"/>
                  <a:pt x="113" y="114"/>
                  <a:pt x="113" y="115"/>
                </a:cubicBezTo>
                <a:cubicBezTo>
                  <a:pt x="112" y="116"/>
                  <a:pt x="112" y="116"/>
                  <a:pt x="112" y="117"/>
                </a:cubicBezTo>
                <a:cubicBezTo>
                  <a:pt x="111" y="118"/>
                  <a:pt x="111" y="118"/>
                  <a:pt x="110" y="119"/>
                </a:cubicBezTo>
                <a:cubicBezTo>
                  <a:pt x="110" y="119"/>
                  <a:pt x="110" y="119"/>
                  <a:pt x="110" y="119"/>
                </a:cubicBezTo>
                <a:cubicBezTo>
                  <a:pt x="110" y="119"/>
                  <a:pt x="109" y="120"/>
                  <a:pt x="108" y="121"/>
                </a:cubicBezTo>
                <a:cubicBezTo>
                  <a:pt x="108" y="121"/>
                  <a:pt x="108" y="121"/>
                  <a:pt x="108" y="121"/>
                </a:cubicBezTo>
                <a:cubicBezTo>
                  <a:pt x="108" y="121"/>
                  <a:pt x="108" y="121"/>
                  <a:pt x="108" y="121"/>
                </a:cubicBezTo>
                <a:cubicBezTo>
                  <a:pt x="108" y="121"/>
                  <a:pt x="107" y="122"/>
                  <a:pt x="107" y="122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6" y="122"/>
                  <a:pt x="105" y="123"/>
                  <a:pt x="105" y="123"/>
                </a:cubicBezTo>
                <a:cubicBezTo>
                  <a:pt x="104" y="124"/>
                  <a:pt x="103" y="124"/>
                  <a:pt x="103" y="125"/>
                </a:cubicBezTo>
                <a:cubicBezTo>
                  <a:pt x="102" y="125"/>
                  <a:pt x="101" y="125"/>
                  <a:pt x="100" y="125"/>
                </a:cubicBezTo>
                <a:cubicBezTo>
                  <a:pt x="100" y="126"/>
                  <a:pt x="99" y="126"/>
                  <a:pt x="98" y="126"/>
                </a:cubicBezTo>
                <a:cubicBezTo>
                  <a:pt x="97" y="126"/>
                  <a:pt x="97" y="126"/>
                  <a:pt x="96" y="127"/>
                </a:cubicBezTo>
                <a:cubicBezTo>
                  <a:pt x="95" y="127"/>
                  <a:pt x="95" y="127"/>
                  <a:pt x="94" y="127"/>
                </a:cubicBezTo>
                <a:cubicBezTo>
                  <a:pt x="93" y="127"/>
                  <a:pt x="92" y="127"/>
                  <a:pt x="92" y="127"/>
                </a:cubicBezTo>
                <a:cubicBezTo>
                  <a:pt x="91" y="127"/>
                  <a:pt x="91" y="127"/>
                  <a:pt x="91" y="127"/>
                </a:cubicBezTo>
                <a:cubicBezTo>
                  <a:pt x="91" y="127"/>
                  <a:pt x="90" y="127"/>
                  <a:pt x="89" y="127"/>
                </a:cubicBezTo>
                <a:cubicBezTo>
                  <a:pt x="89" y="127"/>
                  <a:pt x="89" y="127"/>
                  <a:pt x="89" y="127"/>
                </a:cubicBezTo>
                <a:cubicBezTo>
                  <a:pt x="88" y="127"/>
                  <a:pt x="88" y="126"/>
                  <a:pt x="87" y="126"/>
                </a:cubicBezTo>
                <a:cubicBezTo>
                  <a:pt x="86" y="126"/>
                  <a:pt x="85" y="126"/>
                  <a:pt x="85" y="126"/>
                </a:cubicBezTo>
                <a:cubicBezTo>
                  <a:pt x="84" y="125"/>
                  <a:pt x="83" y="125"/>
                  <a:pt x="82" y="125"/>
                </a:cubicBezTo>
                <a:cubicBezTo>
                  <a:pt x="82" y="125"/>
                  <a:pt x="81" y="124"/>
                  <a:pt x="80" y="124"/>
                </a:cubicBezTo>
                <a:cubicBezTo>
                  <a:pt x="79" y="123"/>
                  <a:pt x="79" y="123"/>
                  <a:pt x="78" y="122"/>
                </a:cubicBezTo>
                <a:cubicBezTo>
                  <a:pt x="77" y="122"/>
                  <a:pt x="77" y="121"/>
                  <a:pt x="76" y="121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76" y="120"/>
                  <a:pt x="75" y="120"/>
                  <a:pt x="75" y="119"/>
                </a:cubicBezTo>
                <a:cubicBezTo>
                  <a:pt x="75" y="119"/>
                  <a:pt x="75" y="119"/>
                  <a:pt x="75" y="119"/>
                </a:cubicBezTo>
                <a:cubicBezTo>
                  <a:pt x="74" y="119"/>
                  <a:pt x="73" y="118"/>
                  <a:pt x="73" y="117"/>
                </a:cubicBezTo>
                <a:cubicBezTo>
                  <a:pt x="73" y="117"/>
                  <a:pt x="72" y="116"/>
                  <a:pt x="72" y="115"/>
                </a:cubicBezTo>
                <a:cubicBezTo>
                  <a:pt x="72" y="115"/>
                  <a:pt x="72" y="115"/>
                  <a:pt x="72" y="115"/>
                </a:cubicBezTo>
                <a:cubicBezTo>
                  <a:pt x="71" y="115"/>
                  <a:pt x="71" y="114"/>
                  <a:pt x="71" y="113"/>
                </a:cubicBezTo>
                <a:cubicBezTo>
                  <a:pt x="70" y="113"/>
                  <a:pt x="70" y="112"/>
                  <a:pt x="70" y="111"/>
                </a:cubicBezTo>
                <a:cubicBezTo>
                  <a:pt x="69" y="111"/>
                  <a:pt x="69" y="110"/>
                  <a:pt x="69" y="109"/>
                </a:cubicBezTo>
                <a:cubicBezTo>
                  <a:pt x="69" y="108"/>
                  <a:pt x="69" y="108"/>
                  <a:pt x="69" y="107"/>
                </a:cubicBezTo>
                <a:cubicBezTo>
                  <a:pt x="68" y="106"/>
                  <a:pt x="68" y="105"/>
                  <a:pt x="68" y="105"/>
                </a:cubicBezTo>
                <a:cubicBezTo>
                  <a:pt x="68" y="104"/>
                  <a:pt x="68" y="103"/>
                  <a:pt x="68" y="103"/>
                </a:cubicBezTo>
                <a:cubicBezTo>
                  <a:pt x="68" y="102"/>
                  <a:pt x="68" y="102"/>
                  <a:pt x="68" y="102"/>
                </a:cubicBezTo>
                <a:cubicBezTo>
                  <a:pt x="68" y="102"/>
                  <a:pt x="68" y="101"/>
                  <a:pt x="68" y="100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99"/>
                  <a:pt x="69" y="98"/>
                  <a:pt x="69" y="98"/>
                </a:cubicBezTo>
                <a:cubicBezTo>
                  <a:pt x="69" y="97"/>
                  <a:pt x="69" y="96"/>
                  <a:pt x="69" y="95"/>
                </a:cubicBezTo>
                <a:cubicBezTo>
                  <a:pt x="70" y="95"/>
                  <a:pt x="70" y="94"/>
                  <a:pt x="70" y="93"/>
                </a:cubicBezTo>
                <a:cubicBezTo>
                  <a:pt x="70" y="92"/>
                  <a:pt x="71" y="92"/>
                  <a:pt x="71" y="91"/>
                </a:cubicBezTo>
                <a:cubicBezTo>
                  <a:pt x="72" y="90"/>
                  <a:pt x="72" y="89"/>
                  <a:pt x="73" y="89"/>
                </a:cubicBezTo>
                <a:cubicBezTo>
                  <a:pt x="73" y="88"/>
                  <a:pt x="74" y="88"/>
                  <a:pt x="74" y="87"/>
                </a:cubicBezTo>
                <a:cubicBezTo>
                  <a:pt x="75" y="86"/>
                  <a:pt x="75" y="86"/>
                  <a:pt x="76" y="85"/>
                </a:cubicBezTo>
                <a:cubicBezTo>
                  <a:pt x="76" y="85"/>
                  <a:pt x="76" y="85"/>
                  <a:pt x="76" y="85"/>
                </a:cubicBezTo>
                <a:cubicBezTo>
                  <a:pt x="76" y="85"/>
                  <a:pt x="77" y="84"/>
                  <a:pt x="78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120" y="50"/>
                  <a:pt x="120" y="50"/>
                  <a:pt x="120" y="50"/>
                </a:cubicBezTo>
                <a:cubicBezTo>
                  <a:pt x="120" y="49"/>
                  <a:pt x="120" y="49"/>
                  <a:pt x="120" y="49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22" y="49"/>
                  <a:pt x="122" y="49"/>
                  <a:pt x="122" y="49"/>
                </a:cubicBezTo>
                <a:cubicBezTo>
                  <a:pt x="123" y="49"/>
                  <a:pt x="123" y="49"/>
                  <a:pt x="123" y="49"/>
                </a:cubicBezTo>
                <a:cubicBezTo>
                  <a:pt x="123" y="50"/>
                  <a:pt x="123" y="50"/>
                  <a:pt x="123" y="50"/>
                </a:cubicBezTo>
                <a:cubicBezTo>
                  <a:pt x="124" y="50"/>
                  <a:pt x="124" y="50"/>
                  <a:pt x="124" y="50"/>
                </a:cubicBezTo>
                <a:cubicBezTo>
                  <a:pt x="124" y="51"/>
                  <a:pt x="124" y="51"/>
                  <a:pt x="124" y="51"/>
                </a:cubicBezTo>
                <a:cubicBezTo>
                  <a:pt x="124" y="51"/>
                  <a:pt x="124" y="51"/>
                  <a:pt x="124" y="51"/>
                </a:cubicBezTo>
                <a:cubicBezTo>
                  <a:pt x="124" y="52"/>
                  <a:pt x="124" y="52"/>
                  <a:pt x="124" y="52"/>
                </a:cubicBezTo>
                <a:cubicBezTo>
                  <a:pt x="124" y="52"/>
                  <a:pt x="124" y="52"/>
                  <a:pt x="124" y="52"/>
                </a:cubicBezTo>
                <a:close/>
                <a:moveTo>
                  <a:pt x="107" y="99"/>
                </a:moveTo>
                <a:cubicBezTo>
                  <a:pt x="107" y="99"/>
                  <a:pt x="107" y="99"/>
                  <a:pt x="107" y="99"/>
                </a:cubicBezTo>
                <a:cubicBezTo>
                  <a:pt x="106" y="95"/>
                  <a:pt x="104" y="92"/>
                  <a:pt x="100" y="89"/>
                </a:cubicBezTo>
                <a:cubicBezTo>
                  <a:pt x="96" y="87"/>
                  <a:pt x="92" y="87"/>
                  <a:pt x="88" y="88"/>
                </a:cubicBezTo>
                <a:cubicBezTo>
                  <a:pt x="88" y="88"/>
                  <a:pt x="88" y="88"/>
                  <a:pt x="88" y="88"/>
                </a:cubicBezTo>
                <a:cubicBezTo>
                  <a:pt x="84" y="89"/>
                  <a:pt x="81" y="91"/>
                  <a:pt x="79" y="95"/>
                </a:cubicBezTo>
                <a:cubicBezTo>
                  <a:pt x="77" y="99"/>
                  <a:pt x="76" y="103"/>
                  <a:pt x="77" y="107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8" y="111"/>
                  <a:pt x="81" y="114"/>
                  <a:pt x="84" y="116"/>
                </a:cubicBezTo>
                <a:cubicBezTo>
                  <a:pt x="88" y="119"/>
                  <a:pt x="92" y="119"/>
                  <a:pt x="96" y="118"/>
                </a:cubicBezTo>
                <a:cubicBezTo>
                  <a:pt x="96" y="118"/>
                  <a:pt x="96" y="118"/>
                  <a:pt x="96" y="118"/>
                </a:cubicBezTo>
                <a:cubicBezTo>
                  <a:pt x="100" y="117"/>
                  <a:pt x="103" y="114"/>
                  <a:pt x="106" y="111"/>
                </a:cubicBezTo>
                <a:cubicBezTo>
                  <a:pt x="108" y="107"/>
                  <a:pt x="108" y="103"/>
                  <a:pt x="107" y="99"/>
                </a:cubicBezTo>
                <a:cubicBezTo>
                  <a:pt x="107" y="99"/>
                  <a:pt x="107" y="99"/>
                  <a:pt x="107" y="99"/>
                </a:cubicBezTo>
                <a:close/>
                <a:moveTo>
                  <a:pt x="99" y="101"/>
                </a:moveTo>
                <a:cubicBezTo>
                  <a:pt x="99" y="101"/>
                  <a:pt x="99" y="101"/>
                  <a:pt x="99" y="101"/>
                </a:cubicBezTo>
                <a:cubicBezTo>
                  <a:pt x="99" y="103"/>
                  <a:pt x="99" y="105"/>
                  <a:pt x="98" y="106"/>
                </a:cubicBezTo>
                <a:cubicBezTo>
                  <a:pt x="97" y="108"/>
                  <a:pt x="96" y="109"/>
                  <a:pt x="94" y="110"/>
                </a:cubicBezTo>
                <a:cubicBezTo>
                  <a:pt x="92" y="110"/>
                  <a:pt x="90" y="110"/>
                  <a:pt x="89" y="109"/>
                </a:cubicBezTo>
                <a:cubicBezTo>
                  <a:pt x="87" y="108"/>
                  <a:pt x="86" y="106"/>
                  <a:pt x="85" y="105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5" y="103"/>
                  <a:pt x="85" y="101"/>
                  <a:pt x="86" y="99"/>
                </a:cubicBezTo>
                <a:cubicBezTo>
                  <a:pt x="87" y="98"/>
                  <a:pt x="89" y="96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92" y="96"/>
                  <a:pt x="94" y="96"/>
                  <a:pt x="96" y="97"/>
                </a:cubicBezTo>
                <a:cubicBezTo>
                  <a:pt x="97" y="98"/>
                  <a:pt x="98" y="99"/>
                  <a:pt x="99" y="101"/>
                </a:cubicBezTo>
                <a:cubicBezTo>
                  <a:pt x="99" y="101"/>
                  <a:pt x="99" y="101"/>
                  <a:pt x="99" y="1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31"/>
          <p:cNvSpPr>
            <a:spLocks noEditPoints="1"/>
          </p:cNvSpPr>
          <p:nvPr/>
        </p:nvSpPr>
        <p:spPr bwMode="auto">
          <a:xfrm>
            <a:off x="4442380" y="3744660"/>
            <a:ext cx="290670" cy="288794"/>
          </a:xfrm>
          <a:custGeom>
            <a:avLst/>
            <a:gdLst>
              <a:gd name="T0" fmla="*/ 49 w 169"/>
              <a:gd name="T1" fmla="*/ 36 h 169"/>
              <a:gd name="T2" fmla="*/ 42 w 169"/>
              <a:gd name="T3" fmla="*/ 42 h 169"/>
              <a:gd name="T4" fmla="*/ 36 w 169"/>
              <a:gd name="T5" fmla="*/ 49 h 169"/>
              <a:gd name="T6" fmla="*/ 31 w 169"/>
              <a:gd name="T7" fmla="*/ 58 h 169"/>
              <a:gd name="T8" fmla="*/ 39 w 169"/>
              <a:gd name="T9" fmla="*/ 61 h 169"/>
              <a:gd name="T10" fmla="*/ 43 w 169"/>
              <a:gd name="T11" fmla="*/ 54 h 169"/>
              <a:gd name="T12" fmla="*/ 48 w 169"/>
              <a:gd name="T13" fmla="*/ 48 h 169"/>
              <a:gd name="T14" fmla="*/ 61 w 169"/>
              <a:gd name="T15" fmla="*/ 39 h 169"/>
              <a:gd name="T16" fmla="*/ 58 w 169"/>
              <a:gd name="T17" fmla="*/ 31 h 169"/>
              <a:gd name="T18" fmla="*/ 166 w 169"/>
              <a:gd name="T19" fmla="*/ 157 h 169"/>
              <a:gd name="T20" fmla="*/ 148 w 169"/>
              <a:gd name="T21" fmla="*/ 107 h 169"/>
              <a:gd name="T22" fmla="*/ 148 w 169"/>
              <a:gd name="T23" fmla="*/ 48 h 169"/>
              <a:gd name="T24" fmla="*/ 131 w 169"/>
              <a:gd name="T25" fmla="*/ 23 h 169"/>
              <a:gd name="T26" fmla="*/ 106 w 169"/>
              <a:gd name="T27" fmla="*/ 6 h 169"/>
              <a:gd name="T28" fmla="*/ 106 w 169"/>
              <a:gd name="T29" fmla="*/ 6 h 169"/>
              <a:gd name="T30" fmla="*/ 23 w 169"/>
              <a:gd name="T31" fmla="*/ 23 h 169"/>
              <a:gd name="T32" fmla="*/ 0 w 169"/>
              <a:gd name="T33" fmla="*/ 77 h 169"/>
              <a:gd name="T34" fmla="*/ 6 w 169"/>
              <a:gd name="T35" fmla="*/ 107 h 169"/>
              <a:gd name="T36" fmla="*/ 23 w 169"/>
              <a:gd name="T37" fmla="*/ 132 h 169"/>
              <a:gd name="T38" fmla="*/ 48 w 169"/>
              <a:gd name="T39" fmla="*/ 148 h 169"/>
              <a:gd name="T40" fmla="*/ 77 w 169"/>
              <a:gd name="T41" fmla="*/ 154 h 169"/>
              <a:gd name="T42" fmla="*/ 126 w 169"/>
              <a:gd name="T43" fmla="*/ 136 h 169"/>
              <a:gd name="T44" fmla="*/ 166 w 169"/>
              <a:gd name="T45" fmla="*/ 167 h 169"/>
              <a:gd name="T46" fmla="*/ 121 w 169"/>
              <a:gd name="T47" fmla="*/ 122 h 169"/>
              <a:gd name="T48" fmla="*/ 121 w 169"/>
              <a:gd name="T49" fmla="*/ 122 h 169"/>
              <a:gd name="T50" fmla="*/ 77 w 169"/>
              <a:gd name="T51" fmla="*/ 140 h 169"/>
              <a:gd name="T52" fmla="*/ 33 w 169"/>
              <a:gd name="T53" fmla="*/ 122 h 169"/>
              <a:gd name="T54" fmla="*/ 33 w 169"/>
              <a:gd name="T55" fmla="*/ 122 h 169"/>
              <a:gd name="T56" fmla="*/ 19 w 169"/>
              <a:gd name="T57" fmla="*/ 101 h 169"/>
              <a:gd name="T58" fmla="*/ 19 w 169"/>
              <a:gd name="T59" fmla="*/ 53 h 169"/>
              <a:gd name="T60" fmla="*/ 77 w 169"/>
              <a:gd name="T61" fmla="*/ 14 h 169"/>
              <a:gd name="T62" fmla="*/ 101 w 169"/>
              <a:gd name="T63" fmla="*/ 19 h 169"/>
              <a:gd name="T64" fmla="*/ 122 w 169"/>
              <a:gd name="T65" fmla="*/ 33 h 169"/>
              <a:gd name="T66" fmla="*/ 135 w 169"/>
              <a:gd name="T67" fmla="*/ 54 h 169"/>
              <a:gd name="T68" fmla="*/ 135 w 169"/>
              <a:gd name="T69" fmla="*/ 101 h 169"/>
              <a:gd name="T70" fmla="*/ 122 w 169"/>
              <a:gd name="T71" fmla="*/ 73 h 169"/>
              <a:gd name="T72" fmla="*/ 118 w 169"/>
              <a:gd name="T73" fmla="*/ 77 h 169"/>
              <a:gd name="T74" fmla="*/ 115 w 169"/>
              <a:gd name="T75" fmla="*/ 93 h 169"/>
              <a:gd name="T76" fmla="*/ 93 w 169"/>
              <a:gd name="T77" fmla="*/ 115 h 169"/>
              <a:gd name="T78" fmla="*/ 73 w 169"/>
              <a:gd name="T79" fmla="*/ 123 h 169"/>
              <a:gd name="T80" fmla="*/ 96 w 169"/>
              <a:gd name="T81" fmla="*/ 123 h 169"/>
              <a:gd name="T82" fmla="*/ 123 w 169"/>
              <a:gd name="T83" fmla="*/ 96 h 169"/>
              <a:gd name="T84" fmla="*/ 127 w 169"/>
              <a:gd name="T85" fmla="*/ 77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9" h="169">
                <a:moveTo>
                  <a:pt x="58" y="31"/>
                </a:moveTo>
                <a:cubicBezTo>
                  <a:pt x="55" y="33"/>
                  <a:pt x="52" y="34"/>
                  <a:pt x="49" y="36"/>
                </a:cubicBezTo>
                <a:cubicBezTo>
                  <a:pt x="47" y="38"/>
                  <a:pt x="44" y="40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39" y="44"/>
                  <a:pt x="37" y="47"/>
                  <a:pt x="36" y="49"/>
                </a:cubicBezTo>
                <a:cubicBezTo>
                  <a:pt x="36" y="49"/>
                  <a:pt x="36" y="49"/>
                  <a:pt x="36" y="49"/>
                </a:cubicBezTo>
                <a:cubicBezTo>
                  <a:pt x="34" y="52"/>
                  <a:pt x="32" y="55"/>
                  <a:pt x="31" y="58"/>
                </a:cubicBezTo>
                <a:cubicBezTo>
                  <a:pt x="30" y="60"/>
                  <a:pt x="31" y="62"/>
                  <a:pt x="33" y="63"/>
                </a:cubicBezTo>
                <a:cubicBezTo>
                  <a:pt x="35" y="64"/>
                  <a:pt x="38" y="63"/>
                  <a:pt x="39" y="61"/>
                </a:cubicBezTo>
                <a:cubicBezTo>
                  <a:pt x="40" y="59"/>
                  <a:pt x="41" y="56"/>
                  <a:pt x="43" y="54"/>
                </a:cubicBezTo>
                <a:cubicBezTo>
                  <a:pt x="43" y="54"/>
                  <a:pt x="43" y="54"/>
                  <a:pt x="43" y="54"/>
                </a:cubicBezTo>
                <a:cubicBezTo>
                  <a:pt x="44" y="52"/>
                  <a:pt x="46" y="50"/>
                  <a:pt x="48" y="48"/>
                </a:cubicBezTo>
                <a:cubicBezTo>
                  <a:pt x="48" y="48"/>
                  <a:pt x="48" y="48"/>
                  <a:pt x="48" y="48"/>
                </a:cubicBezTo>
                <a:cubicBezTo>
                  <a:pt x="50" y="46"/>
                  <a:pt x="52" y="44"/>
                  <a:pt x="54" y="43"/>
                </a:cubicBezTo>
                <a:cubicBezTo>
                  <a:pt x="56" y="41"/>
                  <a:pt x="58" y="40"/>
                  <a:pt x="61" y="39"/>
                </a:cubicBezTo>
                <a:cubicBezTo>
                  <a:pt x="63" y="38"/>
                  <a:pt x="64" y="36"/>
                  <a:pt x="63" y="34"/>
                </a:cubicBezTo>
                <a:cubicBezTo>
                  <a:pt x="62" y="32"/>
                  <a:pt x="60" y="31"/>
                  <a:pt x="58" y="31"/>
                </a:cubicBezTo>
                <a:close/>
                <a:moveTo>
                  <a:pt x="166" y="157"/>
                </a:moveTo>
                <a:cubicBezTo>
                  <a:pt x="166" y="157"/>
                  <a:pt x="166" y="157"/>
                  <a:pt x="166" y="157"/>
                </a:cubicBezTo>
                <a:cubicBezTo>
                  <a:pt x="136" y="126"/>
                  <a:pt x="136" y="126"/>
                  <a:pt x="136" y="126"/>
                </a:cubicBezTo>
                <a:cubicBezTo>
                  <a:pt x="141" y="120"/>
                  <a:pt x="145" y="114"/>
                  <a:pt x="148" y="107"/>
                </a:cubicBezTo>
                <a:cubicBezTo>
                  <a:pt x="152" y="98"/>
                  <a:pt x="154" y="88"/>
                  <a:pt x="154" y="77"/>
                </a:cubicBezTo>
                <a:cubicBezTo>
                  <a:pt x="154" y="67"/>
                  <a:pt x="152" y="57"/>
                  <a:pt x="148" y="48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44" y="39"/>
                  <a:pt x="138" y="30"/>
                  <a:pt x="131" y="23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24" y="16"/>
                  <a:pt x="116" y="10"/>
                  <a:pt x="106" y="6"/>
                </a:cubicBezTo>
                <a:cubicBezTo>
                  <a:pt x="106" y="6"/>
                  <a:pt x="106" y="6"/>
                  <a:pt x="106" y="6"/>
                </a:cubicBezTo>
                <a:cubicBezTo>
                  <a:pt x="106" y="6"/>
                  <a:pt x="106" y="6"/>
                  <a:pt x="106" y="6"/>
                </a:cubicBezTo>
                <a:cubicBezTo>
                  <a:pt x="97" y="2"/>
                  <a:pt x="87" y="0"/>
                  <a:pt x="77" y="0"/>
                </a:cubicBezTo>
                <a:cubicBezTo>
                  <a:pt x="56" y="0"/>
                  <a:pt x="36" y="9"/>
                  <a:pt x="23" y="23"/>
                </a:cubicBezTo>
                <a:cubicBezTo>
                  <a:pt x="16" y="30"/>
                  <a:pt x="10" y="38"/>
                  <a:pt x="6" y="48"/>
                </a:cubicBezTo>
                <a:cubicBezTo>
                  <a:pt x="2" y="57"/>
                  <a:pt x="0" y="67"/>
                  <a:pt x="0" y="77"/>
                </a:cubicBezTo>
                <a:cubicBezTo>
                  <a:pt x="0" y="87"/>
                  <a:pt x="2" y="97"/>
                  <a:pt x="6" y="106"/>
                </a:cubicBezTo>
                <a:cubicBezTo>
                  <a:pt x="6" y="107"/>
                  <a:pt x="6" y="107"/>
                  <a:pt x="6" y="107"/>
                </a:cubicBezTo>
                <a:cubicBezTo>
                  <a:pt x="10" y="116"/>
                  <a:pt x="16" y="124"/>
                  <a:pt x="23" y="132"/>
                </a:cubicBezTo>
                <a:cubicBezTo>
                  <a:pt x="23" y="132"/>
                  <a:pt x="23" y="132"/>
                  <a:pt x="23" y="132"/>
                </a:cubicBezTo>
                <a:cubicBezTo>
                  <a:pt x="30" y="139"/>
                  <a:pt x="38" y="144"/>
                  <a:pt x="48" y="148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57" y="152"/>
                  <a:pt x="67" y="154"/>
                  <a:pt x="77" y="154"/>
                </a:cubicBezTo>
                <a:cubicBezTo>
                  <a:pt x="87" y="154"/>
                  <a:pt x="97" y="152"/>
                  <a:pt x="106" y="148"/>
                </a:cubicBezTo>
                <a:cubicBezTo>
                  <a:pt x="113" y="145"/>
                  <a:pt x="120" y="141"/>
                  <a:pt x="126" y="136"/>
                </a:cubicBezTo>
                <a:cubicBezTo>
                  <a:pt x="157" y="167"/>
                  <a:pt x="157" y="167"/>
                  <a:pt x="157" y="167"/>
                </a:cubicBezTo>
                <a:cubicBezTo>
                  <a:pt x="159" y="169"/>
                  <a:pt x="164" y="169"/>
                  <a:pt x="166" y="167"/>
                </a:cubicBezTo>
                <a:cubicBezTo>
                  <a:pt x="169" y="164"/>
                  <a:pt x="169" y="159"/>
                  <a:pt x="166" y="157"/>
                </a:cubicBezTo>
                <a:close/>
                <a:moveTo>
                  <a:pt x="121" y="122"/>
                </a:moveTo>
                <a:cubicBezTo>
                  <a:pt x="121" y="122"/>
                  <a:pt x="121" y="122"/>
                  <a:pt x="121" y="122"/>
                </a:cubicBezTo>
                <a:cubicBezTo>
                  <a:pt x="121" y="122"/>
                  <a:pt x="121" y="122"/>
                  <a:pt x="121" y="122"/>
                </a:cubicBezTo>
                <a:cubicBezTo>
                  <a:pt x="115" y="127"/>
                  <a:pt x="109" y="132"/>
                  <a:pt x="101" y="135"/>
                </a:cubicBezTo>
                <a:cubicBezTo>
                  <a:pt x="93" y="138"/>
                  <a:pt x="85" y="140"/>
                  <a:pt x="77" y="140"/>
                </a:cubicBezTo>
                <a:cubicBezTo>
                  <a:pt x="68" y="140"/>
                  <a:pt x="60" y="138"/>
                  <a:pt x="53" y="135"/>
                </a:cubicBezTo>
                <a:cubicBezTo>
                  <a:pt x="45" y="132"/>
                  <a:pt x="38" y="127"/>
                  <a:pt x="33" y="122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27" y="116"/>
                  <a:pt x="22" y="109"/>
                  <a:pt x="19" y="101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16" y="94"/>
                  <a:pt x="14" y="86"/>
                  <a:pt x="14" y="77"/>
                </a:cubicBezTo>
                <a:cubicBezTo>
                  <a:pt x="14" y="69"/>
                  <a:pt x="16" y="61"/>
                  <a:pt x="19" y="53"/>
                </a:cubicBezTo>
                <a:cubicBezTo>
                  <a:pt x="22" y="46"/>
                  <a:pt x="27" y="39"/>
                  <a:pt x="33" y="33"/>
                </a:cubicBezTo>
                <a:cubicBezTo>
                  <a:pt x="44" y="22"/>
                  <a:pt x="60" y="14"/>
                  <a:pt x="77" y="14"/>
                </a:cubicBezTo>
                <a:cubicBezTo>
                  <a:pt x="85" y="14"/>
                  <a:pt x="93" y="16"/>
                  <a:pt x="101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9" y="22"/>
                  <a:pt x="115" y="27"/>
                  <a:pt x="121" y="33"/>
                </a:cubicBezTo>
                <a:cubicBezTo>
                  <a:pt x="122" y="33"/>
                  <a:pt x="122" y="33"/>
                  <a:pt x="122" y="33"/>
                </a:cubicBezTo>
                <a:cubicBezTo>
                  <a:pt x="127" y="39"/>
                  <a:pt x="132" y="46"/>
                  <a:pt x="135" y="53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8" y="61"/>
                  <a:pt x="140" y="69"/>
                  <a:pt x="140" y="77"/>
                </a:cubicBezTo>
                <a:cubicBezTo>
                  <a:pt x="140" y="86"/>
                  <a:pt x="138" y="94"/>
                  <a:pt x="135" y="101"/>
                </a:cubicBezTo>
                <a:cubicBezTo>
                  <a:pt x="132" y="109"/>
                  <a:pt x="127" y="116"/>
                  <a:pt x="121" y="122"/>
                </a:cubicBezTo>
                <a:close/>
                <a:moveTo>
                  <a:pt x="122" y="73"/>
                </a:moveTo>
                <a:cubicBezTo>
                  <a:pt x="122" y="73"/>
                  <a:pt x="122" y="73"/>
                  <a:pt x="122" y="73"/>
                </a:cubicBezTo>
                <a:cubicBezTo>
                  <a:pt x="120" y="73"/>
                  <a:pt x="118" y="75"/>
                  <a:pt x="118" y="77"/>
                </a:cubicBezTo>
                <a:cubicBezTo>
                  <a:pt x="118" y="83"/>
                  <a:pt x="117" y="88"/>
                  <a:pt x="115" y="93"/>
                </a:cubicBezTo>
                <a:cubicBezTo>
                  <a:pt x="115" y="93"/>
                  <a:pt x="115" y="93"/>
                  <a:pt x="115" y="93"/>
                </a:cubicBezTo>
                <a:cubicBezTo>
                  <a:pt x="113" y="98"/>
                  <a:pt x="110" y="102"/>
                  <a:pt x="106" y="106"/>
                </a:cubicBezTo>
                <a:cubicBezTo>
                  <a:pt x="102" y="110"/>
                  <a:pt x="98" y="113"/>
                  <a:pt x="93" y="115"/>
                </a:cubicBezTo>
                <a:cubicBezTo>
                  <a:pt x="88" y="117"/>
                  <a:pt x="82" y="118"/>
                  <a:pt x="77" y="118"/>
                </a:cubicBezTo>
                <a:cubicBezTo>
                  <a:pt x="75" y="118"/>
                  <a:pt x="73" y="120"/>
                  <a:pt x="73" y="123"/>
                </a:cubicBezTo>
                <a:cubicBezTo>
                  <a:pt x="73" y="125"/>
                  <a:pt x="75" y="127"/>
                  <a:pt x="77" y="127"/>
                </a:cubicBezTo>
                <a:cubicBezTo>
                  <a:pt x="83" y="127"/>
                  <a:pt x="90" y="126"/>
                  <a:pt x="96" y="123"/>
                </a:cubicBezTo>
                <a:cubicBezTo>
                  <a:pt x="102" y="121"/>
                  <a:pt x="107" y="117"/>
                  <a:pt x="112" y="112"/>
                </a:cubicBezTo>
                <a:cubicBezTo>
                  <a:pt x="117" y="108"/>
                  <a:pt x="120" y="102"/>
                  <a:pt x="123" y="96"/>
                </a:cubicBezTo>
                <a:cubicBezTo>
                  <a:pt x="123" y="96"/>
                  <a:pt x="123" y="96"/>
                  <a:pt x="123" y="96"/>
                </a:cubicBezTo>
                <a:cubicBezTo>
                  <a:pt x="125" y="90"/>
                  <a:pt x="127" y="84"/>
                  <a:pt x="127" y="77"/>
                </a:cubicBezTo>
                <a:cubicBezTo>
                  <a:pt x="127" y="75"/>
                  <a:pt x="125" y="73"/>
                  <a:pt x="122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36"/>
          <p:cNvSpPr>
            <a:spLocks noEditPoints="1"/>
          </p:cNvSpPr>
          <p:nvPr/>
        </p:nvSpPr>
        <p:spPr bwMode="auto">
          <a:xfrm>
            <a:off x="5100588" y="4697634"/>
            <a:ext cx="292546" cy="315050"/>
          </a:xfrm>
          <a:custGeom>
            <a:avLst/>
            <a:gdLst>
              <a:gd name="T0" fmla="*/ 134 w 171"/>
              <a:gd name="T1" fmla="*/ 122 h 184"/>
              <a:gd name="T2" fmla="*/ 134 w 171"/>
              <a:gd name="T3" fmla="*/ 114 h 184"/>
              <a:gd name="T4" fmla="*/ 43 w 171"/>
              <a:gd name="T5" fmla="*/ 118 h 184"/>
              <a:gd name="T6" fmla="*/ 47 w 171"/>
              <a:gd name="T7" fmla="*/ 150 h 184"/>
              <a:gd name="T8" fmla="*/ 134 w 171"/>
              <a:gd name="T9" fmla="*/ 150 h 184"/>
              <a:gd name="T10" fmla="*/ 134 w 171"/>
              <a:gd name="T11" fmla="*/ 141 h 184"/>
              <a:gd name="T12" fmla="*/ 43 w 171"/>
              <a:gd name="T13" fmla="*/ 146 h 184"/>
              <a:gd name="T14" fmla="*/ 164 w 171"/>
              <a:gd name="T15" fmla="*/ 80 h 184"/>
              <a:gd name="T16" fmla="*/ 47 w 171"/>
              <a:gd name="T17" fmla="*/ 80 h 184"/>
              <a:gd name="T18" fmla="*/ 164 w 171"/>
              <a:gd name="T19" fmla="*/ 37 h 184"/>
              <a:gd name="T20" fmla="*/ 146 w 171"/>
              <a:gd name="T21" fmla="*/ 1 h 184"/>
              <a:gd name="T22" fmla="*/ 1 w 171"/>
              <a:gd name="T23" fmla="*/ 52 h 184"/>
              <a:gd name="T24" fmla="*/ 11 w 171"/>
              <a:gd name="T25" fmla="*/ 84 h 184"/>
              <a:gd name="T26" fmla="*/ 10 w 171"/>
              <a:gd name="T27" fmla="*/ 177 h 184"/>
              <a:gd name="T28" fmla="*/ 164 w 171"/>
              <a:gd name="T29" fmla="*/ 184 h 184"/>
              <a:gd name="T30" fmla="*/ 171 w 171"/>
              <a:gd name="T31" fmla="*/ 87 h 184"/>
              <a:gd name="T32" fmla="*/ 133 w 171"/>
              <a:gd name="T33" fmla="*/ 19 h 184"/>
              <a:gd name="T34" fmla="*/ 143 w 171"/>
              <a:gd name="T35" fmla="*/ 16 h 184"/>
              <a:gd name="T36" fmla="*/ 128 w 171"/>
              <a:gd name="T37" fmla="*/ 41 h 184"/>
              <a:gd name="T38" fmla="*/ 102 w 171"/>
              <a:gd name="T39" fmla="*/ 29 h 184"/>
              <a:gd name="T40" fmla="*/ 124 w 171"/>
              <a:gd name="T41" fmla="*/ 22 h 184"/>
              <a:gd name="T42" fmla="*/ 97 w 171"/>
              <a:gd name="T43" fmla="*/ 50 h 184"/>
              <a:gd name="T44" fmla="*/ 71 w 171"/>
              <a:gd name="T45" fmla="*/ 38 h 184"/>
              <a:gd name="T46" fmla="*/ 93 w 171"/>
              <a:gd name="T47" fmla="*/ 32 h 184"/>
              <a:gd name="T48" fmla="*/ 66 w 171"/>
              <a:gd name="T49" fmla="*/ 60 h 184"/>
              <a:gd name="T50" fmla="*/ 39 w 171"/>
              <a:gd name="T51" fmla="*/ 48 h 184"/>
              <a:gd name="T52" fmla="*/ 61 w 171"/>
              <a:gd name="T53" fmla="*/ 41 h 184"/>
              <a:gd name="T54" fmla="*/ 35 w 171"/>
              <a:gd name="T55" fmla="*/ 69 h 184"/>
              <a:gd name="T56" fmla="*/ 16 w 171"/>
              <a:gd name="T57" fmla="*/ 55 h 184"/>
              <a:gd name="T58" fmla="*/ 30 w 171"/>
              <a:gd name="T59" fmla="*/ 51 h 184"/>
              <a:gd name="T60" fmla="*/ 22 w 171"/>
              <a:gd name="T61" fmla="*/ 73 h 184"/>
              <a:gd name="T62" fmla="*/ 157 w 171"/>
              <a:gd name="T63" fmla="*/ 170 h 184"/>
              <a:gd name="T64" fmla="*/ 24 w 171"/>
              <a:gd name="T65" fmla="*/ 170 h 184"/>
              <a:gd name="T66" fmla="*/ 157 w 171"/>
              <a:gd name="T67" fmla="*/ 94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71" h="184">
                <a:moveTo>
                  <a:pt x="47" y="122"/>
                </a:moveTo>
                <a:cubicBezTo>
                  <a:pt x="134" y="122"/>
                  <a:pt x="134" y="122"/>
                  <a:pt x="134" y="122"/>
                </a:cubicBezTo>
                <a:cubicBezTo>
                  <a:pt x="136" y="122"/>
                  <a:pt x="138" y="121"/>
                  <a:pt x="138" y="118"/>
                </a:cubicBezTo>
                <a:cubicBezTo>
                  <a:pt x="138" y="116"/>
                  <a:pt x="136" y="114"/>
                  <a:pt x="134" y="114"/>
                </a:cubicBezTo>
                <a:cubicBezTo>
                  <a:pt x="47" y="114"/>
                  <a:pt x="47" y="114"/>
                  <a:pt x="47" y="114"/>
                </a:cubicBezTo>
                <a:cubicBezTo>
                  <a:pt x="45" y="114"/>
                  <a:pt x="43" y="116"/>
                  <a:pt x="43" y="118"/>
                </a:cubicBezTo>
                <a:cubicBezTo>
                  <a:pt x="43" y="121"/>
                  <a:pt x="45" y="122"/>
                  <a:pt x="47" y="122"/>
                </a:cubicBezTo>
                <a:close/>
                <a:moveTo>
                  <a:pt x="47" y="150"/>
                </a:moveTo>
                <a:cubicBezTo>
                  <a:pt x="47" y="150"/>
                  <a:pt x="47" y="150"/>
                  <a:pt x="47" y="150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6" y="150"/>
                  <a:pt x="138" y="148"/>
                  <a:pt x="138" y="146"/>
                </a:cubicBezTo>
                <a:cubicBezTo>
                  <a:pt x="138" y="143"/>
                  <a:pt x="136" y="141"/>
                  <a:pt x="134" y="141"/>
                </a:cubicBezTo>
                <a:cubicBezTo>
                  <a:pt x="47" y="141"/>
                  <a:pt x="47" y="141"/>
                  <a:pt x="47" y="141"/>
                </a:cubicBezTo>
                <a:cubicBezTo>
                  <a:pt x="45" y="141"/>
                  <a:pt x="43" y="143"/>
                  <a:pt x="43" y="146"/>
                </a:cubicBezTo>
                <a:cubicBezTo>
                  <a:pt x="43" y="148"/>
                  <a:pt x="45" y="150"/>
                  <a:pt x="47" y="150"/>
                </a:cubicBezTo>
                <a:close/>
                <a:moveTo>
                  <a:pt x="164" y="80"/>
                </a:moveTo>
                <a:cubicBezTo>
                  <a:pt x="164" y="80"/>
                  <a:pt x="164" y="80"/>
                  <a:pt x="164" y="80"/>
                </a:cubicBezTo>
                <a:cubicBezTo>
                  <a:pt x="47" y="80"/>
                  <a:pt x="47" y="80"/>
                  <a:pt x="47" y="80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3" y="44"/>
                  <a:pt x="165" y="41"/>
                  <a:pt x="164" y="37"/>
                </a:cubicBezTo>
                <a:cubicBezTo>
                  <a:pt x="155" y="5"/>
                  <a:pt x="155" y="5"/>
                  <a:pt x="155" y="5"/>
                </a:cubicBezTo>
                <a:cubicBezTo>
                  <a:pt x="154" y="2"/>
                  <a:pt x="150" y="0"/>
                  <a:pt x="146" y="1"/>
                </a:cubicBezTo>
                <a:cubicBezTo>
                  <a:pt x="5" y="44"/>
                  <a:pt x="5" y="44"/>
                  <a:pt x="5" y="44"/>
                </a:cubicBezTo>
                <a:cubicBezTo>
                  <a:pt x="2" y="45"/>
                  <a:pt x="0" y="49"/>
                  <a:pt x="1" y="52"/>
                </a:cubicBezTo>
                <a:cubicBezTo>
                  <a:pt x="10" y="84"/>
                  <a:pt x="10" y="84"/>
                  <a:pt x="10" y="84"/>
                </a:cubicBezTo>
                <a:cubicBezTo>
                  <a:pt x="11" y="84"/>
                  <a:pt x="11" y="84"/>
                  <a:pt x="11" y="84"/>
                </a:cubicBezTo>
                <a:cubicBezTo>
                  <a:pt x="10" y="85"/>
                  <a:pt x="10" y="86"/>
                  <a:pt x="10" y="87"/>
                </a:cubicBezTo>
                <a:cubicBezTo>
                  <a:pt x="10" y="177"/>
                  <a:pt x="10" y="177"/>
                  <a:pt x="10" y="177"/>
                </a:cubicBezTo>
                <a:cubicBezTo>
                  <a:pt x="10" y="181"/>
                  <a:pt x="13" y="184"/>
                  <a:pt x="17" y="184"/>
                </a:cubicBezTo>
                <a:cubicBezTo>
                  <a:pt x="164" y="184"/>
                  <a:pt x="164" y="184"/>
                  <a:pt x="164" y="184"/>
                </a:cubicBezTo>
                <a:cubicBezTo>
                  <a:pt x="168" y="184"/>
                  <a:pt x="171" y="181"/>
                  <a:pt x="171" y="177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71" y="83"/>
                  <a:pt x="168" y="80"/>
                  <a:pt x="164" y="80"/>
                </a:cubicBezTo>
                <a:close/>
                <a:moveTo>
                  <a:pt x="133" y="19"/>
                </a:moveTo>
                <a:cubicBezTo>
                  <a:pt x="133" y="19"/>
                  <a:pt x="133" y="19"/>
                  <a:pt x="133" y="19"/>
                </a:cubicBezTo>
                <a:cubicBezTo>
                  <a:pt x="143" y="16"/>
                  <a:pt x="143" y="16"/>
                  <a:pt x="143" y="16"/>
                </a:cubicBezTo>
                <a:cubicBezTo>
                  <a:pt x="149" y="34"/>
                  <a:pt x="149" y="34"/>
                  <a:pt x="149" y="34"/>
                </a:cubicBezTo>
                <a:cubicBezTo>
                  <a:pt x="128" y="41"/>
                  <a:pt x="128" y="41"/>
                  <a:pt x="128" y="41"/>
                </a:cubicBezTo>
                <a:cubicBezTo>
                  <a:pt x="133" y="19"/>
                  <a:pt x="133" y="19"/>
                  <a:pt x="133" y="19"/>
                </a:cubicBezTo>
                <a:close/>
                <a:moveTo>
                  <a:pt x="102" y="29"/>
                </a:moveTo>
                <a:cubicBezTo>
                  <a:pt x="102" y="29"/>
                  <a:pt x="102" y="29"/>
                  <a:pt x="102" y="29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19" y="43"/>
                  <a:pt x="119" y="43"/>
                  <a:pt x="119" y="43"/>
                </a:cubicBezTo>
                <a:cubicBezTo>
                  <a:pt x="97" y="50"/>
                  <a:pt x="97" y="50"/>
                  <a:pt x="97" y="50"/>
                </a:cubicBezTo>
                <a:cubicBezTo>
                  <a:pt x="102" y="29"/>
                  <a:pt x="102" y="29"/>
                  <a:pt x="102" y="29"/>
                </a:cubicBezTo>
                <a:close/>
                <a:moveTo>
                  <a:pt x="71" y="38"/>
                </a:moveTo>
                <a:cubicBezTo>
                  <a:pt x="71" y="38"/>
                  <a:pt x="71" y="38"/>
                  <a:pt x="71" y="38"/>
                </a:cubicBezTo>
                <a:cubicBezTo>
                  <a:pt x="93" y="32"/>
                  <a:pt x="93" y="32"/>
                  <a:pt x="93" y="32"/>
                </a:cubicBezTo>
                <a:cubicBezTo>
                  <a:pt x="88" y="53"/>
                  <a:pt x="88" y="53"/>
                  <a:pt x="88" y="53"/>
                </a:cubicBezTo>
                <a:cubicBezTo>
                  <a:pt x="66" y="60"/>
                  <a:pt x="66" y="60"/>
                  <a:pt x="66" y="60"/>
                </a:cubicBezTo>
                <a:cubicBezTo>
                  <a:pt x="71" y="38"/>
                  <a:pt x="71" y="38"/>
                  <a:pt x="71" y="38"/>
                </a:cubicBezTo>
                <a:close/>
                <a:moveTo>
                  <a:pt x="39" y="48"/>
                </a:moveTo>
                <a:cubicBezTo>
                  <a:pt x="39" y="48"/>
                  <a:pt x="39" y="48"/>
                  <a:pt x="39" y="48"/>
                </a:cubicBezTo>
                <a:cubicBezTo>
                  <a:pt x="61" y="41"/>
                  <a:pt x="61" y="41"/>
                  <a:pt x="61" y="41"/>
                </a:cubicBezTo>
                <a:cubicBezTo>
                  <a:pt x="56" y="62"/>
                  <a:pt x="56" y="62"/>
                  <a:pt x="56" y="62"/>
                </a:cubicBezTo>
                <a:cubicBezTo>
                  <a:pt x="35" y="69"/>
                  <a:pt x="35" y="69"/>
                  <a:pt x="35" y="69"/>
                </a:cubicBezTo>
                <a:cubicBezTo>
                  <a:pt x="39" y="48"/>
                  <a:pt x="39" y="48"/>
                  <a:pt x="39" y="48"/>
                </a:cubicBezTo>
                <a:close/>
                <a:moveTo>
                  <a:pt x="16" y="55"/>
                </a:moveTo>
                <a:cubicBezTo>
                  <a:pt x="16" y="55"/>
                  <a:pt x="16" y="55"/>
                  <a:pt x="16" y="55"/>
                </a:cubicBezTo>
                <a:cubicBezTo>
                  <a:pt x="30" y="51"/>
                  <a:pt x="30" y="51"/>
                  <a:pt x="30" y="51"/>
                </a:cubicBezTo>
                <a:cubicBezTo>
                  <a:pt x="25" y="72"/>
                  <a:pt x="25" y="72"/>
                  <a:pt x="25" y="72"/>
                </a:cubicBezTo>
                <a:cubicBezTo>
                  <a:pt x="22" y="73"/>
                  <a:pt x="22" y="73"/>
                  <a:pt x="22" y="73"/>
                </a:cubicBezTo>
                <a:cubicBezTo>
                  <a:pt x="16" y="55"/>
                  <a:pt x="16" y="55"/>
                  <a:pt x="16" y="55"/>
                </a:cubicBezTo>
                <a:close/>
                <a:moveTo>
                  <a:pt x="157" y="170"/>
                </a:moveTo>
                <a:cubicBezTo>
                  <a:pt x="157" y="170"/>
                  <a:pt x="157" y="170"/>
                  <a:pt x="157" y="170"/>
                </a:cubicBezTo>
                <a:cubicBezTo>
                  <a:pt x="24" y="170"/>
                  <a:pt x="24" y="170"/>
                  <a:pt x="24" y="170"/>
                </a:cubicBezTo>
                <a:cubicBezTo>
                  <a:pt x="24" y="94"/>
                  <a:pt x="24" y="94"/>
                  <a:pt x="24" y="94"/>
                </a:cubicBezTo>
                <a:cubicBezTo>
                  <a:pt x="157" y="94"/>
                  <a:pt x="157" y="94"/>
                  <a:pt x="157" y="94"/>
                </a:cubicBezTo>
                <a:cubicBezTo>
                  <a:pt x="157" y="170"/>
                  <a:pt x="157" y="170"/>
                  <a:pt x="157" y="1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37"/>
          <p:cNvSpPr>
            <a:spLocks noEditPoints="1"/>
          </p:cNvSpPr>
          <p:nvPr/>
        </p:nvSpPr>
        <p:spPr bwMode="auto">
          <a:xfrm>
            <a:off x="5808114" y="1978016"/>
            <a:ext cx="313174" cy="303797"/>
          </a:xfrm>
          <a:custGeom>
            <a:avLst/>
            <a:gdLst>
              <a:gd name="T0" fmla="*/ 26 w 183"/>
              <a:gd name="T1" fmla="*/ 153 h 178"/>
              <a:gd name="T2" fmla="*/ 117 w 183"/>
              <a:gd name="T3" fmla="*/ 158 h 178"/>
              <a:gd name="T4" fmla="*/ 132 w 183"/>
              <a:gd name="T5" fmla="*/ 143 h 178"/>
              <a:gd name="T6" fmla="*/ 128 w 183"/>
              <a:gd name="T7" fmla="*/ 62 h 178"/>
              <a:gd name="T8" fmla="*/ 128 w 183"/>
              <a:gd name="T9" fmla="*/ 61 h 178"/>
              <a:gd name="T10" fmla="*/ 117 w 183"/>
              <a:gd name="T11" fmla="*/ 57 h 178"/>
              <a:gd name="T12" fmla="*/ 26 w 183"/>
              <a:gd name="T13" fmla="*/ 61 h 178"/>
              <a:gd name="T14" fmla="*/ 26 w 183"/>
              <a:gd name="T15" fmla="*/ 61 h 178"/>
              <a:gd name="T16" fmla="*/ 22 w 183"/>
              <a:gd name="T17" fmla="*/ 143 h 178"/>
              <a:gd name="T18" fmla="*/ 26 w 183"/>
              <a:gd name="T19" fmla="*/ 153 h 178"/>
              <a:gd name="T20" fmla="*/ 30 w 183"/>
              <a:gd name="T21" fmla="*/ 72 h 178"/>
              <a:gd name="T22" fmla="*/ 32 w 183"/>
              <a:gd name="T23" fmla="*/ 67 h 178"/>
              <a:gd name="T24" fmla="*/ 117 w 183"/>
              <a:gd name="T25" fmla="*/ 65 h 178"/>
              <a:gd name="T26" fmla="*/ 122 w 183"/>
              <a:gd name="T27" fmla="*/ 67 h 178"/>
              <a:gd name="T28" fmla="*/ 124 w 183"/>
              <a:gd name="T29" fmla="*/ 143 h 178"/>
              <a:gd name="T30" fmla="*/ 117 w 183"/>
              <a:gd name="T31" fmla="*/ 149 h 178"/>
              <a:gd name="T32" fmla="*/ 32 w 183"/>
              <a:gd name="T33" fmla="*/ 147 h 178"/>
              <a:gd name="T34" fmla="*/ 30 w 183"/>
              <a:gd name="T35" fmla="*/ 143 h 178"/>
              <a:gd name="T36" fmla="*/ 148 w 183"/>
              <a:gd name="T37" fmla="*/ 92 h 178"/>
              <a:gd name="T38" fmla="*/ 155 w 183"/>
              <a:gd name="T39" fmla="*/ 85 h 178"/>
              <a:gd name="T40" fmla="*/ 141 w 183"/>
              <a:gd name="T41" fmla="*/ 85 h 178"/>
              <a:gd name="T42" fmla="*/ 148 w 183"/>
              <a:gd name="T43" fmla="*/ 117 h 178"/>
              <a:gd name="T44" fmla="*/ 155 w 183"/>
              <a:gd name="T45" fmla="*/ 110 h 178"/>
              <a:gd name="T46" fmla="*/ 141 w 183"/>
              <a:gd name="T47" fmla="*/ 110 h 178"/>
              <a:gd name="T48" fmla="*/ 176 w 183"/>
              <a:gd name="T49" fmla="*/ 37 h 178"/>
              <a:gd name="T50" fmla="*/ 61 w 183"/>
              <a:gd name="T51" fmla="*/ 37 h 178"/>
              <a:gd name="T52" fmla="*/ 90 w 183"/>
              <a:gd name="T53" fmla="*/ 2 h 178"/>
              <a:gd name="T54" fmla="*/ 54 w 183"/>
              <a:gd name="T55" fmla="*/ 33 h 178"/>
              <a:gd name="T56" fmla="*/ 17 w 183"/>
              <a:gd name="T57" fmla="*/ 2 h 178"/>
              <a:gd name="T58" fmla="*/ 46 w 183"/>
              <a:gd name="T59" fmla="*/ 37 h 178"/>
              <a:gd name="T60" fmla="*/ 0 w 183"/>
              <a:gd name="T61" fmla="*/ 44 h 178"/>
              <a:gd name="T62" fmla="*/ 7 w 183"/>
              <a:gd name="T63" fmla="*/ 178 h 178"/>
              <a:gd name="T64" fmla="*/ 183 w 183"/>
              <a:gd name="T65" fmla="*/ 171 h 178"/>
              <a:gd name="T66" fmla="*/ 176 w 183"/>
              <a:gd name="T67" fmla="*/ 37 h 178"/>
              <a:gd name="T68" fmla="*/ 169 w 183"/>
              <a:gd name="T69" fmla="*/ 164 h 178"/>
              <a:gd name="T70" fmla="*/ 14 w 183"/>
              <a:gd name="T71" fmla="*/ 51 h 178"/>
              <a:gd name="T72" fmla="*/ 169 w 183"/>
              <a:gd name="T73" fmla="*/ 164 h 178"/>
              <a:gd name="T74" fmla="*/ 139 w 183"/>
              <a:gd name="T75" fmla="*/ 150 h 178"/>
              <a:gd name="T76" fmla="*/ 157 w 183"/>
              <a:gd name="T77" fmla="*/ 151 h 178"/>
              <a:gd name="T78" fmla="*/ 161 w 183"/>
              <a:gd name="T79" fmla="*/ 141 h 178"/>
              <a:gd name="T80" fmla="*/ 148 w 183"/>
              <a:gd name="T81" fmla="*/ 128 h 178"/>
              <a:gd name="T82" fmla="*/ 135 w 183"/>
              <a:gd name="T83" fmla="*/ 141 h 178"/>
              <a:gd name="T84" fmla="*/ 139 w 183"/>
              <a:gd name="T85" fmla="*/ 150 h 178"/>
              <a:gd name="T86" fmla="*/ 145 w 183"/>
              <a:gd name="T87" fmla="*/ 138 h 178"/>
              <a:gd name="T88" fmla="*/ 145 w 183"/>
              <a:gd name="T89" fmla="*/ 138 h 178"/>
              <a:gd name="T90" fmla="*/ 152 w 183"/>
              <a:gd name="T91" fmla="*/ 138 h 178"/>
              <a:gd name="T92" fmla="*/ 152 w 183"/>
              <a:gd name="T93" fmla="*/ 138 h 178"/>
              <a:gd name="T94" fmla="*/ 152 w 183"/>
              <a:gd name="T95" fmla="*/ 145 h 178"/>
              <a:gd name="T96" fmla="*/ 148 w 183"/>
              <a:gd name="T97" fmla="*/ 146 h 178"/>
              <a:gd name="T98" fmla="*/ 145 w 183"/>
              <a:gd name="T99" fmla="*/ 144 h 178"/>
              <a:gd name="T100" fmla="*/ 145 w 183"/>
              <a:gd name="T101" fmla="*/ 13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3" h="178">
                <a:moveTo>
                  <a:pt x="26" y="153"/>
                </a:moveTo>
                <a:cubicBezTo>
                  <a:pt x="26" y="153"/>
                  <a:pt x="26" y="153"/>
                  <a:pt x="26" y="153"/>
                </a:cubicBezTo>
                <a:cubicBezTo>
                  <a:pt x="29" y="156"/>
                  <a:pt x="33" y="158"/>
                  <a:pt x="37" y="158"/>
                </a:cubicBezTo>
                <a:cubicBezTo>
                  <a:pt x="117" y="158"/>
                  <a:pt x="117" y="158"/>
                  <a:pt x="117" y="158"/>
                </a:cubicBezTo>
                <a:cubicBezTo>
                  <a:pt x="121" y="158"/>
                  <a:pt x="125" y="156"/>
                  <a:pt x="128" y="153"/>
                </a:cubicBezTo>
                <a:cubicBezTo>
                  <a:pt x="130" y="150"/>
                  <a:pt x="132" y="147"/>
                  <a:pt x="132" y="143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32" y="68"/>
                  <a:pt x="131" y="64"/>
                  <a:pt x="128" y="62"/>
                </a:cubicBezTo>
                <a:cubicBezTo>
                  <a:pt x="128" y="62"/>
                  <a:pt x="128" y="62"/>
                  <a:pt x="128" y="62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5" y="59"/>
                  <a:pt x="121" y="57"/>
                  <a:pt x="117" y="57"/>
                </a:cubicBezTo>
                <a:cubicBezTo>
                  <a:pt x="37" y="57"/>
                  <a:pt x="37" y="57"/>
                  <a:pt x="37" y="57"/>
                </a:cubicBezTo>
                <a:cubicBezTo>
                  <a:pt x="33" y="57"/>
                  <a:pt x="29" y="59"/>
                  <a:pt x="26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6" y="61"/>
                  <a:pt x="26" y="61"/>
                  <a:pt x="26" y="61"/>
                </a:cubicBezTo>
                <a:cubicBezTo>
                  <a:pt x="23" y="64"/>
                  <a:pt x="22" y="68"/>
                  <a:pt x="22" y="72"/>
                </a:cubicBezTo>
                <a:cubicBezTo>
                  <a:pt x="22" y="143"/>
                  <a:pt x="22" y="143"/>
                  <a:pt x="22" y="143"/>
                </a:cubicBezTo>
                <a:cubicBezTo>
                  <a:pt x="22" y="147"/>
                  <a:pt x="23" y="150"/>
                  <a:pt x="26" y="153"/>
                </a:cubicBezTo>
                <a:cubicBezTo>
                  <a:pt x="26" y="153"/>
                  <a:pt x="26" y="153"/>
                  <a:pt x="26" y="153"/>
                </a:cubicBezTo>
                <a:close/>
                <a:moveTo>
                  <a:pt x="30" y="72"/>
                </a:moveTo>
                <a:cubicBezTo>
                  <a:pt x="30" y="72"/>
                  <a:pt x="30" y="72"/>
                  <a:pt x="30" y="72"/>
                </a:cubicBezTo>
                <a:cubicBezTo>
                  <a:pt x="30" y="70"/>
                  <a:pt x="31" y="69"/>
                  <a:pt x="32" y="67"/>
                </a:cubicBezTo>
                <a:cubicBezTo>
                  <a:pt x="32" y="67"/>
                  <a:pt x="32" y="67"/>
                  <a:pt x="32" y="67"/>
                </a:cubicBezTo>
                <a:cubicBezTo>
                  <a:pt x="33" y="66"/>
                  <a:pt x="35" y="65"/>
                  <a:pt x="37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9" y="65"/>
                  <a:pt x="121" y="66"/>
                  <a:pt x="122" y="67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23" y="69"/>
                  <a:pt x="124" y="70"/>
                  <a:pt x="124" y="72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4" y="144"/>
                  <a:pt x="123" y="146"/>
                  <a:pt x="122" y="147"/>
                </a:cubicBezTo>
                <a:cubicBezTo>
                  <a:pt x="121" y="148"/>
                  <a:pt x="119" y="149"/>
                  <a:pt x="117" y="149"/>
                </a:cubicBezTo>
                <a:cubicBezTo>
                  <a:pt x="37" y="149"/>
                  <a:pt x="37" y="149"/>
                  <a:pt x="37" y="149"/>
                </a:cubicBezTo>
                <a:cubicBezTo>
                  <a:pt x="35" y="149"/>
                  <a:pt x="33" y="148"/>
                  <a:pt x="32" y="147"/>
                </a:cubicBezTo>
                <a:cubicBezTo>
                  <a:pt x="32" y="147"/>
                  <a:pt x="32" y="147"/>
                  <a:pt x="32" y="147"/>
                </a:cubicBezTo>
                <a:cubicBezTo>
                  <a:pt x="31" y="146"/>
                  <a:pt x="30" y="144"/>
                  <a:pt x="30" y="143"/>
                </a:cubicBezTo>
                <a:cubicBezTo>
                  <a:pt x="30" y="72"/>
                  <a:pt x="30" y="72"/>
                  <a:pt x="30" y="72"/>
                </a:cubicBezTo>
                <a:close/>
                <a:moveTo>
                  <a:pt x="148" y="92"/>
                </a:moveTo>
                <a:cubicBezTo>
                  <a:pt x="148" y="92"/>
                  <a:pt x="148" y="92"/>
                  <a:pt x="148" y="92"/>
                </a:cubicBezTo>
                <a:cubicBezTo>
                  <a:pt x="152" y="92"/>
                  <a:pt x="155" y="89"/>
                  <a:pt x="155" y="85"/>
                </a:cubicBezTo>
                <a:cubicBezTo>
                  <a:pt x="155" y="81"/>
                  <a:pt x="152" y="78"/>
                  <a:pt x="148" y="78"/>
                </a:cubicBezTo>
                <a:cubicBezTo>
                  <a:pt x="144" y="78"/>
                  <a:pt x="141" y="81"/>
                  <a:pt x="141" y="85"/>
                </a:cubicBezTo>
                <a:cubicBezTo>
                  <a:pt x="141" y="89"/>
                  <a:pt x="144" y="92"/>
                  <a:pt x="148" y="92"/>
                </a:cubicBezTo>
                <a:close/>
                <a:moveTo>
                  <a:pt x="148" y="117"/>
                </a:moveTo>
                <a:cubicBezTo>
                  <a:pt x="148" y="117"/>
                  <a:pt x="148" y="117"/>
                  <a:pt x="148" y="117"/>
                </a:cubicBezTo>
                <a:cubicBezTo>
                  <a:pt x="152" y="117"/>
                  <a:pt x="155" y="114"/>
                  <a:pt x="155" y="110"/>
                </a:cubicBezTo>
                <a:cubicBezTo>
                  <a:pt x="155" y="106"/>
                  <a:pt x="152" y="103"/>
                  <a:pt x="148" y="103"/>
                </a:cubicBezTo>
                <a:cubicBezTo>
                  <a:pt x="144" y="103"/>
                  <a:pt x="141" y="106"/>
                  <a:pt x="141" y="110"/>
                </a:cubicBezTo>
                <a:cubicBezTo>
                  <a:pt x="141" y="114"/>
                  <a:pt x="144" y="117"/>
                  <a:pt x="148" y="117"/>
                </a:cubicBezTo>
                <a:close/>
                <a:moveTo>
                  <a:pt x="176" y="37"/>
                </a:moveTo>
                <a:cubicBezTo>
                  <a:pt x="176" y="37"/>
                  <a:pt x="176" y="37"/>
                  <a:pt x="176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90" y="8"/>
                  <a:pt x="90" y="8"/>
                  <a:pt x="90" y="8"/>
                </a:cubicBezTo>
                <a:cubicBezTo>
                  <a:pt x="92" y="6"/>
                  <a:pt x="92" y="4"/>
                  <a:pt x="90" y="2"/>
                </a:cubicBezTo>
                <a:cubicBezTo>
                  <a:pt x="88" y="0"/>
                  <a:pt x="86" y="0"/>
                  <a:pt x="84" y="2"/>
                </a:cubicBezTo>
                <a:cubicBezTo>
                  <a:pt x="54" y="33"/>
                  <a:pt x="54" y="33"/>
                  <a:pt x="54" y="33"/>
                </a:cubicBezTo>
                <a:cubicBezTo>
                  <a:pt x="23" y="2"/>
                  <a:pt x="23" y="2"/>
                  <a:pt x="23" y="2"/>
                </a:cubicBezTo>
                <a:cubicBezTo>
                  <a:pt x="21" y="0"/>
                  <a:pt x="19" y="0"/>
                  <a:pt x="17" y="2"/>
                </a:cubicBezTo>
                <a:cubicBezTo>
                  <a:pt x="15" y="4"/>
                  <a:pt x="15" y="6"/>
                  <a:pt x="17" y="8"/>
                </a:cubicBezTo>
                <a:cubicBezTo>
                  <a:pt x="46" y="37"/>
                  <a:pt x="46" y="37"/>
                  <a:pt x="4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3" y="37"/>
                  <a:pt x="0" y="40"/>
                  <a:pt x="0" y="44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5"/>
                  <a:pt x="3" y="178"/>
                  <a:pt x="7" y="178"/>
                </a:cubicBezTo>
                <a:cubicBezTo>
                  <a:pt x="176" y="178"/>
                  <a:pt x="176" y="178"/>
                  <a:pt x="176" y="178"/>
                </a:cubicBezTo>
                <a:cubicBezTo>
                  <a:pt x="180" y="178"/>
                  <a:pt x="183" y="175"/>
                  <a:pt x="183" y="171"/>
                </a:cubicBezTo>
                <a:cubicBezTo>
                  <a:pt x="183" y="44"/>
                  <a:pt x="183" y="44"/>
                  <a:pt x="183" y="44"/>
                </a:cubicBezTo>
                <a:cubicBezTo>
                  <a:pt x="183" y="40"/>
                  <a:pt x="180" y="37"/>
                  <a:pt x="176" y="37"/>
                </a:cubicBezTo>
                <a:close/>
                <a:moveTo>
                  <a:pt x="169" y="164"/>
                </a:moveTo>
                <a:cubicBezTo>
                  <a:pt x="169" y="164"/>
                  <a:pt x="169" y="164"/>
                  <a:pt x="169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4" y="51"/>
                  <a:pt x="14" y="51"/>
                  <a:pt x="14" y="51"/>
                </a:cubicBezTo>
                <a:cubicBezTo>
                  <a:pt x="169" y="51"/>
                  <a:pt x="169" y="51"/>
                  <a:pt x="169" y="51"/>
                </a:cubicBezTo>
                <a:cubicBezTo>
                  <a:pt x="169" y="164"/>
                  <a:pt x="169" y="164"/>
                  <a:pt x="169" y="164"/>
                </a:cubicBezTo>
                <a:close/>
                <a:moveTo>
                  <a:pt x="139" y="150"/>
                </a:moveTo>
                <a:cubicBezTo>
                  <a:pt x="139" y="150"/>
                  <a:pt x="139" y="150"/>
                  <a:pt x="139" y="150"/>
                </a:cubicBezTo>
                <a:cubicBezTo>
                  <a:pt x="141" y="153"/>
                  <a:pt x="145" y="154"/>
                  <a:pt x="148" y="154"/>
                </a:cubicBezTo>
                <a:cubicBezTo>
                  <a:pt x="152" y="154"/>
                  <a:pt x="155" y="153"/>
                  <a:pt x="157" y="151"/>
                </a:cubicBezTo>
                <a:cubicBezTo>
                  <a:pt x="158" y="150"/>
                  <a:pt x="158" y="150"/>
                  <a:pt x="158" y="150"/>
                </a:cubicBezTo>
                <a:cubicBezTo>
                  <a:pt x="160" y="148"/>
                  <a:pt x="161" y="145"/>
                  <a:pt x="161" y="141"/>
                </a:cubicBezTo>
                <a:cubicBezTo>
                  <a:pt x="161" y="138"/>
                  <a:pt x="160" y="134"/>
                  <a:pt x="158" y="132"/>
                </a:cubicBezTo>
                <a:cubicBezTo>
                  <a:pt x="155" y="130"/>
                  <a:pt x="152" y="128"/>
                  <a:pt x="148" y="128"/>
                </a:cubicBezTo>
                <a:cubicBezTo>
                  <a:pt x="145" y="128"/>
                  <a:pt x="141" y="130"/>
                  <a:pt x="139" y="132"/>
                </a:cubicBezTo>
                <a:cubicBezTo>
                  <a:pt x="137" y="134"/>
                  <a:pt x="135" y="138"/>
                  <a:pt x="135" y="141"/>
                </a:cubicBezTo>
                <a:cubicBezTo>
                  <a:pt x="135" y="145"/>
                  <a:pt x="137" y="148"/>
                  <a:pt x="139" y="150"/>
                </a:cubicBezTo>
                <a:cubicBezTo>
                  <a:pt x="139" y="150"/>
                  <a:pt x="139" y="150"/>
                  <a:pt x="139" y="150"/>
                </a:cubicBezTo>
                <a:close/>
                <a:moveTo>
                  <a:pt x="145" y="138"/>
                </a:moveTo>
                <a:cubicBezTo>
                  <a:pt x="145" y="138"/>
                  <a:pt x="145" y="138"/>
                  <a:pt x="145" y="138"/>
                </a:cubicBezTo>
                <a:cubicBezTo>
                  <a:pt x="145" y="138"/>
                  <a:pt x="145" y="138"/>
                  <a:pt x="145" y="138"/>
                </a:cubicBezTo>
                <a:cubicBezTo>
                  <a:pt x="145" y="138"/>
                  <a:pt x="145" y="138"/>
                  <a:pt x="145" y="138"/>
                </a:cubicBezTo>
                <a:cubicBezTo>
                  <a:pt x="146" y="137"/>
                  <a:pt x="147" y="137"/>
                  <a:pt x="148" y="137"/>
                </a:cubicBezTo>
                <a:cubicBezTo>
                  <a:pt x="150" y="137"/>
                  <a:pt x="151" y="137"/>
                  <a:pt x="152" y="138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52" y="138"/>
                  <a:pt x="152" y="138"/>
                  <a:pt x="152" y="138"/>
                </a:cubicBezTo>
                <a:cubicBezTo>
                  <a:pt x="152" y="139"/>
                  <a:pt x="153" y="140"/>
                  <a:pt x="153" y="141"/>
                </a:cubicBezTo>
                <a:cubicBezTo>
                  <a:pt x="153" y="143"/>
                  <a:pt x="152" y="144"/>
                  <a:pt x="152" y="145"/>
                </a:cubicBezTo>
                <a:cubicBezTo>
                  <a:pt x="151" y="145"/>
                  <a:pt x="151" y="145"/>
                  <a:pt x="151" y="145"/>
                </a:cubicBezTo>
                <a:cubicBezTo>
                  <a:pt x="151" y="145"/>
                  <a:pt x="150" y="146"/>
                  <a:pt x="148" y="146"/>
                </a:cubicBezTo>
                <a:cubicBezTo>
                  <a:pt x="147" y="146"/>
                  <a:pt x="146" y="145"/>
                  <a:pt x="145" y="145"/>
                </a:cubicBezTo>
                <a:cubicBezTo>
                  <a:pt x="145" y="144"/>
                  <a:pt x="145" y="144"/>
                  <a:pt x="145" y="144"/>
                </a:cubicBezTo>
                <a:cubicBezTo>
                  <a:pt x="144" y="144"/>
                  <a:pt x="144" y="142"/>
                  <a:pt x="144" y="141"/>
                </a:cubicBezTo>
                <a:cubicBezTo>
                  <a:pt x="144" y="140"/>
                  <a:pt x="144" y="139"/>
                  <a:pt x="145" y="13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3852"/>
          <p:cNvGrpSpPr/>
          <p:nvPr/>
        </p:nvGrpSpPr>
        <p:grpSpPr>
          <a:xfrm rot="1800000">
            <a:off x="1769838" y="1873729"/>
            <a:ext cx="1696228" cy="3249634"/>
            <a:chOff x="0" y="0"/>
            <a:chExt cx="2936121" cy="5625024"/>
          </a:xfrm>
        </p:grpSpPr>
        <p:grpSp>
          <p:nvGrpSpPr>
            <p:cNvPr id="20" name="Group 33837"/>
            <p:cNvGrpSpPr/>
            <p:nvPr/>
          </p:nvGrpSpPr>
          <p:grpSpPr>
            <a:xfrm>
              <a:off x="932814" y="3630018"/>
              <a:ext cx="1070494" cy="1995007"/>
              <a:chOff x="0" y="0"/>
              <a:chExt cx="1070493" cy="1995006"/>
            </a:xfrm>
          </p:grpSpPr>
          <p:sp>
            <p:nvSpPr>
              <p:cNvPr id="35" name="Shape 33834"/>
              <p:cNvSpPr/>
              <p:nvPr/>
            </p:nvSpPr>
            <p:spPr>
              <a:xfrm rot="10800000" flipH="1">
                <a:off x="0" y="-1"/>
                <a:ext cx="1070493" cy="1995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5" h="21584" extrusionOk="0">
                    <a:moveTo>
                      <a:pt x="18628" y="10513"/>
                    </a:moveTo>
                    <a:cubicBezTo>
                      <a:pt x="16241" y="7424"/>
                      <a:pt x="10195" y="-16"/>
                      <a:pt x="10182" y="0"/>
                    </a:cubicBezTo>
                    <a:cubicBezTo>
                      <a:pt x="10169" y="-16"/>
                      <a:pt x="4123" y="7424"/>
                      <a:pt x="1736" y="10513"/>
                    </a:cubicBezTo>
                    <a:cubicBezTo>
                      <a:pt x="1159" y="11260"/>
                      <a:pt x="-618" y="13272"/>
                      <a:pt x="220" y="15812"/>
                    </a:cubicBezTo>
                    <a:cubicBezTo>
                      <a:pt x="1412" y="19528"/>
                      <a:pt x="5441" y="21570"/>
                      <a:pt x="10157" y="21584"/>
                    </a:cubicBezTo>
                    <a:lnTo>
                      <a:pt x="10157" y="21584"/>
                    </a:lnTo>
                    <a:cubicBezTo>
                      <a:pt x="10165" y="21584"/>
                      <a:pt x="10174" y="21584"/>
                      <a:pt x="10182" y="21584"/>
                    </a:cubicBezTo>
                    <a:cubicBezTo>
                      <a:pt x="10190" y="21584"/>
                      <a:pt x="10199" y="21584"/>
                      <a:pt x="10207" y="21584"/>
                    </a:cubicBezTo>
                    <a:lnTo>
                      <a:pt x="10207" y="21584"/>
                    </a:lnTo>
                    <a:cubicBezTo>
                      <a:pt x="14923" y="21570"/>
                      <a:pt x="18952" y="19528"/>
                      <a:pt x="20143" y="15812"/>
                    </a:cubicBezTo>
                    <a:cubicBezTo>
                      <a:pt x="20982" y="13272"/>
                      <a:pt x="19205" y="11260"/>
                      <a:pt x="18628" y="10513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/>
            </p:txBody>
          </p:sp>
          <p:sp>
            <p:nvSpPr>
              <p:cNvPr id="36" name="Shape 33835"/>
              <p:cNvSpPr/>
              <p:nvPr/>
            </p:nvSpPr>
            <p:spPr>
              <a:xfrm rot="10800000" flipH="1">
                <a:off x="25519" y="3175"/>
                <a:ext cx="1019455" cy="1794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65" h="21584" extrusionOk="0">
                    <a:moveTo>
                      <a:pt x="18628" y="10513"/>
                    </a:moveTo>
                    <a:cubicBezTo>
                      <a:pt x="16241" y="7424"/>
                      <a:pt x="10195" y="-16"/>
                      <a:pt x="10182" y="0"/>
                    </a:cubicBezTo>
                    <a:cubicBezTo>
                      <a:pt x="10169" y="-16"/>
                      <a:pt x="4123" y="7424"/>
                      <a:pt x="1736" y="10513"/>
                    </a:cubicBezTo>
                    <a:cubicBezTo>
                      <a:pt x="1159" y="11260"/>
                      <a:pt x="-618" y="13272"/>
                      <a:pt x="220" y="15812"/>
                    </a:cubicBezTo>
                    <a:cubicBezTo>
                      <a:pt x="1412" y="19528"/>
                      <a:pt x="5441" y="21570"/>
                      <a:pt x="10157" y="21584"/>
                    </a:cubicBezTo>
                    <a:lnTo>
                      <a:pt x="10157" y="21584"/>
                    </a:lnTo>
                    <a:cubicBezTo>
                      <a:pt x="10165" y="21584"/>
                      <a:pt x="10174" y="21584"/>
                      <a:pt x="10182" y="21584"/>
                    </a:cubicBezTo>
                    <a:cubicBezTo>
                      <a:pt x="10190" y="21584"/>
                      <a:pt x="10199" y="21584"/>
                      <a:pt x="10207" y="21584"/>
                    </a:cubicBezTo>
                    <a:lnTo>
                      <a:pt x="10207" y="21584"/>
                    </a:lnTo>
                    <a:cubicBezTo>
                      <a:pt x="14923" y="21570"/>
                      <a:pt x="18952" y="19528"/>
                      <a:pt x="20143" y="15812"/>
                    </a:cubicBezTo>
                    <a:cubicBezTo>
                      <a:pt x="20982" y="13272"/>
                      <a:pt x="19205" y="11260"/>
                      <a:pt x="18628" y="10513"/>
                    </a:cubicBez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/>
            </p:txBody>
          </p:sp>
          <p:sp>
            <p:nvSpPr>
              <p:cNvPr id="37" name="Shape 33836"/>
              <p:cNvSpPr/>
              <p:nvPr/>
            </p:nvSpPr>
            <p:spPr>
              <a:xfrm>
                <a:off x="136586" y="104967"/>
                <a:ext cx="797321" cy="797322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/>
            </p:txBody>
          </p:sp>
        </p:grpSp>
        <p:grpSp>
          <p:nvGrpSpPr>
            <p:cNvPr id="21" name="Group 33851"/>
            <p:cNvGrpSpPr/>
            <p:nvPr/>
          </p:nvGrpSpPr>
          <p:grpSpPr>
            <a:xfrm>
              <a:off x="0" y="0"/>
              <a:ext cx="2936122" cy="3788679"/>
              <a:chOff x="12277" y="0"/>
              <a:chExt cx="2936121" cy="3788678"/>
            </a:xfrm>
          </p:grpSpPr>
          <p:sp>
            <p:nvSpPr>
              <p:cNvPr id="22" name="Shape 33838"/>
              <p:cNvSpPr/>
              <p:nvPr/>
            </p:nvSpPr>
            <p:spPr>
              <a:xfrm>
                <a:off x="778640" y="7987"/>
                <a:ext cx="1403333" cy="3646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cubicBezTo>
                      <a:pt x="8341" y="951"/>
                      <a:pt x="6006" y="2971"/>
                      <a:pt x="4088" y="6112"/>
                    </a:cubicBezTo>
                    <a:cubicBezTo>
                      <a:pt x="1465" y="10405"/>
                      <a:pt x="124" y="15976"/>
                      <a:pt x="0" y="21600"/>
                    </a:cubicBezTo>
                    <a:lnTo>
                      <a:pt x="10800" y="21600"/>
                    </a:lnTo>
                    <a:lnTo>
                      <a:pt x="21600" y="21600"/>
                    </a:lnTo>
                    <a:cubicBezTo>
                      <a:pt x="21476" y="15976"/>
                      <a:pt x="20135" y="10405"/>
                      <a:pt x="17512" y="6112"/>
                    </a:cubicBezTo>
                    <a:cubicBezTo>
                      <a:pt x="15594" y="2971"/>
                      <a:pt x="13259" y="951"/>
                      <a:pt x="10800" y="0"/>
                    </a:cubicBezTo>
                    <a:close/>
                  </a:path>
                </a:pathLst>
              </a:custGeom>
              <a:solidFill>
                <a:srgbClr val="E5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/>
            </p:txBody>
          </p:sp>
          <p:sp>
            <p:nvSpPr>
              <p:cNvPr id="23" name="Shape 33839"/>
              <p:cNvSpPr/>
              <p:nvPr/>
            </p:nvSpPr>
            <p:spPr>
              <a:xfrm>
                <a:off x="2042797" y="1831171"/>
                <a:ext cx="905602" cy="1949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" y="0"/>
                    </a:moveTo>
                    <a:lnTo>
                      <a:pt x="0" y="6"/>
                    </a:lnTo>
                    <a:cubicBezTo>
                      <a:pt x="1550" y="5289"/>
                      <a:pt x="2484" y="11074"/>
                      <a:pt x="2810" y="16980"/>
                    </a:cubicBezTo>
                    <a:lnTo>
                      <a:pt x="21600" y="21600"/>
                    </a:lnTo>
                    <a:lnTo>
                      <a:pt x="21600" y="1284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/>
            </p:txBody>
          </p:sp>
          <p:sp>
            <p:nvSpPr>
              <p:cNvPr id="24" name="Shape 33840"/>
              <p:cNvSpPr/>
              <p:nvPr/>
            </p:nvSpPr>
            <p:spPr>
              <a:xfrm>
                <a:off x="881887" y="3654104"/>
                <a:ext cx="1196902" cy="134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879" y="21600"/>
                    </a:lnTo>
                    <a:lnTo>
                      <a:pt x="721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/>
            </p:txBody>
          </p:sp>
          <p:sp>
            <p:nvSpPr>
              <p:cNvPr id="25" name="Shape 33841"/>
              <p:cNvSpPr/>
              <p:nvPr/>
            </p:nvSpPr>
            <p:spPr>
              <a:xfrm>
                <a:off x="1128350" y="0"/>
                <a:ext cx="703914" cy="7188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92" y="0"/>
                    </a:moveTo>
                    <a:lnTo>
                      <a:pt x="10792" y="15"/>
                    </a:lnTo>
                    <a:cubicBezTo>
                      <a:pt x="6945" y="3811"/>
                      <a:pt x="3260" y="10998"/>
                      <a:pt x="0" y="21600"/>
                    </a:cubicBezTo>
                    <a:lnTo>
                      <a:pt x="10792" y="21600"/>
                    </a:lnTo>
                    <a:lnTo>
                      <a:pt x="10808" y="21600"/>
                    </a:lnTo>
                    <a:lnTo>
                      <a:pt x="21600" y="21600"/>
                    </a:lnTo>
                    <a:cubicBezTo>
                      <a:pt x="18340" y="10998"/>
                      <a:pt x="14655" y="3811"/>
                      <a:pt x="10808" y="15"/>
                    </a:cubicBezTo>
                    <a:lnTo>
                      <a:pt x="10808" y="0"/>
                    </a:lnTo>
                    <a:cubicBezTo>
                      <a:pt x="10805" y="2"/>
                      <a:pt x="10802" y="5"/>
                      <a:pt x="10800" y="8"/>
                    </a:cubicBezTo>
                    <a:cubicBezTo>
                      <a:pt x="10798" y="5"/>
                      <a:pt x="10795" y="2"/>
                      <a:pt x="10792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/>
            </p:txBody>
          </p:sp>
          <p:sp>
            <p:nvSpPr>
              <p:cNvPr id="26" name="Shape 33842"/>
              <p:cNvSpPr/>
              <p:nvPr/>
            </p:nvSpPr>
            <p:spPr>
              <a:xfrm>
                <a:off x="2042548" y="1831171"/>
                <a:ext cx="905851" cy="1268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" y="0"/>
                    </a:moveTo>
                    <a:lnTo>
                      <a:pt x="0" y="13"/>
                    </a:lnTo>
                    <a:cubicBezTo>
                      <a:pt x="313" y="1677"/>
                      <a:pt x="610" y="3370"/>
                      <a:pt x="875" y="5094"/>
                    </a:cubicBezTo>
                    <a:lnTo>
                      <a:pt x="21600" y="21600"/>
                    </a:lnTo>
                    <a:lnTo>
                      <a:pt x="21600" y="1974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/>
            </p:txBody>
          </p:sp>
          <p:sp>
            <p:nvSpPr>
              <p:cNvPr id="27" name="Shape 33843"/>
              <p:cNvSpPr/>
              <p:nvPr/>
            </p:nvSpPr>
            <p:spPr>
              <a:xfrm flipH="1">
                <a:off x="12277" y="1831171"/>
                <a:ext cx="905602" cy="19499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" y="0"/>
                    </a:moveTo>
                    <a:lnTo>
                      <a:pt x="0" y="6"/>
                    </a:lnTo>
                    <a:cubicBezTo>
                      <a:pt x="1550" y="5289"/>
                      <a:pt x="2484" y="11074"/>
                      <a:pt x="2810" y="16980"/>
                    </a:cubicBezTo>
                    <a:lnTo>
                      <a:pt x="21600" y="21600"/>
                    </a:lnTo>
                    <a:lnTo>
                      <a:pt x="21600" y="12841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/>
            </p:txBody>
          </p:sp>
          <p:sp>
            <p:nvSpPr>
              <p:cNvPr id="28" name="Shape 33844"/>
              <p:cNvSpPr/>
              <p:nvPr/>
            </p:nvSpPr>
            <p:spPr>
              <a:xfrm flipH="1">
                <a:off x="12277" y="1831171"/>
                <a:ext cx="905851" cy="12680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4" y="0"/>
                    </a:moveTo>
                    <a:lnTo>
                      <a:pt x="0" y="13"/>
                    </a:lnTo>
                    <a:cubicBezTo>
                      <a:pt x="313" y="1677"/>
                      <a:pt x="610" y="3370"/>
                      <a:pt x="875" y="5094"/>
                    </a:cubicBezTo>
                    <a:lnTo>
                      <a:pt x="21600" y="21600"/>
                    </a:lnTo>
                    <a:lnTo>
                      <a:pt x="21600" y="1974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/>
            </p:txBody>
          </p:sp>
          <p:sp>
            <p:nvSpPr>
              <p:cNvPr id="29" name="Shape 33845"/>
              <p:cNvSpPr/>
              <p:nvPr/>
            </p:nvSpPr>
            <p:spPr>
              <a:xfrm>
                <a:off x="1432256" y="1849642"/>
                <a:ext cx="96102" cy="1939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772" y="0"/>
                    </a:moveTo>
                    <a:lnTo>
                      <a:pt x="0" y="1499"/>
                    </a:lnTo>
                    <a:lnTo>
                      <a:pt x="0" y="10945"/>
                    </a:lnTo>
                    <a:lnTo>
                      <a:pt x="0" y="11278"/>
                    </a:lnTo>
                    <a:lnTo>
                      <a:pt x="0" y="20101"/>
                    </a:lnTo>
                    <a:lnTo>
                      <a:pt x="10772" y="21600"/>
                    </a:lnTo>
                    <a:lnTo>
                      <a:pt x="21600" y="20101"/>
                    </a:lnTo>
                    <a:lnTo>
                      <a:pt x="21600" y="11278"/>
                    </a:lnTo>
                    <a:lnTo>
                      <a:pt x="21600" y="10945"/>
                    </a:lnTo>
                    <a:lnTo>
                      <a:pt x="21600" y="1499"/>
                    </a:lnTo>
                    <a:lnTo>
                      <a:pt x="10772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/>
            </p:txBody>
          </p:sp>
          <p:grpSp>
            <p:nvGrpSpPr>
              <p:cNvPr id="30" name="Group 33850"/>
              <p:cNvGrpSpPr/>
              <p:nvPr/>
            </p:nvGrpSpPr>
            <p:grpSpPr>
              <a:xfrm>
                <a:off x="1238980" y="1110235"/>
                <a:ext cx="482654" cy="482655"/>
                <a:chOff x="0" y="0"/>
                <a:chExt cx="482653" cy="482653"/>
              </a:xfrm>
            </p:grpSpPr>
            <p:sp>
              <p:nvSpPr>
                <p:cNvPr id="31" name="Shape 33846"/>
                <p:cNvSpPr/>
                <p:nvPr/>
              </p:nvSpPr>
              <p:spPr>
                <a:xfrm>
                  <a:off x="0" y="0"/>
                  <a:ext cx="482654" cy="482654"/>
                </a:xfrm>
                <a:prstGeom prst="ellipse">
                  <a:avLst/>
                </a:pr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/>
              </p:txBody>
            </p:sp>
            <p:grpSp>
              <p:nvGrpSpPr>
                <p:cNvPr id="32" name="Group 33849"/>
                <p:cNvGrpSpPr/>
                <p:nvPr/>
              </p:nvGrpSpPr>
              <p:grpSpPr>
                <a:xfrm>
                  <a:off x="40163" y="40163"/>
                  <a:ext cx="402328" cy="402328"/>
                  <a:chOff x="0" y="0"/>
                  <a:chExt cx="402327" cy="402327"/>
                </a:xfrm>
              </p:grpSpPr>
              <p:sp>
                <p:nvSpPr>
                  <p:cNvPr id="33" name="Shape 33847"/>
                  <p:cNvSpPr/>
                  <p:nvPr/>
                </p:nvSpPr>
                <p:spPr>
                  <a:xfrm>
                    <a:off x="0" y="0"/>
                    <a:ext cx="402328" cy="402328"/>
                  </a:xfrm>
                  <a:prstGeom prst="ellipse">
                    <a:avLst/>
                  </a:prstGeom>
                  <a:solidFill>
                    <a:srgbClr val="99999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/>
                </p:txBody>
              </p:sp>
              <p:sp>
                <p:nvSpPr>
                  <p:cNvPr id="34" name="Shape 33848"/>
                  <p:cNvSpPr/>
                  <p:nvPr/>
                </p:nvSpPr>
                <p:spPr>
                  <a:xfrm>
                    <a:off x="58805" y="58982"/>
                    <a:ext cx="343481" cy="34323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432" h="20431" extrusionOk="0">
                        <a:moveTo>
                          <a:pt x="16927" y="0"/>
                        </a:moveTo>
                        <a:lnTo>
                          <a:pt x="0" y="16924"/>
                        </a:lnTo>
                        <a:cubicBezTo>
                          <a:pt x="4673" y="21600"/>
                          <a:pt x="12254" y="21600"/>
                          <a:pt x="16927" y="16924"/>
                        </a:cubicBezTo>
                        <a:cubicBezTo>
                          <a:pt x="21600" y="12247"/>
                          <a:pt x="21600" y="4676"/>
                          <a:pt x="16927" y="0"/>
                        </a:cubicBezTo>
                        <a:close/>
                      </a:path>
                    </a:pathLst>
                  </a:custGeom>
                  <a:solidFill>
                    <a:srgbClr val="7F7F7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/>
                </p:txBody>
              </p:sp>
            </p:grpSp>
          </p:grpSp>
        </p:grpSp>
      </p:grpSp>
      <p:grpSp>
        <p:nvGrpSpPr>
          <p:cNvPr id="8" name="Group 33859"/>
          <p:cNvGrpSpPr/>
          <p:nvPr/>
        </p:nvGrpSpPr>
        <p:grpSpPr>
          <a:xfrm>
            <a:off x="0" y="5187951"/>
            <a:ext cx="13050587" cy="518875"/>
            <a:chOff x="0" y="-67247"/>
            <a:chExt cx="13050584" cy="518873"/>
          </a:xfrm>
        </p:grpSpPr>
        <p:sp>
          <p:nvSpPr>
            <p:cNvPr id="14" name="Shape 33853"/>
            <p:cNvSpPr/>
            <p:nvPr/>
          </p:nvSpPr>
          <p:spPr>
            <a:xfrm flipV="1">
              <a:off x="0" y="192186"/>
              <a:ext cx="13050584" cy="1"/>
            </a:xfrm>
            <a:prstGeom prst="line">
              <a:avLst/>
            </a:prstGeom>
            <a:noFill/>
            <a:ln w="22225" cap="flat">
              <a:solidFill>
                <a:srgbClr val="E5E5E5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/>
          </p:txBody>
        </p:sp>
        <p:grpSp>
          <p:nvGrpSpPr>
            <p:cNvPr id="15" name="Group 33858"/>
            <p:cNvGrpSpPr/>
            <p:nvPr/>
          </p:nvGrpSpPr>
          <p:grpSpPr>
            <a:xfrm>
              <a:off x="1188490" y="-67247"/>
              <a:ext cx="7989973" cy="518873"/>
              <a:chOff x="-67248" y="-67247"/>
              <a:chExt cx="7989972" cy="518871"/>
            </a:xfrm>
          </p:grpSpPr>
          <p:sp>
            <p:nvSpPr>
              <p:cNvPr id="16" name="Shape 33854"/>
              <p:cNvSpPr/>
              <p:nvPr/>
            </p:nvSpPr>
            <p:spPr>
              <a:xfrm>
                <a:off x="-67248" y="-67247"/>
                <a:ext cx="518870" cy="518871"/>
              </a:xfrm>
              <a:prstGeom prst="ellipse">
                <a:avLst/>
              </a:pr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/>
            </p:txBody>
          </p:sp>
          <p:sp>
            <p:nvSpPr>
              <p:cNvPr id="17" name="Shape 33855"/>
              <p:cNvSpPr/>
              <p:nvPr/>
            </p:nvSpPr>
            <p:spPr>
              <a:xfrm>
                <a:off x="2601946" y="66872"/>
                <a:ext cx="250630" cy="250631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/>
            </p:txBody>
          </p:sp>
          <p:sp>
            <p:nvSpPr>
              <p:cNvPr id="18" name="Shape 33856"/>
              <p:cNvSpPr/>
              <p:nvPr/>
            </p:nvSpPr>
            <p:spPr>
              <a:xfrm>
                <a:off x="5137020" y="66872"/>
                <a:ext cx="250630" cy="250631"/>
              </a:xfrm>
              <a:prstGeom prst="ellipse">
                <a:avLst/>
              </a:pr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/>
            </p:txBody>
          </p:sp>
          <p:sp>
            <p:nvSpPr>
              <p:cNvPr id="19" name="Shape 33857"/>
              <p:cNvSpPr/>
              <p:nvPr/>
            </p:nvSpPr>
            <p:spPr>
              <a:xfrm>
                <a:off x="7672094" y="66872"/>
                <a:ext cx="250630" cy="250631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/>
            </p:txBody>
          </p:sp>
        </p:grpSp>
      </p:grpSp>
      <p:sp>
        <p:nvSpPr>
          <p:cNvPr id="10" name="Shape 33860"/>
          <p:cNvSpPr/>
          <p:nvPr/>
        </p:nvSpPr>
        <p:spPr>
          <a:xfrm>
            <a:off x="1255738" y="5771631"/>
            <a:ext cx="762000" cy="374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>
            <a:lvl1pPr algn="l">
              <a:lnSpc>
                <a:spcPct val="100000"/>
              </a:lnSpc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2020 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1" name="Shape 33861"/>
          <p:cNvSpPr/>
          <p:nvPr/>
        </p:nvSpPr>
        <p:spPr>
          <a:xfrm>
            <a:off x="3824249" y="5771631"/>
            <a:ext cx="762001" cy="3749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>
            <a:lvl1pPr algn="l">
              <a:lnSpc>
                <a:spcPct val="100000"/>
              </a:lnSpc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2022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2" name="Shape 33862"/>
          <p:cNvSpPr/>
          <p:nvPr/>
        </p:nvSpPr>
        <p:spPr>
          <a:xfrm>
            <a:off x="6359323" y="5771631"/>
            <a:ext cx="762001" cy="3749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>
            <a:lvl1pPr algn="l">
              <a:lnSpc>
                <a:spcPct val="100000"/>
              </a:lnSpc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2024 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3" name="Shape 33863"/>
          <p:cNvSpPr/>
          <p:nvPr/>
        </p:nvSpPr>
        <p:spPr>
          <a:xfrm>
            <a:off x="8927835" y="5771631"/>
            <a:ext cx="762001" cy="3749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>
            <a:lvl1pPr algn="l">
              <a:lnSpc>
                <a:spcPct val="100000"/>
              </a:lnSpc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2026</a:t>
            </a:r>
            <a:endParaRPr sz="200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575213" y="1970703"/>
            <a:ext cx="4794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缜密推演  专业</a:t>
            </a:r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信服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1" name="TextBox 25"/>
          <p:cNvSpPr txBox="1"/>
          <p:nvPr/>
        </p:nvSpPr>
        <p:spPr>
          <a:xfrm>
            <a:off x="5110387" y="2753315"/>
            <a:ext cx="5789840" cy="2140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我们整合了多方优势资源，建立了一支由从业十年以上的资深人士组成的核心创作执行团队。致力于成为一家集全案策划、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定制、视频制作、动画设计、书籍画册设计、企业形象设计等为一体的综合性广告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传媒公司，构建全系列的品牌传播体系，从定位、概念、应用等一整套品牌表述到设计执行，以专业的品牌全案整合流程打造行业内标杆型品牌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3" name="Freeform 58"/>
          <p:cNvSpPr>
            <a:spLocks noEditPoints="1"/>
          </p:cNvSpPr>
          <p:nvPr/>
        </p:nvSpPr>
        <p:spPr bwMode="auto">
          <a:xfrm>
            <a:off x="5144990" y="2060575"/>
            <a:ext cx="313908" cy="355076"/>
          </a:xfrm>
          <a:custGeom>
            <a:avLst/>
            <a:gdLst>
              <a:gd name="T0" fmla="*/ 108 w 164"/>
              <a:gd name="T1" fmla="*/ 110 h 184"/>
              <a:gd name="T2" fmla="*/ 118 w 164"/>
              <a:gd name="T3" fmla="*/ 112 h 184"/>
              <a:gd name="T4" fmla="*/ 128 w 164"/>
              <a:gd name="T5" fmla="*/ 109 h 184"/>
              <a:gd name="T6" fmla="*/ 143 w 164"/>
              <a:gd name="T7" fmla="*/ 95 h 184"/>
              <a:gd name="T8" fmla="*/ 145 w 164"/>
              <a:gd name="T9" fmla="*/ 85 h 184"/>
              <a:gd name="T10" fmla="*/ 143 w 164"/>
              <a:gd name="T11" fmla="*/ 74 h 184"/>
              <a:gd name="T12" fmla="*/ 161 w 164"/>
              <a:gd name="T13" fmla="*/ 52 h 184"/>
              <a:gd name="T14" fmla="*/ 157 w 164"/>
              <a:gd name="T15" fmla="*/ 40 h 184"/>
              <a:gd name="T16" fmla="*/ 132 w 164"/>
              <a:gd name="T17" fmla="*/ 35 h 184"/>
              <a:gd name="T18" fmla="*/ 96 w 164"/>
              <a:gd name="T19" fmla="*/ 18 h 184"/>
              <a:gd name="T20" fmla="*/ 72 w 164"/>
              <a:gd name="T21" fmla="*/ 3 h 184"/>
              <a:gd name="T22" fmla="*/ 53 w 164"/>
              <a:gd name="T23" fmla="*/ 21 h 184"/>
              <a:gd name="T24" fmla="*/ 36 w 164"/>
              <a:gd name="T25" fmla="*/ 48 h 184"/>
              <a:gd name="T26" fmla="*/ 19 w 164"/>
              <a:gd name="T27" fmla="*/ 85 h 184"/>
              <a:gd name="T28" fmla="*/ 15 w 164"/>
              <a:gd name="T29" fmla="*/ 85 h 184"/>
              <a:gd name="T30" fmla="*/ 0 w 164"/>
              <a:gd name="T31" fmla="*/ 99 h 184"/>
              <a:gd name="T32" fmla="*/ 15 w 164"/>
              <a:gd name="T33" fmla="*/ 114 h 184"/>
              <a:gd name="T34" fmla="*/ 19 w 164"/>
              <a:gd name="T35" fmla="*/ 113 h 184"/>
              <a:gd name="T36" fmla="*/ 56 w 164"/>
              <a:gd name="T37" fmla="*/ 155 h 184"/>
              <a:gd name="T38" fmla="*/ 32 w 164"/>
              <a:gd name="T39" fmla="*/ 182 h 184"/>
              <a:gd name="T40" fmla="*/ 37 w 164"/>
              <a:gd name="T41" fmla="*/ 184 h 184"/>
              <a:gd name="T42" fmla="*/ 132 w 164"/>
              <a:gd name="T43" fmla="*/ 184 h 184"/>
              <a:gd name="T44" fmla="*/ 132 w 164"/>
              <a:gd name="T45" fmla="*/ 184 h 184"/>
              <a:gd name="T46" fmla="*/ 138 w 164"/>
              <a:gd name="T47" fmla="*/ 172 h 184"/>
              <a:gd name="T48" fmla="*/ 85 w 164"/>
              <a:gd name="T49" fmla="*/ 149 h 184"/>
              <a:gd name="T50" fmla="*/ 29 w 164"/>
              <a:gd name="T51" fmla="*/ 103 h 184"/>
              <a:gd name="T52" fmla="*/ 29 w 164"/>
              <a:gd name="T53" fmla="*/ 99 h 184"/>
              <a:gd name="T54" fmla="*/ 29 w 164"/>
              <a:gd name="T55" fmla="*/ 95 h 184"/>
              <a:gd name="T56" fmla="*/ 64 w 164"/>
              <a:gd name="T57" fmla="*/ 76 h 184"/>
              <a:gd name="T58" fmla="*/ 73 w 164"/>
              <a:gd name="T59" fmla="*/ 124 h 184"/>
              <a:gd name="T60" fmla="*/ 85 w 164"/>
              <a:gd name="T61" fmla="*/ 128 h 184"/>
              <a:gd name="T62" fmla="*/ 105 w 164"/>
              <a:gd name="T63" fmla="*/ 108 h 184"/>
              <a:gd name="T64" fmla="*/ 98 w 164"/>
              <a:gd name="T65" fmla="*/ 39 h 184"/>
              <a:gd name="T66" fmla="*/ 61 w 164"/>
              <a:gd name="T67" fmla="*/ 53 h 184"/>
              <a:gd name="T68" fmla="*/ 61 w 164"/>
              <a:gd name="T69" fmla="*/ 53 h 184"/>
              <a:gd name="T70" fmla="*/ 60 w 164"/>
              <a:gd name="T71" fmla="*/ 53 h 184"/>
              <a:gd name="T72" fmla="*/ 63 w 164"/>
              <a:gd name="T73" fmla="*/ 31 h 184"/>
              <a:gd name="T74" fmla="*/ 76 w 164"/>
              <a:gd name="T75" fmla="*/ 18 h 184"/>
              <a:gd name="T76" fmla="*/ 98 w 164"/>
              <a:gd name="T77" fmla="*/ 39 h 184"/>
              <a:gd name="T78" fmla="*/ 78 w 164"/>
              <a:gd name="T79" fmla="*/ 72 h 184"/>
              <a:gd name="T80" fmla="*/ 129 w 164"/>
              <a:gd name="T81" fmla="*/ 49 h 184"/>
              <a:gd name="T82" fmla="*/ 141 w 164"/>
              <a:gd name="T83" fmla="*/ 51 h 184"/>
              <a:gd name="T84" fmla="*/ 85 w 164"/>
              <a:gd name="T85" fmla="*/ 108 h 184"/>
              <a:gd name="T86" fmla="*/ 78 w 164"/>
              <a:gd name="T87" fmla="*/ 72 h 184"/>
              <a:gd name="T88" fmla="*/ 48 w 164"/>
              <a:gd name="T89" fmla="*/ 175 h 184"/>
              <a:gd name="T90" fmla="*/ 85 w 164"/>
              <a:gd name="T91" fmla="*/ 163 h 184"/>
              <a:gd name="T92" fmla="*/ 121 w 164"/>
              <a:gd name="T93" fmla="*/ 175 h 184"/>
              <a:gd name="T94" fmla="*/ 111 w 164"/>
              <a:gd name="T95" fmla="*/ 102 h 184"/>
              <a:gd name="T96" fmla="*/ 123 w 164"/>
              <a:gd name="T97" fmla="*/ 90 h 184"/>
              <a:gd name="T98" fmla="*/ 136 w 164"/>
              <a:gd name="T99" fmla="*/ 85 h 184"/>
              <a:gd name="T100" fmla="*/ 135 w 164"/>
              <a:gd name="T101" fmla="*/ 92 h 184"/>
              <a:gd name="T102" fmla="*/ 125 w 164"/>
              <a:gd name="T103" fmla="*/ 102 h 184"/>
              <a:gd name="T104" fmla="*/ 118 w 164"/>
              <a:gd name="T105" fmla="*/ 103 h 184"/>
              <a:gd name="T106" fmla="*/ 111 w 164"/>
              <a:gd name="T107" fmla="*/ 102 h 184"/>
              <a:gd name="T108" fmla="*/ 10 w 164"/>
              <a:gd name="T109" fmla="*/ 95 h 184"/>
              <a:gd name="T110" fmla="*/ 19 w 164"/>
              <a:gd name="T111" fmla="*/ 95 h 184"/>
              <a:gd name="T112" fmla="*/ 19 w 164"/>
              <a:gd name="T113" fmla="*/ 103 h 184"/>
              <a:gd name="T114" fmla="*/ 10 w 164"/>
              <a:gd name="T115" fmla="*/ 103 h 184"/>
              <a:gd name="T116" fmla="*/ 10 w 164"/>
              <a:gd name="T117" fmla="*/ 95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4" h="184">
                <a:moveTo>
                  <a:pt x="105" y="108"/>
                </a:moveTo>
                <a:cubicBezTo>
                  <a:pt x="106" y="109"/>
                  <a:pt x="107" y="109"/>
                  <a:pt x="108" y="110"/>
                </a:cubicBezTo>
                <a:cubicBezTo>
                  <a:pt x="108" y="110"/>
                  <a:pt x="108" y="110"/>
                  <a:pt x="108" y="110"/>
                </a:cubicBezTo>
                <a:cubicBezTo>
                  <a:pt x="111" y="111"/>
                  <a:pt x="115" y="112"/>
                  <a:pt x="118" y="112"/>
                </a:cubicBezTo>
                <a:cubicBezTo>
                  <a:pt x="121" y="112"/>
                  <a:pt x="125" y="111"/>
                  <a:pt x="128" y="110"/>
                </a:cubicBezTo>
                <a:cubicBezTo>
                  <a:pt x="128" y="109"/>
                  <a:pt x="128" y="109"/>
                  <a:pt x="128" y="109"/>
                </a:cubicBezTo>
                <a:cubicBezTo>
                  <a:pt x="131" y="108"/>
                  <a:pt x="134" y="106"/>
                  <a:pt x="137" y="104"/>
                </a:cubicBezTo>
                <a:cubicBezTo>
                  <a:pt x="139" y="101"/>
                  <a:pt x="141" y="98"/>
                  <a:pt x="143" y="95"/>
                </a:cubicBezTo>
                <a:cubicBezTo>
                  <a:pt x="143" y="95"/>
                  <a:pt x="143" y="95"/>
                  <a:pt x="143" y="95"/>
                </a:cubicBezTo>
                <a:cubicBezTo>
                  <a:pt x="144" y="92"/>
                  <a:pt x="145" y="88"/>
                  <a:pt x="145" y="85"/>
                </a:cubicBezTo>
                <a:cubicBezTo>
                  <a:pt x="145" y="81"/>
                  <a:pt x="144" y="78"/>
                  <a:pt x="143" y="75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2" y="74"/>
                  <a:pt x="142" y="73"/>
                  <a:pt x="141" y="72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4" y="49"/>
                  <a:pt x="164" y="45"/>
                  <a:pt x="161" y="42"/>
                </a:cubicBezTo>
                <a:cubicBezTo>
                  <a:pt x="160" y="41"/>
                  <a:pt x="158" y="40"/>
                  <a:pt x="157" y="40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32" y="35"/>
                  <a:pt x="132" y="35"/>
                  <a:pt x="132" y="35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96" y="18"/>
                  <a:pt x="96" y="18"/>
                  <a:pt x="96" y="18"/>
                </a:cubicBezTo>
                <a:cubicBezTo>
                  <a:pt x="81" y="3"/>
                  <a:pt x="81" y="3"/>
                  <a:pt x="81" y="3"/>
                </a:cubicBezTo>
                <a:cubicBezTo>
                  <a:pt x="79" y="0"/>
                  <a:pt x="74" y="0"/>
                  <a:pt x="72" y="3"/>
                </a:cubicBezTo>
                <a:cubicBezTo>
                  <a:pt x="54" y="20"/>
                  <a:pt x="54" y="20"/>
                  <a:pt x="54" y="20"/>
                </a:cubicBezTo>
                <a:cubicBezTo>
                  <a:pt x="53" y="21"/>
                  <a:pt x="53" y="21"/>
                  <a:pt x="53" y="21"/>
                </a:cubicBezTo>
                <a:cubicBezTo>
                  <a:pt x="36" y="38"/>
                  <a:pt x="36" y="38"/>
                  <a:pt x="36" y="38"/>
                </a:cubicBezTo>
                <a:cubicBezTo>
                  <a:pt x="33" y="41"/>
                  <a:pt x="33" y="46"/>
                  <a:pt x="36" y="48"/>
                </a:cubicBezTo>
                <a:cubicBezTo>
                  <a:pt x="46" y="58"/>
                  <a:pt x="46" y="58"/>
                  <a:pt x="46" y="58"/>
                </a:cubicBezTo>
                <a:cubicBezTo>
                  <a:pt x="19" y="85"/>
                  <a:pt x="19" y="85"/>
                  <a:pt x="19" y="85"/>
                </a:cubicBezTo>
                <a:cubicBezTo>
                  <a:pt x="19" y="85"/>
                  <a:pt x="19" y="85"/>
                  <a:pt x="19" y="85"/>
                </a:cubicBezTo>
                <a:cubicBezTo>
                  <a:pt x="17" y="85"/>
                  <a:pt x="16" y="85"/>
                  <a:pt x="15" y="85"/>
                </a:cubicBezTo>
                <a:cubicBezTo>
                  <a:pt x="11" y="85"/>
                  <a:pt x="7" y="86"/>
                  <a:pt x="5" y="89"/>
                </a:cubicBezTo>
                <a:cubicBezTo>
                  <a:pt x="2" y="92"/>
                  <a:pt x="0" y="95"/>
                  <a:pt x="0" y="99"/>
                </a:cubicBezTo>
                <a:cubicBezTo>
                  <a:pt x="0" y="103"/>
                  <a:pt x="2" y="107"/>
                  <a:pt x="5" y="109"/>
                </a:cubicBezTo>
                <a:cubicBezTo>
                  <a:pt x="7" y="112"/>
                  <a:pt x="11" y="114"/>
                  <a:pt x="15" y="114"/>
                </a:cubicBezTo>
                <a:cubicBezTo>
                  <a:pt x="16" y="114"/>
                  <a:pt x="17" y="113"/>
                  <a:pt x="19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59" y="153"/>
                  <a:pt x="59" y="153"/>
                  <a:pt x="59" y="153"/>
                </a:cubicBezTo>
                <a:cubicBezTo>
                  <a:pt x="58" y="154"/>
                  <a:pt x="57" y="154"/>
                  <a:pt x="56" y="155"/>
                </a:cubicBezTo>
                <a:cubicBezTo>
                  <a:pt x="46" y="159"/>
                  <a:pt x="38" y="165"/>
                  <a:pt x="32" y="172"/>
                </a:cubicBezTo>
                <a:cubicBezTo>
                  <a:pt x="29" y="175"/>
                  <a:pt x="29" y="180"/>
                  <a:pt x="32" y="182"/>
                </a:cubicBezTo>
                <a:cubicBezTo>
                  <a:pt x="34" y="183"/>
                  <a:pt x="35" y="184"/>
                  <a:pt x="37" y="184"/>
                </a:cubicBezTo>
                <a:cubicBezTo>
                  <a:pt x="37" y="184"/>
                  <a:pt x="37" y="184"/>
                  <a:pt x="37" y="184"/>
                </a:cubicBezTo>
                <a:cubicBezTo>
                  <a:pt x="37" y="184"/>
                  <a:pt x="37" y="184"/>
                  <a:pt x="37" y="184"/>
                </a:cubicBezTo>
                <a:cubicBezTo>
                  <a:pt x="132" y="184"/>
                  <a:pt x="132" y="184"/>
                  <a:pt x="132" y="184"/>
                </a:cubicBezTo>
                <a:cubicBezTo>
                  <a:pt x="132" y="184"/>
                  <a:pt x="132" y="184"/>
                  <a:pt x="132" y="184"/>
                </a:cubicBezTo>
                <a:cubicBezTo>
                  <a:pt x="132" y="184"/>
                  <a:pt x="132" y="184"/>
                  <a:pt x="132" y="184"/>
                </a:cubicBezTo>
                <a:cubicBezTo>
                  <a:pt x="134" y="184"/>
                  <a:pt x="136" y="183"/>
                  <a:pt x="137" y="182"/>
                </a:cubicBezTo>
                <a:cubicBezTo>
                  <a:pt x="140" y="180"/>
                  <a:pt x="140" y="175"/>
                  <a:pt x="138" y="172"/>
                </a:cubicBezTo>
                <a:cubicBezTo>
                  <a:pt x="131" y="165"/>
                  <a:pt x="123" y="159"/>
                  <a:pt x="114" y="155"/>
                </a:cubicBezTo>
                <a:cubicBezTo>
                  <a:pt x="105" y="151"/>
                  <a:pt x="95" y="149"/>
                  <a:pt x="85" y="149"/>
                </a:cubicBezTo>
                <a:cubicBezTo>
                  <a:pt x="81" y="149"/>
                  <a:pt x="78" y="149"/>
                  <a:pt x="75" y="149"/>
                </a:cubicBezTo>
                <a:cubicBezTo>
                  <a:pt x="29" y="103"/>
                  <a:pt x="29" y="103"/>
                  <a:pt x="29" y="103"/>
                </a:cubicBezTo>
                <a:cubicBezTo>
                  <a:pt x="29" y="103"/>
                  <a:pt x="29" y="103"/>
                  <a:pt x="29" y="103"/>
                </a:cubicBezTo>
                <a:cubicBezTo>
                  <a:pt x="29" y="102"/>
                  <a:pt x="29" y="101"/>
                  <a:pt x="29" y="99"/>
                </a:cubicBezTo>
                <a:cubicBezTo>
                  <a:pt x="29" y="98"/>
                  <a:pt x="29" y="96"/>
                  <a:pt x="29" y="95"/>
                </a:cubicBezTo>
                <a:cubicBezTo>
                  <a:pt x="29" y="95"/>
                  <a:pt x="29" y="95"/>
                  <a:pt x="29" y="95"/>
                </a:cubicBezTo>
                <a:cubicBezTo>
                  <a:pt x="56" y="68"/>
                  <a:pt x="56" y="68"/>
                  <a:pt x="56" y="68"/>
                </a:cubicBezTo>
                <a:cubicBezTo>
                  <a:pt x="64" y="76"/>
                  <a:pt x="64" y="76"/>
                  <a:pt x="64" y="76"/>
                </a:cubicBezTo>
                <a:cubicBezTo>
                  <a:pt x="68" y="99"/>
                  <a:pt x="68" y="99"/>
                  <a:pt x="68" y="99"/>
                </a:cubicBezTo>
                <a:cubicBezTo>
                  <a:pt x="73" y="124"/>
                  <a:pt x="73" y="124"/>
                  <a:pt x="73" y="124"/>
                </a:cubicBezTo>
                <a:cubicBezTo>
                  <a:pt x="74" y="128"/>
                  <a:pt x="78" y="130"/>
                  <a:pt x="81" y="130"/>
                </a:cubicBezTo>
                <a:cubicBezTo>
                  <a:pt x="83" y="129"/>
                  <a:pt x="84" y="129"/>
                  <a:pt x="85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105" y="108"/>
                  <a:pt x="105" y="108"/>
                  <a:pt x="105" y="108"/>
                </a:cubicBezTo>
                <a:close/>
                <a:moveTo>
                  <a:pt x="98" y="39"/>
                </a:moveTo>
                <a:cubicBezTo>
                  <a:pt x="98" y="39"/>
                  <a:pt x="98" y="39"/>
                  <a:pt x="98" y="39"/>
                </a:cubicBezTo>
                <a:cubicBezTo>
                  <a:pt x="73" y="65"/>
                  <a:pt x="73" y="65"/>
                  <a:pt x="73" y="65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1" y="53"/>
                  <a:pt x="61" y="53"/>
                  <a:pt x="61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51" y="43"/>
                  <a:pt x="51" y="43"/>
                  <a:pt x="51" y="43"/>
                </a:cubicBezTo>
                <a:cubicBezTo>
                  <a:pt x="63" y="31"/>
                  <a:pt x="63" y="31"/>
                  <a:pt x="63" y="31"/>
                </a:cubicBezTo>
                <a:cubicBezTo>
                  <a:pt x="64" y="31"/>
                  <a:pt x="64" y="31"/>
                  <a:pt x="64" y="31"/>
                </a:cubicBezTo>
                <a:cubicBezTo>
                  <a:pt x="76" y="18"/>
                  <a:pt x="76" y="18"/>
                  <a:pt x="76" y="18"/>
                </a:cubicBezTo>
                <a:cubicBezTo>
                  <a:pt x="86" y="27"/>
                  <a:pt x="86" y="27"/>
                  <a:pt x="86" y="27"/>
                </a:cubicBezTo>
                <a:cubicBezTo>
                  <a:pt x="98" y="39"/>
                  <a:pt x="98" y="39"/>
                  <a:pt x="98" y="39"/>
                </a:cubicBezTo>
                <a:close/>
                <a:moveTo>
                  <a:pt x="78" y="72"/>
                </a:moveTo>
                <a:cubicBezTo>
                  <a:pt x="78" y="72"/>
                  <a:pt x="78" y="72"/>
                  <a:pt x="78" y="72"/>
                </a:cubicBezTo>
                <a:cubicBezTo>
                  <a:pt x="105" y="44"/>
                  <a:pt x="105" y="44"/>
                  <a:pt x="105" y="44"/>
                </a:cubicBezTo>
                <a:cubicBezTo>
                  <a:pt x="129" y="49"/>
                  <a:pt x="129" y="49"/>
                  <a:pt x="129" y="49"/>
                </a:cubicBezTo>
                <a:cubicBezTo>
                  <a:pt x="130" y="49"/>
                  <a:pt x="130" y="49"/>
                  <a:pt x="130" y="49"/>
                </a:cubicBezTo>
                <a:cubicBezTo>
                  <a:pt x="141" y="51"/>
                  <a:pt x="141" y="51"/>
                  <a:pt x="141" y="51"/>
                </a:cubicBezTo>
                <a:cubicBezTo>
                  <a:pt x="113" y="80"/>
                  <a:pt x="113" y="80"/>
                  <a:pt x="113" y="80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82" y="97"/>
                  <a:pt x="82" y="97"/>
                  <a:pt x="82" y="97"/>
                </a:cubicBezTo>
                <a:cubicBezTo>
                  <a:pt x="78" y="72"/>
                  <a:pt x="78" y="72"/>
                  <a:pt x="78" y="72"/>
                </a:cubicBezTo>
                <a:close/>
                <a:moveTo>
                  <a:pt x="48" y="175"/>
                </a:moveTo>
                <a:cubicBezTo>
                  <a:pt x="48" y="175"/>
                  <a:pt x="48" y="175"/>
                  <a:pt x="48" y="175"/>
                </a:cubicBezTo>
                <a:cubicBezTo>
                  <a:pt x="52" y="172"/>
                  <a:pt x="57" y="170"/>
                  <a:pt x="61" y="168"/>
                </a:cubicBezTo>
                <a:cubicBezTo>
                  <a:pt x="68" y="165"/>
                  <a:pt x="76" y="163"/>
                  <a:pt x="85" y="163"/>
                </a:cubicBezTo>
                <a:cubicBezTo>
                  <a:pt x="93" y="163"/>
                  <a:pt x="101" y="165"/>
                  <a:pt x="108" y="168"/>
                </a:cubicBezTo>
                <a:cubicBezTo>
                  <a:pt x="112" y="170"/>
                  <a:pt x="117" y="172"/>
                  <a:pt x="121" y="175"/>
                </a:cubicBezTo>
                <a:cubicBezTo>
                  <a:pt x="48" y="175"/>
                  <a:pt x="48" y="175"/>
                  <a:pt x="48" y="175"/>
                </a:cubicBezTo>
                <a:close/>
                <a:moveTo>
                  <a:pt x="111" y="102"/>
                </a:moveTo>
                <a:cubicBezTo>
                  <a:pt x="111" y="102"/>
                  <a:pt x="111" y="102"/>
                  <a:pt x="111" y="102"/>
                </a:cubicBezTo>
                <a:cubicBezTo>
                  <a:pt x="123" y="90"/>
                  <a:pt x="123" y="90"/>
                  <a:pt x="123" y="90"/>
                </a:cubicBezTo>
                <a:cubicBezTo>
                  <a:pt x="135" y="78"/>
                  <a:pt x="135" y="78"/>
                  <a:pt x="135" y="78"/>
                </a:cubicBezTo>
                <a:cubicBezTo>
                  <a:pt x="136" y="80"/>
                  <a:pt x="136" y="83"/>
                  <a:pt x="136" y="85"/>
                </a:cubicBezTo>
                <a:cubicBezTo>
                  <a:pt x="136" y="87"/>
                  <a:pt x="136" y="90"/>
                  <a:pt x="135" y="92"/>
                </a:cubicBezTo>
                <a:cubicBezTo>
                  <a:pt x="135" y="92"/>
                  <a:pt x="135" y="92"/>
                  <a:pt x="135" y="92"/>
                </a:cubicBezTo>
                <a:cubicBezTo>
                  <a:pt x="134" y="94"/>
                  <a:pt x="133" y="96"/>
                  <a:pt x="131" y="98"/>
                </a:cubicBezTo>
                <a:cubicBezTo>
                  <a:pt x="129" y="99"/>
                  <a:pt x="127" y="101"/>
                  <a:pt x="125" y="102"/>
                </a:cubicBezTo>
                <a:cubicBezTo>
                  <a:pt x="125" y="102"/>
                  <a:pt x="125" y="102"/>
                  <a:pt x="125" y="102"/>
                </a:cubicBezTo>
                <a:cubicBezTo>
                  <a:pt x="123" y="103"/>
                  <a:pt x="120" y="103"/>
                  <a:pt x="118" y="103"/>
                </a:cubicBezTo>
                <a:cubicBezTo>
                  <a:pt x="116" y="103"/>
                  <a:pt x="113" y="103"/>
                  <a:pt x="111" y="102"/>
                </a:cubicBezTo>
                <a:cubicBezTo>
                  <a:pt x="111" y="102"/>
                  <a:pt x="111" y="102"/>
                  <a:pt x="111" y="102"/>
                </a:cubicBezTo>
                <a:close/>
                <a:moveTo>
                  <a:pt x="10" y="95"/>
                </a:moveTo>
                <a:cubicBezTo>
                  <a:pt x="10" y="95"/>
                  <a:pt x="10" y="95"/>
                  <a:pt x="10" y="95"/>
                </a:cubicBezTo>
                <a:cubicBezTo>
                  <a:pt x="12" y="94"/>
                  <a:pt x="13" y="93"/>
                  <a:pt x="15" y="93"/>
                </a:cubicBezTo>
                <a:cubicBezTo>
                  <a:pt x="16" y="93"/>
                  <a:pt x="18" y="94"/>
                  <a:pt x="19" y="95"/>
                </a:cubicBezTo>
                <a:cubicBezTo>
                  <a:pt x="20" y="96"/>
                  <a:pt x="21" y="97"/>
                  <a:pt x="21" y="99"/>
                </a:cubicBezTo>
                <a:cubicBezTo>
                  <a:pt x="21" y="101"/>
                  <a:pt x="20" y="102"/>
                  <a:pt x="19" y="103"/>
                </a:cubicBezTo>
                <a:cubicBezTo>
                  <a:pt x="18" y="104"/>
                  <a:pt x="16" y="105"/>
                  <a:pt x="15" y="105"/>
                </a:cubicBezTo>
                <a:cubicBezTo>
                  <a:pt x="13" y="105"/>
                  <a:pt x="12" y="104"/>
                  <a:pt x="10" y="103"/>
                </a:cubicBezTo>
                <a:cubicBezTo>
                  <a:pt x="9" y="102"/>
                  <a:pt x="9" y="101"/>
                  <a:pt x="9" y="99"/>
                </a:cubicBezTo>
                <a:cubicBezTo>
                  <a:pt x="9" y="97"/>
                  <a:pt x="9" y="96"/>
                  <a:pt x="10" y="9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45" name="直接连接符 44"/>
          <p:cNvCxnSpPr/>
          <p:nvPr/>
        </p:nvCxnSpPr>
        <p:spPr>
          <a:xfrm>
            <a:off x="5144990" y="2608855"/>
            <a:ext cx="56391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34908"/>
          <p:cNvSpPr/>
          <p:nvPr/>
        </p:nvSpPr>
        <p:spPr>
          <a:xfrm>
            <a:off x="6113346" y="3515589"/>
            <a:ext cx="5209450" cy="1864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825" y="18895"/>
                </a:moveTo>
                <a:lnTo>
                  <a:pt x="17537" y="18895"/>
                </a:lnTo>
                <a:lnTo>
                  <a:pt x="17537" y="21600"/>
                </a:lnTo>
                <a:lnTo>
                  <a:pt x="21600" y="10800"/>
                </a:lnTo>
                <a:lnTo>
                  <a:pt x="17537" y="0"/>
                </a:lnTo>
                <a:lnTo>
                  <a:pt x="17537" y="2705"/>
                </a:lnTo>
                <a:lnTo>
                  <a:pt x="0" y="2705"/>
                </a:lnTo>
              </a:path>
            </a:pathLst>
          </a:custGeom>
          <a:noFill/>
          <a:ln w="1905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20" name="Shape 34909"/>
          <p:cNvSpPr/>
          <p:nvPr/>
        </p:nvSpPr>
        <p:spPr>
          <a:xfrm rot="10800000">
            <a:off x="869205" y="2117871"/>
            <a:ext cx="5282242" cy="1864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960" y="18895"/>
                </a:moveTo>
                <a:lnTo>
                  <a:pt x="17593" y="18895"/>
                </a:lnTo>
                <a:lnTo>
                  <a:pt x="17593" y="21600"/>
                </a:lnTo>
                <a:lnTo>
                  <a:pt x="21600" y="10800"/>
                </a:lnTo>
                <a:lnTo>
                  <a:pt x="17593" y="0"/>
                </a:lnTo>
                <a:lnTo>
                  <a:pt x="17593" y="2705"/>
                </a:lnTo>
                <a:lnTo>
                  <a:pt x="0" y="2705"/>
                </a:lnTo>
              </a:path>
            </a:pathLst>
          </a:custGeom>
          <a:noFill/>
          <a:ln w="1905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17" name="Shape 34911"/>
          <p:cNvSpPr/>
          <p:nvPr/>
        </p:nvSpPr>
        <p:spPr>
          <a:xfrm>
            <a:off x="7952140" y="4624553"/>
            <a:ext cx="1020028" cy="1020029"/>
          </a:xfrm>
          <a:prstGeom prst="ellipse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18" name="Shape 34912"/>
          <p:cNvSpPr/>
          <p:nvPr/>
        </p:nvSpPr>
        <p:spPr>
          <a:xfrm>
            <a:off x="3222979" y="1838996"/>
            <a:ext cx="1020028" cy="1020029"/>
          </a:xfrm>
          <a:prstGeom prst="ellipse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21" name="Shape 33860"/>
          <p:cNvSpPr/>
          <p:nvPr/>
        </p:nvSpPr>
        <p:spPr>
          <a:xfrm>
            <a:off x="3446742" y="2161545"/>
            <a:ext cx="572502" cy="374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>
            <a:lvl1pPr algn="l">
              <a:lnSpc>
                <a:spcPct val="100000"/>
              </a:lnSpc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en-US" altLang="zh-CN" sz="28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01</a:t>
            </a:r>
            <a:endParaRPr sz="28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2" name="Shape 33860"/>
          <p:cNvSpPr/>
          <p:nvPr/>
        </p:nvSpPr>
        <p:spPr>
          <a:xfrm>
            <a:off x="8175903" y="4947102"/>
            <a:ext cx="572502" cy="374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Autofit/>
          </a:bodyPr>
          <a:lstStyle>
            <a:lvl1pPr algn="l">
              <a:lnSpc>
                <a:spcPct val="100000"/>
              </a:lnSpc>
              <a:defRPr sz="25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algn="ctr"/>
            <a:r>
              <a:rPr lang="en-US" altLang="zh-CN" sz="280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02</a:t>
            </a:r>
            <a:endParaRPr sz="280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3" name="TextBox 25"/>
          <p:cNvSpPr txBox="1"/>
          <p:nvPr/>
        </p:nvSpPr>
        <p:spPr>
          <a:xfrm>
            <a:off x="4631416" y="2392377"/>
            <a:ext cx="56994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我们整合了多方优势资源，建立了一支由从业十年以上的资深人士组成的核心创作执行团队。致力于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成为一家集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全案策划、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定制、视频制作、动画设计、书籍画册设计、企业形象设计等为一体的综合性广告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传媒公司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631416" y="1930712"/>
            <a:ext cx="3040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>
                <a:solidFill>
                  <a:schemeClr val="tx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至</a:t>
            </a:r>
            <a:r>
              <a:rPr lang="zh-CN" altLang="en-US" sz="2400" dirty="0">
                <a:solidFill>
                  <a:schemeClr val="tx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精</a:t>
            </a:r>
            <a:r>
              <a:rPr lang="zh-CN" altLang="en-US" sz="2400">
                <a:solidFill>
                  <a:schemeClr val="tx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至美  跃然</a:t>
            </a:r>
            <a:r>
              <a:rPr lang="zh-CN" altLang="en-US" sz="2400" dirty="0">
                <a:solidFill>
                  <a:schemeClr val="tx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欲出</a:t>
            </a:r>
            <a:endParaRPr lang="zh-CN" altLang="en-US" sz="2400" dirty="0">
              <a:solidFill>
                <a:schemeClr val="tx2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7" name="TextBox 25"/>
          <p:cNvSpPr txBox="1"/>
          <p:nvPr/>
        </p:nvSpPr>
        <p:spPr>
          <a:xfrm>
            <a:off x="2015459" y="4939706"/>
            <a:ext cx="569947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我们整合了多方优势资源，建立了一支由从业十年以上的资深人士组成的核心创作执行团队。致力于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成为一家集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全案策划、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定制、视频制作、动画设计、书籍画册设计、企业形象设计等为一体的综合性广告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传媒公司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674876" y="4478041"/>
            <a:ext cx="30400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缜密推演  专业信服</a:t>
            </a:r>
            <a:endParaRPr lang="zh-CN" altLang="en-US" sz="2400">
              <a:solidFill>
                <a:schemeClr val="accent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740901" y="4197184"/>
            <a:ext cx="480030" cy="501306"/>
            <a:chOff x="10071101" y="4197184"/>
            <a:chExt cx="480030" cy="501306"/>
          </a:xfrm>
        </p:grpSpPr>
        <p:sp>
          <p:nvSpPr>
            <p:cNvPr id="31" name="Freeform 5"/>
            <p:cNvSpPr/>
            <p:nvPr/>
          </p:nvSpPr>
          <p:spPr bwMode="auto">
            <a:xfrm>
              <a:off x="10186787" y="4197184"/>
              <a:ext cx="340409" cy="307166"/>
            </a:xfrm>
            <a:custGeom>
              <a:avLst/>
              <a:gdLst>
                <a:gd name="T0" fmla="*/ 48 w 475"/>
                <a:gd name="T1" fmla="*/ 61 h 427"/>
                <a:gd name="T2" fmla="*/ 236 w 475"/>
                <a:gd name="T3" fmla="*/ 24 h 427"/>
                <a:gd name="T4" fmla="*/ 224 w 475"/>
                <a:gd name="T5" fmla="*/ 35 h 427"/>
                <a:gd name="T6" fmla="*/ 111 w 475"/>
                <a:gd name="T7" fmla="*/ 148 h 427"/>
                <a:gd name="T8" fmla="*/ 111 w 475"/>
                <a:gd name="T9" fmla="*/ 174 h 427"/>
                <a:gd name="T10" fmla="*/ 124 w 475"/>
                <a:gd name="T11" fmla="*/ 180 h 427"/>
                <a:gd name="T12" fmla="*/ 138 w 475"/>
                <a:gd name="T13" fmla="*/ 174 h 427"/>
                <a:gd name="T14" fmla="*/ 251 w 475"/>
                <a:gd name="T15" fmla="*/ 61 h 427"/>
                <a:gd name="T16" fmla="*/ 339 w 475"/>
                <a:gd name="T17" fmla="*/ 25 h 427"/>
                <a:gd name="T18" fmla="*/ 427 w 475"/>
                <a:gd name="T19" fmla="*/ 61 h 427"/>
                <a:gd name="T20" fmla="*/ 427 w 475"/>
                <a:gd name="T21" fmla="*/ 237 h 427"/>
                <a:gd name="T22" fmla="*/ 238 w 475"/>
                <a:gd name="T23" fmla="*/ 427 h 427"/>
                <a:gd name="T24" fmla="*/ 48 w 475"/>
                <a:gd name="T25" fmla="*/ 237 h 427"/>
                <a:gd name="T26" fmla="*/ 48 w 475"/>
                <a:gd name="T27" fmla="*/ 61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5" h="427">
                  <a:moveTo>
                    <a:pt x="48" y="61"/>
                  </a:moveTo>
                  <a:cubicBezTo>
                    <a:pt x="104" y="0"/>
                    <a:pt x="182" y="5"/>
                    <a:pt x="236" y="24"/>
                  </a:cubicBezTo>
                  <a:cubicBezTo>
                    <a:pt x="232" y="28"/>
                    <a:pt x="228" y="31"/>
                    <a:pt x="224" y="35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04" y="155"/>
                    <a:pt x="104" y="167"/>
                    <a:pt x="111" y="174"/>
                  </a:cubicBezTo>
                  <a:cubicBezTo>
                    <a:pt x="115" y="178"/>
                    <a:pt x="119" y="180"/>
                    <a:pt x="124" y="180"/>
                  </a:cubicBezTo>
                  <a:cubicBezTo>
                    <a:pt x="130" y="180"/>
                    <a:pt x="134" y="178"/>
                    <a:pt x="138" y="174"/>
                  </a:cubicBezTo>
                  <a:cubicBezTo>
                    <a:pt x="251" y="61"/>
                    <a:pt x="251" y="61"/>
                    <a:pt x="251" y="61"/>
                  </a:cubicBezTo>
                  <a:cubicBezTo>
                    <a:pt x="274" y="38"/>
                    <a:pt x="306" y="25"/>
                    <a:pt x="339" y="25"/>
                  </a:cubicBezTo>
                  <a:cubicBezTo>
                    <a:pt x="372" y="25"/>
                    <a:pt x="403" y="38"/>
                    <a:pt x="427" y="61"/>
                  </a:cubicBezTo>
                  <a:cubicBezTo>
                    <a:pt x="475" y="110"/>
                    <a:pt x="475" y="189"/>
                    <a:pt x="427" y="237"/>
                  </a:cubicBezTo>
                  <a:cubicBezTo>
                    <a:pt x="238" y="427"/>
                    <a:pt x="238" y="427"/>
                    <a:pt x="238" y="427"/>
                  </a:cubicBezTo>
                  <a:cubicBezTo>
                    <a:pt x="48" y="237"/>
                    <a:pt x="48" y="237"/>
                    <a:pt x="48" y="237"/>
                  </a:cubicBezTo>
                  <a:cubicBezTo>
                    <a:pt x="0" y="189"/>
                    <a:pt x="2" y="112"/>
                    <a:pt x="48" y="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10071101" y="4423238"/>
              <a:ext cx="480030" cy="275252"/>
            </a:xfrm>
            <a:custGeom>
              <a:avLst/>
              <a:gdLst>
                <a:gd name="T0" fmla="*/ 502 w 670"/>
                <a:gd name="T1" fmla="*/ 343 h 383"/>
                <a:gd name="T2" fmla="*/ 378 w 670"/>
                <a:gd name="T3" fmla="*/ 383 h 383"/>
                <a:gd name="T4" fmla="*/ 341 w 670"/>
                <a:gd name="T5" fmla="*/ 378 h 383"/>
                <a:gd name="T6" fmla="*/ 188 w 670"/>
                <a:gd name="T7" fmla="*/ 338 h 383"/>
                <a:gd name="T8" fmla="*/ 188 w 670"/>
                <a:gd name="T9" fmla="*/ 338 h 383"/>
                <a:gd name="T10" fmla="*/ 30 w 670"/>
                <a:gd name="T11" fmla="*/ 328 h 383"/>
                <a:gd name="T12" fmla="*/ 30 w 670"/>
                <a:gd name="T13" fmla="*/ 326 h 383"/>
                <a:gd name="T14" fmla="*/ 30 w 670"/>
                <a:gd name="T15" fmla="*/ 326 h 383"/>
                <a:gd name="T16" fmla="*/ 10 w 670"/>
                <a:gd name="T17" fmla="*/ 308 h 383"/>
                <a:gd name="T18" fmla="*/ 28 w 670"/>
                <a:gd name="T19" fmla="*/ 289 h 383"/>
                <a:gd name="T20" fmla="*/ 28 w 670"/>
                <a:gd name="T21" fmla="*/ 288 h 383"/>
                <a:gd name="T22" fmla="*/ 199 w 670"/>
                <a:gd name="T23" fmla="*/ 299 h 383"/>
                <a:gd name="T24" fmla="*/ 353 w 670"/>
                <a:gd name="T25" fmla="*/ 339 h 383"/>
                <a:gd name="T26" fmla="*/ 353 w 670"/>
                <a:gd name="T27" fmla="*/ 339 h 383"/>
                <a:gd name="T28" fmla="*/ 481 w 670"/>
                <a:gd name="T29" fmla="*/ 309 h 383"/>
                <a:gd name="T30" fmla="*/ 481 w 670"/>
                <a:gd name="T31" fmla="*/ 309 h 383"/>
                <a:gd name="T32" fmla="*/ 626 w 670"/>
                <a:gd name="T33" fmla="*/ 189 h 383"/>
                <a:gd name="T34" fmla="*/ 623 w 670"/>
                <a:gd name="T35" fmla="*/ 185 h 383"/>
                <a:gd name="T36" fmla="*/ 412 w 670"/>
                <a:gd name="T37" fmla="*/ 240 h 383"/>
                <a:gd name="T38" fmla="*/ 412 w 670"/>
                <a:gd name="T39" fmla="*/ 241 h 383"/>
                <a:gd name="T40" fmla="*/ 369 w 670"/>
                <a:gd name="T41" fmla="*/ 263 h 383"/>
                <a:gd name="T42" fmla="*/ 354 w 670"/>
                <a:gd name="T43" fmla="*/ 264 h 383"/>
                <a:gd name="T44" fmla="*/ 298 w 670"/>
                <a:gd name="T45" fmla="*/ 247 h 383"/>
                <a:gd name="T46" fmla="*/ 234 w 670"/>
                <a:gd name="T47" fmla="*/ 213 h 383"/>
                <a:gd name="T48" fmla="*/ 235 w 670"/>
                <a:gd name="T49" fmla="*/ 211 h 383"/>
                <a:gd name="T50" fmla="*/ 226 w 670"/>
                <a:gd name="T51" fmla="*/ 196 h 383"/>
                <a:gd name="T52" fmla="*/ 245 w 670"/>
                <a:gd name="T53" fmla="*/ 177 h 383"/>
                <a:gd name="T54" fmla="*/ 252 w 670"/>
                <a:gd name="T55" fmla="*/ 179 h 383"/>
                <a:gd name="T56" fmla="*/ 253 w 670"/>
                <a:gd name="T57" fmla="*/ 177 h 383"/>
                <a:gd name="T58" fmla="*/ 318 w 670"/>
                <a:gd name="T59" fmla="*/ 212 h 383"/>
                <a:gd name="T60" fmla="*/ 319 w 670"/>
                <a:gd name="T61" fmla="*/ 212 h 383"/>
                <a:gd name="T62" fmla="*/ 381 w 670"/>
                <a:gd name="T63" fmla="*/ 215 h 383"/>
                <a:gd name="T64" fmla="*/ 388 w 670"/>
                <a:gd name="T65" fmla="*/ 195 h 383"/>
                <a:gd name="T66" fmla="*/ 375 w 670"/>
                <a:gd name="T67" fmla="*/ 172 h 383"/>
                <a:gd name="T68" fmla="*/ 222 w 670"/>
                <a:gd name="T69" fmla="*/ 83 h 383"/>
                <a:gd name="T70" fmla="*/ 32 w 670"/>
                <a:gd name="T71" fmla="*/ 143 h 383"/>
                <a:gd name="T72" fmla="*/ 31 w 670"/>
                <a:gd name="T73" fmla="*/ 141 h 383"/>
                <a:gd name="T74" fmla="*/ 20 w 670"/>
                <a:gd name="T75" fmla="*/ 145 h 383"/>
                <a:gd name="T76" fmla="*/ 0 w 670"/>
                <a:gd name="T77" fmla="*/ 126 h 383"/>
                <a:gd name="T78" fmla="*/ 6 w 670"/>
                <a:gd name="T79" fmla="*/ 113 h 383"/>
                <a:gd name="T80" fmla="*/ 5 w 670"/>
                <a:gd name="T81" fmla="*/ 112 h 383"/>
                <a:gd name="T82" fmla="*/ 240 w 670"/>
                <a:gd name="T83" fmla="*/ 46 h 383"/>
                <a:gd name="T84" fmla="*/ 241 w 670"/>
                <a:gd name="T85" fmla="*/ 47 h 383"/>
                <a:gd name="T86" fmla="*/ 398 w 670"/>
                <a:gd name="T87" fmla="*/ 139 h 383"/>
                <a:gd name="T88" fmla="*/ 399 w 670"/>
                <a:gd name="T89" fmla="*/ 140 h 383"/>
                <a:gd name="T90" fmla="*/ 428 w 670"/>
                <a:gd name="T91" fmla="*/ 191 h 383"/>
                <a:gd name="T92" fmla="*/ 428 w 670"/>
                <a:gd name="T93" fmla="*/ 194 h 383"/>
                <a:gd name="T94" fmla="*/ 627 w 670"/>
                <a:gd name="T95" fmla="*/ 143 h 383"/>
                <a:gd name="T96" fmla="*/ 632 w 670"/>
                <a:gd name="T97" fmla="*/ 144 h 383"/>
                <a:gd name="T98" fmla="*/ 666 w 670"/>
                <a:gd name="T99" fmla="*/ 185 h 383"/>
                <a:gd name="T100" fmla="*/ 502 w 670"/>
                <a:gd name="T101" fmla="*/ 34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0" h="383">
                  <a:moveTo>
                    <a:pt x="502" y="343"/>
                  </a:moveTo>
                  <a:cubicBezTo>
                    <a:pt x="495" y="347"/>
                    <a:pt x="436" y="383"/>
                    <a:pt x="378" y="383"/>
                  </a:cubicBezTo>
                  <a:cubicBezTo>
                    <a:pt x="366" y="383"/>
                    <a:pt x="353" y="381"/>
                    <a:pt x="341" y="378"/>
                  </a:cubicBezTo>
                  <a:cubicBezTo>
                    <a:pt x="188" y="338"/>
                    <a:pt x="188" y="338"/>
                    <a:pt x="188" y="338"/>
                  </a:cubicBezTo>
                  <a:cubicBezTo>
                    <a:pt x="188" y="338"/>
                    <a:pt x="188" y="338"/>
                    <a:pt x="188" y="338"/>
                  </a:cubicBezTo>
                  <a:cubicBezTo>
                    <a:pt x="187" y="338"/>
                    <a:pt x="132" y="322"/>
                    <a:pt x="30" y="328"/>
                  </a:cubicBezTo>
                  <a:cubicBezTo>
                    <a:pt x="30" y="326"/>
                    <a:pt x="30" y="326"/>
                    <a:pt x="30" y="326"/>
                  </a:cubicBezTo>
                  <a:cubicBezTo>
                    <a:pt x="30" y="326"/>
                    <a:pt x="30" y="326"/>
                    <a:pt x="30" y="326"/>
                  </a:cubicBezTo>
                  <a:cubicBezTo>
                    <a:pt x="19" y="326"/>
                    <a:pt x="10" y="318"/>
                    <a:pt x="10" y="308"/>
                  </a:cubicBezTo>
                  <a:cubicBezTo>
                    <a:pt x="10" y="298"/>
                    <a:pt x="18" y="290"/>
                    <a:pt x="28" y="289"/>
                  </a:cubicBezTo>
                  <a:cubicBezTo>
                    <a:pt x="28" y="288"/>
                    <a:pt x="28" y="288"/>
                    <a:pt x="28" y="288"/>
                  </a:cubicBezTo>
                  <a:cubicBezTo>
                    <a:pt x="134" y="282"/>
                    <a:pt x="193" y="298"/>
                    <a:pt x="199" y="299"/>
                  </a:cubicBezTo>
                  <a:cubicBezTo>
                    <a:pt x="353" y="339"/>
                    <a:pt x="353" y="339"/>
                    <a:pt x="353" y="339"/>
                  </a:cubicBezTo>
                  <a:cubicBezTo>
                    <a:pt x="353" y="339"/>
                    <a:pt x="353" y="339"/>
                    <a:pt x="353" y="339"/>
                  </a:cubicBezTo>
                  <a:cubicBezTo>
                    <a:pt x="396" y="353"/>
                    <a:pt x="460" y="322"/>
                    <a:pt x="481" y="309"/>
                  </a:cubicBezTo>
                  <a:cubicBezTo>
                    <a:pt x="481" y="309"/>
                    <a:pt x="481" y="309"/>
                    <a:pt x="481" y="309"/>
                  </a:cubicBezTo>
                  <a:cubicBezTo>
                    <a:pt x="624" y="228"/>
                    <a:pt x="626" y="193"/>
                    <a:pt x="626" y="189"/>
                  </a:cubicBezTo>
                  <a:cubicBezTo>
                    <a:pt x="626" y="187"/>
                    <a:pt x="625" y="186"/>
                    <a:pt x="623" y="185"/>
                  </a:cubicBezTo>
                  <a:cubicBezTo>
                    <a:pt x="412" y="240"/>
                    <a:pt x="412" y="240"/>
                    <a:pt x="412" y="240"/>
                  </a:cubicBezTo>
                  <a:cubicBezTo>
                    <a:pt x="412" y="240"/>
                    <a:pt x="412" y="241"/>
                    <a:pt x="412" y="241"/>
                  </a:cubicBezTo>
                  <a:cubicBezTo>
                    <a:pt x="405" y="249"/>
                    <a:pt x="390" y="259"/>
                    <a:pt x="369" y="263"/>
                  </a:cubicBezTo>
                  <a:cubicBezTo>
                    <a:pt x="364" y="264"/>
                    <a:pt x="360" y="264"/>
                    <a:pt x="354" y="264"/>
                  </a:cubicBezTo>
                  <a:cubicBezTo>
                    <a:pt x="339" y="264"/>
                    <a:pt x="319" y="260"/>
                    <a:pt x="298" y="247"/>
                  </a:cubicBezTo>
                  <a:cubicBezTo>
                    <a:pt x="234" y="213"/>
                    <a:pt x="234" y="213"/>
                    <a:pt x="234" y="213"/>
                  </a:cubicBezTo>
                  <a:cubicBezTo>
                    <a:pt x="235" y="211"/>
                    <a:pt x="235" y="211"/>
                    <a:pt x="235" y="211"/>
                  </a:cubicBezTo>
                  <a:cubicBezTo>
                    <a:pt x="229" y="208"/>
                    <a:pt x="226" y="202"/>
                    <a:pt x="226" y="196"/>
                  </a:cubicBezTo>
                  <a:cubicBezTo>
                    <a:pt x="226" y="185"/>
                    <a:pt x="234" y="177"/>
                    <a:pt x="245" y="177"/>
                  </a:cubicBezTo>
                  <a:cubicBezTo>
                    <a:pt x="248" y="177"/>
                    <a:pt x="250" y="178"/>
                    <a:pt x="252" y="179"/>
                  </a:cubicBezTo>
                  <a:cubicBezTo>
                    <a:pt x="253" y="177"/>
                    <a:pt x="253" y="177"/>
                    <a:pt x="253" y="177"/>
                  </a:cubicBezTo>
                  <a:cubicBezTo>
                    <a:pt x="318" y="212"/>
                    <a:pt x="318" y="212"/>
                    <a:pt x="318" y="212"/>
                  </a:cubicBezTo>
                  <a:cubicBezTo>
                    <a:pt x="319" y="212"/>
                    <a:pt x="319" y="212"/>
                    <a:pt x="319" y="212"/>
                  </a:cubicBezTo>
                  <a:cubicBezTo>
                    <a:pt x="353" y="234"/>
                    <a:pt x="377" y="219"/>
                    <a:pt x="381" y="215"/>
                  </a:cubicBezTo>
                  <a:cubicBezTo>
                    <a:pt x="386" y="208"/>
                    <a:pt x="389" y="202"/>
                    <a:pt x="388" y="195"/>
                  </a:cubicBezTo>
                  <a:cubicBezTo>
                    <a:pt x="387" y="185"/>
                    <a:pt x="378" y="175"/>
                    <a:pt x="375" y="172"/>
                  </a:cubicBezTo>
                  <a:cubicBezTo>
                    <a:pt x="222" y="83"/>
                    <a:pt x="222" y="83"/>
                    <a:pt x="222" y="83"/>
                  </a:cubicBezTo>
                  <a:cubicBezTo>
                    <a:pt x="143" y="48"/>
                    <a:pt x="33" y="142"/>
                    <a:pt x="32" y="143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27" y="144"/>
                    <a:pt x="24" y="145"/>
                    <a:pt x="20" y="145"/>
                  </a:cubicBezTo>
                  <a:cubicBezTo>
                    <a:pt x="9" y="145"/>
                    <a:pt x="0" y="137"/>
                    <a:pt x="0" y="126"/>
                  </a:cubicBezTo>
                  <a:cubicBezTo>
                    <a:pt x="0" y="121"/>
                    <a:pt x="3" y="117"/>
                    <a:pt x="6" y="113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11" y="108"/>
                    <a:pt x="137" y="0"/>
                    <a:pt x="240" y="46"/>
                  </a:cubicBezTo>
                  <a:cubicBezTo>
                    <a:pt x="241" y="47"/>
                    <a:pt x="241" y="47"/>
                    <a:pt x="241" y="47"/>
                  </a:cubicBezTo>
                  <a:cubicBezTo>
                    <a:pt x="398" y="139"/>
                    <a:pt x="398" y="139"/>
                    <a:pt x="398" y="139"/>
                  </a:cubicBezTo>
                  <a:cubicBezTo>
                    <a:pt x="399" y="140"/>
                    <a:pt x="399" y="140"/>
                    <a:pt x="399" y="140"/>
                  </a:cubicBezTo>
                  <a:cubicBezTo>
                    <a:pt x="401" y="142"/>
                    <a:pt x="425" y="161"/>
                    <a:pt x="428" y="191"/>
                  </a:cubicBezTo>
                  <a:cubicBezTo>
                    <a:pt x="428" y="192"/>
                    <a:pt x="428" y="193"/>
                    <a:pt x="428" y="194"/>
                  </a:cubicBezTo>
                  <a:cubicBezTo>
                    <a:pt x="627" y="143"/>
                    <a:pt x="627" y="143"/>
                    <a:pt x="627" y="143"/>
                  </a:cubicBezTo>
                  <a:cubicBezTo>
                    <a:pt x="632" y="144"/>
                    <a:pt x="632" y="144"/>
                    <a:pt x="632" y="144"/>
                  </a:cubicBezTo>
                  <a:cubicBezTo>
                    <a:pt x="644" y="148"/>
                    <a:pt x="663" y="161"/>
                    <a:pt x="666" y="185"/>
                  </a:cubicBezTo>
                  <a:cubicBezTo>
                    <a:pt x="670" y="227"/>
                    <a:pt x="618" y="278"/>
                    <a:pt x="502" y="3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3" name="Shape 49376"/>
          <p:cNvSpPr/>
          <p:nvPr/>
        </p:nvSpPr>
        <p:spPr>
          <a:xfrm>
            <a:off x="2047236" y="2769388"/>
            <a:ext cx="425207" cy="561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0" h="21600" extrusionOk="0">
                <a:moveTo>
                  <a:pt x="16784" y="1264"/>
                </a:moveTo>
                <a:cubicBezTo>
                  <a:pt x="16363" y="1078"/>
                  <a:pt x="15824" y="1189"/>
                  <a:pt x="15581" y="1511"/>
                </a:cubicBezTo>
                <a:lnTo>
                  <a:pt x="14280" y="3236"/>
                </a:lnTo>
                <a:cubicBezTo>
                  <a:pt x="14867" y="3417"/>
                  <a:pt x="15381" y="3636"/>
                  <a:pt x="15831" y="3874"/>
                </a:cubicBezTo>
                <a:lnTo>
                  <a:pt x="17106" y="2185"/>
                </a:lnTo>
                <a:cubicBezTo>
                  <a:pt x="17349" y="1863"/>
                  <a:pt x="17205" y="1451"/>
                  <a:pt x="16784" y="1264"/>
                </a:cubicBezTo>
                <a:close/>
                <a:moveTo>
                  <a:pt x="21233" y="4689"/>
                </a:moveTo>
                <a:cubicBezTo>
                  <a:pt x="20988" y="4366"/>
                  <a:pt x="20450" y="4256"/>
                  <a:pt x="20028" y="4442"/>
                </a:cubicBezTo>
                <a:lnTo>
                  <a:pt x="17841" y="5408"/>
                </a:lnTo>
                <a:cubicBezTo>
                  <a:pt x="18203" y="5799"/>
                  <a:pt x="18487" y="6197"/>
                  <a:pt x="18711" y="6581"/>
                </a:cubicBezTo>
                <a:lnTo>
                  <a:pt x="20909" y="5610"/>
                </a:lnTo>
                <a:cubicBezTo>
                  <a:pt x="21331" y="5423"/>
                  <a:pt x="21475" y="5012"/>
                  <a:pt x="21233" y="4689"/>
                </a:cubicBezTo>
                <a:close/>
                <a:moveTo>
                  <a:pt x="1322" y="4393"/>
                </a:moveTo>
                <a:cubicBezTo>
                  <a:pt x="900" y="4207"/>
                  <a:pt x="362" y="4317"/>
                  <a:pt x="118" y="4640"/>
                </a:cubicBezTo>
                <a:cubicBezTo>
                  <a:pt x="-125" y="4963"/>
                  <a:pt x="19" y="5375"/>
                  <a:pt x="441" y="5561"/>
                </a:cubicBezTo>
                <a:lnTo>
                  <a:pt x="2633" y="6530"/>
                </a:lnTo>
                <a:cubicBezTo>
                  <a:pt x="2861" y="6146"/>
                  <a:pt x="3149" y="5751"/>
                  <a:pt x="3514" y="5362"/>
                </a:cubicBezTo>
                <a:cubicBezTo>
                  <a:pt x="3514" y="5362"/>
                  <a:pt x="1322" y="4393"/>
                  <a:pt x="1322" y="4393"/>
                </a:cubicBezTo>
                <a:close/>
                <a:moveTo>
                  <a:pt x="5797" y="1483"/>
                </a:moveTo>
                <a:cubicBezTo>
                  <a:pt x="5553" y="1160"/>
                  <a:pt x="5015" y="1050"/>
                  <a:pt x="4593" y="1236"/>
                </a:cubicBezTo>
                <a:cubicBezTo>
                  <a:pt x="4173" y="1422"/>
                  <a:pt x="4029" y="1834"/>
                  <a:pt x="4272" y="2157"/>
                </a:cubicBezTo>
                <a:lnTo>
                  <a:pt x="5544" y="3843"/>
                </a:lnTo>
                <a:cubicBezTo>
                  <a:pt x="5997" y="3607"/>
                  <a:pt x="6514" y="3392"/>
                  <a:pt x="7103" y="3215"/>
                </a:cubicBezTo>
                <a:cubicBezTo>
                  <a:pt x="7103" y="3215"/>
                  <a:pt x="5797" y="1483"/>
                  <a:pt x="5797" y="1483"/>
                </a:cubicBezTo>
                <a:close/>
                <a:moveTo>
                  <a:pt x="10693" y="0"/>
                </a:moveTo>
                <a:cubicBezTo>
                  <a:pt x="10208" y="0"/>
                  <a:pt x="9813" y="302"/>
                  <a:pt x="9813" y="674"/>
                </a:cubicBezTo>
                <a:lnTo>
                  <a:pt x="9813" y="2753"/>
                </a:lnTo>
                <a:cubicBezTo>
                  <a:pt x="10026" y="2740"/>
                  <a:pt x="11348" y="2744"/>
                  <a:pt x="11574" y="2758"/>
                </a:cubicBezTo>
                <a:lnTo>
                  <a:pt x="11574" y="674"/>
                </a:lnTo>
                <a:cubicBezTo>
                  <a:pt x="11574" y="302"/>
                  <a:pt x="11180" y="0"/>
                  <a:pt x="10693" y="0"/>
                </a:cubicBezTo>
                <a:close/>
                <a:moveTo>
                  <a:pt x="18428" y="9068"/>
                </a:moveTo>
                <a:cubicBezTo>
                  <a:pt x="18228" y="7091"/>
                  <a:pt x="16423" y="3572"/>
                  <a:pt x="10662" y="3572"/>
                </a:cubicBezTo>
                <a:cubicBezTo>
                  <a:pt x="10661" y="3572"/>
                  <a:pt x="10660" y="3572"/>
                  <a:pt x="10659" y="3572"/>
                </a:cubicBezTo>
                <a:cubicBezTo>
                  <a:pt x="10658" y="3572"/>
                  <a:pt x="10658" y="3572"/>
                  <a:pt x="10657" y="3572"/>
                </a:cubicBezTo>
                <a:cubicBezTo>
                  <a:pt x="10656" y="3572"/>
                  <a:pt x="10655" y="3572"/>
                  <a:pt x="10655" y="3572"/>
                </a:cubicBezTo>
                <a:cubicBezTo>
                  <a:pt x="10654" y="3572"/>
                  <a:pt x="10653" y="3572"/>
                  <a:pt x="10652" y="3572"/>
                </a:cubicBezTo>
                <a:cubicBezTo>
                  <a:pt x="4890" y="3572"/>
                  <a:pt x="3086" y="7091"/>
                  <a:pt x="2886" y="9068"/>
                </a:cubicBezTo>
                <a:cubicBezTo>
                  <a:pt x="2715" y="10852"/>
                  <a:pt x="4327" y="12514"/>
                  <a:pt x="4510" y="12775"/>
                </a:cubicBezTo>
                <a:cubicBezTo>
                  <a:pt x="4810" y="13201"/>
                  <a:pt x="6695" y="14825"/>
                  <a:pt x="6762" y="15807"/>
                </a:cubicBezTo>
                <a:cubicBezTo>
                  <a:pt x="6855" y="17159"/>
                  <a:pt x="7070" y="17195"/>
                  <a:pt x="7930" y="17355"/>
                </a:cubicBezTo>
                <a:cubicBezTo>
                  <a:pt x="8807" y="17519"/>
                  <a:pt x="12507" y="17519"/>
                  <a:pt x="13383" y="17355"/>
                </a:cubicBezTo>
                <a:cubicBezTo>
                  <a:pt x="14243" y="17195"/>
                  <a:pt x="14459" y="17159"/>
                  <a:pt x="14552" y="15807"/>
                </a:cubicBezTo>
                <a:cubicBezTo>
                  <a:pt x="14619" y="14825"/>
                  <a:pt x="16504" y="13201"/>
                  <a:pt x="16803" y="12775"/>
                </a:cubicBezTo>
                <a:cubicBezTo>
                  <a:pt x="16987" y="12514"/>
                  <a:pt x="18599" y="10852"/>
                  <a:pt x="18428" y="9068"/>
                </a:cubicBezTo>
                <a:close/>
                <a:moveTo>
                  <a:pt x="13756" y="19204"/>
                </a:moveTo>
                <a:cubicBezTo>
                  <a:pt x="13756" y="18991"/>
                  <a:pt x="13530" y="18817"/>
                  <a:pt x="13251" y="18817"/>
                </a:cubicBezTo>
                <a:lnTo>
                  <a:pt x="8063" y="18817"/>
                </a:lnTo>
                <a:cubicBezTo>
                  <a:pt x="7783" y="18817"/>
                  <a:pt x="7557" y="18991"/>
                  <a:pt x="7557" y="19204"/>
                </a:cubicBezTo>
                <a:lnTo>
                  <a:pt x="7557" y="19204"/>
                </a:lnTo>
                <a:cubicBezTo>
                  <a:pt x="7557" y="19418"/>
                  <a:pt x="7783" y="19591"/>
                  <a:pt x="8063" y="19591"/>
                </a:cubicBezTo>
                <a:lnTo>
                  <a:pt x="13251" y="19591"/>
                </a:lnTo>
                <a:cubicBezTo>
                  <a:pt x="13530" y="19591"/>
                  <a:pt x="13756" y="19418"/>
                  <a:pt x="13756" y="19204"/>
                </a:cubicBezTo>
                <a:cubicBezTo>
                  <a:pt x="13756" y="19204"/>
                  <a:pt x="13756" y="19204"/>
                  <a:pt x="13756" y="19204"/>
                </a:cubicBezTo>
                <a:close/>
                <a:moveTo>
                  <a:pt x="13756" y="18147"/>
                </a:moveTo>
                <a:cubicBezTo>
                  <a:pt x="13756" y="17934"/>
                  <a:pt x="13530" y="17761"/>
                  <a:pt x="13251" y="17761"/>
                </a:cubicBezTo>
                <a:lnTo>
                  <a:pt x="8063" y="17761"/>
                </a:lnTo>
                <a:cubicBezTo>
                  <a:pt x="7783" y="17761"/>
                  <a:pt x="7557" y="17934"/>
                  <a:pt x="7557" y="18147"/>
                </a:cubicBezTo>
                <a:lnTo>
                  <a:pt x="7557" y="18147"/>
                </a:lnTo>
                <a:cubicBezTo>
                  <a:pt x="7557" y="18361"/>
                  <a:pt x="7783" y="18535"/>
                  <a:pt x="8063" y="18535"/>
                </a:cubicBezTo>
                <a:lnTo>
                  <a:pt x="13251" y="18535"/>
                </a:lnTo>
                <a:cubicBezTo>
                  <a:pt x="13530" y="18535"/>
                  <a:pt x="13756" y="18361"/>
                  <a:pt x="13756" y="18147"/>
                </a:cubicBezTo>
                <a:cubicBezTo>
                  <a:pt x="13756" y="18147"/>
                  <a:pt x="13756" y="18147"/>
                  <a:pt x="13756" y="18147"/>
                </a:cubicBezTo>
                <a:close/>
                <a:moveTo>
                  <a:pt x="8400" y="19874"/>
                </a:moveTo>
                <a:lnTo>
                  <a:pt x="12913" y="19874"/>
                </a:lnTo>
                <a:cubicBezTo>
                  <a:pt x="12913" y="20827"/>
                  <a:pt x="11903" y="21600"/>
                  <a:pt x="10657" y="21600"/>
                </a:cubicBezTo>
                <a:cubicBezTo>
                  <a:pt x="9411" y="21600"/>
                  <a:pt x="8400" y="20827"/>
                  <a:pt x="8400" y="19874"/>
                </a:cubicBez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12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0" y="3069986"/>
            <a:ext cx="12446000" cy="1350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Shape 42369"/>
          <p:cNvSpPr/>
          <p:nvPr/>
        </p:nvSpPr>
        <p:spPr>
          <a:xfrm>
            <a:off x="9423384" y="4355973"/>
            <a:ext cx="1" cy="411347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400000"/>
            <a:tailEnd type="oval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11" name="Shape 42415"/>
          <p:cNvSpPr/>
          <p:nvPr/>
        </p:nvSpPr>
        <p:spPr>
          <a:xfrm>
            <a:off x="8750444" y="1838326"/>
            <a:ext cx="1977613" cy="2597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563" extrusionOk="0">
                <a:moveTo>
                  <a:pt x="7399" y="0"/>
                </a:moveTo>
                <a:cubicBezTo>
                  <a:pt x="7173" y="0"/>
                  <a:pt x="6948" y="38"/>
                  <a:pt x="6738" y="113"/>
                </a:cubicBezTo>
                <a:cubicBezTo>
                  <a:pt x="6369" y="259"/>
                  <a:pt x="6105" y="460"/>
                  <a:pt x="5585" y="856"/>
                </a:cubicBezTo>
                <a:lnTo>
                  <a:pt x="3" y="5108"/>
                </a:lnTo>
                <a:lnTo>
                  <a:pt x="5181" y="9052"/>
                </a:lnTo>
                <a:cubicBezTo>
                  <a:pt x="5832" y="9547"/>
                  <a:pt x="6164" y="9800"/>
                  <a:pt x="6403" y="10153"/>
                </a:cubicBezTo>
                <a:cubicBezTo>
                  <a:pt x="6648" y="10552"/>
                  <a:pt x="6648" y="11012"/>
                  <a:pt x="6403" y="11411"/>
                </a:cubicBezTo>
                <a:cubicBezTo>
                  <a:pt x="6164" y="11763"/>
                  <a:pt x="5832" y="12014"/>
                  <a:pt x="5171" y="12517"/>
                </a:cubicBezTo>
                <a:lnTo>
                  <a:pt x="0" y="16456"/>
                </a:lnTo>
                <a:lnTo>
                  <a:pt x="5575" y="20703"/>
                </a:lnTo>
                <a:cubicBezTo>
                  <a:pt x="6103" y="21105"/>
                  <a:pt x="6369" y="21305"/>
                  <a:pt x="6738" y="21451"/>
                </a:cubicBezTo>
                <a:cubicBezTo>
                  <a:pt x="7157" y="21600"/>
                  <a:pt x="7641" y="21600"/>
                  <a:pt x="8059" y="21451"/>
                </a:cubicBezTo>
                <a:cubicBezTo>
                  <a:pt x="8428" y="21305"/>
                  <a:pt x="8693" y="21104"/>
                  <a:pt x="9212" y="20708"/>
                </a:cubicBezTo>
                <a:lnTo>
                  <a:pt x="20422" y="12170"/>
                </a:lnTo>
                <a:cubicBezTo>
                  <a:pt x="20950" y="11767"/>
                  <a:pt x="21213" y="11565"/>
                  <a:pt x="21405" y="11284"/>
                </a:cubicBezTo>
                <a:cubicBezTo>
                  <a:pt x="21600" y="10965"/>
                  <a:pt x="21600" y="10597"/>
                  <a:pt x="21405" y="10278"/>
                </a:cubicBezTo>
                <a:cubicBezTo>
                  <a:pt x="21213" y="9996"/>
                  <a:pt x="20949" y="9795"/>
                  <a:pt x="20429" y="9399"/>
                </a:cubicBezTo>
                <a:lnTo>
                  <a:pt x="9219" y="861"/>
                </a:lnTo>
                <a:cubicBezTo>
                  <a:pt x="8691" y="459"/>
                  <a:pt x="8429" y="259"/>
                  <a:pt x="8059" y="113"/>
                </a:cubicBezTo>
                <a:cubicBezTo>
                  <a:pt x="7850" y="38"/>
                  <a:pt x="7624" y="0"/>
                  <a:pt x="7399" y="0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13" name="Shape 42419"/>
          <p:cNvSpPr/>
          <p:nvPr/>
        </p:nvSpPr>
        <p:spPr>
          <a:xfrm>
            <a:off x="8744283" y="2966681"/>
            <a:ext cx="1210288" cy="341058"/>
          </a:xfrm>
          <a:prstGeom prst="rightArrow">
            <a:avLst>
              <a:gd name="adj1" fmla="val 42849"/>
              <a:gd name="adj2" fmla="val 62190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54" name="Shape 42372"/>
          <p:cNvSpPr/>
          <p:nvPr/>
        </p:nvSpPr>
        <p:spPr>
          <a:xfrm>
            <a:off x="7583426" y="4347166"/>
            <a:ext cx="1" cy="411347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400000"/>
            <a:tailEnd type="oval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16" name="Shape 42409"/>
          <p:cNvSpPr/>
          <p:nvPr/>
        </p:nvSpPr>
        <p:spPr>
          <a:xfrm>
            <a:off x="6907484" y="1838326"/>
            <a:ext cx="1977613" cy="2597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563" extrusionOk="0">
                <a:moveTo>
                  <a:pt x="7399" y="0"/>
                </a:moveTo>
                <a:cubicBezTo>
                  <a:pt x="7173" y="0"/>
                  <a:pt x="6948" y="38"/>
                  <a:pt x="6738" y="113"/>
                </a:cubicBezTo>
                <a:cubicBezTo>
                  <a:pt x="6369" y="259"/>
                  <a:pt x="6105" y="460"/>
                  <a:pt x="5585" y="856"/>
                </a:cubicBezTo>
                <a:lnTo>
                  <a:pt x="3" y="5108"/>
                </a:lnTo>
                <a:lnTo>
                  <a:pt x="5181" y="9052"/>
                </a:lnTo>
                <a:cubicBezTo>
                  <a:pt x="5832" y="9547"/>
                  <a:pt x="6164" y="9800"/>
                  <a:pt x="6403" y="10153"/>
                </a:cubicBezTo>
                <a:cubicBezTo>
                  <a:pt x="6648" y="10552"/>
                  <a:pt x="6648" y="11012"/>
                  <a:pt x="6403" y="11411"/>
                </a:cubicBezTo>
                <a:cubicBezTo>
                  <a:pt x="6164" y="11763"/>
                  <a:pt x="5832" y="12014"/>
                  <a:pt x="5171" y="12517"/>
                </a:cubicBezTo>
                <a:lnTo>
                  <a:pt x="0" y="16456"/>
                </a:lnTo>
                <a:lnTo>
                  <a:pt x="5575" y="20703"/>
                </a:lnTo>
                <a:cubicBezTo>
                  <a:pt x="6103" y="21105"/>
                  <a:pt x="6369" y="21305"/>
                  <a:pt x="6738" y="21451"/>
                </a:cubicBezTo>
                <a:cubicBezTo>
                  <a:pt x="7157" y="21600"/>
                  <a:pt x="7641" y="21600"/>
                  <a:pt x="8059" y="21451"/>
                </a:cubicBezTo>
                <a:cubicBezTo>
                  <a:pt x="8428" y="21305"/>
                  <a:pt x="8693" y="21104"/>
                  <a:pt x="9212" y="20708"/>
                </a:cubicBezTo>
                <a:lnTo>
                  <a:pt x="20422" y="12170"/>
                </a:lnTo>
                <a:cubicBezTo>
                  <a:pt x="20950" y="11767"/>
                  <a:pt x="21213" y="11565"/>
                  <a:pt x="21405" y="11284"/>
                </a:cubicBezTo>
                <a:cubicBezTo>
                  <a:pt x="21600" y="10965"/>
                  <a:pt x="21600" y="10597"/>
                  <a:pt x="21405" y="10278"/>
                </a:cubicBezTo>
                <a:cubicBezTo>
                  <a:pt x="21213" y="9996"/>
                  <a:pt x="20949" y="9795"/>
                  <a:pt x="20429" y="9399"/>
                </a:cubicBezTo>
                <a:lnTo>
                  <a:pt x="9219" y="861"/>
                </a:lnTo>
                <a:cubicBezTo>
                  <a:pt x="8691" y="459"/>
                  <a:pt x="8429" y="259"/>
                  <a:pt x="8059" y="113"/>
                </a:cubicBezTo>
                <a:cubicBezTo>
                  <a:pt x="7850" y="38"/>
                  <a:pt x="7624" y="0"/>
                  <a:pt x="7399" y="0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18" name="Shape 42413"/>
          <p:cNvSpPr/>
          <p:nvPr/>
        </p:nvSpPr>
        <p:spPr>
          <a:xfrm>
            <a:off x="6907484" y="2966681"/>
            <a:ext cx="1190995" cy="341058"/>
          </a:xfrm>
          <a:prstGeom prst="rightArrow">
            <a:avLst>
              <a:gd name="adj1" fmla="val 42849"/>
              <a:gd name="adj2" fmla="val 62190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grpSp>
        <p:nvGrpSpPr>
          <p:cNvPr id="65" name="组合 64"/>
          <p:cNvGrpSpPr/>
          <p:nvPr/>
        </p:nvGrpSpPr>
        <p:grpSpPr>
          <a:xfrm>
            <a:off x="880277" y="4903510"/>
            <a:ext cx="2415250" cy="876489"/>
            <a:chOff x="2034545" y="5384688"/>
            <a:chExt cx="2415250" cy="876489"/>
          </a:xfrm>
        </p:grpSpPr>
        <p:sp>
          <p:nvSpPr>
            <p:cNvPr id="66" name="TextBox 2588"/>
            <p:cNvSpPr txBox="1">
              <a:spLocks noChangeArrowheads="1"/>
            </p:cNvSpPr>
            <p:nvPr/>
          </p:nvSpPr>
          <p:spPr bwMode="auto">
            <a:xfrm>
              <a:off x="2296159" y="5384688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7" name="TextBox 2589"/>
            <p:cNvSpPr txBox="1"/>
            <p:nvPr/>
          </p:nvSpPr>
          <p:spPr>
            <a:xfrm>
              <a:off x="2034545" y="5707179"/>
              <a:ext cx="24152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704988" y="4903510"/>
            <a:ext cx="2415250" cy="876489"/>
            <a:chOff x="2034545" y="5384688"/>
            <a:chExt cx="2415250" cy="876489"/>
          </a:xfrm>
        </p:grpSpPr>
        <p:sp>
          <p:nvSpPr>
            <p:cNvPr id="69" name="TextBox 2588"/>
            <p:cNvSpPr txBox="1">
              <a:spLocks noChangeArrowheads="1"/>
            </p:cNvSpPr>
            <p:nvPr/>
          </p:nvSpPr>
          <p:spPr bwMode="auto">
            <a:xfrm>
              <a:off x="2296159" y="5384688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视频动画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0" name="TextBox 2589"/>
            <p:cNvSpPr txBox="1"/>
            <p:nvPr/>
          </p:nvSpPr>
          <p:spPr>
            <a:xfrm>
              <a:off x="2034545" y="5707179"/>
              <a:ext cx="24152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8233399" y="4903510"/>
            <a:ext cx="2415250" cy="876489"/>
            <a:chOff x="2034545" y="5384688"/>
            <a:chExt cx="2415250" cy="876489"/>
          </a:xfrm>
        </p:grpSpPr>
        <p:sp>
          <p:nvSpPr>
            <p:cNvPr id="72" name="TextBox 2588"/>
            <p:cNvSpPr txBox="1">
              <a:spLocks noChangeArrowheads="1"/>
            </p:cNvSpPr>
            <p:nvPr/>
          </p:nvSpPr>
          <p:spPr bwMode="auto">
            <a:xfrm>
              <a:off x="2296159" y="5384688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VI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企业形象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3" name="TextBox 2589"/>
            <p:cNvSpPr txBox="1"/>
            <p:nvPr/>
          </p:nvSpPr>
          <p:spPr>
            <a:xfrm>
              <a:off x="2034545" y="5707179"/>
              <a:ext cx="24152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389189" y="4903510"/>
            <a:ext cx="2415250" cy="876489"/>
            <a:chOff x="2034545" y="5384688"/>
            <a:chExt cx="2415250" cy="876489"/>
          </a:xfrm>
        </p:grpSpPr>
        <p:sp>
          <p:nvSpPr>
            <p:cNvPr id="75" name="TextBox 2588"/>
            <p:cNvSpPr txBox="1">
              <a:spLocks noChangeArrowheads="1"/>
            </p:cNvSpPr>
            <p:nvPr/>
          </p:nvSpPr>
          <p:spPr bwMode="auto">
            <a:xfrm>
              <a:off x="2296159" y="5384688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PPT / KEYNOTE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6" name="TextBox 2589"/>
            <p:cNvSpPr txBox="1"/>
            <p:nvPr/>
          </p:nvSpPr>
          <p:spPr>
            <a:xfrm>
              <a:off x="2034545" y="5707179"/>
              <a:ext cx="24152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549155" y="4903510"/>
            <a:ext cx="2415250" cy="876489"/>
            <a:chOff x="2034545" y="5384688"/>
            <a:chExt cx="2415250" cy="876489"/>
          </a:xfrm>
        </p:grpSpPr>
        <p:sp>
          <p:nvSpPr>
            <p:cNvPr id="78" name="TextBox 2588"/>
            <p:cNvSpPr txBox="1">
              <a:spLocks noChangeArrowheads="1"/>
            </p:cNvSpPr>
            <p:nvPr/>
          </p:nvSpPr>
          <p:spPr bwMode="auto">
            <a:xfrm>
              <a:off x="2296159" y="5384688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书籍画册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9" name="TextBox 2589"/>
            <p:cNvSpPr txBox="1"/>
            <p:nvPr/>
          </p:nvSpPr>
          <p:spPr>
            <a:xfrm>
              <a:off x="2034545" y="5707179"/>
              <a:ext cx="241525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56" name="Shape 42368"/>
          <p:cNvSpPr/>
          <p:nvPr/>
        </p:nvSpPr>
        <p:spPr>
          <a:xfrm>
            <a:off x="5742728" y="4355973"/>
            <a:ext cx="1" cy="411347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400000"/>
            <a:tailEnd type="oval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21" name="Shape 42403"/>
          <p:cNvSpPr/>
          <p:nvPr/>
        </p:nvSpPr>
        <p:spPr>
          <a:xfrm>
            <a:off x="5064522" y="1838326"/>
            <a:ext cx="1977613" cy="2597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563" extrusionOk="0">
                <a:moveTo>
                  <a:pt x="7399" y="0"/>
                </a:moveTo>
                <a:cubicBezTo>
                  <a:pt x="7173" y="0"/>
                  <a:pt x="6948" y="38"/>
                  <a:pt x="6738" y="113"/>
                </a:cubicBezTo>
                <a:cubicBezTo>
                  <a:pt x="6369" y="259"/>
                  <a:pt x="6105" y="460"/>
                  <a:pt x="5585" y="856"/>
                </a:cubicBezTo>
                <a:lnTo>
                  <a:pt x="3" y="5108"/>
                </a:lnTo>
                <a:lnTo>
                  <a:pt x="5181" y="9052"/>
                </a:lnTo>
                <a:cubicBezTo>
                  <a:pt x="5832" y="9547"/>
                  <a:pt x="6164" y="9800"/>
                  <a:pt x="6403" y="10153"/>
                </a:cubicBezTo>
                <a:cubicBezTo>
                  <a:pt x="6648" y="10552"/>
                  <a:pt x="6648" y="11012"/>
                  <a:pt x="6403" y="11411"/>
                </a:cubicBezTo>
                <a:cubicBezTo>
                  <a:pt x="6164" y="11763"/>
                  <a:pt x="5832" y="12014"/>
                  <a:pt x="5171" y="12517"/>
                </a:cubicBezTo>
                <a:lnTo>
                  <a:pt x="0" y="16456"/>
                </a:lnTo>
                <a:lnTo>
                  <a:pt x="5575" y="20703"/>
                </a:lnTo>
                <a:cubicBezTo>
                  <a:pt x="6103" y="21105"/>
                  <a:pt x="6369" y="21305"/>
                  <a:pt x="6738" y="21451"/>
                </a:cubicBezTo>
                <a:cubicBezTo>
                  <a:pt x="7157" y="21600"/>
                  <a:pt x="7641" y="21600"/>
                  <a:pt x="8059" y="21451"/>
                </a:cubicBezTo>
                <a:cubicBezTo>
                  <a:pt x="8428" y="21305"/>
                  <a:pt x="8693" y="21104"/>
                  <a:pt x="9212" y="20708"/>
                </a:cubicBezTo>
                <a:lnTo>
                  <a:pt x="20422" y="12170"/>
                </a:lnTo>
                <a:cubicBezTo>
                  <a:pt x="20950" y="11767"/>
                  <a:pt x="21213" y="11565"/>
                  <a:pt x="21405" y="11284"/>
                </a:cubicBezTo>
                <a:cubicBezTo>
                  <a:pt x="21600" y="10965"/>
                  <a:pt x="21600" y="10597"/>
                  <a:pt x="21405" y="10278"/>
                </a:cubicBezTo>
                <a:cubicBezTo>
                  <a:pt x="21213" y="9996"/>
                  <a:pt x="20949" y="9795"/>
                  <a:pt x="20429" y="9399"/>
                </a:cubicBezTo>
                <a:lnTo>
                  <a:pt x="9219" y="861"/>
                </a:lnTo>
                <a:cubicBezTo>
                  <a:pt x="8691" y="459"/>
                  <a:pt x="8429" y="259"/>
                  <a:pt x="8059" y="113"/>
                </a:cubicBezTo>
                <a:cubicBezTo>
                  <a:pt x="7850" y="38"/>
                  <a:pt x="7624" y="0"/>
                  <a:pt x="7399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23" name="Shape 42407"/>
          <p:cNvSpPr/>
          <p:nvPr/>
        </p:nvSpPr>
        <p:spPr>
          <a:xfrm>
            <a:off x="5097692" y="2966681"/>
            <a:ext cx="1163987" cy="341058"/>
          </a:xfrm>
          <a:prstGeom prst="rightArrow">
            <a:avLst>
              <a:gd name="adj1" fmla="val 42849"/>
              <a:gd name="adj2" fmla="val 62190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53" name="Shape 42371"/>
          <p:cNvSpPr/>
          <p:nvPr/>
        </p:nvSpPr>
        <p:spPr>
          <a:xfrm>
            <a:off x="3897500" y="4355973"/>
            <a:ext cx="1" cy="411347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400000"/>
            <a:tailEnd type="oval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26" name="Shape 42397"/>
          <p:cNvSpPr/>
          <p:nvPr/>
        </p:nvSpPr>
        <p:spPr>
          <a:xfrm>
            <a:off x="3221560" y="1838326"/>
            <a:ext cx="1977613" cy="2597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563" extrusionOk="0">
                <a:moveTo>
                  <a:pt x="7399" y="0"/>
                </a:moveTo>
                <a:cubicBezTo>
                  <a:pt x="7173" y="0"/>
                  <a:pt x="6948" y="38"/>
                  <a:pt x="6738" y="113"/>
                </a:cubicBezTo>
                <a:cubicBezTo>
                  <a:pt x="6369" y="259"/>
                  <a:pt x="6105" y="460"/>
                  <a:pt x="5585" y="856"/>
                </a:cubicBezTo>
                <a:lnTo>
                  <a:pt x="3" y="5108"/>
                </a:lnTo>
                <a:lnTo>
                  <a:pt x="5181" y="9052"/>
                </a:lnTo>
                <a:cubicBezTo>
                  <a:pt x="5832" y="9547"/>
                  <a:pt x="6164" y="9800"/>
                  <a:pt x="6403" y="10153"/>
                </a:cubicBezTo>
                <a:cubicBezTo>
                  <a:pt x="6648" y="10552"/>
                  <a:pt x="6648" y="11012"/>
                  <a:pt x="6403" y="11411"/>
                </a:cubicBezTo>
                <a:cubicBezTo>
                  <a:pt x="6164" y="11763"/>
                  <a:pt x="5832" y="12014"/>
                  <a:pt x="5171" y="12517"/>
                </a:cubicBezTo>
                <a:lnTo>
                  <a:pt x="0" y="16456"/>
                </a:lnTo>
                <a:lnTo>
                  <a:pt x="5575" y="20703"/>
                </a:lnTo>
                <a:cubicBezTo>
                  <a:pt x="6103" y="21105"/>
                  <a:pt x="6369" y="21305"/>
                  <a:pt x="6738" y="21451"/>
                </a:cubicBezTo>
                <a:cubicBezTo>
                  <a:pt x="7157" y="21600"/>
                  <a:pt x="7641" y="21600"/>
                  <a:pt x="8059" y="21451"/>
                </a:cubicBezTo>
                <a:cubicBezTo>
                  <a:pt x="8428" y="21305"/>
                  <a:pt x="8693" y="21104"/>
                  <a:pt x="9212" y="20708"/>
                </a:cubicBezTo>
                <a:lnTo>
                  <a:pt x="20422" y="12170"/>
                </a:lnTo>
                <a:cubicBezTo>
                  <a:pt x="20950" y="11767"/>
                  <a:pt x="21213" y="11565"/>
                  <a:pt x="21405" y="11284"/>
                </a:cubicBezTo>
                <a:cubicBezTo>
                  <a:pt x="21600" y="10965"/>
                  <a:pt x="21600" y="10597"/>
                  <a:pt x="21405" y="10278"/>
                </a:cubicBezTo>
                <a:cubicBezTo>
                  <a:pt x="21213" y="9996"/>
                  <a:pt x="20949" y="9795"/>
                  <a:pt x="20429" y="9399"/>
                </a:cubicBezTo>
                <a:lnTo>
                  <a:pt x="9219" y="861"/>
                </a:lnTo>
                <a:cubicBezTo>
                  <a:pt x="8691" y="459"/>
                  <a:pt x="8429" y="259"/>
                  <a:pt x="8059" y="113"/>
                </a:cubicBezTo>
                <a:cubicBezTo>
                  <a:pt x="7850" y="38"/>
                  <a:pt x="7624" y="0"/>
                  <a:pt x="7399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28" name="Shape 42401"/>
          <p:cNvSpPr/>
          <p:nvPr/>
        </p:nvSpPr>
        <p:spPr>
          <a:xfrm>
            <a:off x="3318668" y="2966681"/>
            <a:ext cx="1086919" cy="341058"/>
          </a:xfrm>
          <a:prstGeom prst="rightArrow">
            <a:avLst>
              <a:gd name="adj1" fmla="val 42849"/>
              <a:gd name="adj2" fmla="val 62190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55" name="Shape 42367"/>
          <p:cNvSpPr/>
          <p:nvPr/>
        </p:nvSpPr>
        <p:spPr>
          <a:xfrm>
            <a:off x="2066107" y="4355973"/>
            <a:ext cx="1" cy="411347"/>
          </a:xfrm>
          <a:prstGeom prst="line">
            <a:avLst/>
          </a:prstGeom>
          <a:noFill/>
          <a:ln w="12700" cap="flat">
            <a:solidFill>
              <a:schemeClr val="bg1">
                <a:lumMod val="85000"/>
              </a:schemeClr>
            </a:solidFill>
            <a:prstDash val="solid"/>
            <a:miter lim="400000"/>
            <a:tailEnd type="oval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31" name="Shape 42391"/>
          <p:cNvSpPr/>
          <p:nvPr/>
        </p:nvSpPr>
        <p:spPr>
          <a:xfrm>
            <a:off x="1378599" y="1838326"/>
            <a:ext cx="1977612" cy="25977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1" h="21563" extrusionOk="0">
                <a:moveTo>
                  <a:pt x="7399" y="0"/>
                </a:moveTo>
                <a:cubicBezTo>
                  <a:pt x="7173" y="0"/>
                  <a:pt x="6948" y="38"/>
                  <a:pt x="6738" y="113"/>
                </a:cubicBezTo>
                <a:cubicBezTo>
                  <a:pt x="6369" y="259"/>
                  <a:pt x="6105" y="460"/>
                  <a:pt x="5585" y="856"/>
                </a:cubicBezTo>
                <a:lnTo>
                  <a:pt x="3" y="5108"/>
                </a:lnTo>
                <a:lnTo>
                  <a:pt x="5181" y="9052"/>
                </a:lnTo>
                <a:cubicBezTo>
                  <a:pt x="5832" y="9547"/>
                  <a:pt x="6164" y="9800"/>
                  <a:pt x="6403" y="10153"/>
                </a:cubicBezTo>
                <a:cubicBezTo>
                  <a:pt x="6648" y="10552"/>
                  <a:pt x="6648" y="11012"/>
                  <a:pt x="6403" y="11411"/>
                </a:cubicBezTo>
                <a:cubicBezTo>
                  <a:pt x="6164" y="11763"/>
                  <a:pt x="5832" y="12014"/>
                  <a:pt x="5171" y="12517"/>
                </a:cubicBezTo>
                <a:lnTo>
                  <a:pt x="0" y="16456"/>
                </a:lnTo>
                <a:lnTo>
                  <a:pt x="5575" y="20703"/>
                </a:lnTo>
                <a:cubicBezTo>
                  <a:pt x="6103" y="21105"/>
                  <a:pt x="6369" y="21305"/>
                  <a:pt x="6738" y="21451"/>
                </a:cubicBezTo>
                <a:cubicBezTo>
                  <a:pt x="7157" y="21600"/>
                  <a:pt x="7641" y="21600"/>
                  <a:pt x="8059" y="21451"/>
                </a:cubicBezTo>
                <a:cubicBezTo>
                  <a:pt x="8428" y="21305"/>
                  <a:pt x="8693" y="21104"/>
                  <a:pt x="9212" y="20708"/>
                </a:cubicBezTo>
                <a:lnTo>
                  <a:pt x="20422" y="12170"/>
                </a:lnTo>
                <a:cubicBezTo>
                  <a:pt x="20950" y="11767"/>
                  <a:pt x="21213" y="11565"/>
                  <a:pt x="21405" y="11284"/>
                </a:cubicBezTo>
                <a:cubicBezTo>
                  <a:pt x="21600" y="10965"/>
                  <a:pt x="21600" y="10597"/>
                  <a:pt x="21405" y="10278"/>
                </a:cubicBezTo>
                <a:cubicBezTo>
                  <a:pt x="21213" y="9996"/>
                  <a:pt x="20949" y="9795"/>
                  <a:pt x="20429" y="9399"/>
                </a:cubicBezTo>
                <a:lnTo>
                  <a:pt x="9219" y="861"/>
                </a:lnTo>
                <a:cubicBezTo>
                  <a:pt x="8691" y="459"/>
                  <a:pt x="8429" y="259"/>
                  <a:pt x="8059" y="113"/>
                </a:cubicBezTo>
                <a:cubicBezTo>
                  <a:pt x="7850" y="38"/>
                  <a:pt x="7624" y="0"/>
                  <a:pt x="7399" y="0"/>
                </a:cubicBez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32" name="Shape 42392"/>
          <p:cNvSpPr/>
          <p:nvPr/>
        </p:nvSpPr>
        <p:spPr>
          <a:xfrm>
            <a:off x="1911774" y="2966681"/>
            <a:ext cx="657014" cy="341058"/>
          </a:xfrm>
          <a:prstGeom prst="rightArrow">
            <a:avLst>
              <a:gd name="adj1" fmla="val 42849"/>
              <a:gd name="adj2" fmla="val 62190"/>
            </a:avLst>
          </a:pr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81" name="Freeform 1022"/>
          <p:cNvSpPr>
            <a:spLocks noEditPoints="1"/>
          </p:cNvSpPr>
          <p:nvPr/>
        </p:nvSpPr>
        <p:spPr bwMode="auto">
          <a:xfrm>
            <a:off x="8352864" y="3049685"/>
            <a:ext cx="249313" cy="175050"/>
          </a:xfrm>
          <a:custGeom>
            <a:avLst/>
            <a:gdLst>
              <a:gd name="T0" fmla="*/ 170 w 184"/>
              <a:gd name="T1" fmla="*/ 90 h 130"/>
              <a:gd name="T2" fmla="*/ 163 w 184"/>
              <a:gd name="T3" fmla="*/ 59 h 130"/>
              <a:gd name="T4" fmla="*/ 143 w 184"/>
              <a:gd name="T5" fmla="*/ 59 h 130"/>
              <a:gd name="T6" fmla="*/ 19 w 184"/>
              <a:gd name="T7" fmla="*/ 59 h 130"/>
              <a:gd name="T8" fmla="*/ 15 w 184"/>
              <a:gd name="T9" fmla="*/ 59 h 130"/>
              <a:gd name="T10" fmla="*/ 20 w 184"/>
              <a:gd name="T11" fmla="*/ 90 h 130"/>
              <a:gd name="T12" fmla="*/ 27 w 184"/>
              <a:gd name="T13" fmla="*/ 98 h 130"/>
              <a:gd name="T14" fmla="*/ 32 w 184"/>
              <a:gd name="T15" fmla="*/ 110 h 130"/>
              <a:gd name="T16" fmla="*/ 45 w 184"/>
              <a:gd name="T17" fmla="*/ 115 h 130"/>
              <a:gd name="T18" fmla="*/ 62 w 184"/>
              <a:gd name="T19" fmla="*/ 98 h 130"/>
              <a:gd name="T20" fmla="*/ 62 w 184"/>
              <a:gd name="T21" fmla="*/ 97 h 130"/>
              <a:gd name="T22" fmla="*/ 69 w 184"/>
              <a:gd name="T23" fmla="*/ 90 h 130"/>
              <a:gd name="T24" fmla="*/ 113 w 184"/>
              <a:gd name="T25" fmla="*/ 90 h 130"/>
              <a:gd name="T26" fmla="*/ 120 w 184"/>
              <a:gd name="T27" fmla="*/ 98 h 130"/>
              <a:gd name="T28" fmla="*/ 126 w 184"/>
              <a:gd name="T29" fmla="*/ 111 h 130"/>
              <a:gd name="T30" fmla="*/ 151 w 184"/>
              <a:gd name="T31" fmla="*/ 110 h 130"/>
              <a:gd name="T32" fmla="*/ 156 w 184"/>
              <a:gd name="T33" fmla="*/ 97 h 130"/>
              <a:gd name="T34" fmla="*/ 163 w 184"/>
              <a:gd name="T35" fmla="*/ 90 h 130"/>
              <a:gd name="T36" fmla="*/ 163 w 184"/>
              <a:gd name="T37" fmla="*/ 90 h 130"/>
              <a:gd name="T38" fmla="*/ 138 w 184"/>
              <a:gd name="T39" fmla="*/ 91 h 130"/>
              <a:gd name="T40" fmla="*/ 138 w 184"/>
              <a:gd name="T41" fmla="*/ 105 h 130"/>
              <a:gd name="T42" fmla="*/ 138 w 184"/>
              <a:gd name="T43" fmla="*/ 91 h 130"/>
              <a:gd name="T44" fmla="*/ 45 w 184"/>
              <a:gd name="T45" fmla="*/ 91 h 130"/>
              <a:gd name="T46" fmla="*/ 45 w 184"/>
              <a:gd name="T47" fmla="*/ 105 h 130"/>
              <a:gd name="T48" fmla="*/ 45 w 184"/>
              <a:gd name="T49" fmla="*/ 91 h 130"/>
              <a:gd name="T50" fmla="*/ 135 w 184"/>
              <a:gd name="T51" fmla="*/ 51 h 130"/>
              <a:gd name="T52" fmla="*/ 40 w 184"/>
              <a:gd name="T53" fmla="*/ 14 h 130"/>
              <a:gd name="T54" fmla="*/ 135 w 184"/>
              <a:gd name="T55" fmla="*/ 51 h 130"/>
              <a:gd name="T56" fmla="*/ 177 w 184"/>
              <a:gd name="T57" fmla="*/ 104 h 130"/>
              <a:gd name="T58" fmla="*/ 161 w 184"/>
              <a:gd name="T59" fmla="*/ 120 h 130"/>
              <a:gd name="T60" fmla="*/ 160 w 184"/>
              <a:gd name="T61" fmla="*/ 120 h 130"/>
              <a:gd name="T62" fmla="*/ 116 w 184"/>
              <a:gd name="T63" fmla="*/ 121 h 130"/>
              <a:gd name="T64" fmla="*/ 107 w 184"/>
              <a:gd name="T65" fmla="*/ 104 h 130"/>
              <a:gd name="T66" fmla="*/ 67 w 184"/>
              <a:gd name="T67" fmla="*/ 120 h 130"/>
              <a:gd name="T68" fmla="*/ 67 w 184"/>
              <a:gd name="T69" fmla="*/ 120 h 130"/>
              <a:gd name="T70" fmla="*/ 22 w 184"/>
              <a:gd name="T71" fmla="*/ 121 h 130"/>
              <a:gd name="T72" fmla="*/ 13 w 184"/>
              <a:gd name="T73" fmla="*/ 104 h 130"/>
              <a:gd name="T74" fmla="*/ 8 w 184"/>
              <a:gd name="T75" fmla="*/ 104 h 130"/>
              <a:gd name="T76" fmla="*/ 0 w 184"/>
              <a:gd name="T77" fmla="*/ 52 h 130"/>
              <a:gd name="T78" fmla="*/ 8 w 184"/>
              <a:gd name="T79" fmla="*/ 45 h 130"/>
              <a:gd name="T80" fmla="*/ 29 w 184"/>
              <a:gd name="T81" fmla="*/ 5 h 130"/>
              <a:gd name="T82" fmla="*/ 122 w 184"/>
              <a:gd name="T83" fmla="*/ 0 h 130"/>
              <a:gd name="T84" fmla="*/ 148 w 184"/>
              <a:gd name="T85" fmla="*/ 45 h 130"/>
              <a:gd name="T86" fmla="*/ 177 w 184"/>
              <a:gd name="T87" fmla="*/ 45 h 130"/>
              <a:gd name="T88" fmla="*/ 184 w 184"/>
              <a:gd name="T89" fmla="*/ 97 h 130"/>
              <a:gd name="T90" fmla="*/ 177 w 184"/>
              <a:gd name="T91" fmla="*/ 104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4" h="130">
                <a:moveTo>
                  <a:pt x="163" y="90"/>
                </a:moveTo>
                <a:cubicBezTo>
                  <a:pt x="170" y="90"/>
                  <a:pt x="170" y="90"/>
                  <a:pt x="170" y="90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43" y="59"/>
                  <a:pt x="143" y="59"/>
                  <a:pt x="143" y="59"/>
                </a:cubicBezTo>
                <a:cubicBezTo>
                  <a:pt x="143" y="59"/>
                  <a:pt x="143" y="59"/>
                  <a:pt x="143" y="59"/>
                </a:cubicBezTo>
                <a:cubicBezTo>
                  <a:pt x="19" y="59"/>
                  <a:pt x="19" y="59"/>
                  <a:pt x="19" y="59"/>
                </a:cubicBezTo>
                <a:cubicBezTo>
                  <a:pt x="18" y="59"/>
                  <a:pt x="18" y="59"/>
                  <a:pt x="17" y="59"/>
                </a:cubicBezTo>
                <a:cubicBezTo>
                  <a:pt x="16" y="59"/>
                  <a:pt x="15" y="59"/>
                  <a:pt x="15" y="59"/>
                </a:cubicBezTo>
                <a:cubicBezTo>
                  <a:pt x="15" y="90"/>
                  <a:pt x="15" y="90"/>
                  <a:pt x="15" y="90"/>
                </a:cubicBezTo>
                <a:cubicBezTo>
                  <a:pt x="20" y="90"/>
                  <a:pt x="20" y="90"/>
                  <a:pt x="20" y="90"/>
                </a:cubicBezTo>
                <a:cubicBezTo>
                  <a:pt x="24" y="90"/>
                  <a:pt x="27" y="93"/>
                  <a:pt x="27" y="97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98"/>
                  <a:pt x="27" y="98"/>
                  <a:pt x="27" y="98"/>
                </a:cubicBezTo>
                <a:cubicBezTo>
                  <a:pt x="27" y="103"/>
                  <a:pt x="29" y="107"/>
                  <a:pt x="32" y="110"/>
                </a:cubicBezTo>
                <a:cubicBezTo>
                  <a:pt x="32" y="111"/>
                  <a:pt x="32" y="111"/>
                  <a:pt x="32" y="111"/>
                </a:cubicBezTo>
                <a:cubicBezTo>
                  <a:pt x="35" y="114"/>
                  <a:pt x="40" y="115"/>
                  <a:pt x="45" y="115"/>
                </a:cubicBezTo>
                <a:cubicBezTo>
                  <a:pt x="49" y="115"/>
                  <a:pt x="54" y="114"/>
                  <a:pt x="57" y="110"/>
                </a:cubicBezTo>
                <a:cubicBezTo>
                  <a:pt x="60" y="107"/>
                  <a:pt x="62" y="103"/>
                  <a:pt x="62" y="98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7"/>
                  <a:pt x="62" y="97"/>
                  <a:pt x="62" y="97"/>
                </a:cubicBezTo>
                <a:cubicBezTo>
                  <a:pt x="62" y="93"/>
                  <a:pt x="65" y="90"/>
                  <a:pt x="69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69" y="90"/>
                  <a:pt x="69" y="90"/>
                  <a:pt x="69" y="90"/>
                </a:cubicBezTo>
                <a:cubicBezTo>
                  <a:pt x="113" y="90"/>
                  <a:pt x="113" y="90"/>
                  <a:pt x="113" y="90"/>
                </a:cubicBezTo>
                <a:cubicBezTo>
                  <a:pt x="117" y="90"/>
                  <a:pt x="120" y="93"/>
                  <a:pt x="120" y="97"/>
                </a:cubicBezTo>
                <a:cubicBezTo>
                  <a:pt x="120" y="98"/>
                  <a:pt x="120" y="98"/>
                  <a:pt x="120" y="98"/>
                </a:cubicBezTo>
                <a:cubicBezTo>
                  <a:pt x="120" y="103"/>
                  <a:pt x="122" y="107"/>
                  <a:pt x="126" y="110"/>
                </a:cubicBezTo>
                <a:cubicBezTo>
                  <a:pt x="126" y="111"/>
                  <a:pt x="126" y="111"/>
                  <a:pt x="126" y="111"/>
                </a:cubicBezTo>
                <a:cubicBezTo>
                  <a:pt x="129" y="114"/>
                  <a:pt x="133" y="115"/>
                  <a:pt x="138" y="115"/>
                </a:cubicBezTo>
                <a:cubicBezTo>
                  <a:pt x="143" y="115"/>
                  <a:pt x="147" y="114"/>
                  <a:pt x="151" y="110"/>
                </a:cubicBezTo>
                <a:cubicBezTo>
                  <a:pt x="154" y="107"/>
                  <a:pt x="156" y="103"/>
                  <a:pt x="156" y="98"/>
                </a:cubicBezTo>
                <a:cubicBezTo>
                  <a:pt x="156" y="97"/>
                  <a:pt x="156" y="97"/>
                  <a:pt x="156" y="97"/>
                </a:cubicBezTo>
                <a:cubicBezTo>
                  <a:pt x="156" y="97"/>
                  <a:pt x="156" y="97"/>
                  <a:pt x="156" y="97"/>
                </a:cubicBezTo>
                <a:cubicBezTo>
                  <a:pt x="156" y="93"/>
                  <a:pt x="159" y="90"/>
                  <a:pt x="163" y="90"/>
                </a:cubicBezTo>
                <a:cubicBezTo>
                  <a:pt x="163" y="90"/>
                  <a:pt x="163" y="90"/>
                  <a:pt x="163" y="90"/>
                </a:cubicBezTo>
                <a:cubicBezTo>
                  <a:pt x="163" y="90"/>
                  <a:pt x="163" y="90"/>
                  <a:pt x="163" y="90"/>
                </a:cubicBezTo>
                <a:close/>
                <a:moveTo>
                  <a:pt x="138" y="91"/>
                </a:moveTo>
                <a:cubicBezTo>
                  <a:pt x="138" y="91"/>
                  <a:pt x="138" y="91"/>
                  <a:pt x="138" y="91"/>
                </a:cubicBezTo>
                <a:cubicBezTo>
                  <a:pt x="142" y="91"/>
                  <a:pt x="145" y="94"/>
                  <a:pt x="145" y="98"/>
                </a:cubicBezTo>
                <a:cubicBezTo>
                  <a:pt x="145" y="102"/>
                  <a:pt x="142" y="105"/>
                  <a:pt x="138" y="105"/>
                </a:cubicBezTo>
                <a:cubicBezTo>
                  <a:pt x="134" y="105"/>
                  <a:pt x="131" y="102"/>
                  <a:pt x="131" y="98"/>
                </a:cubicBezTo>
                <a:cubicBezTo>
                  <a:pt x="131" y="94"/>
                  <a:pt x="134" y="91"/>
                  <a:pt x="138" y="91"/>
                </a:cubicBezTo>
                <a:close/>
                <a:moveTo>
                  <a:pt x="45" y="91"/>
                </a:moveTo>
                <a:cubicBezTo>
                  <a:pt x="45" y="91"/>
                  <a:pt x="45" y="91"/>
                  <a:pt x="45" y="91"/>
                </a:cubicBezTo>
                <a:cubicBezTo>
                  <a:pt x="48" y="91"/>
                  <a:pt x="52" y="94"/>
                  <a:pt x="52" y="98"/>
                </a:cubicBezTo>
                <a:cubicBezTo>
                  <a:pt x="52" y="102"/>
                  <a:pt x="48" y="105"/>
                  <a:pt x="45" y="105"/>
                </a:cubicBezTo>
                <a:cubicBezTo>
                  <a:pt x="41" y="105"/>
                  <a:pt x="37" y="102"/>
                  <a:pt x="37" y="98"/>
                </a:cubicBezTo>
                <a:cubicBezTo>
                  <a:pt x="37" y="94"/>
                  <a:pt x="41" y="91"/>
                  <a:pt x="45" y="91"/>
                </a:cubicBezTo>
                <a:close/>
                <a:moveTo>
                  <a:pt x="135" y="51"/>
                </a:moveTo>
                <a:cubicBezTo>
                  <a:pt x="135" y="51"/>
                  <a:pt x="135" y="51"/>
                  <a:pt x="135" y="51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22" y="51"/>
                  <a:pt x="22" y="51"/>
                  <a:pt x="22" y="51"/>
                </a:cubicBezTo>
                <a:cubicBezTo>
                  <a:pt x="135" y="51"/>
                  <a:pt x="135" y="51"/>
                  <a:pt x="135" y="51"/>
                </a:cubicBezTo>
                <a:close/>
                <a:moveTo>
                  <a:pt x="177" y="104"/>
                </a:moveTo>
                <a:cubicBezTo>
                  <a:pt x="177" y="104"/>
                  <a:pt x="177" y="104"/>
                  <a:pt x="177" y="104"/>
                </a:cubicBezTo>
                <a:cubicBezTo>
                  <a:pt x="169" y="104"/>
                  <a:pt x="169" y="104"/>
                  <a:pt x="169" y="104"/>
                </a:cubicBezTo>
                <a:cubicBezTo>
                  <a:pt x="168" y="110"/>
                  <a:pt x="165" y="116"/>
                  <a:pt x="161" y="120"/>
                </a:cubicBezTo>
                <a:cubicBezTo>
                  <a:pt x="161" y="120"/>
                  <a:pt x="161" y="120"/>
                  <a:pt x="161" y="120"/>
                </a:cubicBezTo>
                <a:cubicBezTo>
                  <a:pt x="160" y="120"/>
                  <a:pt x="160" y="120"/>
                  <a:pt x="160" y="120"/>
                </a:cubicBezTo>
                <a:cubicBezTo>
                  <a:pt x="155" y="126"/>
                  <a:pt x="147" y="130"/>
                  <a:pt x="138" y="130"/>
                </a:cubicBezTo>
                <a:cubicBezTo>
                  <a:pt x="129" y="130"/>
                  <a:pt x="122" y="126"/>
                  <a:pt x="116" y="121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11" y="116"/>
                  <a:pt x="108" y="110"/>
                  <a:pt x="107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4" y="110"/>
                  <a:pt x="71" y="116"/>
                  <a:pt x="67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1" y="126"/>
                  <a:pt x="53" y="130"/>
                  <a:pt x="45" y="130"/>
                </a:cubicBezTo>
                <a:cubicBezTo>
                  <a:pt x="36" y="130"/>
                  <a:pt x="28" y="126"/>
                  <a:pt x="22" y="121"/>
                </a:cubicBezTo>
                <a:cubicBezTo>
                  <a:pt x="22" y="120"/>
                  <a:pt x="22" y="120"/>
                  <a:pt x="22" y="120"/>
                </a:cubicBezTo>
                <a:cubicBezTo>
                  <a:pt x="18" y="116"/>
                  <a:pt x="15" y="110"/>
                  <a:pt x="13" y="104"/>
                </a:cubicBezTo>
                <a:cubicBezTo>
                  <a:pt x="8" y="104"/>
                  <a:pt x="8" y="104"/>
                  <a:pt x="8" y="104"/>
                </a:cubicBezTo>
                <a:cubicBezTo>
                  <a:pt x="8" y="104"/>
                  <a:pt x="8" y="104"/>
                  <a:pt x="8" y="104"/>
                </a:cubicBezTo>
                <a:cubicBezTo>
                  <a:pt x="4" y="104"/>
                  <a:pt x="0" y="101"/>
                  <a:pt x="0" y="97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48"/>
                  <a:pt x="4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29" y="5"/>
                  <a:pt x="29" y="5"/>
                  <a:pt x="29" y="5"/>
                </a:cubicBezTo>
                <a:cubicBezTo>
                  <a:pt x="30" y="2"/>
                  <a:pt x="32" y="0"/>
                  <a:pt x="35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5" y="0"/>
                  <a:pt x="127" y="2"/>
                  <a:pt x="128" y="4"/>
                </a:cubicBezTo>
                <a:cubicBezTo>
                  <a:pt x="148" y="45"/>
                  <a:pt x="148" y="45"/>
                  <a:pt x="148" y="45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77" y="45"/>
                  <a:pt x="177" y="45"/>
                  <a:pt x="177" y="45"/>
                </a:cubicBezTo>
                <a:cubicBezTo>
                  <a:pt x="181" y="45"/>
                  <a:pt x="184" y="48"/>
                  <a:pt x="184" y="52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4" y="97"/>
                  <a:pt x="184" y="97"/>
                  <a:pt x="184" y="97"/>
                </a:cubicBezTo>
                <a:cubicBezTo>
                  <a:pt x="184" y="101"/>
                  <a:pt x="181" y="104"/>
                  <a:pt x="177" y="10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3" name="Freeform 1034"/>
          <p:cNvSpPr>
            <a:spLocks noEditPoints="1"/>
          </p:cNvSpPr>
          <p:nvPr/>
        </p:nvSpPr>
        <p:spPr bwMode="auto">
          <a:xfrm>
            <a:off x="6497023" y="3017858"/>
            <a:ext cx="249313" cy="238705"/>
          </a:xfrm>
          <a:custGeom>
            <a:avLst/>
            <a:gdLst>
              <a:gd name="T0" fmla="*/ 168 w 184"/>
              <a:gd name="T1" fmla="*/ 28 h 177"/>
              <a:gd name="T2" fmla="*/ 181 w 184"/>
              <a:gd name="T3" fmla="*/ 51 h 177"/>
              <a:gd name="T4" fmla="*/ 181 w 184"/>
              <a:gd name="T5" fmla="*/ 123 h 177"/>
              <a:gd name="T6" fmla="*/ 161 w 184"/>
              <a:gd name="T7" fmla="*/ 142 h 177"/>
              <a:gd name="T8" fmla="*/ 141 w 184"/>
              <a:gd name="T9" fmla="*/ 123 h 177"/>
              <a:gd name="T10" fmla="*/ 138 w 184"/>
              <a:gd name="T11" fmla="*/ 69 h 177"/>
              <a:gd name="T12" fmla="*/ 134 w 184"/>
              <a:gd name="T13" fmla="*/ 66 h 177"/>
              <a:gd name="T14" fmla="*/ 150 w 184"/>
              <a:gd name="T15" fmla="*/ 162 h 177"/>
              <a:gd name="T16" fmla="*/ 150 w 184"/>
              <a:gd name="T17" fmla="*/ 177 h 177"/>
              <a:gd name="T18" fmla="*/ 0 w 184"/>
              <a:gd name="T19" fmla="*/ 170 h 177"/>
              <a:gd name="T20" fmla="*/ 23 w 184"/>
              <a:gd name="T21" fmla="*/ 162 h 177"/>
              <a:gd name="T22" fmla="*/ 30 w 184"/>
              <a:gd name="T23" fmla="*/ 0 h 177"/>
              <a:gd name="T24" fmla="*/ 127 w 184"/>
              <a:gd name="T25" fmla="*/ 0 h 177"/>
              <a:gd name="T26" fmla="*/ 134 w 184"/>
              <a:gd name="T27" fmla="*/ 7 h 177"/>
              <a:gd name="T28" fmla="*/ 144 w 184"/>
              <a:gd name="T29" fmla="*/ 63 h 177"/>
              <a:gd name="T30" fmla="*/ 150 w 184"/>
              <a:gd name="T31" fmla="*/ 77 h 177"/>
              <a:gd name="T32" fmla="*/ 156 w 184"/>
              <a:gd name="T33" fmla="*/ 133 h 177"/>
              <a:gd name="T34" fmla="*/ 166 w 184"/>
              <a:gd name="T35" fmla="*/ 133 h 177"/>
              <a:gd name="T36" fmla="*/ 172 w 184"/>
              <a:gd name="T37" fmla="*/ 52 h 177"/>
              <a:gd name="T38" fmla="*/ 170 w 184"/>
              <a:gd name="T39" fmla="*/ 50 h 177"/>
              <a:gd name="T40" fmla="*/ 163 w 184"/>
              <a:gd name="T41" fmla="*/ 57 h 177"/>
              <a:gd name="T42" fmla="*/ 156 w 184"/>
              <a:gd name="T43" fmla="*/ 36 h 177"/>
              <a:gd name="T44" fmla="*/ 150 w 184"/>
              <a:gd name="T45" fmla="*/ 20 h 177"/>
              <a:gd name="T46" fmla="*/ 167 w 184"/>
              <a:gd name="T47" fmla="*/ 27 h 177"/>
              <a:gd name="T48" fmla="*/ 120 w 184"/>
              <a:gd name="T49" fmla="*/ 14 h 177"/>
              <a:gd name="T50" fmla="*/ 37 w 184"/>
              <a:gd name="T51" fmla="*/ 162 h 177"/>
              <a:gd name="T52" fmla="*/ 120 w 184"/>
              <a:gd name="T53" fmla="*/ 14 h 177"/>
              <a:gd name="T54" fmla="*/ 48 w 184"/>
              <a:gd name="T55" fmla="*/ 23 h 177"/>
              <a:gd name="T56" fmla="*/ 109 w 184"/>
              <a:gd name="T57" fmla="*/ 23 h 177"/>
              <a:gd name="T58" fmla="*/ 113 w 184"/>
              <a:gd name="T59" fmla="*/ 28 h 177"/>
              <a:gd name="T60" fmla="*/ 109 w 184"/>
              <a:gd name="T61" fmla="*/ 79 h 177"/>
              <a:gd name="T62" fmla="*/ 48 w 184"/>
              <a:gd name="T63" fmla="*/ 79 h 177"/>
              <a:gd name="T64" fmla="*/ 44 w 184"/>
              <a:gd name="T65" fmla="*/ 75 h 177"/>
              <a:gd name="T66" fmla="*/ 48 w 184"/>
              <a:gd name="T67" fmla="*/ 23 h 177"/>
              <a:gd name="T68" fmla="*/ 105 w 184"/>
              <a:gd name="T69" fmla="*/ 32 h 177"/>
              <a:gd name="T70" fmla="*/ 52 w 184"/>
              <a:gd name="T71" fmla="*/ 70 h 177"/>
              <a:gd name="T72" fmla="*/ 105 w 184"/>
              <a:gd name="T73" fmla="*/ 32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4" h="177">
                <a:moveTo>
                  <a:pt x="167" y="27"/>
                </a:moveTo>
                <a:cubicBezTo>
                  <a:pt x="168" y="27"/>
                  <a:pt x="168" y="28"/>
                  <a:pt x="168" y="28"/>
                </a:cubicBezTo>
                <a:cubicBezTo>
                  <a:pt x="181" y="41"/>
                  <a:pt x="181" y="41"/>
                  <a:pt x="181" y="41"/>
                </a:cubicBezTo>
                <a:cubicBezTo>
                  <a:pt x="184" y="44"/>
                  <a:pt x="184" y="48"/>
                  <a:pt x="181" y="51"/>
                </a:cubicBezTo>
                <a:cubicBezTo>
                  <a:pt x="181" y="51"/>
                  <a:pt x="181" y="52"/>
                  <a:pt x="181" y="52"/>
                </a:cubicBezTo>
                <a:cubicBezTo>
                  <a:pt x="181" y="123"/>
                  <a:pt x="181" y="123"/>
                  <a:pt x="181" y="123"/>
                </a:cubicBezTo>
                <a:cubicBezTo>
                  <a:pt x="181" y="132"/>
                  <a:pt x="175" y="138"/>
                  <a:pt x="169" y="141"/>
                </a:cubicBezTo>
                <a:cubicBezTo>
                  <a:pt x="166" y="142"/>
                  <a:pt x="164" y="142"/>
                  <a:pt x="161" y="142"/>
                </a:cubicBezTo>
                <a:cubicBezTo>
                  <a:pt x="158" y="142"/>
                  <a:pt x="156" y="142"/>
                  <a:pt x="153" y="141"/>
                </a:cubicBezTo>
                <a:cubicBezTo>
                  <a:pt x="146" y="138"/>
                  <a:pt x="141" y="132"/>
                  <a:pt x="141" y="123"/>
                </a:cubicBezTo>
                <a:cubicBezTo>
                  <a:pt x="141" y="77"/>
                  <a:pt x="141" y="77"/>
                  <a:pt x="141" y="77"/>
                </a:cubicBezTo>
                <a:cubicBezTo>
                  <a:pt x="141" y="74"/>
                  <a:pt x="140" y="71"/>
                  <a:pt x="138" y="69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7" y="68"/>
                  <a:pt x="135" y="67"/>
                  <a:pt x="134" y="66"/>
                </a:cubicBezTo>
                <a:cubicBezTo>
                  <a:pt x="134" y="162"/>
                  <a:pt x="134" y="162"/>
                  <a:pt x="134" y="162"/>
                </a:cubicBezTo>
                <a:cubicBezTo>
                  <a:pt x="150" y="162"/>
                  <a:pt x="150" y="162"/>
                  <a:pt x="150" y="162"/>
                </a:cubicBezTo>
                <a:cubicBezTo>
                  <a:pt x="154" y="162"/>
                  <a:pt x="157" y="166"/>
                  <a:pt x="157" y="170"/>
                </a:cubicBezTo>
                <a:cubicBezTo>
                  <a:pt x="157" y="173"/>
                  <a:pt x="154" y="177"/>
                  <a:pt x="150" y="177"/>
                </a:cubicBezTo>
                <a:cubicBezTo>
                  <a:pt x="7" y="177"/>
                  <a:pt x="7" y="177"/>
                  <a:pt x="7" y="177"/>
                </a:cubicBezTo>
                <a:cubicBezTo>
                  <a:pt x="3" y="177"/>
                  <a:pt x="0" y="173"/>
                  <a:pt x="0" y="170"/>
                </a:cubicBezTo>
                <a:cubicBezTo>
                  <a:pt x="0" y="166"/>
                  <a:pt x="3" y="162"/>
                  <a:pt x="7" y="162"/>
                </a:cubicBezTo>
                <a:cubicBezTo>
                  <a:pt x="23" y="162"/>
                  <a:pt x="23" y="162"/>
                  <a:pt x="23" y="162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3"/>
                  <a:pt x="26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7"/>
                  <a:pt x="134" y="7"/>
                  <a:pt x="134" y="7"/>
                </a:cubicBezTo>
                <a:cubicBezTo>
                  <a:pt x="134" y="57"/>
                  <a:pt x="134" y="57"/>
                  <a:pt x="134" y="57"/>
                </a:cubicBezTo>
                <a:cubicBezTo>
                  <a:pt x="138" y="58"/>
                  <a:pt x="141" y="60"/>
                  <a:pt x="144" y="63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8" y="66"/>
                  <a:pt x="150" y="71"/>
                  <a:pt x="150" y="77"/>
                </a:cubicBezTo>
                <a:cubicBezTo>
                  <a:pt x="150" y="123"/>
                  <a:pt x="150" y="123"/>
                  <a:pt x="150" y="123"/>
                </a:cubicBezTo>
                <a:cubicBezTo>
                  <a:pt x="150" y="128"/>
                  <a:pt x="153" y="131"/>
                  <a:pt x="156" y="133"/>
                </a:cubicBezTo>
                <a:cubicBezTo>
                  <a:pt x="158" y="133"/>
                  <a:pt x="159" y="134"/>
                  <a:pt x="161" y="134"/>
                </a:cubicBezTo>
                <a:cubicBezTo>
                  <a:pt x="163" y="134"/>
                  <a:pt x="164" y="133"/>
                  <a:pt x="166" y="133"/>
                </a:cubicBezTo>
                <a:cubicBezTo>
                  <a:pt x="169" y="131"/>
                  <a:pt x="172" y="128"/>
                  <a:pt x="172" y="123"/>
                </a:cubicBezTo>
                <a:cubicBezTo>
                  <a:pt x="172" y="52"/>
                  <a:pt x="172" y="52"/>
                  <a:pt x="172" y="52"/>
                </a:cubicBezTo>
                <a:cubicBezTo>
                  <a:pt x="172" y="52"/>
                  <a:pt x="172" y="51"/>
                  <a:pt x="171" y="51"/>
                </a:cubicBezTo>
                <a:cubicBezTo>
                  <a:pt x="170" y="50"/>
                  <a:pt x="170" y="50"/>
                  <a:pt x="170" y="50"/>
                </a:cubicBezTo>
                <a:cubicBezTo>
                  <a:pt x="170" y="50"/>
                  <a:pt x="170" y="50"/>
                  <a:pt x="170" y="50"/>
                </a:cubicBezTo>
                <a:cubicBezTo>
                  <a:pt x="170" y="54"/>
                  <a:pt x="167" y="57"/>
                  <a:pt x="163" y="57"/>
                </a:cubicBezTo>
                <a:cubicBezTo>
                  <a:pt x="159" y="57"/>
                  <a:pt x="156" y="54"/>
                  <a:pt x="156" y="50"/>
                </a:cubicBezTo>
                <a:cubicBezTo>
                  <a:pt x="156" y="36"/>
                  <a:pt x="156" y="36"/>
                  <a:pt x="156" y="36"/>
                </a:cubicBezTo>
                <a:cubicBezTo>
                  <a:pt x="150" y="30"/>
                  <a:pt x="150" y="30"/>
                  <a:pt x="150" y="30"/>
                </a:cubicBezTo>
                <a:cubicBezTo>
                  <a:pt x="148" y="27"/>
                  <a:pt x="148" y="23"/>
                  <a:pt x="150" y="20"/>
                </a:cubicBezTo>
                <a:cubicBezTo>
                  <a:pt x="153" y="17"/>
                  <a:pt x="158" y="17"/>
                  <a:pt x="160" y="20"/>
                </a:cubicBezTo>
                <a:cubicBezTo>
                  <a:pt x="167" y="27"/>
                  <a:pt x="167" y="27"/>
                  <a:pt x="167" y="27"/>
                </a:cubicBezTo>
                <a:close/>
                <a:moveTo>
                  <a:pt x="120" y="14"/>
                </a:moveTo>
                <a:cubicBezTo>
                  <a:pt x="120" y="14"/>
                  <a:pt x="120" y="14"/>
                  <a:pt x="120" y="14"/>
                </a:cubicBezTo>
                <a:cubicBezTo>
                  <a:pt x="37" y="14"/>
                  <a:pt x="37" y="14"/>
                  <a:pt x="37" y="14"/>
                </a:cubicBezTo>
                <a:cubicBezTo>
                  <a:pt x="37" y="162"/>
                  <a:pt x="37" y="162"/>
                  <a:pt x="37" y="162"/>
                </a:cubicBezTo>
                <a:cubicBezTo>
                  <a:pt x="120" y="162"/>
                  <a:pt x="120" y="162"/>
                  <a:pt x="120" y="162"/>
                </a:cubicBezTo>
                <a:cubicBezTo>
                  <a:pt x="120" y="14"/>
                  <a:pt x="120" y="14"/>
                  <a:pt x="120" y="14"/>
                </a:cubicBezTo>
                <a:close/>
                <a:moveTo>
                  <a:pt x="48" y="23"/>
                </a:moveTo>
                <a:cubicBezTo>
                  <a:pt x="48" y="23"/>
                  <a:pt x="48" y="23"/>
                  <a:pt x="48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109" y="23"/>
                  <a:pt x="109" y="23"/>
                  <a:pt x="109" y="23"/>
                </a:cubicBezTo>
                <a:cubicBezTo>
                  <a:pt x="111" y="23"/>
                  <a:pt x="113" y="25"/>
                  <a:pt x="113" y="27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3" y="75"/>
                  <a:pt x="113" y="75"/>
                  <a:pt x="113" y="75"/>
                </a:cubicBezTo>
                <a:cubicBezTo>
                  <a:pt x="113" y="77"/>
                  <a:pt x="111" y="79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48" y="79"/>
                  <a:pt x="48" y="79"/>
                  <a:pt x="48" y="79"/>
                </a:cubicBezTo>
                <a:cubicBezTo>
                  <a:pt x="46" y="79"/>
                  <a:pt x="44" y="77"/>
                  <a:pt x="44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5"/>
                  <a:pt x="46" y="23"/>
                  <a:pt x="48" y="23"/>
                </a:cubicBezTo>
                <a:close/>
                <a:moveTo>
                  <a:pt x="105" y="32"/>
                </a:moveTo>
                <a:cubicBezTo>
                  <a:pt x="105" y="32"/>
                  <a:pt x="105" y="32"/>
                  <a:pt x="105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70"/>
                  <a:pt x="52" y="70"/>
                  <a:pt x="52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05" y="32"/>
                  <a:pt x="105" y="32"/>
                  <a:pt x="105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5" name="Freeform 1038"/>
          <p:cNvSpPr>
            <a:spLocks noEditPoints="1"/>
          </p:cNvSpPr>
          <p:nvPr/>
        </p:nvSpPr>
        <p:spPr bwMode="auto">
          <a:xfrm>
            <a:off x="2804131" y="3005873"/>
            <a:ext cx="260757" cy="262675"/>
          </a:xfrm>
          <a:custGeom>
            <a:avLst/>
            <a:gdLst>
              <a:gd name="T0" fmla="*/ 7 w 179"/>
              <a:gd name="T1" fmla="*/ 78 h 179"/>
              <a:gd name="T2" fmla="*/ 78 w 179"/>
              <a:gd name="T3" fmla="*/ 6 h 179"/>
              <a:gd name="T4" fmla="*/ 101 w 179"/>
              <a:gd name="T5" fmla="*/ 6 h 179"/>
              <a:gd name="T6" fmla="*/ 173 w 179"/>
              <a:gd name="T7" fmla="*/ 78 h 179"/>
              <a:gd name="T8" fmla="*/ 173 w 179"/>
              <a:gd name="T9" fmla="*/ 101 h 179"/>
              <a:gd name="T10" fmla="*/ 101 w 179"/>
              <a:gd name="T11" fmla="*/ 173 h 179"/>
              <a:gd name="T12" fmla="*/ 78 w 179"/>
              <a:gd name="T13" fmla="*/ 173 h 179"/>
              <a:gd name="T14" fmla="*/ 7 w 179"/>
              <a:gd name="T15" fmla="*/ 101 h 179"/>
              <a:gd name="T16" fmla="*/ 7 w 179"/>
              <a:gd name="T17" fmla="*/ 78 h 179"/>
              <a:gd name="T18" fmla="*/ 75 w 179"/>
              <a:gd name="T19" fmla="*/ 90 h 179"/>
              <a:gd name="T20" fmla="*/ 75 w 179"/>
              <a:gd name="T21" fmla="*/ 90 h 179"/>
              <a:gd name="T22" fmla="*/ 81 w 179"/>
              <a:gd name="T23" fmla="*/ 90 h 179"/>
              <a:gd name="T24" fmla="*/ 81 w 179"/>
              <a:gd name="T25" fmla="*/ 96 h 179"/>
              <a:gd name="T26" fmla="*/ 68 w 179"/>
              <a:gd name="T27" fmla="*/ 108 h 179"/>
              <a:gd name="T28" fmla="*/ 68 w 179"/>
              <a:gd name="T29" fmla="*/ 108 h 179"/>
              <a:gd name="T30" fmla="*/ 62 w 179"/>
              <a:gd name="T31" fmla="*/ 108 h 179"/>
              <a:gd name="T32" fmla="*/ 62 w 179"/>
              <a:gd name="T33" fmla="*/ 108 h 179"/>
              <a:gd name="T34" fmla="*/ 62 w 179"/>
              <a:gd name="T35" fmla="*/ 108 h 179"/>
              <a:gd name="T36" fmla="*/ 62 w 179"/>
              <a:gd name="T37" fmla="*/ 108 h 179"/>
              <a:gd name="T38" fmla="*/ 49 w 179"/>
              <a:gd name="T39" fmla="*/ 96 h 179"/>
              <a:gd name="T40" fmla="*/ 49 w 179"/>
              <a:gd name="T41" fmla="*/ 90 h 179"/>
              <a:gd name="T42" fmla="*/ 55 w 179"/>
              <a:gd name="T43" fmla="*/ 90 h 179"/>
              <a:gd name="T44" fmla="*/ 61 w 179"/>
              <a:gd name="T45" fmla="*/ 95 h 179"/>
              <a:gd name="T46" fmla="*/ 61 w 179"/>
              <a:gd name="T47" fmla="*/ 79 h 179"/>
              <a:gd name="T48" fmla="*/ 69 w 179"/>
              <a:gd name="T49" fmla="*/ 60 h 179"/>
              <a:gd name="T50" fmla="*/ 69 w 179"/>
              <a:gd name="T51" fmla="*/ 60 h 179"/>
              <a:gd name="T52" fmla="*/ 88 w 179"/>
              <a:gd name="T53" fmla="*/ 52 h 179"/>
              <a:gd name="T54" fmla="*/ 107 w 179"/>
              <a:gd name="T55" fmla="*/ 60 h 179"/>
              <a:gd name="T56" fmla="*/ 107 w 179"/>
              <a:gd name="T57" fmla="*/ 60 h 179"/>
              <a:gd name="T58" fmla="*/ 115 w 179"/>
              <a:gd name="T59" fmla="*/ 79 h 179"/>
              <a:gd name="T60" fmla="*/ 115 w 179"/>
              <a:gd name="T61" fmla="*/ 123 h 179"/>
              <a:gd name="T62" fmla="*/ 111 w 179"/>
              <a:gd name="T63" fmla="*/ 128 h 179"/>
              <a:gd name="T64" fmla="*/ 107 w 179"/>
              <a:gd name="T65" fmla="*/ 123 h 179"/>
              <a:gd name="T66" fmla="*/ 107 w 179"/>
              <a:gd name="T67" fmla="*/ 79 h 179"/>
              <a:gd name="T68" fmla="*/ 101 w 179"/>
              <a:gd name="T69" fmla="*/ 66 h 179"/>
              <a:gd name="T70" fmla="*/ 101 w 179"/>
              <a:gd name="T71" fmla="*/ 66 h 179"/>
              <a:gd name="T72" fmla="*/ 101 w 179"/>
              <a:gd name="T73" fmla="*/ 66 h 179"/>
              <a:gd name="T74" fmla="*/ 88 w 179"/>
              <a:gd name="T75" fmla="*/ 60 h 179"/>
              <a:gd name="T76" fmla="*/ 75 w 179"/>
              <a:gd name="T77" fmla="*/ 66 h 179"/>
              <a:gd name="T78" fmla="*/ 75 w 179"/>
              <a:gd name="T79" fmla="*/ 66 h 179"/>
              <a:gd name="T80" fmla="*/ 69 w 179"/>
              <a:gd name="T81" fmla="*/ 79 h 179"/>
              <a:gd name="T82" fmla="*/ 69 w 179"/>
              <a:gd name="T83" fmla="*/ 95 h 179"/>
              <a:gd name="T84" fmla="*/ 75 w 179"/>
              <a:gd name="T85" fmla="*/ 90 h 179"/>
              <a:gd name="T86" fmla="*/ 88 w 179"/>
              <a:gd name="T87" fmla="*/ 16 h 179"/>
              <a:gd name="T88" fmla="*/ 88 w 179"/>
              <a:gd name="T89" fmla="*/ 16 h 179"/>
              <a:gd name="T90" fmla="*/ 17 w 179"/>
              <a:gd name="T91" fmla="*/ 88 h 179"/>
              <a:gd name="T92" fmla="*/ 17 w 179"/>
              <a:gd name="T93" fmla="*/ 91 h 179"/>
              <a:gd name="T94" fmla="*/ 88 w 179"/>
              <a:gd name="T95" fmla="*/ 163 h 179"/>
              <a:gd name="T96" fmla="*/ 91 w 179"/>
              <a:gd name="T97" fmla="*/ 163 h 179"/>
              <a:gd name="T98" fmla="*/ 163 w 179"/>
              <a:gd name="T99" fmla="*/ 91 h 179"/>
              <a:gd name="T100" fmla="*/ 163 w 179"/>
              <a:gd name="T101" fmla="*/ 88 h 179"/>
              <a:gd name="T102" fmla="*/ 91 w 179"/>
              <a:gd name="T103" fmla="*/ 16 h 179"/>
              <a:gd name="T104" fmla="*/ 88 w 179"/>
              <a:gd name="T105" fmla="*/ 1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9" h="179">
                <a:moveTo>
                  <a:pt x="7" y="78"/>
                </a:moveTo>
                <a:cubicBezTo>
                  <a:pt x="78" y="6"/>
                  <a:pt x="78" y="6"/>
                  <a:pt x="78" y="6"/>
                </a:cubicBezTo>
                <a:cubicBezTo>
                  <a:pt x="85" y="0"/>
                  <a:pt x="95" y="0"/>
                  <a:pt x="101" y="6"/>
                </a:cubicBezTo>
                <a:cubicBezTo>
                  <a:pt x="173" y="78"/>
                  <a:pt x="173" y="78"/>
                  <a:pt x="173" y="78"/>
                </a:cubicBezTo>
                <a:cubicBezTo>
                  <a:pt x="179" y="85"/>
                  <a:pt x="179" y="95"/>
                  <a:pt x="173" y="101"/>
                </a:cubicBezTo>
                <a:cubicBezTo>
                  <a:pt x="101" y="173"/>
                  <a:pt x="101" y="173"/>
                  <a:pt x="101" y="173"/>
                </a:cubicBezTo>
                <a:cubicBezTo>
                  <a:pt x="95" y="179"/>
                  <a:pt x="85" y="179"/>
                  <a:pt x="78" y="173"/>
                </a:cubicBezTo>
                <a:cubicBezTo>
                  <a:pt x="7" y="101"/>
                  <a:pt x="7" y="101"/>
                  <a:pt x="7" y="101"/>
                </a:cubicBezTo>
                <a:cubicBezTo>
                  <a:pt x="0" y="95"/>
                  <a:pt x="0" y="85"/>
                  <a:pt x="7" y="78"/>
                </a:cubicBezTo>
                <a:close/>
                <a:moveTo>
                  <a:pt x="75" y="90"/>
                </a:moveTo>
                <a:cubicBezTo>
                  <a:pt x="75" y="90"/>
                  <a:pt x="75" y="90"/>
                  <a:pt x="75" y="90"/>
                </a:cubicBezTo>
                <a:cubicBezTo>
                  <a:pt x="76" y="88"/>
                  <a:pt x="79" y="88"/>
                  <a:pt x="81" y="90"/>
                </a:cubicBezTo>
                <a:cubicBezTo>
                  <a:pt x="82" y="91"/>
                  <a:pt x="82" y="94"/>
                  <a:pt x="81" y="96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6" y="110"/>
                  <a:pt x="64" y="110"/>
                  <a:pt x="62" y="108"/>
                </a:cubicBezTo>
                <a:cubicBezTo>
                  <a:pt x="62" y="108"/>
                  <a:pt x="62" y="108"/>
                  <a:pt x="62" y="108"/>
                </a:cubicBezTo>
                <a:cubicBezTo>
                  <a:pt x="62" y="108"/>
                  <a:pt x="62" y="108"/>
                  <a:pt x="62" y="108"/>
                </a:cubicBezTo>
                <a:cubicBezTo>
                  <a:pt x="62" y="108"/>
                  <a:pt x="62" y="108"/>
                  <a:pt x="62" y="108"/>
                </a:cubicBezTo>
                <a:cubicBezTo>
                  <a:pt x="49" y="96"/>
                  <a:pt x="49" y="96"/>
                  <a:pt x="49" y="96"/>
                </a:cubicBezTo>
                <a:cubicBezTo>
                  <a:pt x="47" y="94"/>
                  <a:pt x="47" y="91"/>
                  <a:pt x="49" y="90"/>
                </a:cubicBezTo>
                <a:cubicBezTo>
                  <a:pt x="51" y="88"/>
                  <a:pt x="53" y="88"/>
                  <a:pt x="55" y="90"/>
                </a:cubicBezTo>
                <a:cubicBezTo>
                  <a:pt x="61" y="95"/>
                  <a:pt x="61" y="95"/>
                  <a:pt x="61" y="95"/>
                </a:cubicBezTo>
                <a:cubicBezTo>
                  <a:pt x="61" y="79"/>
                  <a:pt x="61" y="79"/>
                  <a:pt x="61" y="79"/>
                </a:cubicBezTo>
                <a:cubicBezTo>
                  <a:pt x="61" y="72"/>
                  <a:pt x="64" y="65"/>
                  <a:pt x="69" y="60"/>
                </a:cubicBezTo>
                <a:cubicBezTo>
                  <a:pt x="69" y="60"/>
                  <a:pt x="69" y="60"/>
                  <a:pt x="69" y="60"/>
                </a:cubicBezTo>
                <a:cubicBezTo>
                  <a:pt x="74" y="55"/>
                  <a:pt x="81" y="52"/>
                  <a:pt x="88" y="52"/>
                </a:cubicBezTo>
                <a:cubicBezTo>
                  <a:pt x="95" y="52"/>
                  <a:pt x="102" y="55"/>
                  <a:pt x="107" y="60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12" y="65"/>
                  <a:pt x="115" y="72"/>
                  <a:pt x="115" y="79"/>
                </a:cubicBezTo>
                <a:cubicBezTo>
                  <a:pt x="115" y="123"/>
                  <a:pt x="115" y="123"/>
                  <a:pt x="115" y="123"/>
                </a:cubicBezTo>
                <a:cubicBezTo>
                  <a:pt x="115" y="126"/>
                  <a:pt x="113" y="128"/>
                  <a:pt x="111" y="128"/>
                </a:cubicBezTo>
                <a:cubicBezTo>
                  <a:pt x="109" y="128"/>
                  <a:pt x="107" y="126"/>
                  <a:pt x="107" y="123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74"/>
                  <a:pt x="105" y="69"/>
                  <a:pt x="101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98" y="62"/>
                  <a:pt x="93" y="60"/>
                  <a:pt x="88" y="60"/>
                </a:cubicBezTo>
                <a:cubicBezTo>
                  <a:pt x="83" y="60"/>
                  <a:pt x="78" y="62"/>
                  <a:pt x="75" y="66"/>
                </a:cubicBezTo>
                <a:cubicBezTo>
                  <a:pt x="75" y="66"/>
                  <a:pt x="75" y="66"/>
                  <a:pt x="75" y="66"/>
                </a:cubicBezTo>
                <a:cubicBezTo>
                  <a:pt x="71" y="69"/>
                  <a:pt x="69" y="74"/>
                  <a:pt x="69" y="79"/>
                </a:cubicBezTo>
                <a:cubicBezTo>
                  <a:pt x="69" y="95"/>
                  <a:pt x="69" y="95"/>
                  <a:pt x="69" y="95"/>
                </a:cubicBezTo>
                <a:cubicBezTo>
                  <a:pt x="75" y="90"/>
                  <a:pt x="75" y="90"/>
                  <a:pt x="75" y="90"/>
                </a:cubicBezTo>
                <a:close/>
                <a:moveTo>
                  <a:pt x="88" y="16"/>
                </a:moveTo>
                <a:cubicBezTo>
                  <a:pt x="88" y="16"/>
                  <a:pt x="88" y="16"/>
                  <a:pt x="88" y="16"/>
                </a:cubicBezTo>
                <a:cubicBezTo>
                  <a:pt x="17" y="88"/>
                  <a:pt x="17" y="88"/>
                  <a:pt x="17" y="88"/>
                </a:cubicBezTo>
                <a:cubicBezTo>
                  <a:pt x="16" y="89"/>
                  <a:pt x="16" y="90"/>
                  <a:pt x="17" y="91"/>
                </a:cubicBezTo>
                <a:cubicBezTo>
                  <a:pt x="88" y="163"/>
                  <a:pt x="88" y="163"/>
                  <a:pt x="88" y="163"/>
                </a:cubicBezTo>
                <a:cubicBezTo>
                  <a:pt x="89" y="164"/>
                  <a:pt x="91" y="164"/>
                  <a:pt x="91" y="163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4" y="90"/>
                  <a:pt x="164" y="89"/>
                  <a:pt x="163" y="88"/>
                </a:cubicBezTo>
                <a:cubicBezTo>
                  <a:pt x="91" y="16"/>
                  <a:pt x="91" y="16"/>
                  <a:pt x="91" y="16"/>
                </a:cubicBezTo>
                <a:cubicBezTo>
                  <a:pt x="91" y="16"/>
                  <a:pt x="89" y="16"/>
                  <a:pt x="88" y="1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6" name="Freeform 1039"/>
          <p:cNvSpPr>
            <a:spLocks noEditPoints="1"/>
          </p:cNvSpPr>
          <p:nvPr/>
        </p:nvSpPr>
        <p:spPr bwMode="auto">
          <a:xfrm>
            <a:off x="10233417" y="3015206"/>
            <a:ext cx="176818" cy="244009"/>
          </a:xfrm>
          <a:custGeom>
            <a:avLst/>
            <a:gdLst>
              <a:gd name="T0" fmla="*/ 40 w 131"/>
              <a:gd name="T1" fmla="*/ 20 h 181"/>
              <a:gd name="T2" fmla="*/ 91 w 131"/>
              <a:gd name="T3" fmla="*/ 20 h 181"/>
              <a:gd name="T4" fmla="*/ 131 w 131"/>
              <a:gd name="T5" fmla="*/ 49 h 181"/>
              <a:gd name="T6" fmla="*/ 128 w 131"/>
              <a:gd name="T7" fmla="*/ 155 h 181"/>
              <a:gd name="T8" fmla="*/ 118 w 131"/>
              <a:gd name="T9" fmla="*/ 159 h 181"/>
              <a:gd name="T10" fmla="*/ 124 w 131"/>
              <a:gd name="T11" fmla="*/ 174 h 181"/>
              <a:gd name="T12" fmla="*/ 118 w 131"/>
              <a:gd name="T13" fmla="*/ 179 h 181"/>
              <a:gd name="T14" fmla="*/ 31 w 131"/>
              <a:gd name="T15" fmla="*/ 159 h 181"/>
              <a:gd name="T16" fmla="*/ 8 w 131"/>
              <a:gd name="T17" fmla="*/ 180 h 181"/>
              <a:gd name="T18" fmla="*/ 20 w 131"/>
              <a:gd name="T19" fmla="*/ 159 h 181"/>
              <a:gd name="T20" fmla="*/ 4 w 131"/>
              <a:gd name="T21" fmla="*/ 155 h 181"/>
              <a:gd name="T22" fmla="*/ 0 w 131"/>
              <a:gd name="T23" fmla="*/ 49 h 181"/>
              <a:gd name="T24" fmla="*/ 32 w 131"/>
              <a:gd name="T25" fmla="*/ 48 h 181"/>
              <a:gd name="T26" fmla="*/ 99 w 131"/>
              <a:gd name="T27" fmla="*/ 48 h 181"/>
              <a:gd name="T28" fmla="*/ 110 w 131"/>
              <a:gd name="T29" fmla="*/ 59 h 181"/>
              <a:gd name="T30" fmla="*/ 107 w 131"/>
              <a:gd name="T31" fmla="*/ 89 h 181"/>
              <a:gd name="T32" fmla="*/ 32 w 131"/>
              <a:gd name="T33" fmla="*/ 92 h 181"/>
              <a:gd name="T34" fmla="*/ 21 w 131"/>
              <a:gd name="T35" fmla="*/ 81 h 181"/>
              <a:gd name="T36" fmla="*/ 24 w 131"/>
              <a:gd name="T37" fmla="*/ 51 h 181"/>
              <a:gd name="T38" fmla="*/ 99 w 131"/>
              <a:gd name="T39" fmla="*/ 56 h 181"/>
              <a:gd name="T40" fmla="*/ 32 w 131"/>
              <a:gd name="T41" fmla="*/ 56 h 181"/>
              <a:gd name="T42" fmla="*/ 30 w 131"/>
              <a:gd name="T43" fmla="*/ 59 h 181"/>
              <a:gd name="T44" fmla="*/ 30 w 131"/>
              <a:gd name="T45" fmla="*/ 83 h 181"/>
              <a:gd name="T46" fmla="*/ 99 w 131"/>
              <a:gd name="T47" fmla="*/ 84 h 181"/>
              <a:gd name="T48" fmla="*/ 102 w 131"/>
              <a:gd name="T49" fmla="*/ 81 h 181"/>
              <a:gd name="T50" fmla="*/ 101 w 131"/>
              <a:gd name="T51" fmla="*/ 57 h 181"/>
              <a:gd name="T52" fmla="*/ 14 w 131"/>
              <a:gd name="T53" fmla="*/ 145 h 181"/>
              <a:gd name="T54" fmla="*/ 117 w 131"/>
              <a:gd name="T55" fmla="*/ 145 h 181"/>
              <a:gd name="T56" fmla="*/ 102 w 131"/>
              <a:gd name="T57" fmla="*/ 34 h 181"/>
              <a:gd name="T58" fmla="*/ 85 w 131"/>
              <a:gd name="T59" fmla="*/ 34 h 181"/>
              <a:gd name="T60" fmla="*/ 66 w 131"/>
              <a:gd name="T61" fmla="*/ 14 h 181"/>
              <a:gd name="T62" fmla="*/ 53 w 131"/>
              <a:gd name="T63" fmla="*/ 27 h 181"/>
              <a:gd name="T64" fmla="*/ 30 w 131"/>
              <a:gd name="T65" fmla="*/ 34 h 181"/>
              <a:gd name="T66" fmla="*/ 14 w 131"/>
              <a:gd name="T67" fmla="*/ 145 h 181"/>
              <a:gd name="T68" fmla="*/ 66 w 131"/>
              <a:gd name="T69" fmla="*/ 20 h 181"/>
              <a:gd name="T70" fmla="*/ 66 w 131"/>
              <a:gd name="T71" fmla="*/ 34 h 181"/>
              <a:gd name="T72" fmla="*/ 66 w 131"/>
              <a:gd name="T73" fmla="*/ 20 h 181"/>
              <a:gd name="T74" fmla="*/ 30 w 131"/>
              <a:gd name="T75" fmla="*/ 109 h 181"/>
              <a:gd name="T76" fmla="*/ 30 w 131"/>
              <a:gd name="T77" fmla="*/ 137 h 181"/>
              <a:gd name="T78" fmla="*/ 30 w 131"/>
              <a:gd name="T79" fmla="*/ 109 h 181"/>
              <a:gd name="T80" fmla="*/ 30 w 131"/>
              <a:gd name="T81" fmla="*/ 117 h 181"/>
              <a:gd name="T82" fmla="*/ 30 w 131"/>
              <a:gd name="T83" fmla="*/ 128 h 181"/>
              <a:gd name="T84" fmla="*/ 30 w 131"/>
              <a:gd name="T85" fmla="*/ 117 h 181"/>
              <a:gd name="T86" fmla="*/ 101 w 131"/>
              <a:gd name="T87" fmla="*/ 109 h 181"/>
              <a:gd name="T88" fmla="*/ 101 w 131"/>
              <a:gd name="T89" fmla="*/ 137 h 181"/>
              <a:gd name="T90" fmla="*/ 101 w 131"/>
              <a:gd name="T91" fmla="*/ 109 h 181"/>
              <a:gd name="T92" fmla="*/ 101 w 131"/>
              <a:gd name="T93" fmla="*/ 117 h 181"/>
              <a:gd name="T94" fmla="*/ 101 w 131"/>
              <a:gd name="T95" fmla="*/ 128 h 181"/>
              <a:gd name="T96" fmla="*/ 101 w 131"/>
              <a:gd name="T97" fmla="*/ 117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1" h="181">
                <a:moveTo>
                  <a:pt x="30" y="20"/>
                </a:moveTo>
                <a:cubicBezTo>
                  <a:pt x="40" y="20"/>
                  <a:pt x="40" y="20"/>
                  <a:pt x="40" y="20"/>
                </a:cubicBezTo>
                <a:cubicBezTo>
                  <a:pt x="43" y="8"/>
                  <a:pt x="54" y="0"/>
                  <a:pt x="66" y="0"/>
                </a:cubicBezTo>
                <a:cubicBezTo>
                  <a:pt x="78" y="0"/>
                  <a:pt x="88" y="8"/>
                  <a:pt x="91" y="20"/>
                </a:cubicBezTo>
                <a:cubicBezTo>
                  <a:pt x="102" y="20"/>
                  <a:pt x="102" y="20"/>
                  <a:pt x="102" y="20"/>
                </a:cubicBezTo>
                <a:cubicBezTo>
                  <a:pt x="118" y="20"/>
                  <a:pt x="131" y="33"/>
                  <a:pt x="131" y="49"/>
                </a:cubicBezTo>
                <a:cubicBezTo>
                  <a:pt x="131" y="146"/>
                  <a:pt x="131" y="146"/>
                  <a:pt x="131" y="146"/>
                </a:cubicBezTo>
                <a:cubicBezTo>
                  <a:pt x="131" y="149"/>
                  <a:pt x="130" y="153"/>
                  <a:pt x="128" y="155"/>
                </a:cubicBezTo>
                <a:cubicBezTo>
                  <a:pt x="127" y="155"/>
                  <a:pt x="127" y="155"/>
                  <a:pt x="127" y="155"/>
                </a:cubicBezTo>
                <a:cubicBezTo>
                  <a:pt x="125" y="158"/>
                  <a:pt x="122" y="159"/>
                  <a:pt x="118" y="159"/>
                </a:cubicBezTo>
                <a:cubicBezTo>
                  <a:pt x="112" y="159"/>
                  <a:pt x="112" y="159"/>
                  <a:pt x="112" y="159"/>
                </a:cubicBezTo>
                <a:cubicBezTo>
                  <a:pt x="124" y="174"/>
                  <a:pt x="124" y="174"/>
                  <a:pt x="124" y="174"/>
                </a:cubicBezTo>
                <a:cubicBezTo>
                  <a:pt x="126" y="176"/>
                  <a:pt x="125" y="178"/>
                  <a:pt x="124" y="180"/>
                </a:cubicBezTo>
                <a:cubicBezTo>
                  <a:pt x="122" y="181"/>
                  <a:pt x="119" y="181"/>
                  <a:pt x="118" y="179"/>
                </a:cubicBezTo>
                <a:cubicBezTo>
                  <a:pt x="101" y="159"/>
                  <a:pt x="101" y="159"/>
                  <a:pt x="101" y="159"/>
                </a:cubicBezTo>
                <a:cubicBezTo>
                  <a:pt x="31" y="159"/>
                  <a:pt x="31" y="159"/>
                  <a:pt x="31" y="159"/>
                </a:cubicBezTo>
                <a:cubicBezTo>
                  <a:pt x="14" y="179"/>
                  <a:pt x="14" y="179"/>
                  <a:pt x="14" y="179"/>
                </a:cubicBezTo>
                <a:cubicBezTo>
                  <a:pt x="12" y="181"/>
                  <a:pt x="9" y="181"/>
                  <a:pt x="8" y="180"/>
                </a:cubicBezTo>
                <a:cubicBezTo>
                  <a:pt x="6" y="178"/>
                  <a:pt x="6" y="176"/>
                  <a:pt x="7" y="174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13" y="159"/>
                  <a:pt x="13" y="159"/>
                  <a:pt x="13" y="159"/>
                </a:cubicBezTo>
                <a:cubicBezTo>
                  <a:pt x="9" y="159"/>
                  <a:pt x="6" y="157"/>
                  <a:pt x="4" y="155"/>
                </a:cubicBezTo>
                <a:cubicBezTo>
                  <a:pt x="1" y="153"/>
                  <a:pt x="0" y="149"/>
                  <a:pt x="0" y="146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33"/>
                  <a:pt x="13" y="20"/>
                  <a:pt x="30" y="20"/>
                </a:cubicBezTo>
                <a:close/>
                <a:moveTo>
                  <a:pt x="32" y="48"/>
                </a:moveTo>
                <a:cubicBezTo>
                  <a:pt x="32" y="48"/>
                  <a:pt x="32" y="48"/>
                  <a:pt x="32" y="48"/>
                </a:cubicBezTo>
                <a:cubicBezTo>
                  <a:pt x="99" y="48"/>
                  <a:pt x="99" y="48"/>
                  <a:pt x="99" y="48"/>
                </a:cubicBezTo>
                <a:cubicBezTo>
                  <a:pt x="102" y="48"/>
                  <a:pt x="105" y="49"/>
                  <a:pt x="107" y="51"/>
                </a:cubicBezTo>
                <a:cubicBezTo>
                  <a:pt x="109" y="53"/>
                  <a:pt x="110" y="56"/>
                  <a:pt x="110" y="59"/>
                </a:cubicBezTo>
                <a:cubicBezTo>
                  <a:pt x="110" y="81"/>
                  <a:pt x="110" y="81"/>
                  <a:pt x="110" y="81"/>
                </a:cubicBezTo>
                <a:cubicBezTo>
                  <a:pt x="110" y="84"/>
                  <a:pt x="109" y="87"/>
                  <a:pt x="107" y="89"/>
                </a:cubicBezTo>
                <a:cubicBezTo>
                  <a:pt x="105" y="91"/>
                  <a:pt x="102" y="92"/>
                  <a:pt x="99" y="92"/>
                </a:cubicBezTo>
                <a:cubicBezTo>
                  <a:pt x="32" y="92"/>
                  <a:pt x="32" y="92"/>
                  <a:pt x="32" y="92"/>
                </a:cubicBezTo>
                <a:cubicBezTo>
                  <a:pt x="29" y="92"/>
                  <a:pt x="26" y="91"/>
                  <a:pt x="24" y="89"/>
                </a:cubicBezTo>
                <a:cubicBezTo>
                  <a:pt x="22" y="87"/>
                  <a:pt x="21" y="84"/>
                  <a:pt x="21" y="81"/>
                </a:cubicBezTo>
                <a:cubicBezTo>
                  <a:pt x="21" y="59"/>
                  <a:pt x="21" y="59"/>
                  <a:pt x="21" y="59"/>
                </a:cubicBezTo>
                <a:cubicBezTo>
                  <a:pt x="21" y="56"/>
                  <a:pt x="22" y="53"/>
                  <a:pt x="24" y="51"/>
                </a:cubicBezTo>
                <a:cubicBezTo>
                  <a:pt x="26" y="49"/>
                  <a:pt x="29" y="48"/>
                  <a:pt x="32" y="48"/>
                </a:cubicBezTo>
                <a:close/>
                <a:moveTo>
                  <a:pt x="99" y="56"/>
                </a:moveTo>
                <a:cubicBezTo>
                  <a:pt x="99" y="56"/>
                  <a:pt x="99" y="56"/>
                  <a:pt x="99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56"/>
                  <a:pt x="31" y="56"/>
                  <a:pt x="30" y="57"/>
                </a:cubicBezTo>
                <a:cubicBezTo>
                  <a:pt x="30" y="57"/>
                  <a:pt x="30" y="58"/>
                  <a:pt x="30" y="59"/>
                </a:cubicBezTo>
                <a:cubicBezTo>
                  <a:pt x="30" y="81"/>
                  <a:pt x="30" y="81"/>
                  <a:pt x="30" y="81"/>
                </a:cubicBezTo>
                <a:cubicBezTo>
                  <a:pt x="30" y="82"/>
                  <a:pt x="30" y="82"/>
                  <a:pt x="30" y="83"/>
                </a:cubicBezTo>
                <a:cubicBezTo>
                  <a:pt x="31" y="83"/>
                  <a:pt x="32" y="84"/>
                  <a:pt x="32" y="84"/>
                </a:cubicBezTo>
                <a:cubicBezTo>
                  <a:pt x="99" y="84"/>
                  <a:pt x="99" y="84"/>
                  <a:pt x="99" y="84"/>
                </a:cubicBezTo>
                <a:cubicBezTo>
                  <a:pt x="100" y="84"/>
                  <a:pt x="100" y="83"/>
                  <a:pt x="101" y="83"/>
                </a:cubicBezTo>
                <a:cubicBezTo>
                  <a:pt x="101" y="82"/>
                  <a:pt x="102" y="82"/>
                  <a:pt x="102" y="81"/>
                </a:cubicBezTo>
                <a:cubicBezTo>
                  <a:pt x="102" y="59"/>
                  <a:pt x="102" y="59"/>
                  <a:pt x="102" y="59"/>
                </a:cubicBezTo>
                <a:cubicBezTo>
                  <a:pt x="102" y="58"/>
                  <a:pt x="101" y="57"/>
                  <a:pt x="101" y="57"/>
                </a:cubicBezTo>
                <a:cubicBezTo>
                  <a:pt x="100" y="56"/>
                  <a:pt x="100" y="56"/>
                  <a:pt x="99" y="56"/>
                </a:cubicBezTo>
                <a:close/>
                <a:moveTo>
                  <a:pt x="14" y="145"/>
                </a:moveTo>
                <a:cubicBezTo>
                  <a:pt x="14" y="145"/>
                  <a:pt x="14" y="145"/>
                  <a:pt x="14" y="145"/>
                </a:cubicBezTo>
                <a:cubicBezTo>
                  <a:pt x="117" y="145"/>
                  <a:pt x="117" y="145"/>
                  <a:pt x="117" y="145"/>
                </a:cubicBezTo>
                <a:cubicBezTo>
                  <a:pt x="117" y="81"/>
                  <a:pt x="117" y="64"/>
                  <a:pt x="117" y="49"/>
                </a:cubicBezTo>
                <a:cubicBezTo>
                  <a:pt x="117" y="41"/>
                  <a:pt x="110" y="34"/>
                  <a:pt x="102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5" y="34"/>
                  <a:pt x="85" y="34"/>
                  <a:pt x="85" y="34"/>
                </a:cubicBezTo>
                <a:cubicBezTo>
                  <a:pt x="81" y="34"/>
                  <a:pt x="78" y="31"/>
                  <a:pt x="78" y="27"/>
                </a:cubicBezTo>
                <a:cubicBezTo>
                  <a:pt x="78" y="20"/>
                  <a:pt x="73" y="14"/>
                  <a:pt x="66" y="14"/>
                </a:cubicBezTo>
                <a:cubicBezTo>
                  <a:pt x="59" y="14"/>
                  <a:pt x="53" y="20"/>
                  <a:pt x="53" y="27"/>
                </a:cubicBezTo>
                <a:cubicBezTo>
                  <a:pt x="53" y="27"/>
                  <a:pt x="53" y="27"/>
                  <a:pt x="53" y="27"/>
                </a:cubicBezTo>
                <a:cubicBezTo>
                  <a:pt x="53" y="31"/>
                  <a:pt x="50" y="34"/>
                  <a:pt x="46" y="34"/>
                </a:cubicBezTo>
                <a:cubicBezTo>
                  <a:pt x="30" y="34"/>
                  <a:pt x="30" y="34"/>
                  <a:pt x="30" y="34"/>
                </a:cubicBezTo>
                <a:cubicBezTo>
                  <a:pt x="20" y="34"/>
                  <a:pt x="14" y="42"/>
                  <a:pt x="14" y="51"/>
                </a:cubicBezTo>
                <a:cubicBezTo>
                  <a:pt x="14" y="145"/>
                  <a:pt x="14" y="145"/>
                  <a:pt x="14" y="145"/>
                </a:cubicBezTo>
                <a:close/>
                <a:moveTo>
                  <a:pt x="66" y="20"/>
                </a:moveTo>
                <a:cubicBezTo>
                  <a:pt x="66" y="20"/>
                  <a:pt x="66" y="20"/>
                  <a:pt x="66" y="20"/>
                </a:cubicBezTo>
                <a:cubicBezTo>
                  <a:pt x="70" y="20"/>
                  <a:pt x="73" y="23"/>
                  <a:pt x="73" y="27"/>
                </a:cubicBezTo>
                <a:cubicBezTo>
                  <a:pt x="73" y="31"/>
                  <a:pt x="70" y="34"/>
                  <a:pt x="66" y="34"/>
                </a:cubicBezTo>
                <a:cubicBezTo>
                  <a:pt x="62" y="34"/>
                  <a:pt x="59" y="31"/>
                  <a:pt x="59" y="27"/>
                </a:cubicBezTo>
                <a:cubicBezTo>
                  <a:pt x="59" y="23"/>
                  <a:pt x="62" y="20"/>
                  <a:pt x="66" y="20"/>
                </a:cubicBezTo>
                <a:close/>
                <a:moveTo>
                  <a:pt x="30" y="109"/>
                </a:moveTo>
                <a:cubicBezTo>
                  <a:pt x="30" y="109"/>
                  <a:pt x="30" y="109"/>
                  <a:pt x="30" y="109"/>
                </a:cubicBezTo>
                <a:cubicBezTo>
                  <a:pt x="38" y="109"/>
                  <a:pt x="44" y="115"/>
                  <a:pt x="44" y="123"/>
                </a:cubicBezTo>
                <a:cubicBezTo>
                  <a:pt x="44" y="130"/>
                  <a:pt x="38" y="137"/>
                  <a:pt x="30" y="137"/>
                </a:cubicBezTo>
                <a:cubicBezTo>
                  <a:pt x="23" y="137"/>
                  <a:pt x="16" y="130"/>
                  <a:pt x="16" y="123"/>
                </a:cubicBezTo>
                <a:cubicBezTo>
                  <a:pt x="16" y="115"/>
                  <a:pt x="23" y="109"/>
                  <a:pt x="30" y="109"/>
                </a:cubicBezTo>
                <a:close/>
                <a:moveTo>
                  <a:pt x="30" y="117"/>
                </a:moveTo>
                <a:cubicBezTo>
                  <a:pt x="30" y="117"/>
                  <a:pt x="30" y="117"/>
                  <a:pt x="30" y="117"/>
                </a:cubicBezTo>
                <a:cubicBezTo>
                  <a:pt x="27" y="117"/>
                  <a:pt x="25" y="120"/>
                  <a:pt x="25" y="123"/>
                </a:cubicBezTo>
                <a:cubicBezTo>
                  <a:pt x="25" y="126"/>
                  <a:pt x="27" y="128"/>
                  <a:pt x="30" y="128"/>
                </a:cubicBezTo>
                <a:cubicBezTo>
                  <a:pt x="33" y="128"/>
                  <a:pt x="36" y="126"/>
                  <a:pt x="36" y="123"/>
                </a:cubicBezTo>
                <a:cubicBezTo>
                  <a:pt x="36" y="120"/>
                  <a:pt x="34" y="117"/>
                  <a:pt x="30" y="117"/>
                </a:cubicBezTo>
                <a:close/>
                <a:moveTo>
                  <a:pt x="101" y="109"/>
                </a:moveTo>
                <a:cubicBezTo>
                  <a:pt x="101" y="109"/>
                  <a:pt x="101" y="109"/>
                  <a:pt x="101" y="109"/>
                </a:cubicBezTo>
                <a:cubicBezTo>
                  <a:pt x="108" y="109"/>
                  <a:pt x="115" y="115"/>
                  <a:pt x="115" y="123"/>
                </a:cubicBezTo>
                <a:cubicBezTo>
                  <a:pt x="115" y="130"/>
                  <a:pt x="108" y="137"/>
                  <a:pt x="101" y="137"/>
                </a:cubicBezTo>
                <a:cubicBezTo>
                  <a:pt x="93" y="137"/>
                  <a:pt x="87" y="130"/>
                  <a:pt x="87" y="123"/>
                </a:cubicBezTo>
                <a:cubicBezTo>
                  <a:pt x="87" y="115"/>
                  <a:pt x="93" y="109"/>
                  <a:pt x="101" y="109"/>
                </a:cubicBezTo>
                <a:close/>
                <a:moveTo>
                  <a:pt x="101" y="117"/>
                </a:moveTo>
                <a:cubicBezTo>
                  <a:pt x="101" y="117"/>
                  <a:pt x="101" y="117"/>
                  <a:pt x="101" y="117"/>
                </a:cubicBezTo>
                <a:cubicBezTo>
                  <a:pt x="98" y="117"/>
                  <a:pt x="95" y="120"/>
                  <a:pt x="95" y="123"/>
                </a:cubicBezTo>
                <a:cubicBezTo>
                  <a:pt x="95" y="126"/>
                  <a:pt x="98" y="128"/>
                  <a:pt x="101" y="128"/>
                </a:cubicBezTo>
                <a:cubicBezTo>
                  <a:pt x="104" y="128"/>
                  <a:pt x="106" y="126"/>
                  <a:pt x="106" y="123"/>
                </a:cubicBezTo>
                <a:cubicBezTo>
                  <a:pt x="106" y="120"/>
                  <a:pt x="104" y="117"/>
                  <a:pt x="101" y="1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9" name="Freeform 1075"/>
          <p:cNvSpPr>
            <a:spLocks noEditPoints="1"/>
          </p:cNvSpPr>
          <p:nvPr/>
        </p:nvSpPr>
        <p:spPr bwMode="auto">
          <a:xfrm>
            <a:off x="4619039" y="3012553"/>
            <a:ext cx="249313" cy="249315"/>
          </a:xfrm>
          <a:custGeom>
            <a:avLst/>
            <a:gdLst>
              <a:gd name="T0" fmla="*/ 119 w 185"/>
              <a:gd name="T1" fmla="*/ 93 h 185"/>
              <a:gd name="T2" fmla="*/ 111 w 185"/>
              <a:gd name="T3" fmla="*/ 111 h 185"/>
              <a:gd name="T4" fmla="*/ 74 w 185"/>
              <a:gd name="T5" fmla="*/ 111 h 185"/>
              <a:gd name="T6" fmla="*/ 74 w 185"/>
              <a:gd name="T7" fmla="*/ 74 h 185"/>
              <a:gd name="T8" fmla="*/ 111 w 185"/>
              <a:gd name="T9" fmla="*/ 74 h 185"/>
              <a:gd name="T10" fmla="*/ 172 w 185"/>
              <a:gd name="T11" fmla="*/ 39 h 185"/>
              <a:gd name="T12" fmla="*/ 182 w 185"/>
              <a:gd name="T13" fmla="*/ 49 h 185"/>
              <a:gd name="T14" fmla="*/ 155 w 185"/>
              <a:gd name="T15" fmla="*/ 77 h 185"/>
              <a:gd name="T16" fmla="*/ 156 w 185"/>
              <a:gd name="T17" fmla="*/ 93 h 185"/>
              <a:gd name="T18" fmla="*/ 155 w 185"/>
              <a:gd name="T19" fmla="*/ 109 h 185"/>
              <a:gd name="T20" fmla="*/ 182 w 185"/>
              <a:gd name="T21" fmla="*/ 136 h 185"/>
              <a:gd name="T22" fmla="*/ 172 w 185"/>
              <a:gd name="T23" fmla="*/ 146 h 185"/>
              <a:gd name="T24" fmla="*/ 142 w 185"/>
              <a:gd name="T25" fmla="*/ 116 h 185"/>
              <a:gd name="T26" fmla="*/ 142 w 185"/>
              <a:gd name="T27" fmla="*/ 101 h 185"/>
              <a:gd name="T28" fmla="*/ 142 w 185"/>
              <a:gd name="T29" fmla="*/ 85 h 185"/>
              <a:gd name="T30" fmla="*/ 142 w 185"/>
              <a:gd name="T31" fmla="*/ 70 h 185"/>
              <a:gd name="T32" fmla="*/ 172 w 185"/>
              <a:gd name="T33" fmla="*/ 39 h 185"/>
              <a:gd name="T34" fmla="*/ 146 w 185"/>
              <a:gd name="T35" fmla="*/ 173 h 185"/>
              <a:gd name="T36" fmla="*/ 136 w 185"/>
              <a:gd name="T37" fmla="*/ 183 h 185"/>
              <a:gd name="T38" fmla="*/ 108 w 185"/>
              <a:gd name="T39" fmla="*/ 155 h 185"/>
              <a:gd name="T40" fmla="*/ 93 w 185"/>
              <a:gd name="T41" fmla="*/ 157 h 185"/>
              <a:gd name="T42" fmla="*/ 77 w 185"/>
              <a:gd name="T43" fmla="*/ 155 h 185"/>
              <a:gd name="T44" fmla="*/ 49 w 185"/>
              <a:gd name="T45" fmla="*/ 183 h 185"/>
              <a:gd name="T46" fmla="*/ 39 w 185"/>
              <a:gd name="T47" fmla="*/ 173 h 185"/>
              <a:gd name="T48" fmla="*/ 70 w 185"/>
              <a:gd name="T49" fmla="*/ 142 h 185"/>
              <a:gd name="T50" fmla="*/ 77 w 185"/>
              <a:gd name="T51" fmla="*/ 140 h 185"/>
              <a:gd name="T52" fmla="*/ 93 w 185"/>
              <a:gd name="T53" fmla="*/ 143 h 185"/>
              <a:gd name="T54" fmla="*/ 108 w 185"/>
              <a:gd name="T55" fmla="*/ 140 h 185"/>
              <a:gd name="T56" fmla="*/ 131 w 185"/>
              <a:gd name="T57" fmla="*/ 157 h 185"/>
              <a:gd name="T58" fmla="*/ 13 w 185"/>
              <a:gd name="T59" fmla="*/ 146 h 185"/>
              <a:gd name="T60" fmla="*/ 3 w 185"/>
              <a:gd name="T61" fmla="*/ 146 h 185"/>
              <a:gd name="T62" fmla="*/ 19 w 185"/>
              <a:gd name="T63" fmla="*/ 121 h 185"/>
              <a:gd name="T64" fmla="*/ 30 w 185"/>
              <a:gd name="T65" fmla="*/ 103 h 185"/>
              <a:gd name="T66" fmla="*/ 30 w 185"/>
              <a:gd name="T67" fmla="*/ 83 h 185"/>
              <a:gd name="T68" fmla="*/ 19 w 185"/>
              <a:gd name="T69" fmla="*/ 65 h 185"/>
              <a:gd name="T70" fmla="*/ 3 w 185"/>
              <a:gd name="T71" fmla="*/ 39 h 185"/>
              <a:gd name="T72" fmla="*/ 29 w 185"/>
              <a:gd name="T73" fmla="*/ 55 h 185"/>
              <a:gd name="T74" fmla="*/ 46 w 185"/>
              <a:gd name="T75" fmla="*/ 77 h 185"/>
              <a:gd name="T76" fmla="*/ 43 w 185"/>
              <a:gd name="T77" fmla="*/ 93 h 185"/>
              <a:gd name="T78" fmla="*/ 46 w 185"/>
              <a:gd name="T79" fmla="*/ 108 h 185"/>
              <a:gd name="T80" fmla="*/ 29 w 185"/>
              <a:gd name="T81" fmla="*/ 131 h 185"/>
              <a:gd name="T82" fmla="*/ 39 w 185"/>
              <a:gd name="T83" fmla="*/ 13 h 185"/>
              <a:gd name="T84" fmla="*/ 39 w 185"/>
              <a:gd name="T85" fmla="*/ 3 h 185"/>
              <a:gd name="T86" fmla="*/ 65 w 185"/>
              <a:gd name="T87" fmla="*/ 19 h 185"/>
              <a:gd name="T88" fmla="*/ 65 w 185"/>
              <a:gd name="T89" fmla="*/ 19 h 185"/>
              <a:gd name="T90" fmla="*/ 83 w 185"/>
              <a:gd name="T91" fmla="*/ 30 h 185"/>
              <a:gd name="T92" fmla="*/ 103 w 185"/>
              <a:gd name="T93" fmla="*/ 30 h 185"/>
              <a:gd name="T94" fmla="*/ 121 w 185"/>
              <a:gd name="T95" fmla="*/ 19 h 185"/>
              <a:gd name="T96" fmla="*/ 136 w 185"/>
              <a:gd name="T97" fmla="*/ 3 h 185"/>
              <a:gd name="T98" fmla="*/ 146 w 185"/>
              <a:gd name="T99" fmla="*/ 13 h 185"/>
              <a:gd name="T100" fmla="*/ 131 w 185"/>
              <a:gd name="T101" fmla="*/ 29 h 185"/>
              <a:gd name="T102" fmla="*/ 108 w 185"/>
              <a:gd name="T103" fmla="*/ 46 h 185"/>
              <a:gd name="T104" fmla="*/ 93 w 185"/>
              <a:gd name="T105" fmla="*/ 43 h 185"/>
              <a:gd name="T106" fmla="*/ 78 w 185"/>
              <a:gd name="T107" fmla="*/ 46 h 185"/>
              <a:gd name="T108" fmla="*/ 55 w 185"/>
              <a:gd name="T109" fmla="*/ 29 h 185"/>
              <a:gd name="T110" fmla="*/ 39 w 185"/>
              <a:gd name="T111" fmla="*/ 13 h 185"/>
              <a:gd name="T112" fmla="*/ 111 w 185"/>
              <a:gd name="T113" fmla="*/ 93 h 185"/>
              <a:gd name="T114" fmla="*/ 93 w 185"/>
              <a:gd name="T115" fmla="*/ 75 h 185"/>
              <a:gd name="T116" fmla="*/ 75 w 185"/>
              <a:gd name="T117" fmla="*/ 93 h 185"/>
              <a:gd name="T118" fmla="*/ 93 w 185"/>
              <a:gd name="T119" fmla="*/ 111 h 185"/>
              <a:gd name="T120" fmla="*/ 111 w 185"/>
              <a:gd name="T121" fmla="*/ 93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5" h="185">
                <a:moveTo>
                  <a:pt x="111" y="74"/>
                </a:moveTo>
                <a:cubicBezTo>
                  <a:pt x="117" y="79"/>
                  <a:pt x="119" y="86"/>
                  <a:pt x="119" y="93"/>
                </a:cubicBezTo>
                <a:cubicBezTo>
                  <a:pt x="119" y="100"/>
                  <a:pt x="117" y="106"/>
                  <a:pt x="111" y="111"/>
                </a:cubicBezTo>
                <a:cubicBezTo>
                  <a:pt x="111" y="111"/>
                  <a:pt x="111" y="111"/>
                  <a:pt x="111" y="111"/>
                </a:cubicBezTo>
                <a:cubicBezTo>
                  <a:pt x="106" y="117"/>
                  <a:pt x="99" y="119"/>
                  <a:pt x="93" y="119"/>
                </a:cubicBezTo>
                <a:cubicBezTo>
                  <a:pt x="86" y="119"/>
                  <a:pt x="79" y="117"/>
                  <a:pt x="74" y="111"/>
                </a:cubicBezTo>
                <a:cubicBezTo>
                  <a:pt x="69" y="106"/>
                  <a:pt x="67" y="100"/>
                  <a:pt x="67" y="93"/>
                </a:cubicBezTo>
                <a:cubicBezTo>
                  <a:pt x="67" y="86"/>
                  <a:pt x="69" y="79"/>
                  <a:pt x="74" y="74"/>
                </a:cubicBezTo>
                <a:cubicBezTo>
                  <a:pt x="79" y="69"/>
                  <a:pt x="86" y="67"/>
                  <a:pt x="93" y="67"/>
                </a:cubicBezTo>
                <a:cubicBezTo>
                  <a:pt x="99" y="67"/>
                  <a:pt x="106" y="69"/>
                  <a:pt x="111" y="74"/>
                </a:cubicBezTo>
                <a:close/>
                <a:moveTo>
                  <a:pt x="172" y="39"/>
                </a:moveTo>
                <a:cubicBezTo>
                  <a:pt x="172" y="39"/>
                  <a:pt x="172" y="39"/>
                  <a:pt x="172" y="39"/>
                </a:cubicBezTo>
                <a:cubicBezTo>
                  <a:pt x="175" y="37"/>
                  <a:pt x="180" y="37"/>
                  <a:pt x="182" y="39"/>
                </a:cubicBezTo>
                <a:cubicBezTo>
                  <a:pt x="185" y="42"/>
                  <a:pt x="185" y="47"/>
                  <a:pt x="182" y="49"/>
                </a:cubicBezTo>
                <a:cubicBezTo>
                  <a:pt x="167" y="65"/>
                  <a:pt x="167" y="65"/>
                  <a:pt x="167" y="65"/>
                </a:cubicBezTo>
                <a:cubicBezTo>
                  <a:pt x="155" y="77"/>
                  <a:pt x="155" y="77"/>
                  <a:pt x="155" y="77"/>
                </a:cubicBezTo>
                <a:cubicBezTo>
                  <a:pt x="155" y="79"/>
                  <a:pt x="155" y="81"/>
                  <a:pt x="156" y="83"/>
                </a:cubicBezTo>
                <a:cubicBezTo>
                  <a:pt x="156" y="86"/>
                  <a:pt x="156" y="90"/>
                  <a:pt x="156" y="93"/>
                </a:cubicBezTo>
                <a:cubicBezTo>
                  <a:pt x="156" y="96"/>
                  <a:pt x="156" y="100"/>
                  <a:pt x="156" y="103"/>
                </a:cubicBezTo>
                <a:cubicBezTo>
                  <a:pt x="155" y="105"/>
                  <a:pt x="155" y="107"/>
                  <a:pt x="155" y="109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182" y="136"/>
                  <a:pt x="182" y="136"/>
                  <a:pt x="182" y="136"/>
                </a:cubicBezTo>
                <a:cubicBezTo>
                  <a:pt x="185" y="139"/>
                  <a:pt x="185" y="144"/>
                  <a:pt x="182" y="146"/>
                </a:cubicBezTo>
                <a:cubicBezTo>
                  <a:pt x="180" y="149"/>
                  <a:pt x="175" y="149"/>
                  <a:pt x="172" y="146"/>
                </a:cubicBezTo>
                <a:cubicBezTo>
                  <a:pt x="157" y="131"/>
                  <a:pt x="157" y="131"/>
                  <a:pt x="157" y="131"/>
                </a:cubicBezTo>
                <a:cubicBezTo>
                  <a:pt x="142" y="116"/>
                  <a:pt x="142" y="116"/>
                  <a:pt x="142" y="116"/>
                </a:cubicBezTo>
                <a:cubicBezTo>
                  <a:pt x="140" y="114"/>
                  <a:pt x="139" y="111"/>
                  <a:pt x="140" y="108"/>
                </a:cubicBezTo>
                <a:cubicBezTo>
                  <a:pt x="141" y="106"/>
                  <a:pt x="141" y="103"/>
                  <a:pt x="142" y="101"/>
                </a:cubicBezTo>
                <a:cubicBezTo>
                  <a:pt x="142" y="98"/>
                  <a:pt x="142" y="96"/>
                  <a:pt x="142" y="93"/>
                </a:cubicBezTo>
                <a:cubicBezTo>
                  <a:pt x="142" y="90"/>
                  <a:pt x="142" y="88"/>
                  <a:pt x="142" y="85"/>
                </a:cubicBezTo>
                <a:cubicBezTo>
                  <a:pt x="141" y="83"/>
                  <a:pt x="141" y="80"/>
                  <a:pt x="140" y="78"/>
                </a:cubicBezTo>
                <a:cubicBezTo>
                  <a:pt x="139" y="75"/>
                  <a:pt x="140" y="72"/>
                  <a:pt x="142" y="70"/>
                </a:cubicBezTo>
                <a:cubicBezTo>
                  <a:pt x="157" y="55"/>
                  <a:pt x="157" y="55"/>
                  <a:pt x="157" y="55"/>
                </a:cubicBezTo>
                <a:cubicBezTo>
                  <a:pt x="172" y="39"/>
                  <a:pt x="172" y="39"/>
                  <a:pt x="172" y="39"/>
                </a:cubicBezTo>
                <a:close/>
                <a:moveTo>
                  <a:pt x="146" y="173"/>
                </a:moveTo>
                <a:cubicBezTo>
                  <a:pt x="146" y="173"/>
                  <a:pt x="146" y="173"/>
                  <a:pt x="146" y="173"/>
                </a:cubicBezTo>
                <a:cubicBezTo>
                  <a:pt x="149" y="175"/>
                  <a:pt x="149" y="180"/>
                  <a:pt x="146" y="183"/>
                </a:cubicBezTo>
                <a:cubicBezTo>
                  <a:pt x="143" y="185"/>
                  <a:pt x="139" y="185"/>
                  <a:pt x="136" y="183"/>
                </a:cubicBezTo>
                <a:cubicBezTo>
                  <a:pt x="121" y="167"/>
                  <a:pt x="121" y="167"/>
                  <a:pt x="121" y="167"/>
                </a:cubicBezTo>
                <a:cubicBezTo>
                  <a:pt x="108" y="155"/>
                  <a:pt x="108" y="155"/>
                  <a:pt x="108" y="155"/>
                </a:cubicBezTo>
                <a:cubicBezTo>
                  <a:pt x="107" y="155"/>
                  <a:pt x="105" y="156"/>
                  <a:pt x="103" y="156"/>
                </a:cubicBezTo>
                <a:cubicBezTo>
                  <a:pt x="99" y="156"/>
                  <a:pt x="96" y="157"/>
                  <a:pt x="93" y="157"/>
                </a:cubicBezTo>
                <a:cubicBezTo>
                  <a:pt x="89" y="157"/>
                  <a:pt x="86" y="156"/>
                  <a:pt x="83" y="156"/>
                </a:cubicBezTo>
                <a:cubicBezTo>
                  <a:pt x="81" y="156"/>
                  <a:pt x="79" y="155"/>
                  <a:pt x="77" y="155"/>
                </a:cubicBezTo>
                <a:cubicBezTo>
                  <a:pt x="65" y="167"/>
                  <a:pt x="65" y="167"/>
                  <a:pt x="65" y="167"/>
                </a:cubicBezTo>
                <a:cubicBezTo>
                  <a:pt x="49" y="183"/>
                  <a:pt x="49" y="183"/>
                  <a:pt x="49" y="183"/>
                </a:cubicBezTo>
                <a:cubicBezTo>
                  <a:pt x="47" y="185"/>
                  <a:pt x="42" y="185"/>
                  <a:pt x="39" y="183"/>
                </a:cubicBezTo>
                <a:cubicBezTo>
                  <a:pt x="36" y="180"/>
                  <a:pt x="36" y="175"/>
                  <a:pt x="39" y="173"/>
                </a:cubicBezTo>
                <a:cubicBezTo>
                  <a:pt x="55" y="157"/>
                  <a:pt x="55" y="157"/>
                  <a:pt x="55" y="157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72" y="140"/>
                  <a:pt x="75" y="139"/>
                  <a:pt x="77" y="140"/>
                </a:cubicBezTo>
                <a:cubicBezTo>
                  <a:pt x="80" y="141"/>
                  <a:pt x="82" y="142"/>
                  <a:pt x="85" y="142"/>
                </a:cubicBezTo>
                <a:cubicBezTo>
                  <a:pt x="87" y="142"/>
                  <a:pt x="90" y="143"/>
                  <a:pt x="93" y="143"/>
                </a:cubicBezTo>
                <a:cubicBezTo>
                  <a:pt x="96" y="143"/>
                  <a:pt x="98" y="142"/>
                  <a:pt x="101" y="142"/>
                </a:cubicBezTo>
                <a:cubicBezTo>
                  <a:pt x="103" y="142"/>
                  <a:pt x="105" y="141"/>
                  <a:pt x="108" y="140"/>
                </a:cubicBezTo>
                <a:cubicBezTo>
                  <a:pt x="110" y="139"/>
                  <a:pt x="113" y="140"/>
                  <a:pt x="115" y="142"/>
                </a:cubicBezTo>
                <a:cubicBezTo>
                  <a:pt x="131" y="157"/>
                  <a:pt x="131" y="157"/>
                  <a:pt x="131" y="157"/>
                </a:cubicBezTo>
                <a:cubicBezTo>
                  <a:pt x="146" y="173"/>
                  <a:pt x="146" y="173"/>
                  <a:pt x="146" y="173"/>
                </a:cubicBezTo>
                <a:close/>
                <a:moveTo>
                  <a:pt x="13" y="146"/>
                </a:moveTo>
                <a:cubicBezTo>
                  <a:pt x="13" y="146"/>
                  <a:pt x="13" y="146"/>
                  <a:pt x="13" y="146"/>
                </a:cubicBezTo>
                <a:cubicBezTo>
                  <a:pt x="10" y="149"/>
                  <a:pt x="6" y="149"/>
                  <a:pt x="3" y="146"/>
                </a:cubicBezTo>
                <a:cubicBezTo>
                  <a:pt x="0" y="144"/>
                  <a:pt x="0" y="139"/>
                  <a:pt x="3" y="136"/>
                </a:cubicBezTo>
                <a:cubicBezTo>
                  <a:pt x="19" y="121"/>
                  <a:pt x="19" y="121"/>
                  <a:pt x="19" y="121"/>
                </a:cubicBezTo>
                <a:cubicBezTo>
                  <a:pt x="31" y="109"/>
                  <a:pt x="31" y="109"/>
                  <a:pt x="31" y="109"/>
                </a:cubicBezTo>
                <a:cubicBezTo>
                  <a:pt x="30" y="107"/>
                  <a:pt x="30" y="105"/>
                  <a:pt x="30" y="103"/>
                </a:cubicBezTo>
                <a:cubicBezTo>
                  <a:pt x="29" y="100"/>
                  <a:pt x="29" y="96"/>
                  <a:pt x="29" y="93"/>
                </a:cubicBezTo>
                <a:cubicBezTo>
                  <a:pt x="29" y="90"/>
                  <a:pt x="29" y="86"/>
                  <a:pt x="30" y="83"/>
                </a:cubicBezTo>
                <a:cubicBezTo>
                  <a:pt x="30" y="81"/>
                  <a:pt x="30" y="79"/>
                  <a:pt x="31" y="77"/>
                </a:cubicBezTo>
                <a:cubicBezTo>
                  <a:pt x="19" y="65"/>
                  <a:pt x="19" y="65"/>
                  <a:pt x="19" y="65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7"/>
                  <a:pt x="0" y="42"/>
                  <a:pt x="3" y="39"/>
                </a:cubicBezTo>
                <a:cubicBezTo>
                  <a:pt x="6" y="37"/>
                  <a:pt x="10" y="37"/>
                  <a:pt x="13" y="39"/>
                </a:cubicBezTo>
                <a:cubicBezTo>
                  <a:pt x="29" y="55"/>
                  <a:pt x="29" y="55"/>
                  <a:pt x="29" y="55"/>
                </a:cubicBezTo>
                <a:cubicBezTo>
                  <a:pt x="44" y="70"/>
                  <a:pt x="44" y="70"/>
                  <a:pt x="44" y="70"/>
                </a:cubicBezTo>
                <a:cubicBezTo>
                  <a:pt x="46" y="72"/>
                  <a:pt x="46" y="75"/>
                  <a:pt x="46" y="77"/>
                </a:cubicBezTo>
                <a:cubicBezTo>
                  <a:pt x="45" y="80"/>
                  <a:pt x="44" y="83"/>
                  <a:pt x="44" y="85"/>
                </a:cubicBezTo>
                <a:cubicBezTo>
                  <a:pt x="43" y="88"/>
                  <a:pt x="43" y="90"/>
                  <a:pt x="43" y="93"/>
                </a:cubicBezTo>
                <a:cubicBezTo>
                  <a:pt x="43" y="96"/>
                  <a:pt x="43" y="98"/>
                  <a:pt x="44" y="101"/>
                </a:cubicBezTo>
                <a:cubicBezTo>
                  <a:pt x="44" y="103"/>
                  <a:pt x="45" y="106"/>
                  <a:pt x="46" y="108"/>
                </a:cubicBezTo>
                <a:cubicBezTo>
                  <a:pt x="47" y="110"/>
                  <a:pt x="46" y="114"/>
                  <a:pt x="44" y="116"/>
                </a:cubicBezTo>
                <a:cubicBezTo>
                  <a:pt x="29" y="131"/>
                  <a:pt x="29" y="131"/>
                  <a:pt x="29" y="131"/>
                </a:cubicBezTo>
                <a:cubicBezTo>
                  <a:pt x="13" y="146"/>
                  <a:pt x="13" y="146"/>
                  <a:pt x="13" y="146"/>
                </a:cubicBezTo>
                <a:close/>
                <a:moveTo>
                  <a:pt x="39" y="13"/>
                </a:moveTo>
                <a:cubicBezTo>
                  <a:pt x="39" y="13"/>
                  <a:pt x="39" y="13"/>
                  <a:pt x="39" y="13"/>
                </a:cubicBezTo>
                <a:cubicBezTo>
                  <a:pt x="37" y="10"/>
                  <a:pt x="36" y="6"/>
                  <a:pt x="39" y="3"/>
                </a:cubicBezTo>
                <a:cubicBezTo>
                  <a:pt x="42" y="0"/>
                  <a:pt x="46" y="0"/>
                  <a:pt x="49" y="3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77" y="31"/>
                  <a:pt x="77" y="31"/>
                  <a:pt x="77" y="31"/>
                </a:cubicBezTo>
                <a:cubicBezTo>
                  <a:pt x="79" y="31"/>
                  <a:pt x="81" y="30"/>
                  <a:pt x="83" y="30"/>
                </a:cubicBezTo>
                <a:cubicBezTo>
                  <a:pt x="86" y="29"/>
                  <a:pt x="89" y="29"/>
                  <a:pt x="93" y="29"/>
                </a:cubicBezTo>
                <a:cubicBezTo>
                  <a:pt x="96" y="29"/>
                  <a:pt x="99" y="29"/>
                  <a:pt x="103" y="30"/>
                </a:cubicBezTo>
                <a:cubicBezTo>
                  <a:pt x="105" y="30"/>
                  <a:pt x="107" y="31"/>
                  <a:pt x="108" y="31"/>
                </a:cubicBezTo>
                <a:cubicBezTo>
                  <a:pt x="121" y="19"/>
                  <a:pt x="121" y="19"/>
                  <a:pt x="121" y="19"/>
                </a:cubicBezTo>
                <a:cubicBezTo>
                  <a:pt x="121" y="18"/>
                  <a:pt x="121" y="18"/>
                  <a:pt x="121" y="18"/>
                </a:cubicBezTo>
                <a:cubicBezTo>
                  <a:pt x="136" y="3"/>
                  <a:pt x="136" y="3"/>
                  <a:pt x="136" y="3"/>
                </a:cubicBezTo>
                <a:cubicBezTo>
                  <a:pt x="139" y="0"/>
                  <a:pt x="143" y="0"/>
                  <a:pt x="146" y="3"/>
                </a:cubicBezTo>
                <a:cubicBezTo>
                  <a:pt x="149" y="6"/>
                  <a:pt x="149" y="10"/>
                  <a:pt x="146" y="13"/>
                </a:cubicBezTo>
                <a:cubicBezTo>
                  <a:pt x="131" y="28"/>
                  <a:pt x="131" y="28"/>
                  <a:pt x="131" y="28"/>
                </a:cubicBezTo>
                <a:cubicBezTo>
                  <a:pt x="131" y="29"/>
                  <a:pt x="131" y="29"/>
                  <a:pt x="131" y="29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14" y="46"/>
                  <a:pt x="111" y="47"/>
                  <a:pt x="108" y="46"/>
                </a:cubicBezTo>
                <a:cubicBezTo>
                  <a:pt x="106" y="45"/>
                  <a:pt x="103" y="44"/>
                  <a:pt x="101" y="44"/>
                </a:cubicBezTo>
                <a:cubicBezTo>
                  <a:pt x="98" y="44"/>
                  <a:pt x="96" y="43"/>
                  <a:pt x="93" y="43"/>
                </a:cubicBezTo>
                <a:cubicBezTo>
                  <a:pt x="90" y="43"/>
                  <a:pt x="87" y="44"/>
                  <a:pt x="85" y="44"/>
                </a:cubicBezTo>
                <a:cubicBezTo>
                  <a:pt x="83" y="44"/>
                  <a:pt x="80" y="45"/>
                  <a:pt x="78" y="46"/>
                </a:cubicBezTo>
                <a:cubicBezTo>
                  <a:pt x="75" y="47"/>
                  <a:pt x="72" y="46"/>
                  <a:pt x="70" y="44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39" y="13"/>
                  <a:pt x="39" y="13"/>
                  <a:pt x="39" y="13"/>
                </a:cubicBezTo>
                <a:close/>
                <a:moveTo>
                  <a:pt x="111" y="93"/>
                </a:moveTo>
                <a:cubicBezTo>
                  <a:pt x="111" y="93"/>
                  <a:pt x="111" y="93"/>
                  <a:pt x="111" y="93"/>
                </a:cubicBezTo>
                <a:cubicBezTo>
                  <a:pt x="111" y="88"/>
                  <a:pt x="109" y="84"/>
                  <a:pt x="105" y="80"/>
                </a:cubicBezTo>
                <a:cubicBezTo>
                  <a:pt x="102" y="77"/>
                  <a:pt x="97" y="75"/>
                  <a:pt x="93" y="75"/>
                </a:cubicBezTo>
                <a:cubicBezTo>
                  <a:pt x="88" y="75"/>
                  <a:pt x="84" y="77"/>
                  <a:pt x="80" y="80"/>
                </a:cubicBezTo>
                <a:cubicBezTo>
                  <a:pt x="77" y="84"/>
                  <a:pt x="75" y="88"/>
                  <a:pt x="75" y="93"/>
                </a:cubicBezTo>
                <a:cubicBezTo>
                  <a:pt x="75" y="97"/>
                  <a:pt x="77" y="102"/>
                  <a:pt x="80" y="105"/>
                </a:cubicBezTo>
                <a:cubicBezTo>
                  <a:pt x="84" y="109"/>
                  <a:pt x="88" y="111"/>
                  <a:pt x="93" y="111"/>
                </a:cubicBezTo>
                <a:cubicBezTo>
                  <a:pt x="97" y="111"/>
                  <a:pt x="102" y="109"/>
                  <a:pt x="105" y="105"/>
                </a:cubicBezTo>
                <a:cubicBezTo>
                  <a:pt x="109" y="102"/>
                  <a:pt x="111" y="97"/>
                  <a:pt x="111" y="9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>
            <a:off x="0" y="1866901"/>
            <a:ext cx="12192000" cy="4352140"/>
            <a:chOff x="25964" y="2272593"/>
            <a:chExt cx="11199790" cy="3997955"/>
          </a:xfrm>
        </p:grpSpPr>
        <p:sp>
          <p:nvSpPr>
            <p:cNvPr id="52" name="Shape 49333"/>
            <p:cNvSpPr/>
            <p:nvPr/>
          </p:nvSpPr>
          <p:spPr>
            <a:xfrm>
              <a:off x="2417385" y="3453329"/>
              <a:ext cx="2534878" cy="2382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470" y="0"/>
                  </a:moveTo>
                  <a:cubicBezTo>
                    <a:pt x="6784" y="1066"/>
                    <a:pt x="5196" y="2369"/>
                    <a:pt x="3755" y="3922"/>
                  </a:cubicBezTo>
                  <a:cubicBezTo>
                    <a:pt x="2254" y="5538"/>
                    <a:pt x="1023" y="7287"/>
                    <a:pt x="0" y="9226"/>
                  </a:cubicBezTo>
                  <a:lnTo>
                    <a:pt x="21531" y="21600"/>
                  </a:lnTo>
                  <a:lnTo>
                    <a:pt x="21567" y="21600"/>
                  </a:lnTo>
                  <a:lnTo>
                    <a:pt x="8470" y="0"/>
                  </a:lnTo>
                  <a:close/>
                  <a:moveTo>
                    <a:pt x="21567" y="21600"/>
                  </a:moveTo>
                  <a:lnTo>
                    <a:pt x="21600" y="21600"/>
                  </a:lnTo>
                  <a:lnTo>
                    <a:pt x="21600" y="21592"/>
                  </a:lnTo>
                  <a:lnTo>
                    <a:pt x="21600" y="21590"/>
                  </a:lnTo>
                  <a:lnTo>
                    <a:pt x="21600" y="21577"/>
                  </a:lnTo>
                  <a:lnTo>
                    <a:pt x="21593" y="21471"/>
                  </a:lnTo>
                  <a:lnTo>
                    <a:pt x="21567" y="21600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200"/>
            </a:p>
          </p:txBody>
        </p:sp>
        <p:sp>
          <p:nvSpPr>
            <p:cNvPr id="46" name="Shape 49340"/>
            <p:cNvSpPr/>
            <p:nvPr/>
          </p:nvSpPr>
          <p:spPr>
            <a:xfrm>
              <a:off x="2554887" y="4714226"/>
              <a:ext cx="2401552" cy="1121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11" y="0"/>
                  </a:moveTo>
                  <a:cubicBezTo>
                    <a:pt x="1907" y="3347"/>
                    <a:pt x="1217" y="6889"/>
                    <a:pt x="749" y="10535"/>
                  </a:cubicBezTo>
                  <a:cubicBezTo>
                    <a:pt x="283" y="14152"/>
                    <a:pt x="34" y="17874"/>
                    <a:pt x="0" y="21600"/>
                  </a:cubicBezTo>
                  <a:lnTo>
                    <a:pt x="21490" y="21600"/>
                  </a:lnTo>
                  <a:lnTo>
                    <a:pt x="2811" y="0"/>
                  </a:lnTo>
                  <a:close/>
                  <a:moveTo>
                    <a:pt x="21487" y="21471"/>
                  </a:moveTo>
                  <a:lnTo>
                    <a:pt x="21527" y="21600"/>
                  </a:lnTo>
                  <a:lnTo>
                    <a:pt x="21535" y="21525"/>
                  </a:lnTo>
                  <a:lnTo>
                    <a:pt x="21487" y="21471"/>
                  </a:lnTo>
                  <a:close/>
                  <a:moveTo>
                    <a:pt x="21562" y="21557"/>
                  </a:moveTo>
                  <a:lnTo>
                    <a:pt x="21562" y="21579"/>
                  </a:lnTo>
                  <a:lnTo>
                    <a:pt x="21562" y="21584"/>
                  </a:lnTo>
                  <a:lnTo>
                    <a:pt x="21562" y="21600"/>
                  </a:lnTo>
                  <a:lnTo>
                    <a:pt x="21600" y="21600"/>
                  </a:lnTo>
                  <a:lnTo>
                    <a:pt x="21562" y="21557"/>
                  </a:ln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200"/>
            </a:p>
          </p:txBody>
        </p:sp>
        <p:sp>
          <p:nvSpPr>
            <p:cNvPr id="40" name="Shape 49347"/>
            <p:cNvSpPr/>
            <p:nvPr/>
          </p:nvSpPr>
          <p:spPr>
            <a:xfrm>
              <a:off x="3209552" y="2689275"/>
              <a:ext cx="1741877" cy="314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35" y="0"/>
                  </a:moveTo>
                  <a:cubicBezTo>
                    <a:pt x="12157" y="164"/>
                    <a:pt x="5738" y="1190"/>
                    <a:pt x="0" y="3097"/>
                  </a:cubicBezTo>
                  <a:lnTo>
                    <a:pt x="21562" y="21600"/>
                  </a:lnTo>
                  <a:lnTo>
                    <a:pt x="21600" y="21501"/>
                  </a:lnTo>
                  <a:lnTo>
                    <a:pt x="1863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200"/>
            </a:p>
          </p:txBody>
        </p:sp>
        <p:sp>
          <p:nvSpPr>
            <p:cNvPr id="34" name="Shape 49354"/>
            <p:cNvSpPr/>
            <p:nvPr/>
          </p:nvSpPr>
          <p:spPr>
            <a:xfrm>
              <a:off x="4680877" y="2272593"/>
              <a:ext cx="1793370" cy="356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" y="0"/>
                  </a:moveTo>
                  <a:cubicBezTo>
                    <a:pt x="1439" y="0"/>
                    <a:pt x="719" y="11"/>
                    <a:pt x="0" y="29"/>
                  </a:cubicBezTo>
                  <a:lnTo>
                    <a:pt x="3269" y="21585"/>
                  </a:lnTo>
                  <a:lnTo>
                    <a:pt x="3272" y="21583"/>
                  </a:lnTo>
                  <a:lnTo>
                    <a:pt x="21600" y="2300"/>
                  </a:lnTo>
                  <a:cubicBezTo>
                    <a:pt x="15494" y="771"/>
                    <a:pt x="8830" y="0"/>
                    <a:pt x="2159" y="0"/>
                  </a:cubicBezTo>
                  <a:close/>
                  <a:moveTo>
                    <a:pt x="3269" y="21592"/>
                  </a:moveTo>
                  <a:lnTo>
                    <a:pt x="3269" y="21593"/>
                  </a:lnTo>
                  <a:lnTo>
                    <a:pt x="3279" y="21592"/>
                  </a:lnTo>
                  <a:lnTo>
                    <a:pt x="3269" y="21595"/>
                  </a:lnTo>
                  <a:lnTo>
                    <a:pt x="3269" y="21600"/>
                  </a:lnTo>
                  <a:lnTo>
                    <a:pt x="3269" y="21592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200"/>
            </a:p>
          </p:txBody>
        </p:sp>
        <p:sp>
          <p:nvSpPr>
            <p:cNvPr id="28" name="Shape 49361"/>
            <p:cNvSpPr/>
            <p:nvPr/>
          </p:nvSpPr>
          <p:spPr>
            <a:xfrm>
              <a:off x="4951149" y="2508074"/>
              <a:ext cx="2875570" cy="3327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57" y="0"/>
                  </a:moveTo>
                  <a:lnTo>
                    <a:pt x="8" y="21584"/>
                  </a:lnTo>
                  <a:lnTo>
                    <a:pt x="21600" y="6737"/>
                  </a:lnTo>
                  <a:cubicBezTo>
                    <a:pt x="20937" y="6016"/>
                    <a:pt x="20225" y="5316"/>
                    <a:pt x="19453" y="4649"/>
                  </a:cubicBezTo>
                  <a:cubicBezTo>
                    <a:pt x="17200" y="2703"/>
                    <a:pt x="14661" y="1158"/>
                    <a:pt x="11957" y="0"/>
                  </a:cubicBezTo>
                  <a:close/>
                  <a:moveTo>
                    <a:pt x="15" y="21591"/>
                  </a:moveTo>
                  <a:lnTo>
                    <a:pt x="4" y="21595"/>
                  </a:lnTo>
                  <a:lnTo>
                    <a:pt x="0" y="21600"/>
                  </a:lnTo>
                  <a:lnTo>
                    <a:pt x="15" y="21591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200"/>
            </a:p>
          </p:txBody>
        </p:sp>
        <p:sp>
          <p:nvSpPr>
            <p:cNvPr id="22" name="Shape 49368"/>
            <p:cNvSpPr/>
            <p:nvPr/>
          </p:nvSpPr>
          <p:spPr>
            <a:xfrm>
              <a:off x="4950035" y="3144367"/>
              <a:ext cx="4093881" cy="2690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40" y="0"/>
                  </a:moveTo>
                  <a:lnTo>
                    <a:pt x="0" y="21600"/>
                  </a:lnTo>
                  <a:lnTo>
                    <a:pt x="13589" y="14459"/>
                  </a:lnTo>
                  <a:lnTo>
                    <a:pt x="21600" y="10249"/>
                  </a:lnTo>
                  <a:cubicBezTo>
                    <a:pt x="20747" y="6612"/>
                    <a:pt x="19494" y="3143"/>
                    <a:pt x="1784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200"/>
            </a:p>
          </p:txBody>
        </p:sp>
        <p:sp>
          <p:nvSpPr>
            <p:cNvPr id="16" name="Shape 49375"/>
            <p:cNvSpPr/>
            <p:nvPr/>
          </p:nvSpPr>
          <p:spPr>
            <a:xfrm>
              <a:off x="4948755" y="4259985"/>
              <a:ext cx="4807998" cy="1575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95" y="0"/>
                  </a:moveTo>
                  <a:lnTo>
                    <a:pt x="0" y="21600"/>
                  </a:lnTo>
                  <a:lnTo>
                    <a:pt x="21600" y="21600"/>
                  </a:lnTo>
                  <a:cubicBezTo>
                    <a:pt x="21578" y="17956"/>
                    <a:pt x="21475" y="14316"/>
                    <a:pt x="21290" y="10707"/>
                  </a:cubicBezTo>
                  <a:cubicBezTo>
                    <a:pt x="21106" y="7098"/>
                    <a:pt x="20841" y="3520"/>
                    <a:pt x="20495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1200"/>
            </a:p>
          </p:txBody>
        </p:sp>
        <p:sp>
          <p:nvSpPr>
            <p:cNvPr id="94" name="Freeform 164"/>
            <p:cNvSpPr>
              <a:spLocks noEditPoints="1"/>
            </p:cNvSpPr>
            <p:nvPr/>
          </p:nvSpPr>
          <p:spPr bwMode="auto">
            <a:xfrm>
              <a:off x="5683999" y="4677866"/>
              <a:ext cx="274832" cy="201756"/>
            </a:xfrm>
            <a:custGeom>
              <a:avLst/>
              <a:gdLst>
                <a:gd name="T0" fmla="*/ 159 w 234"/>
                <a:gd name="T1" fmla="*/ 78 h 171"/>
                <a:gd name="T2" fmla="*/ 146 w 234"/>
                <a:gd name="T3" fmla="*/ 78 h 171"/>
                <a:gd name="T4" fmla="*/ 173 w 234"/>
                <a:gd name="T5" fmla="*/ 8 h 171"/>
                <a:gd name="T6" fmla="*/ 169 w 234"/>
                <a:gd name="T7" fmla="*/ 4 h 171"/>
                <a:gd name="T8" fmla="*/ 216 w 234"/>
                <a:gd name="T9" fmla="*/ 18 h 171"/>
                <a:gd name="T10" fmla="*/ 230 w 234"/>
                <a:gd name="T11" fmla="*/ 66 h 171"/>
                <a:gd name="T12" fmla="*/ 210 w 234"/>
                <a:gd name="T13" fmla="*/ 24 h 171"/>
                <a:gd name="T14" fmla="*/ 173 w 234"/>
                <a:gd name="T15" fmla="*/ 33 h 171"/>
                <a:gd name="T16" fmla="*/ 193 w 234"/>
                <a:gd name="T17" fmla="*/ 42 h 171"/>
                <a:gd name="T18" fmla="*/ 201 w 234"/>
                <a:gd name="T19" fmla="*/ 61 h 171"/>
                <a:gd name="T20" fmla="*/ 209 w 234"/>
                <a:gd name="T21" fmla="*/ 61 h 171"/>
                <a:gd name="T22" fmla="*/ 199 w 234"/>
                <a:gd name="T23" fmla="*/ 36 h 171"/>
                <a:gd name="T24" fmla="*/ 169 w 234"/>
                <a:gd name="T25" fmla="*/ 29 h 171"/>
                <a:gd name="T26" fmla="*/ 45 w 234"/>
                <a:gd name="T27" fmla="*/ 44 h 171"/>
                <a:gd name="T28" fmla="*/ 21 w 234"/>
                <a:gd name="T29" fmla="*/ 44 h 171"/>
                <a:gd name="T30" fmla="*/ 43 w 234"/>
                <a:gd name="T31" fmla="*/ 48 h 171"/>
                <a:gd name="T32" fmla="*/ 13 w 234"/>
                <a:gd name="T33" fmla="*/ 48 h 171"/>
                <a:gd name="T34" fmla="*/ 8 w 234"/>
                <a:gd name="T35" fmla="*/ 48 h 171"/>
                <a:gd name="T36" fmla="*/ 0 w 234"/>
                <a:gd name="T37" fmla="*/ 55 h 171"/>
                <a:gd name="T38" fmla="*/ 0 w 234"/>
                <a:gd name="T39" fmla="*/ 164 h 171"/>
                <a:gd name="T40" fmla="*/ 177 w 234"/>
                <a:gd name="T41" fmla="*/ 171 h 171"/>
                <a:gd name="T42" fmla="*/ 184 w 234"/>
                <a:gd name="T43" fmla="*/ 164 h 171"/>
                <a:gd name="T44" fmla="*/ 184 w 234"/>
                <a:gd name="T45" fmla="*/ 55 h 171"/>
                <a:gd name="T46" fmla="*/ 141 w 234"/>
                <a:gd name="T47" fmla="*/ 48 h 171"/>
                <a:gd name="T48" fmla="*/ 127 w 234"/>
                <a:gd name="T49" fmla="*/ 22 h 171"/>
                <a:gd name="T50" fmla="*/ 51 w 234"/>
                <a:gd name="T51" fmla="*/ 27 h 171"/>
                <a:gd name="T52" fmla="*/ 17 w 234"/>
                <a:gd name="T53" fmla="*/ 36 h 171"/>
                <a:gd name="T54" fmla="*/ 13 w 234"/>
                <a:gd name="T55" fmla="*/ 40 h 171"/>
                <a:gd name="T56" fmla="*/ 92 w 234"/>
                <a:gd name="T57" fmla="*/ 76 h 171"/>
                <a:gd name="T58" fmla="*/ 109 w 234"/>
                <a:gd name="T59" fmla="*/ 83 h 171"/>
                <a:gd name="T60" fmla="*/ 92 w 234"/>
                <a:gd name="T61" fmla="*/ 123 h 171"/>
                <a:gd name="T62" fmla="*/ 92 w 234"/>
                <a:gd name="T63" fmla="*/ 76 h 171"/>
                <a:gd name="T64" fmla="*/ 103 w 234"/>
                <a:gd name="T65" fmla="*/ 89 h 171"/>
                <a:gd name="T66" fmla="*/ 92 w 234"/>
                <a:gd name="T67" fmla="*/ 115 h 171"/>
                <a:gd name="T68" fmla="*/ 92 w 234"/>
                <a:gd name="T69" fmla="*/ 85 h 171"/>
                <a:gd name="T70" fmla="*/ 48 w 234"/>
                <a:gd name="T71" fmla="*/ 62 h 171"/>
                <a:gd name="T72" fmla="*/ 15 w 234"/>
                <a:gd name="T73" fmla="*/ 62 h 171"/>
                <a:gd name="T74" fmla="*/ 170 w 234"/>
                <a:gd name="T75" fmla="*/ 157 h 171"/>
                <a:gd name="T76" fmla="*/ 136 w 234"/>
                <a:gd name="T77" fmla="*/ 62 h 171"/>
                <a:gd name="T78" fmla="*/ 122 w 234"/>
                <a:gd name="T79" fmla="*/ 36 h 171"/>
                <a:gd name="T80" fmla="*/ 55 w 234"/>
                <a:gd name="T81" fmla="*/ 57 h 171"/>
                <a:gd name="T82" fmla="*/ 92 w 234"/>
                <a:gd name="T83" fmla="*/ 51 h 171"/>
                <a:gd name="T84" fmla="*/ 141 w 234"/>
                <a:gd name="T85" fmla="*/ 100 h 171"/>
                <a:gd name="T86" fmla="*/ 43 w 234"/>
                <a:gd name="T87" fmla="*/ 100 h 171"/>
                <a:gd name="T88" fmla="*/ 92 w 234"/>
                <a:gd name="T89" fmla="*/ 65 h 171"/>
                <a:gd name="T90" fmla="*/ 127 w 234"/>
                <a:gd name="T91" fmla="*/ 100 h 171"/>
                <a:gd name="T92" fmla="*/ 58 w 234"/>
                <a:gd name="T93" fmla="*/ 10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4" h="171">
                  <a:moveTo>
                    <a:pt x="152" y="71"/>
                  </a:moveTo>
                  <a:cubicBezTo>
                    <a:pt x="156" y="71"/>
                    <a:pt x="159" y="74"/>
                    <a:pt x="159" y="78"/>
                  </a:cubicBezTo>
                  <a:cubicBezTo>
                    <a:pt x="159" y="82"/>
                    <a:pt x="156" y="85"/>
                    <a:pt x="152" y="85"/>
                  </a:cubicBezTo>
                  <a:cubicBezTo>
                    <a:pt x="149" y="85"/>
                    <a:pt x="146" y="82"/>
                    <a:pt x="146" y="78"/>
                  </a:cubicBezTo>
                  <a:cubicBezTo>
                    <a:pt x="146" y="74"/>
                    <a:pt x="149" y="71"/>
                    <a:pt x="152" y="71"/>
                  </a:cubicBezTo>
                  <a:close/>
                  <a:moveTo>
                    <a:pt x="173" y="8"/>
                  </a:moveTo>
                  <a:cubicBezTo>
                    <a:pt x="173" y="8"/>
                    <a:pt x="173" y="8"/>
                    <a:pt x="173" y="8"/>
                  </a:cubicBezTo>
                  <a:cubicBezTo>
                    <a:pt x="171" y="8"/>
                    <a:pt x="169" y="7"/>
                    <a:pt x="169" y="4"/>
                  </a:cubicBezTo>
                  <a:cubicBezTo>
                    <a:pt x="169" y="2"/>
                    <a:pt x="171" y="0"/>
                    <a:pt x="173" y="0"/>
                  </a:cubicBezTo>
                  <a:cubicBezTo>
                    <a:pt x="190" y="0"/>
                    <a:pt x="205" y="7"/>
                    <a:pt x="216" y="18"/>
                  </a:cubicBezTo>
                  <a:cubicBezTo>
                    <a:pt x="227" y="29"/>
                    <a:pt x="234" y="44"/>
                    <a:pt x="234" y="61"/>
                  </a:cubicBezTo>
                  <a:cubicBezTo>
                    <a:pt x="234" y="64"/>
                    <a:pt x="232" y="66"/>
                    <a:pt x="230" y="66"/>
                  </a:cubicBezTo>
                  <a:cubicBezTo>
                    <a:pt x="228" y="66"/>
                    <a:pt x="226" y="64"/>
                    <a:pt x="226" y="61"/>
                  </a:cubicBezTo>
                  <a:cubicBezTo>
                    <a:pt x="226" y="47"/>
                    <a:pt x="220" y="33"/>
                    <a:pt x="210" y="24"/>
                  </a:cubicBezTo>
                  <a:cubicBezTo>
                    <a:pt x="201" y="14"/>
                    <a:pt x="188" y="8"/>
                    <a:pt x="173" y="8"/>
                  </a:cubicBezTo>
                  <a:close/>
                  <a:moveTo>
                    <a:pt x="173" y="33"/>
                  </a:moveTo>
                  <a:cubicBezTo>
                    <a:pt x="173" y="33"/>
                    <a:pt x="173" y="33"/>
                    <a:pt x="173" y="33"/>
                  </a:cubicBezTo>
                  <a:cubicBezTo>
                    <a:pt x="181" y="33"/>
                    <a:pt x="188" y="37"/>
                    <a:pt x="193" y="42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8" y="47"/>
                    <a:pt x="201" y="54"/>
                    <a:pt x="201" y="61"/>
                  </a:cubicBezTo>
                  <a:cubicBezTo>
                    <a:pt x="201" y="64"/>
                    <a:pt x="203" y="66"/>
                    <a:pt x="205" y="66"/>
                  </a:cubicBezTo>
                  <a:cubicBezTo>
                    <a:pt x="207" y="66"/>
                    <a:pt x="209" y="64"/>
                    <a:pt x="209" y="61"/>
                  </a:cubicBezTo>
                  <a:cubicBezTo>
                    <a:pt x="209" y="51"/>
                    <a:pt x="205" y="42"/>
                    <a:pt x="199" y="36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192" y="29"/>
                    <a:pt x="183" y="25"/>
                    <a:pt x="173" y="25"/>
                  </a:cubicBezTo>
                  <a:cubicBezTo>
                    <a:pt x="171" y="25"/>
                    <a:pt x="169" y="27"/>
                    <a:pt x="169" y="29"/>
                  </a:cubicBezTo>
                  <a:cubicBezTo>
                    <a:pt x="169" y="32"/>
                    <a:pt x="171" y="33"/>
                    <a:pt x="173" y="33"/>
                  </a:cubicBezTo>
                  <a:close/>
                  <a:moveTo>
                    <a:pt x="45" y="44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5" y="44"/>
                    <a:pt x="45" y="44"/>
                    <a:pt x="45" y="44"/>
                  </a:cubicBezTo>
                  <a:close/>
                  <a:moveTo>
                    <a:pt x="13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4" y="48"/>
                    <a:pt x="0" y="51"/>
                    <a:pt x="0" y="55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7"/>
                    <a:pt x="4" y="171"/>
                    <a:pt x="7" y="171"/>
                  </a:cubicBezTo>
                  <a:cubicBezTo>
                    <a:pt x="177" y="171"/>
                    <a:pt x="177" y="171"/>
                    <a:pt x="177" y="171"/>
                  </a:cubicBezTo>
                  <a:cubicBezTo>
                    <a:pt x="177" y="171"/>
                    <a:pt x="177" y="171"/>
                    <a:pt x="177" y="171"/>
                  </a:cubicBezTo>
                  <a:cubicBezTo>
                    <a:pt x="181" y="171"/>
                    <a:pt x="184" y="167"/>
                    <a:pt x="184" y="164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1"/>
                    <a:pt x="181" y="48"/>
                    <a:pt x="177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5"/>
                    <a:pt x="130" y="22"/>
                    <a:pt x="12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5" y="22"/>
                    <a:pt x="52" y="24"/>
                    <a:pt x="51" y="2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5" y="36"/>
                    <a:pt x="13" y="38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8"/>
                    <a:pt x="13" y="48"/>
                    <a:pt x="13" y="48"/>
                  </a:cubicBezTo>
                  <a:close/>
                  <a:moveTo>
                    <a:pt x="92" y="76"/>
                  </a:moveTo>
                  <a:cubicBezTo>
                    <a:pt x="92" y="76"/>
                    <a:pt x="92" y="76"/>
                    <a:pt x="92" y="76"/>
                  </a:cubicBezTo>
                  <a:cubicBezTo>
                    <a:pt x="99" y="76"/>
                    <a:pt x="105" y="79"/>
                    <a:pt x="109" y="83"/>
                  </a:cubicBezTo>
                  <a:cubicBezTo>
                    <a:pt x="113" y="87"/>
                    <a:pt x="116" y="93"/>
                    <a:pt x="116" y="100"/>
                  </a:cubicBezTo>
                  <a:cubicBezTo>
                    <a:pt x="116" y="113"/>
                    <a:pt x="105" y="123"/>
                    <a:pt x="92" y="123"/>
                  </a:cubicBezTo>
                  <a:cubicBezTo>
                    <a:pt x="79" y="123"/>
                    <a:pt x="68" y="113"/>
                    <a:pt x="68" y="100"/>
                  </a:cubicBezTo>
                  <a:cubicBezTo>
                    <a:pt x="68" y="87"/>
                    <a:pt x="79" y="76"/>
                    <a:pt x="92" y="76"/>
                  </a:cubicBezTo>
                  <a:close/>
                  <a:moveTo>
                    <a:pt x="103" y="89"/>
                  </a:moveTo>
                  <a:cubicBezTo>
                    <a:pt x="103" y="89"/>
                    <a:pt x="103" y="89"/>
                    <a:pt x="103" y="89"/>
                  </a:cubicBezTo>
                  <a:cubicBezTo>
                    <a:pt x="106" y="92"/>
                    <a:pt x="107" y="96"/>
                    <a:pt x="107" y="100"/>
                  </a:cubicBezTo>
                  <a:cubicBezTo>
                    <a:pt x="107" y="108"/>
                    <a:pt x="100" y="115"/>
                    <a:pt x="92" y="115"/>
                  </a:cubicBezTo>
                  <a:cubicBezTo>
                    <a:pt x="84" y="115"/>
                    <a:pt x="77" y="108"/>
                    <a:pt x="77" y="100"/>
                  </a:cubicBezTo>
                  <a:cubicBezTo>
                    <a:pt x="77" y="91"/>
                    <a:pt x="84" y="85"/>
                    <a:pt x="92" y="85"/>
                  </a:cubicBezTo>
                  <a:cubicBezTo>
                    <a:pt x="96" y="85"/>
                    <a:pt x="100" y="86"/>
                    <a:pt x="103" y="89"/>
                  </a:cubicBezTo>
                  <a:close/>
                  <a:moveTo>
                    <a:pt x="4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170" y="157"/>
                    <a:pt x="170" y="157"/>
                    <a:pt x="170" y="157"/>
                  </a:cubicBezTo>
                  <a:cubicBezTo>
                    <a:pt x="170" y="62"/>
                    <a:pt x="170" y="62"/>
                    <a:pt x="170" y="62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3" y="62"/>
                    <a:pt x="130" y="60"/>
                    <a:pt x="129" y="57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60"/>
                    <a:pt x="52" y="62"/>
                    <a:pt x="48" y="62"/>
                  </a:cubicBezTo>
                  <a:close/>
                  <a:moveTo>
                    <a:pt x="92" y="51"/>
                  </a:moveTo>
                  <a:cubicBezTo>
                    <a:pt x="92" y="51"/>
                    <a:pt x="92" y="51"/>
                    <a:pt x="92" y="51"/>
                  </a:cubicBezTo>
                  <a:cubicBezTo>
                    <a:pt x="119" y="51"/>
                    <a:pt x="141" y="73"/>
                    <a:pt x="141" y="100"/>
                  </a:cubicBezTo>
                  <a:cubicBezTo>
                    <a:pt x="141" y="126"/>
                    <a:pt x="119" y="148"/>
                    <a:pt x="92" y="148"/>
                  </a:cubicBezTo>
                  <a:cubicBezTo>
                    <a:pt x="65" y="148"/>
                    <a:pt x="43" y="126"/>
                    <a:pt x="43" y="100"/>
                  </a:cubicBezTo>
                  <a:cubicBezTo>
                    <a:pt x="43" y="73"/>
                    <a:pt x="65" y="51"/>
                    <a:pt x="92" y="51"/>
                  </a:cubicBezTo>
                  <a:close/>
                  <a:moveTo>
                    <a:pt x="92" y="65"/>
                  </a:moveTo>
                  <a:cubicBezTo>
                    <a:pt x="92" y="65"/>
                    <a:pt x="92" y="65"/>
                    <a:pt x="92" y="65"/>
                  </a:cubicBezTo>
                  <a:cubicBezTo>
                    <a:pt x="111" y="65"/>
                    <a:pt x="127" y="81"/>
                    <a:pt x="127" y="100"/>
                  </a:cubicBezTo>
                  <a:cubicBezTo>
                    <a:pt x="127" y="119"/>
                    <a:pt x="111" y="134"/>
                    <a:pt x="92" y="134"/>
                  </a:cubicBezTo>
                  <a:cubicBezTo>
                    <a:pt x="73" y="134"/>
                    <a:pt x="58" y="119"/>
                    <a:pt x="58" y="100"/>
                  </a:cubicBezTo>
                  <a:cubicBezTo>
                    <a:pt x="58" y="81"/>
                    <a:pt x="73" y="65"/>
                    <a:pt x="92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68"/>
            <p:cNvSpPr>
              <a:spLocks noEditPoints="1"/>
            </p:cNvSpPr>
            <p:nvPr/>
          </p:nvSpPr>
          <p:spPr bwMode="auto">
            <a:xfrm>
              <a:off x="6166896" y="4980006"/>
              <a:ext cx="216053" cy="225585"/>
            </a:xfrm>
            <a:custGeom>
              <a:avLst/>
              <a:gdLst>
                <a:gd name="T0" fmla="*/ 34 w 184"/>
                <a:gd name="T1" fmla="*/ 57 h 191"/>
                <a:gd name="T2" fmla="*/ 81 w 184"/>
                <a:gd name="T3" fmla="*/ 38 h 191"/>
                <a:gd name="T4" fmla="*/ 147 w 184"/>
                <a:gd name="T5" fmla="*/ 131 h 191"/>
                <a:gd name="T6" fmla="*/ 158 w 184"/>
                <a:gd name="T7" fmla="*/ 136 h 191"/>
                <a:gd name="T8" fmla="*/ 162 w 184"/>
                <a:gd name="T9" fmla="*/ 147 h 191"/>
                <a:gd name="T10" fmla="*/ 161 w 184"/>
                <a:gd name="T11" fmla="*/ 181 h 191"/>
                <a:gd name="T12" fmla="*/ 153 w 184"/>
                <a:gd name="T13" fmla="*/ 189 h 191"/>
                <a:gd name="T14" fmla="*/ 140 w 184"/>
                <a:gd name="T15" fmla="*/ 191 h 191"/>
                <a:gd name="T16" fmla="*/ 127 w 184"/>
                <a:gd name="T17" fmla="*/ 189 h 191"/>
                <a:gd name="T18" fmla="*/ 118 w 184"/>
                <a:gd name="T19" fmla="*/ 161 h 191"/>
                <a:gd name="T20" fmla="*/ 119 w 184"/>
                <a:gd name="T21" fmla="*/ 141 h 191"/>
                <a:gd name="T22" fmla="*/ 133 w 184"/>
                <a:gd name="T23" fmla="*/ 131 h 191"/>
                <a:gd name="T24" fmla="*/ 81 w 184"/>
                <a:gd name="T25" fmla="*/ 70 h 191"/>
                <a:gd name="T26" fmla="*/ 29 w 184"/>
                <a:gd name="T27" fmla="*/ 131 h 191"/>
                <a:gd name="T28" fmla="*/ 35 w 184"/>
                <a:gd name="T29" fmla="*/ 133 h 191"/>
                <a:gd name="T30" fmla="*/ 43 w 184"/>
                <a:gd name="T31" fmla="*/ 142 h 191"/>
                <a:gd name="T32" fmla="*/ 45 w 184"/>
                <a:gd name="T33" fmla="*/ 175 h 191"/>
                <a:gd name="T34" fmla="*/ 43 w 184"/>
                <a:gd name="T35" fmla="*/ 181 h 191"/>
                <a:gd name="T36" fmla="*/ 34 w 184"/>
                <a:gd name="T37" fmla="*/ 190 h 191"/>
                <a:gd name="T38" fmla="*/ 16 w 184"/>
                <a:gd name="T39" fmla="*/ 191 h 191"/>
                <a:gd name="T40" fmla="*/ 4 w 184"/>
                <a:gd name="T41" fmla="*/ 186 h 191"/>
                <a:gd name="T42" fmla="*/ 0 w 184"/>
                <a:gd name="T43" fmla="*/ 147 h 191"/>
                <a:gd name="T44" fmla="*/ 1 w 184"/>
                <a:gd name="T45" fmla="*/ 141 h 191"/>
                <a:gd name="T46" fmla="*/ 122 w 184"/>
                <a:gd name="T47" fmla="*/ 8 h 191"/>
                <a:gd name="T48" fmla="*/ 175 w 184"/>
                <a:gd name="T49" fmla="*/ 61 h 191"/>
                <a:gd name="T50" fmla="*/ 166 w 184"/>
                <a:gd name="T51" fmla="*/ 18 h 191"/>
                <a:gd name="T52" fmla="*/ 122 w 184"/>
                <a:gd name="T53" fmla="*/ 8 h 191"/>
                <a:gd name="T54" fmla="*/ 142 w 184"/>
                <a:gd name="T55" fmla="*/ 41 h 191"/>
                <a:gd name="T56" fmla="*/ 155 w 184"/>
                <a:gd name="T57" fmla="*/ 65 h 191"/>
                <a:gd name="T58" fmla="*/ 148 w 184"/>
                <a:gd name="T59" fmla="*/ 35 h 191"/>
                <a:gd name="T60" fmla="*/ 122 w 184"/>
                <a:gd name="T61" fmla="*/ 33 h 191"/>
                <a:gd name="T62" fmla="*/ 16 w 184"/>
                <a:gd name="T63" fmla="*/ 146 h 191"/>
                <a:gd name="T64" fmla="*/ 14 w 184"/>
                <a:gd name="T65" fmla="*/ 146 h 191"/>
                <a:gd name="T66" fmla="*/ 14 w 184"/>
                <a:gd name="T67" fmla="*/ 175 h 191"/>
                <a:gd name="T68" fmla="*/ 16 w 184"/>
                <a:gd name="T69" fmla="*/ 177 h 191"/>
                <a:gd name="T70" fmla="*/ 29 w 184"/>
                <a:gd name="T71" fmla="*/ 176 h 191"/>
                <a:gd name="T72" fmla="*/ 30 w 184"/>
                <a:gd name="T73" fmla="*/ 175 h 191"/>
                <a:gd name="T74" fmla="*/ 30 w 184"/>
                <a:gd name="T75" fmla="*/ 147 h 191"/>
                <a:gd name="T76" fmla="*/ 30 w 184"/>
                <a:gd name="T77" fmla="*/ 146 h 191"/>
                <a:gd name="T78" fmla="*/ 29 w 184"/>
                <a:gd name="T79" fmla="*/ 146 h 191"/>
                <a:gd name="T80" fmla="*/ 140 w 184"/>
                <a:gd name="T81" fmla="*/ 146 h 191"/>
                <a:gd name="T82" fmla="*/ 132 w 184"/>
                <a:gd name="T83" fmla="*/ 147 h 191"/>
                <a:gd name="T84" fmla="*/ 132 w 184"/>
                <a:gd name="T85" fmla="*/ 161 h 191"/>
                <a:gd name="T86" fmla="*/ 133 w 184"/>
                <a:gd name="T87" fmla="*/ 176 h 191"/>
                <a:gd name="T88" fmla="*/ 140 w 184"/>
                <a:gd name="T89" fmla="*/ 177 h 191"/>
                <a:gd name="T90" fmla="*/ 147 w 184"/>
                <a:gd name="T91" fmla="*/ 176 h 191"/>
                <a:gd name="T92" fmla="*/ 148 w 184"/>
                <a:gd name="T93" fmla="*/ 175 h 191"/>
                <a:gd name="T94" fmla="*/ 148 w 184"/>
                <a:gd name="T95" fmla="*/ 147 h 191"/>
                <a:gd name="T96" fmla="*/ 147 w 184"/>
                <a:gd name="T97" fmla="*/ 146 h 191"/>
                <a:gd name="T98" fmla="*/ 140 w 184"/>
                <a:gd name="T99" fmla="*/ 146 h 191"/>
                <a:gd name="T100" fmla="*/ 118 w 184"/>
                <a:gd name="T101" fmla="*/ 67 h 191"/>
                <a:gd name="T102" fmla="*/ 34 w 184"/>
                <a:gd name="T103" fmla="*/ 83 h 191"/>
                <a:gd name="T104" fmla="*/ 126 w 184"/>
                <a:gd name="T105" fmla="*/ 8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4" h="191">
                  <a:moveTo>
                    <a:pt x="15" y="131"/>
                  </a:moveTo>
                  <a:cubicBezTo>
                    <a:pt x="15" y="104"/>
                    <a:pt x="15" y="104"/>
                    <a:pt x="15" y="104"/>
                  </a:cubicBezTo>
                  <a:cubicBezTo>
                    <a:pt x="15" y="85"/>
                    <a:pt x="22" y="69"/>
                    <a:pt x="34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5" y="57"/>
                    <a:pt x="35" y="57"/>
                    <a:pt x="35" y="57"/>
                  </a:cubicBezTo>
                  <a:cubicBezTo>
                    <a:pt x="47" y="45"/>
                    <a:pt x="63" y="38"/>
                    <a:pt x="81" y="38"/>
                  </a:cubicBezTo>
                  <a:cubicBezTo>
                    <a:pt x="99" y="38"/>
                    <a:pt x="116" y="45"/>
                    <a:pt x="128" y="57"/>
                  </a:cubicBezTo>
                  <a:cubicBezTo>
                    <a:pt x="140" y="69"/>
                    <a:pt x="147" y="85"/>
                    <a:pt x="147" y="104"/>
                  </a:cubicBezTo>
                  <a:cubicBezTo>
                    <a:pt x="147" y="131"/>
                    <a:pt x="147" y="131"/>
                    <a:pt x="147" y="131"/>
                  </a:cubicBezTo>
                  <a:cubicBezTo>
                    <a:pt x="149" y="131"/>
                    <a:pt x="151" y="132"/>
                    <a:pt x="152" y="133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4" y="133"/>
                    <a:pt x="156" y="135"/>
                    <a:pt x="158" y="136"/>
                  </a:cubicBezTo>
                  <a:cubicBezTo>
                    <a:pt x="159" y="137"/>
                    <a:pt x="160" y="139"/>
                    <a:pt x="161" y="141"/>
                  </a:cubicBezTo>
                  <a:cubicBezTo>
                    <a:pt x="161" y="142"/>
                    <a:pt x="161" y="142"/>
                    <a:pt x="161" y="142"/>
                  </a:cubicBezTo>
                  <a:cubicBezTo>
                    <a:pt x="162" y="143"/>
                    <a:pt x="162" y="145"/>
                    <a:pt x="162" y="147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62" y="175"/>
                    <a:pt x="162" y="175"/>
                    <a:pt x="162" y="175"/>
                  </a:cubicBezTo>
                  <a:cubicBezTo>
                    <a:pt x="162" y="177"/>
                    <a:pt x="162" y="179"/>
                    <a:pt x="161" y="181"/>
                  </a:cubicBezTo>
                  <a:cubicBezTo>
                    <a:pt x="161" y="181"/>
                    <a:pt x="161" y="181"/>
                    <a:pt x="161" y="181"/>
                  </a:cubicBezTo>
                  <a:cubicBezTo>
                    <a:pt x="160" y="183"/>
                    <a:pt x="159" y="185"/>
                    <a:pt x="158" y="186"/>
                  </a:cubicBezTo>
                  <a:cubicBezTo>
                    <a:pt x="156" y="187"/>
                    <a:pt x="154" y="189"/>
                    <a:pt x="153" y="189"/>
                  </a:cubicBezTo>
                  <a:cubicBezTo>
                    <a:pt x="152" y="190"/>
                    <a:pt x="152" y="190"/>
                    <a:pt x="152" y="190"/>
                  </a:cubicBezTo>
                  <a:cubicBezTo>
                    <a:pt x="150" y="190"/>
                    <a:pt x="148" y="191"/>
                    <a:pt x="146" y="191"/>
                  </a:cubicBezTo>
                  <a:cubicBezTo>
                    <a:pt x="140" y="191"/>
                    <a:pt x="140" y="191"/>
                    <a:pt x="140" y="191"/>
                  </a:cubicBezTo>
                  <a:cubicBezTo>
                    <a:pt x="133" y="191"/>
                    <a:pt x="133" y="191"/>
                    <a:pt x="133" y="191"/>
                  </a:cubicBezTo>
                  <a:cubicBezTo>
                    <a:pt x="131" y="191"/>
                    <a:pt x="129" y="190"/>
                    <a:pt x="127" y="189"/>
                  </a:cubicBezTo>
                  <a:cubicBezTo>
                    <a:pt x="127" y="189"/>
                    <a:pt x="127" y="189"/>
                    <a:pt x="127" y="189"/>
                  </a:cubicBezTo>
                  <a:cubicBezTo>
                    <a:pt x="125" y="189"/>
                    <a:pt x="124" y="187"/>
                    <a:pt x="122" y="186"/>
                  </a:cubicBezTo>
                  <a:cubicBezTo>
                    <a:pt x="119" y="183"/>
                    <a:pt x="118" y="179"/>
                    <a:pt x="118" y="175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8" y="145"/>
                    <a:pt x="118" y="143"/>
                    <a:pt x="119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19" y="141"/>
                    <a:pt x="119" y="141"/>
                    <a:pt x="119" y="141"/>
                  </a:cubicBezTo>
                  <a:cubicBezTo>
                    <a:pt x="120" y="139"/>
                    <a:pt x="121" y="137"/>
                    <a:pt x="122" y="136"/>
                  </a:cubicBezTo>
                  <a:cubicBezTo>
                    <a:pt x="125" y="133"/>
                    <a:pt x="129" y="131"/>
                    <a:pt x="133" y="131"/>
                  </a:cubicBezTo>
                  <a:cubicBezTo>
                    <a:pt x="133" y="107"/>
                    <a:pt x="133" y="107"/>
                    <a:pt x="133" y="107"/>
                  </a:cubicBezTo>
                  <a:cubicBezTo>
                    <a:pt x="130" y="99"/>
                    <a:pt x="125" y="91"/>
                    <a:pt x="120" y="86"/>
                  </a:cubicBezTo>
                  <a:cubicBezTo>
                    <a:pt x="110" y="76"/>
                    <a:pt x="96" y="70"/>
                    <a:pt x="81" y="70"/>
                  </a:cubicBezTo>
                  <a:cubicBezTo>
                    <a:pt x="66" y="70"/>
                    <a:pt x="52" y="76"/>
                    <a:pt x="42" y="86"/>
                  </a:cubicBezTo>
                  <a:cubicBezTo>
                    <a:pt x="36" y="91"/>
                    <a:pt x="32" y="99"/>
                    <a:pt x="29" y="107"/>
                  </a:cubicBezTo>
                  <a:cubicBezTo>
                    <a:pt x="29" y="131"/>
                    <a:pt x="29" y="131"/>
                    <a:pt x="29" y="131"/>
                  </a:cubicBezTo>
                  <a:cubicBezTo>
                    <a:pt x="31" y="131"/>
                    <a:pt x="33" y="132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5" y="133"/>
                    <a:pt x="35" y="133"/>
                    <a:pt x="35" y="133"/>
                  </a:cubicBezTo>
                  <a:cubicBezTo>
                    <a:pt x="37" y="133"/>
                    <a:pt x="38" y="135"/>
                    <a:pt x="40" y="136"/>
                  </a:cubicBezTo>
                  <a:cubicBezTo>
                    <a:pt x="41" y="137"/>
                    <a:pt x="42" y="139"/>
                    <a:pt x="43" y="141"/>
                  </a:cubicBezTo>
                  <a:cubicBezTo>
                    <a:pt x="43" y="142"/>
                    <a:pt x="43" y="142"/>
                    <a:pt x="43" y="142"/>
                  </a:cubicBezTo>
                  <a:cubicBezTo>
                    <a:pt x="44" y="143"/>
                    <a:pt x="45" y="145"/>
                    <a:pt x="45" y="147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5" y="177"/>
                    <a:pt x="44" y="179"/>
                    <a:pt x="43" y="181"/>
                  </a:cubicBezTo>
                  <a:cubicBezTo>
                    <a:pt x="43" y="181"/>
                    <a:pt x="43" y="181"/>
                    <a:pt x="43" y="181"/>
                  </a:cubicBezTo>
                  <a:cubicBezTo>
                    <a:pt x="43" y="181"/>
                    <a:pt x="43" y="181"/>
                    <a:pt x="43" y="181"/>
                  </a:cubicBezTo>
                  <a:cubicBezTo>
                    <a:pt x="42" y="183"/>
                    <a:pt x="41" y="185"/>
                    <a:pt x="40" y="186"/>
                  </a:cubicBezTo>
                  <a:cubicBezTo>
                    <a:pt x="38" y="187"/>
                    <a:pt x="37" y="189"/>
                    <a:pt x="35" y="189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3" y="190"/>
                    <a:pt x="31" y="191"/>
                    <a:pt x="29" y="191"/>
                  </a:cubicBezTo>
                  <a:cubicBezTo>
                    <a:pt x="22" y="191"/>
                    <a:pt x="22" y="191"/>
                    <a:pt x="22" y="191"/>
                  </a:cubicBezTo>
                  <a:cubicBezTo>
                    <a:pt x="16" y="191"/>
                    <a:pt x="16" y="191"/>
                    <a:pt x="16" y="191"/>
                  </a:cubicBezTo>
                  <a:cubicBezTo>
                    <a:pt x="14" y="191"/>
                    <a:pt x="11" y="190"/>
                    <a:pt x="10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8" y="189"/>
                    <a:pt x="6" y="187"/>
                    <a:pt x="4" y="186"/>
                  </a:cubicBezTo>
                  <a:cubicBezTo>
                    <a:pt x="2" y="183"/>
                    <a:pt x="0" y="179"/>
                    <a:pt x="0" y="175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5"/>
                    <a:pt x="0" y="143"/>
                    <a:pt x="1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2" y="139"/>
                    <a:pt x="3" y="137"/>
                    <a:pt x="4" y="136"/>
                  </a:cubicBezTo>
                  <a:cubicBezTo>
                    <a:pt x="7" y="133"/>
                    <a:pt x="11" y="131"/>
                    <a:pt x="15" y="131"/>
                  </a:cubicBezTo>
                  <a:close/>
                  <a:moveTo>
                    <a:pt x="122" y="8"/>
                  </a:moveTo>
                  <a:cubicBezTo>
                    <a:pt x="122" y="8"/>
                    <a:pt x="122" y="8"/>
                    <a:pt x="122" y="8"/>
                  </a:cubicBezTo>
                  <a:cubicBezTo>
                    <a:pt x="137" y="8"/>
                    <a:pt x="150" y="14"/>
                    <a:pt x="160" y="24"/>
                  </a:cubicBezTo>
                  <a:cubicBezTo>
                    <a:pt x="169" y="33"/>
                    <a:pt x="175" y="46"/>
                    <a:pt x="175" y="61"/>
                  </a:cubicBezTo>
                  <a:cubicBezTo>
                    <a:pt x="175" y="63"/>
                    <a:pt x="177" y="65"/>
                    <a:pt x="180" y="65"/>
                  </a:cubicBezTo>
                  <a:cubicBezTo>
                    <a:pt x="182" y="65"/>
                    <a:pt x="184" y="63"/>
                    <a:pt x="184" y="61"/>
                  </a:cubicBezTo>
                  <a:cubicBezTo>
                    <a:pt x="184" y="44"/>
                    <a:pt x="177" y="29"/>
                    <a:pt x="166" y="18"/>
                  </a:cubicBezTo>
                  <a:cubicBezTo>
                    <a:pt x="155" y="7"/>
                    <a:pt x="139" y="0"/>
                    <a:pt x="122" y="0"/>
                  </a:cubicBezTo>
                  <a:cubicBezTo>
                    <a:pt x="120" y="0"/>
                    <a:pt x="118" y="2"/>
                    <a:pt x="118" y="4"/>
                  </a:cubicBezTo>
                  <a:cubicBezTo>
                    <a:pt x="118" y="6"/>
                    <a:pt x="120" y="8"/>
                    <a:pt x="122" y="8"/>
                  </a:cubicBezTo>
                  <a:close/>
                  <a:moveTo>
                    <a:pt x="122" y="33"/>
                  </a:moveTo>
                  <a:cubicBezTo>
                    <a:pt x="122" y="33"/>
                    <a:pt x="122" y="33"/>
                    <a:pt x="122" y="33"/>
                  </a:cubicBezTo>
                  <a:cubicBezTo>
                    <a:pt x="130" y="33"/>
                    <a:pt x="137" y="36"/>
                    <a:pt x="142" y="41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47" y="47"/>
                    <a:pt x="150" y="53"/>
                    <a:pt x="150" y="61"/>
                  </a:cubicBezTo>
                  <a:cubicBezTo>
                    <a:pt x="150" y="63"/>
                    <a:pt x="152" y="65"/>
                    <a:pt x="155" y="65"/>
                  </a:cubicBezTo>
                  <a:cubicBezTo>
                    <a:pt x="157" y="65"/>
                    <a:pt x="159" y="63"/>
                    <a:pt x="159" y="61"/>
                  </a:cubicBezTo>
                  <a:cubicBezTo>
                    <a:pt x="159" y="51"/>
                    <a:pt x="155" y="42"/>
                    <a:pt x="148" y="36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1" y="29"/>
                    <a:pt x="132" y="25"/>
                    <a:pt x="122" y="25"/>
                  </a:cubicBezTo>
                  <a:cubicBezTo>
                    <a:pt x="120" y="25"/>
                    <a:pt x="118" y="27"/>
                    <a:pt x="118" y="29"/>
                  </a:cubicBezTo>
                  <a:cubicBezTo>
                    <a:pt x="118" y="31"/>
                    <a:pt x="120" y="33"/>
                    <a:pt x="122" y="33"/>
                  </a:cubicBezTo>
                  <a:close/>
                  <a:moveTo>
                    <a:pt x="22" y="146"/>
                  </a:moveTo>
                  <a:cubicBezTo>
                    <a:pt x="22" y="146"/>
                    <a:pt x="22" y="146"/>
                    <a:pt x="22" y="146"/>
                  </a:cubicBezTo>
                  <a:cubicBezTo>
                    <a:pt x="16" y="146"/>
                    <a:pt x="16" y="146"/>
                    <a:pt x="16" y="146"/>
                  </a:cubicBezTo>
                  <a:cubicBezTo>
                    <a:pt x="15" y="146"/>
                    <a:pt x="15" y="146"/>
                    <a:pt x="14" y="146"/>
                  </a:cubicBezTo>
                  <a:cubicBezTo>
                    <a:pt x="14" y="146"/>
                    <a:pt x="14" y="146"/>
                    <a:pt x="14" y="147"/>
                  </a:cubicBezTo>
                  <a:cubicBezTo>
                    <a:pt x="14" y="146"/>
                    <a:pt x="14" y="146"/>
                    <a:pt x="14" y="146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14" y="161"/>
                    <a:pt x="14" y="161"/>
                    <a:pt x="14" y="161"/>
                  </a:cubicBezTo>
                  <a:cubicBezTo>
                    <a:pt x="14" y="175"/>
                    <a:pt x="14" y="175"/>
                    <a:pt x="14" y="175"/>
                  </a:cubicBezTo>
                  <a:cubicBezTo>
                    <a:pt x="14" y="175"/>
                    <a:pt x="14" y="176"/>
                    <a:pt x="14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15" y="177"/>
                    <a:pt x="15" y="177"/>
                    <a:pt x="16" y="177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9" y="177"/>
                    <a:pt x="29" y="177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6"/>
                    <a:pt x="30" y="176"/>
                    <a:pt x="30" y="176"/>
                  </a:cubicBezTo>
                  <a:cubicBezTo>
                    <a:pt x="30" y="176"/>
                    <a:pt x="30" y="176"/>
                    <a:pt x="30" y="175"/>
                  </a:cubicBezTo>
                  <a:cubicBezTo>
                    <a:pt x="30" y="175"/>
                    <a:pt x="30" y="175"/>
                    <a:pt x="30" y="175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47"/>
                    <a:pt x="30" y="147"/>
                    <a:pt x="30" y="147"/>
                  </a:cubicBezTo>
                  <a:cubicBezTo>
                    <a:pt x="30" y="146"/>
                    <a:pt x="30" y="146"/>
                    <a:pt x="30" y="146"/>
                  </a:cubicBezTo>
                  <a:cubicBezTo>
                    <a:pt x="30" y="146"/>
                    <a:pt x="29" y="146"/>
                    <a:pt x="29" y="146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9" y="146"/>
                    <a:pt x="29" y="146"/>
                    <a:pt x="29" y="146"/>
                  </a:cubicBezTo>
                  <a:cubicBezTo>
                    <a:pt x="22" y="146"/>
                    <a:pt x="22" y="146"/>
                    <a:pt x="22" y="146"/>
                  </a:cubicBezTo>
                  <a:close/>
                  <a:moveTo>
                    <a:pt x="140" y="146"/>
                  </a:moveTo>
                  <a:cubicBezTo>
                    <a:pt x="140" y="146"/>
                    <a:pt x="140" y="146"/>
                    <a:pt x="140" y="146"/>
                  </a:cubicBezTo>
                  <a:cubicBezTo>
                    <a:pt x="133" y="146"/>
                    <a:pt x="133" y="146"/>
                    <a:pt x="133" y="146"/>
                  </a:cubicBezTo>
                  <a:cubicBezTo>
                    <a:pt x="133" y="146"/>
                    <a:pt x="132" y="146"/>
                    <a:pt x="132" y="146"/>
                  </a:cubicBezTo>
                  <a:cubicBezTo>
                    <a:pt x="132" y="146"/>
                    <a:pt x="132" y="146"/>
                    <a:pt x="132" y="147"/>
                  </a:cubicBezTo>
                  <a:cubicBezTo>
                    <a:pt x="132" y="146"/>
                    <a:pt x="132" y="146"/>
                    <a:pt x="132" y="146"/>
                  </a:cubicBezTo>
                  <a:cubicBezTo>
                    <a:pt x="132" y="147"/>
                    <a:pt x="132" y="147"/>
                    <a:pt x="132" y="147"/>
                  </a:cubicBezTo>
                  <a:cubicBezTo>
                    <a:pt x="132" y="161"/>
                    <a:pt x="132" y="161"/>
                    <a:pt x="132" y="161"/>
                  </a:cubicBezTo>
                  <a:cubicBezTo>
                    <a:pt x="132" y="175"/>
                    <a:pt x="132" y="175"/>
                    <a:pt x="132" y="175"/>
                  </a:cubicBezTo>
                  <a:cubicBezTo>
                    <a:pt x="132" y="175"/>
                    <a:pt x="132" y="176"/>
                    <a:pt x="132" y="176"/>
                  </a:cubicBezTo>
                  <a:cubicBezTo>
                    <a:pt x="132" y="176"/>
                    <a:pt x="133" y="176"/>
                    <a:pt x="133" y="176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33" y="177"/>
                    <a:pt x="133" y="177"/>
                    <a:pt x="133" y="177"/>
                  </a:cubicBezTo>
                  <a:cubicBezTo>
                    <a:pt x="140" y="177"/>
                    <a:pt x="140" y="177"/>
                    <a:pt x="140" y="177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7" y="177"/>
                    <a:pt x="147" y="177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8" y="176"/>
                  </a:cubicBezTo>
                  <a:cubicBezTo>
                    <a:pt x="148" y="176"/>
                    <a:pt x="148" y="176"/>
                    <a:pt x="148" y="175"/>
                  </a:cubicBezTo>
                  <a:cubicBezTo>
                    <a:pt x="148" y="175"/>
                    <a:pt x="148" y="175"/>
                    <a:pt x="148" y="175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46"/>
                    <a:pt x="148" y="146"/>
                    <a:pt x="148" y="146"/>
                  </a:cubicBezTo>
                  <a:cubicBezTo>
                    <a:pt x="147" y="146"/>
                    <a:pt x="147" y="146"/>
                    <a:pt x="147" y="146"/>
                  </a:cubicBezTo>
                  <a:cubicBezTo>
                    <a:pt x="147" y="146"/>
                    <a:pt x="147" y="146"/>
                    <a:pt x="147" y="146"/>
                  </a:cubicBezTo>
                  <a:cubicBezTo>
                    <a:pt x="147" y="146"/>
                    <a:pt x="147" y="146"/>
                    <a:pt x="146" y="146"/>
                  </a:cubicBezTo>
                  <a:cubicBezTo>
                    <a:pt x="140" y="146"/>
                    <a:pt x="140" y="146"/>
                    <a:pt x="140" y="146"/>
                  </a:cubicBezTo>
                  <a:close/>
                  <a:moveTo>
                    <a:pt x="128" y="83"/>
                  </a:moveTo>
                  <a:cubicBezTo>
                    <a:pt x="128" y="83"/>
                    <a:pt x="128" y="83"/>
                    <a:pt x="128" y="83"/>
                  </a:cubicBezTo>
                  <a:cubicBezTo>
                    <a:pt x="126" y="77"/>
                    <a:pt x="122" y="71"/>
                    <a:pt x="118" y="67"/>
                  </a:cubicBezTo>
                  <a:cubicBezTo>
                    <a:pt x="108" y="58"/>
                    <a:pt x="95" y="52"/>
                    <a:pt x="81" y="52"/>
                  </a:cubicBezTo>
                  <a:cubicBezTo>
                    <a:pt x="67" y="52"/>
                    <a:pt x="54" y="58"/>
                    <a:pt x="44" y="67"/>
                  </a:cubicBezTo>
                  <a:cubicBezTo>
                    <a:pt x="40" y="71"/>
                    <a:pt x="36" y="77"/>
                    <a:pt x="34" y="83"/>
                  </a:cubicBezTo>
                  <a:cubicBezTo>
                    <a:pt x="35" y="82"/>
                    <a:pt x="35" y="81"/>
                    <a:pt x="36" y="80"/>
                  </a:cubicBezTo>
                  <a:cubicBezTo>
                    <a:pt x="48" y="68"/>
                    <a:pt x="64" y="61"/>
                    <a:pt x="81" y="61"/>
                  </a:cubicBezTo>
                  <a:cubicBezTo>
                    <a:pt x="98" y="61"/>
                    <a:pt x="114" y="68"/>
                    <a:pt x="126" y="80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7" y="81"/>
                    <a:pt x="127" y="82"/>
                    <a:pt x="128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70"/>
            <p:cNvSpPr>
              <a:spLocks noEditPoints="1"/>
            </p:cNvSpPr>
            <p:nvPr/>
          </p:nvSpPr>
          <p:spPr bwMode="auto">
            <a:xfrm>
              <a:off x="6328355" y="5522985"/>
              <a:ext cx="249414" cy="222408"/>
            </a:xfrm>
            <a:custGeom>
              <a:avLst/>
              <a:gdLst>
                <a:gd name="T0" fmla="*/ 176 w 212"/>
                <a:gd name="T1" fmla="*/ 94 h 190"/>
                <a:gd name="T2" fmla="*/ 183 w 212"/>
                <a:gd name="T3" fmla="*/ 154 h 190"/>
                <a:gd name="T4" fmla="*/ 133 w 212"/>
                <a:gd name="T5" fmla="*/ 172 h 190"/>
                <a:gd name="T6" fmla="*/ 112 w 212"/>
                <a:gd name="T7" fmla="*/ 145 h 190"/>
                <a:gd name="T8" fmla="*/ 57 w 212"/>
                <a:gd name="T9" fmla="*/ 162 h 190"/>
                <a:gd name="T10" fmla="*/ 41 w 212"/>
                <a:gd name="T11" fmla="*/ 180 h 190"/>
                <a:gd name="T12" fmla="*/ 3 w 212"/>
                <a:gd name="T13" fmla="*/ 114 h 190"/>
                <a:gd name="T14" fmla="*/ 38 w 212"/>
                <a:gd name="T15" fmla="*/ 49 h 190"/>
                <a:gd name="T16" fmla="*/ 105 w 212"/>
                <a:gd name="T17" fmla="*/ 43 h 190"/>
                <a:gd name="T18" fmla="*/ 151 w 212"/>
                <a:gd name="T19" fmla="*/ 9 h 190"/>
                <a:gd name="T20" fmla="*/ 208 w 212"/>
                <a:gd name="T21" fmla="*/ 66 h 190"/>
                <a:gd name="T22" fmla="*/ 151 w 212"/>
                <a:gd name="T23" fmla="*/ 0 h 190"/>
                <a:gd name="T24" fmla="*/ 151 w 212"/>
                <a:gd name="T25" fmla="*/ 34 h 190"/>
                <a:gd name="T26" fmla="*/ 171 w 212"/>
                <a:gd name="T27" fmla="*/ 42 h 190"/>
                <a:gd name="T28" fmla="*/ 187 w 212"/>
                <a:gd name="T29" fmla="*/ 62 h 190"/>
                <a:gd name="T30" fmla="*/ 151 w 212"/>
                <a:gd name="T31" fmla="*/ 25 h 190"/>
                <a:gd name="T32" fmla="*/ 81 w 212"/>
                <a:gd name="T33" fmla="*/ 118 h 190"/>
                <a:gd name="T34" fmla="*/ 107 w 212"/>
                <a:gd name="T35" fmla="*/ 114 h 190"/>
                <a:gd name="T36" fmla="*/ 77 w 212"/>
                <a:gd name="T37" fmla="*/ 114 h 190"/>
                <a:gd name="T38" fmla="*/ 81 w 212"/>
                <a:gd name="T39" fmla="*/ 79 h 190"/>
                <a:gd name="T40" fmla="*/ 102 w 212"/>
                <a:gd name="T41" fmla="*/ 71 h 190"/>
                <a:gd name="T42" fmla="*/ 81 w 212"/>
                <a:gd name="T43" fmla="*/ 79 h 190"/>
                <a:gd name="T44" fmla="*/ 53 w 212"/>
                <a:gd name="T45" fmla="*/ 90 h 190"/>
                <a:gd name="T46" fmla="*/ 37 w 212"/>
                <a:gd name="T47" fmla="*/ 98 h 190"/>
                <a:gd name="T48" fmla="*/ 57 w 212"/>
                <a:gd name="T49" fmla="*/ 118 h 190"/>
                <a:gd name="T50" fmla="*/ 76 w 212"/>
                <a:gd name="T51" fmla="*/ 98 h 190"/>
                <a:gd name="T52" fmla="*/ 61 w 212"/>
                <a:gd name="T53" fmla="*/ 90 h 190"/>
                <a:gd name="T54" fmla="*/ 53 w 212"/>
                <a:gd name="T55" fmla="*/ 75 h 190"/>
                <a:gd name="T56" fmla="*/ 121 w 212"/>
                <a:gd name="T57" fmla="*/ 82 h 190"/>
                <a:gd name="T58" fmla="*/ 128 w 212"/>
                <a:gd name="T59" fmla="*/ 75 h 190"/>
                <a:gd name="T60" fmla="*/ 116 w 212"/>
                <a:gd name="T61" fmla="*/ 87 h 190"/>
                <a:gd name="T62" fmla="*/ 123 w 212"/>
                <a:gd name="T63" fmla="*/ 94 h 190"/>
                <a:gd name="T64" fmla="*/ 121 w 212"/>
                <a:gd name="T65" fmla="*/ 106 h 190"/>
                <a:gd name="T66" fmla="*/ 128 w 212"/>
                <a:gd name="T67" fmla="*/ 99 h 190"/>
                <a:gd name="T68" fmla="*/ 141 w 212"/>
                <a:gd name="T69" fmla="*/ 87 h 190"/>
                <a:gd name="T70" fmla="*/ 148 w 212"/>
                <a:gd name="T71" fmla="*/ 94 h 190"/>
                <a:gd name="T72" fmla="*/ 106 w 212"/>
                <a:gd name="T73" fmla="*/ 57 h 190"/>
                <a:gd name="T74" fmla="*/ 45 w 212"/>
                <a:gd name="T75" fmla="*/ 61 h 190"/>
                <a:gd name="T76" fmla="*/ 17 w 212"/>
                <a:gd name="T77" fmla="*/ 117 h 190"/>
                <a:gd name="T78" fmla="*/ 14 w 212"/>
                <a:gd name="T79" fmla="*/ 153 h 190"/>
                <a:gd name="T80" fmla="*/ 45 w 212"/>
                <a:gd name="T81" fmla="*/ 155 h 190"/>
                <a:gd name="T82" fmla="*/ 120 w 212"/>
                <a:gd name="T83" fmla="*/ 133 h 190"/>
                <a:gd name="T84" fmla="*/ 144 w 212"/>
                <a:gd name="T85" fmla="*/ 163 h 190"/>
                <a:gd name="T86" fmla="*/ 169 w 212"/>
                <a:gd name="T87" fmla="*/ 135 h 190"/>
                <a:gd name="T88" fmla="*/ 156 w 212"/>
                <a:gd name="T89" fmla="*/ 8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" h="190">
                  <a:moveTo>
                    <a:pt x="146" y="49"/>
                  </a:moveTo>
                  <a:cubicBezTo>
                    <a:pt x="157" y="55"/>
                    <a:pt x="165" y="65"/>
                    <a:pt x="169" y="76"/>
                  </a:cubicBezTo>
                  <a:cubicBezTo>
                    <a:pt x="172" y="81"/>
                    <a:pt x="174" y="87"/>
                    <a:pt x="176" y="94"/>
                  </a:cubicBezTo>
                  <a:cubicBezTo>
                    <a:pt x="178" y="100"/>
                    <a:pt x="179" y="107"/>
                    <a:pt x="180" y="114"/>
                  </a:cubicBezTo>
                  <a:cubicBezTo>
                    <a:pt x="182" y="121"/>
                    <a:pt x="182" y="128"/>
                    <a:pt x="183" y="134"/>
                  </a:cubicBezTo>
                  <a:cubicBezTo>
                    <a:pt x="183" y="141"/>
                    <a:pt x="184" y="147"/>
                    <a:pt x="183" y="154"/>
                  </a:cubicBezTo>
                  <a:cubicBezTo>
                    <a:pt x="183" y="159"/>
                    <a:pt x="182" y="164"/>
                    <a:pt x="180" y="168"/>
                  </a:cubicBezTo>
                  <a:cubicBezTo>
                    <a:pt x="173" y="182"/>
                    <a:pt x="157" y="188"/>
                    <a:pt x="143" y="180"/>
                  </a:cubicBezTo>
                  <a:cubicBezTo>
                    <a:pt x="139" y="178"/>
                    <a:pt x="135" y="175"/>
                    <a:pt x="133" y="172"/>
                  </a:cubicBezTo>
                  <a:cubicBezTo>
                    <a:pt x="130" y="168"/>
                    <a:pt x="128" y="165"/>
                    <a:pt x="126" y="162"/>
                  </a:cubicBezTo>
                  <a:cubicBezTo>
                    <a:pt x="122" y="154"/>
                    <a:pt x="118" y="148"/>
                    <a:pt x="113" y="145"/>
                  </a:cubicBezTo>
                  <a:cubicBezTo>
                    <a:pt x="112" y="145"/>
                    <a:pt x="112" y="145"/>
                    <a:pt x="112" y="145"/>
                  </a:cubicBezTo>
                  <a:cubicBezTo>
                    <a:pt x="101" y="137"/>
                    <a:pt x="83" y="137"/>
                    <a:pt x="71" y="145"/>
                  </a:cubicBezTo>
                  <a:cubicBezTo>
                    <a:pt x="71" y="145"/>
                    <a:pt x="71" y="145"/>
                    <a:pt x="71" y="145"/>
                  </a:cubicBezTo>
                  <a:cubicBezTo>
                    <a:pt x="66" y="148"/>
                    <a:pt x="61" y="154"/>
                    <a:pt x="57" y="162"/>
                  </a:cubicBezTo>
                  <a:cubicBezTo>
                    <a:pt x="56" y="165"/>
                    <a:pt x="54" y="168"/>
                    <a:pt x="51" y="172"/>
                  </a:cubicBezTo>
                  <a:cubicBezTo>
                    <a:pt x="49" y="175"/>
                    <a:pt x="45" y="178"/>
                    <a:pt x="41" y="180"/>
                  </a:cubicBezTo>
                  <a:cubicBezTo>
                    <a:pt x="41" y="180"/>
                    <a:pt x="41" y="180"/>
                    <a:pt x="41" y="180"/>
                  </a:cubicBezTo>
                  <a:cubicBezTo>
                    <a:pt x="21" y="190"/>
                    <a:pt x="1" y="175"/>
                    <a:pt x="0" y="154"/>
                  </a:cubicBezTo>
                  <a:cubicBezTo>
                    <a:pt x="0" y="147"/>
                    <a:pt x="0" y="141"/>
                    <a:pt x="1" y="134"/>
                  </a:cubicBezTo>
                  <a:cubicBezTo>
                    <a:pt x="1" y="128"/>
                    <a:pt x="2" y="121"/>
                    <a:pt x="3" y="114"/>
                  </a:cubicBezTo>
                  <a:cubicBezTo>
                    <a:pt x="5" y="107"/>
                    <a:pt x="6" y="100"/>
                    <a:pt x="8" y="94"/>
                  </a:cubicBezTo>
                  <a:cubicBezTo>
                    <a:pt x="10" y="87"/>
                    <a:pt x="12" y="81"/>
                    <a:pt x="14" y="76"/>
                  </a:cubicBezTo>
                  <a:cubicBezTo>
                    <a:pt x="19" y="65"/>
                    <a:pt x="27" y="55"/>
                    <a:pt x="38" y="49"/>
                  </a:cubicBezTo>
                  <a:cubicBezTo>
                    <a:pt x="52" y="41"/>
                    <a:pt x="65" y="42"/>
                    <a:pt x="78" y="43"/>
                  </a:cubicBezTo>
                  <a:cubicBezTo>
                    <a:pt x="83" y="43"/>
                    <a:pt x="87" y="44"/>
                    <a:pt x="92" y="44"/>
                  </a:cubicBezTo>
                  <a:cubicBezTo>
                    <a:pt x="97" y="44"/>
                    <a:pt x="101" y="43"/>
                    <a:pt x="105" y="43"/>
                  </a:cubicBezTo>
                  <a:cubicBezTo>
                    <a:pt x="119" y="42"/>
                    <a:pt x="132" y="41"/>
                    <a:pt x="146" y="49"/>
                  </a:cubicBezTo>
                  <a:close/>
                  <a:moveTo>
                    <a:pt x="151" y="9"/>
                  </a:moveTo>
                  <a:cubicBezTo>
                    <a:pt x="151" y="9"/>
                    <a:pt x="151" y="9"/>
                    <a:pt x="151" y="9"/>
                  </a:cubicBezTo>
                  <a:cubicBezTo>
                    <a:pt x="165" y="9"/>
                    <a:pt x="179" y="15"/>
                    <a:pt x="188" y="24"/>
                  </a:cubicBezTo>
                  <a:cubicBezTo>
                    <a:pt x="198" y="34"/>
                    <a:pt x="204" y="47"/>
                    <a:pt x="204" y="62"/>
                  </a:cubicBezTo>
                  <a:cubicBezTo>
                    <a:pt x="204" y="64"/>
                    <a:pt x="206" y="66"/>
                    <a:pt x="208" y="66"/>
                  </a:cubicBezTo>
                  <a:cubicBezTo>
                    <a:pt x="210" y="66"/>
                    <a:pt x="212" y="64"/>
                    <a:pt x="212" y="62"/>
                  </a:cubicBezTo>
                  <a:cubicBezTo>
                    <a:pt x="212" y="45"/>
                    <a:pt x="205" y="29"/>
                    <a:pt x="194" y="18"/>
                  </a:cubicBezTo>
                  <a:cubicBezTo>
                    <a:pt x="183" y="7"/>
                    <a:pt x="168" y="0"/>
                    <a:pt x="151" y="0"/>
                  </a:cubicBezTo>
                  <a:cubicBezTo>
                    <a:pt x="149" y="0"/>
                    <a:pt x="147" y="2"/>
                    <a:pt x="147" y="5"/>
                  </a:cubicBezTo>
                  <a:cubicBezTo>
                    <a:pt x="147" y="7"/>
                    <a:pt x="149" y="9"/>
                    <a:pt x="151" y="9"/>
                  </a:cubicBezTo>
                  <a:close/>
                  <a:moveTo>
                    <a:pt x="151" y="34"/>
                  </a:moveTo>
                  <a:cubicBezTo>
                    <a:pt x="151" y="34"/>
                    <a:pt x="151" y="34"/>
                    <a:pt x="151" y="34"/>
                  </a:cubicBezTo>
                  <a:cubicBezTo>
                    <a:pt x="159" y="34"/>
                    <a:pt x="166" y="37"/>
                    <a:pt x="171" y="42"/>
                  </a:cubicBezTo>
                  <a:cubicBezTo>
                    <a:pt x="171" y="42"/>
                    <a:pt x="171" y="42"/>
                    <a:pt x="171" y="42"/>
                  </a:cubicBezTo>
                  <a:cubicBezTo>
                    <a:pt x="176" y="47"/>
                    <a:pt x="179" y="54"/>
                    <a:pt x="179" y="62"/>
                  </a:cubicBezTo>
                  <a:cubicBezTo>
                    <a:pt x="179" y="64"/>
                    <a:pt x="181" y="66"/>
                    <a:pt x="183" y="66"/>
                  </a:cubicBezTo>
                  <a:cubicBezTo>
                    <a:pt x="185" y="66"/>
                    <a:pt x="187" y="64"/>
                    <a:pt x="187" y="62"/>
                  </a:cubicBezTo>
                  <a:cubicBezTo>
                    <a:pt x="187" y="52"/>
                    <a:pt x="183" y="43"/>
                    <a:pt x="177" y="36"/>
                  </a:cubicBezTo>
                  <a:cubicBezTo>
                    <a:pt x="177" y="36"/>
                    <a:pt x="177" y="36"/>
                    <a:pt x="177" y="36"/>
                  </a:cubicBezTo>
                  <a:cubicBezTo>
                    <a:pt x="170" y="29"/>
                    <a:pt x="161" y="25"/>
                    <a:pt x="151" y="25"/>
                  </a:cubicBezTo>
                  <a:cubicBezTo>
                    <a:pt x="149" y="25"/>
                    <a:pt x="147" y="27"/>
                    <a:pt x="147" y="30"/>
                  </a:cubicBezTo>
                  <a:cubicBezTo>
                    <a:pt x="147" y="32"/>
                    <a:pt x="149" y="34"/>
                    <a:pt x="151" y="34"/>
                  </a:cubicBezTo>
                  <a:close/>
                  <a:moveTo>
                    <a:pt x="81" y="118"/>
                  </a:moveTo>
                  <a:cubicBezTo>
                    <a:pt x="81" y="118"/>
                    <a:pt x="81" y="118"/>
                    <a:pt x="81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5" y="118"/>
                    <a:pt x="107" y="116"/>
                    <a:pt x="107" y="114"/>
                  </a:cubicBezTo>
                  <a:cubicBezTo>
                    <a:pt x="107" y="111"/>
                    <a:pt x="105" y="109"/>
                    <a:pt x="102" y="109"/>
                  </a:cubicBezTo>
                  <a:cubicBezTo>
                    <a:pt x="81" y="109"/>
                    <a:pt x="81" y="109"/>
                    <a:pt x="81" y="109"/>
                  </a:cubicBezTo>
                  <a:cubicBezTo>
                    <a:pt x="79" y="109"/>
                    <a:pt x="77" y="111"/>
                    <a:pt x="77" y="114"/>
                  </a:cubicBezTo>
                  <a:cubicBezTo>
                    <a:pt x="77" y="116"/>
                    <a:pt x="79" y="118"/>
                    <a:pt x="81" y="118"/>
                  </a:cubicBezTo>
                  <a:close/>
                  <a:moveTo>
                    <a:pt x="81" y="79"/>
                  </a:moveTo>
                  <a:cubicBezTo>
                    <a:pt x="81" y="79"/>
                    <a:pt x="81" y="79"/>
                    <a:pt x="81" y="79"/>
                  </a:cubicBezTo>
                  <a:cubicBezTo>
                    <a:pt x="102" y="79"/>
                    <a:pt x="102" y="79"/>
                    <a:pt x="102" y="79"/>
                  </a:cubicBezTo>
                  <a:cubicBezTo>
                    <a:pt x="105" y="79"/>
                    <a:pt x="107" y="77"/>
                    <a:pt x="107" y="75"/>
                  </a:cubicBezTo>
                  <a:cubicBezTo>
                    <a:pt x="107" y="72"/>
                    <a:pt x="105" y="71"/>
                    <a:pt x="102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79" y="71"/>
                    <a:pt x="77" y="72"/>
                    <a:pt x="77" y="75"/>
                  </a:cubicBezTo>
                  <a:cubicBezTo>
                    <a:pt x="77" y="77"/>
                    <a:pt x="79" y="79"/>
                    <a:pt x="81" y="79"/>
                  </a:cubicBezTo>
                  <a:close/>
                  <a:moveTo>
                    <a:pt x="53" y="75"/>
                  </a:moveTo>
                  <a:cubicBezTo>
                    <a:pt x="53" y="75"/>
                    <a:pt x="53" y="75"/>
                    <a:pt x="53" y="75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5" y="90"/>
                    <a:pt x="33" y="92"/>
                    <a:pt x="33" y="94"/>
                  </a:cubicBezTo>
                  <a:cubicBezTo>
                    <a:pt x="33" y="96"/>
                    <a:pt x="35" y="98"/>
                    <a:pt x="37" y="98"/>
                  </a:cubicBezTo>
                  <a:cubicBezTo>
                    <a:pt x="53" y="98"/>
                    <a:pt x="53" y="98"/>
                    <a:pt x="53" y="98"/>
                  </a:cubicBezTo>
                  <a:cubicBezTo>
                    <a:pt x="53" y="114"/>
                    <a:pt x="53" y="114"/>
                    <a:pt x="53" y="114"/>
                  </a:cubicBezTo>
                  <a:cubicBezTo>
                    <a:pt x="53" y="116"/>
                    <a:pt x="55" y="118"/>
                    <a:pt x="57" y="118"/>
                  </a:cubicBezTo>
                  <a:cubicBezTo>
                    <a:pt x="59" y="118"/>
                    <a:pt x="61" y="116"/>
                    <a:pt x="61" y="114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76" y="98"/>
                    <a:pt x="76" y="98"/>
                    <a:pt x="76" y="98"/>
                  </a:cubicBezTo>
                  <a:cubicBezTo>
                    <a:pt x="79" y="98"/>
                    <a:pt x="80" y="96"/>
                    <a:pt x="80" y="94"/>
                  </a:cubicBezTo>
                  <a:cubicBezTo>
                    <a:pt x="80" y="92"/>
                    <a:pt x="79" y="90"/>
                    <a:pt x="76" y="90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61" y="75"/>
                    <a:pt x="61" y="75"/>
                    <a:pt x="61" y="75"/>
                  </a:cubicBezTo>
                  <a:cubicBezTo>
                    <a:pt x="61" y="72"/>
                    <a:pt x="59" y="70"/>
                    <a:pt x="57" y="70"/>
                  </a:cubicBezTo>
                  <a:cubicBezTo>
                    <a:pt x="55" y="70"/>
                    <a:pt x="53" y="72"/>
                    <a:pt x="53" y="75"/>
                  </a:cubicBezTo>
                  <a:close/>
                  <a:moveTo>
                    <a:pt x="128" y="75"/>
                  </a:moveTo>
                  <a:cubicBezTo>
                    <a:pt x="128" y="75"/>
                    <a:pt x="128" y="75"/>
                    <a:pt x="128" y="75"/>
                  </a:cubicBezTo>
                  <a:cubicBezTo>
                    <a:pt x="125" y="75"/>
                    <a:pt x="121" y="78"/>
                    <a:pt x="121" y="82"/>
                  </a:cubicBezTo>
                  <a:cubicBezTo>
                    <a:pt x="121" y="86"/>
                    <a:pt x="125" y="89"/>
                    <a:pt x="128" y="89"/>
                  </a:cubicBezTo>
                  <a:cubicBezTo>
                    <a:pt x="132" y="89"/>
                    <a:pt x="135" y="86"/>
                    <a:pt x="135" y="82"/>
                  </a:cubicBezTo>
                  <a:cubicBezTo>
                    <a:pt x="135" y="78"/>
                    <a:pt x="132" y="75"/>
                    <a:pt x="128" y="75"/>
                  </a:cubicBezTo>
                  <a:close/>
                  <a:moveTo>
                    <a:pt x="123" y="94"/>
                  </a:moveTo>
                  <a:cubicBezTo>
                    <a:pt x="123" y="94"/>
                    <a:pt x="123" y="94"/>
                    <a:pt x="123" y="94"/>
                  </a:cubicBezTo>
                  <a:cubicBezTo>
                    <a:pt x="123" y="90"/>
                    <a:pt x="120" y="87"/>
                    <a:pt x="116" y="87"/>
                  </a:cubicBezTo>
                  <a:cubicBezTo>
                    <a:pt x="112" y="87"/>
                    <a:pt x="109" y="90"/>
                    <a:pt x="109" y="94"/>
                  </a:cubicBezTo>
                  <a:cubicBezTo>
                    <a:pt x="109" y="98"/>
                    <a:pt x="112" y="101"/>
                    <a:pt x="116" y="101"/>
                  </a:cubicBezTo>
                  <a:cubicBezTo>
                    <a:pt x="120" y="101"/>
                    <a:pt x="123" y="98"/>
                    <a:pt x="123" y="94"/>
                  </a:cubicBezTo>
                  <a:close/>
                  <a:moveTo>
                    <a:pt x="128" y="99"/>
                  </a:moveTo>
                  <a:cubicBezTo>
                    <a:pt x="128" y="99"/>
                    <a:pt x="128" y="99"/>
                    <a:pt x="128" y="99"/>
                  </a:cubicBezTo>
                  <a:cubicBezTo>
                    <a:pt x="125" y="99"/>
                    <a:pt x="121" y="103"/>
                    <a:pt x="121" y="106"/>
                  </a:cubicBezTo>
                  <a:cubicBezTo>
                    <a:pt x="121" y="110"/>
                    <a:pt x="125" y="114"/>
                    <a:pt x="128" y="114"/>
                  </a:cubicBezTo>
                  <a:cubicBezTo>
                    <a:pt x="132" y="114"/>
                    <a:pt x="135" y="110"/>
                    <a:pt x="135" y="106"/>
                  </a:cubicBezTo>
                  <a:cubicBezTo>
                    <a:pt x="135" y="103"/>
                    <a:pt x="132" y="99"/>
                    <a:pt x="128" y="99"/>
                  </a:cubicBezTo>
                  <a:close/>
                  <a:moveTo>
                    <a:pt x="148" y="94"/>
                  </a:moveTo>
                  <a:cubicBezTo>
                    <a:pt x="148" y="94"/>
                    <a:pt x="148" y="94"/>
                    <a:pt x="148" y="94"/>
                  </a:cubicBezTo>
                  <a:cubicBezTo>
                    <a:pt x="148" y="90"/>
                    <a:pt x="145" y="87"/>
                    <a:pt x="141" y="87"/>
                  </a:cubicBezTo>
                  <a:cubicBezTo>
                    <a:pt x="137" y="87"/>
                    <a:pt x="134" y="90"/>
                    <a:pt x="134" y="94"/>
                  </a:cubicBezTo>
                  <a:cubicBezTo>
                    <a:pt x="134" y="98"/>
                    <a:pt x="137" y="101"/>
                    <a:pt x="141" y="101"/>
                  </a:cubicBezTo>
                  <a:cubicBezTo>
                    <a:pt x="145" y="101"/>
                    <a:pt x="148" y="98"/>
                    <a:pt x="148" y="94"/>
                  </a:cubicBezTo>
                  <a:close/>
                  <a:moveTo>
                    <a:pt x="139" y="61"/>
                  </a:moveTo>
                  <a:cubicBezTo>
                    <a:pt x="139" y="61"/>
                    <a:pt x="139" y="61"/>
                    <a:pt x="139" y="61"/>
                  </a:cubicBezTo>
                  <a:cubicBezTo>
                    <a:pt x="129" y="55"/>
                    <a:pt x="118" y="56"/>
                    <a:pt x="106" y="57"/>
                  </a:cubicBezTo>
                  <a:cubicBezTo>
                    <a:pt x="102" y="57"/>
                    <a:pt x="97" y="58"/>
                    <a:pt x="92" y="58"/>
                  </a:cubicBezTo>
                  <a:cubicBezTo>
                    <a:pt x="87" y="58"/>
                    <a:pt x="82" y="57"/>
                    <a:pt x="77" y="57"/>
                  </a:cubicBezTo>
                  <a:cubicBezTo>
                    <a:pt x="66" y="56"/>
                    <a:pt x="55" y="55"/>
                    <a:pt x="45" y="61"/>
                  </a:cubicBezTo>
                  <a:cubicBezTo>
                    <a:pt x="37" y="66"/>
                    <a:pt x="31" y="73"/>
                    <a:pt x="27" y="81"/>
                  </a:cubicBezTo>
                  <a:cubicBezTo>
                    <a:pt x="25" y="86"/>
                    <a:pt x="23" y="92"/>
                    <a:pt x="22" y="98"/>
                  </a:cubicBezTo>
                  <a:cubicBezTo>
                    <a:pt x="20" y="104"/>
                    <a:pt x="18" y="110"/>
                    <a:pt x="17" y="117"/>
                  </a:cubicBezTo>
                  <a:cubicBezTo>
                    <a:pt x="16" y="123"/>
                    <a:pt x="15" y="129"/>
                    <a:pt x="15" y="135"/>
                  </a:cubicBezTo>
                  <a:cubicBezTo>
                    <a:pt x="14" y="142"/>
                    <a:pt x="14" y="148"/>
                    <a:pt x="14" y="153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4" y="156"/>
                    <a:pt x="15" y="159"/>
                    <a:pt x="16" y="162"/>
                  </a:cubicBezTo>
                  <a:cubicBezTo>
                    <a:pt x="21" y="172"/>
                    <a:pt x="33" y="171"/>
                    <a:pt x="40" y="163"/>
                  </a:cubicBezTo>
                  <a:cubicBezTo>
                    <a:pt x="42" y="161"/>
                    <a:pt x="43" y="158"/>
                    <a:pt x="45" y="155"/>
                  </a:cubicBezTo>
                  <a:cubicBezTo>
                    <a:pt x="50" y="146"/>
                    <a:pt x="56" y="138"/>
                    <a:pt x="63" y="133"/>
                  </a:cubicBezTo>
                  <a:cubicBezTo>
                    <a:pt x="63" y="133"/>
                    <a:pt x="63" y="133"/>
                    <a:pt x="63" y="133"/>
                  </a:cubicBezTo>
                  <a:cubicBezTo>
                    <a:pt x="79" y="122"/>
                    <a:pt x="104" y="122"/>
                    <a:pt x="120" y="133"/>
                  </a:cubicBezTo>
                  <a:cubicBezTo>
                    <a:pt x="120" y="133"/>
                    <a:pt x="120" y="133"/>
                    <a:pt x="120" y="133"/>
                  </a:cubicBezTo>
                  <a:cubicBezTo>
                    <a:pt x="128" y="138"/>
                    <a:pt x="134" y="146"/>
                    <a:pt x="139" y="155"/>
                  </a:cubicBezTo>
                  <a:cubicBezTo>
                    <a:pt x="140" y="158"/>
                    <a:pt x="142" y="161"/>
                    <a:pt x="144" y="163"/>
                  </a:cubicBezTo>
                  <a:cubicBezTo>
                    <a:pt x="150" y="171"/>
                    <a:pt x="162" y="172"/>
                    <a:pt x="167" y="162"/>
                  </a:cubicBezTo>
                  <a:cubicBezTo>
                    <a:pt x="169" y="159"/>
                    <a:pt x="169" y="156"/>
                    <a:pt x="169" y="153"/>
                  </a:cubicBezTo>
                  <a:cubicBezTo>
                    <a:pt x="170" y="148"/>
                    <a:pt x="169" y="142"/>
                    <a:pt x="169" y="135"/>
                  </a:cubicBezTo>
                  <a:cubicBezTo>
                    <a:pt x="168" y="129"/>
                    <a:pt x="168" y="123"/>
                    <a:pt x="167" y="117"/>
                  </a:cubicBezTo>
                  <a:cubicBezTo>
                    <a:pt x="165" y="110"/>
                    <a:pt x="164" y="104"/>
                    <a:pt x="162" y="98"/>
                  </a:cubicBezTo>
                  <a:cubicBezTo>
                    <a:pt x="161" y="92"/>
                    <a:pt x="159" y="86"/>
                    <a:pt x="156" y="81"/>
                  </a:cubicBezTo>
                  <a:cubicBezTo>
                    <a:pt x="153" y="73"/>
                    <a:pt x="147" y="66"/>
                    <a:pt x="139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74"/>
            <p:cNvSpPr>
              <a:spLocks noEditPoints="1"/>
            </p:cNvSpPr>
            <p:nvPr/>
          </p:nvSpPr>
          <p:spPr bwMode="auto">
            <a:xfrm>
              <a:off x="5097770" y="4434893"/>
              <a:ext cx="271656" cy="262124"/>
            </a:xfrm>
            <a:custGeom>
              <a:avLst/>
              <a:gdLst>
                <a:gd name="T0" fmla="*/ 33 w 231"/>
                <a:gd name="T1" fmla="*/ 45 h 223"/>
                <a:gd name="T2" fmla="*/ 0 w 231"/>
                <a:gd name="T3" fmla="*/ 78 h 223"/>
                <a:gd name="T4" fmla="*/ 10 w 231"/>
                <a:gd name="T5" fmla="*/ 175 h 223"/>
                <a:gd name="T6" fmla="*/ 151 w 231"/>
                <a:gd name="T7" fmla="*/ 185 h 223"/>
                <a:gd name="T8" fmla="*/ 184 w 231"/>
                <a:gd name="T9" fmla="*/ 152 h 223"/>
                <a:gd name="T10" fmla="*/ 174 w 231"/>
                <a:gd name="T11" fmla="*/ 55 h 223"/>
                <a:gd name="T12" fmla="*/ 170 w 231"/>
                <a:gd name="T13" fmla="*/ 152 h 223"/>
                <a:gd name="T14" fmla="*/ 164 w 231"/>
                <a:gd name="T15" fmla="*/ 166 h 223"/>
                <a:gd name="T16" fmla="*/ 33 w 231"/>
                <a:gd name="T17" fmla="*/ 171 h 223"/>
                <a:gd name="T18" fmla="*/ 14 w 231"/>
                <a:gd name="T19" fmla="*/ 152 h 223"/>
                <a:gd name="T20" fmla="*/ 20 w 231"/>
                <a:gd name="T21" fmla="*/ 65 h 223"/>
                <a:gd name="T22" fmla="*/ 151 w 231"/>
                <a:gd name="T23" fmla="*/ 59 h 223"/>
                <a:gd name="T24" fmla="*/ 170 w 231"/>
                <a:gd name="T25" fmla="*/ 78 h 223"/>
                <a:gd name="T26" fmla="*/ 213 w 231"/>
                <a:gd name="T27" fmla="*/ 18 h 223"/>
                <a:gd name="T28" fmla="*/ 170 w 231"/>
                <a:gd name="T29" fmla="*/ 0 h 223"/>
                <a:gd name="T30" fmla="*/ 170 w 231"/>
                <a:gd name="T31" fmla="*/ 8 h 223"/>
                <a:gd name="T32" fmla="*/ 223 w 231"/>
                <a:gd name="T33" fmla="*/ 61 h 223"/>
                <a:gd name="T34" fmla="*/ 231 w 231"/>
                <a:gd name="T35" fmla="*/ 61 h 223"/>
                <a:gd name="T36" fmla="*/ 196 w 231"/>
                <a:gd name="T37" fmla="*/ 35 h 223"/>
                <a:gd name="T38" fmla="*/ 170 w 231"/>
                <a:gd name="T39" fmla="*/ 25 h 223"/>
                <a:gd name="T40" fmla="*/ 170 w 231"/>
                <a:gd name="T41" fmla="*/ 33 h 223"/>
                <a:gd name="T42" fmla="*/ 190 w 231"/>
                <a:gd name="T43" fmla="*/ 41 h 223"/>
                <a:gd name="T44" fmla="*/ 202 w 231"/>
                <a:gd name="T45" fmla="*/ 65 h 223"/>
                <a:gd name="T46" fmla="*/ 196 w 231"/>
                <a:gd name="T47" fmla="*/ 36 h 223"/>
                <a:gd name="T48" fmla="*/ 94 w 231"/>
                <a:gd name="T49" fmla="*/ 94 h 223"/>
                <a:gd name="T50" fmla="*/ 94 w 231"/>
                <a:gd name="T51" fmla="*/ 94 h 223"/>
                <a:gd name="T52" fmla="*/ 61 w 231"/>
                <a:gd name="T53" fmla="*/ 75 h 223"/>
                <a:gd name="T54" fmla="*/ 57 w 231"/>
                <a:gd name="T55" fmla="*/ 150 h 223"/>
                <a:gd name="T56" fmla="*/ 63 w 231"/>
                <a:gd name="T57" fmla="*/ 154 h 223"/>
                <a:gd name="T58" fmla="*/ 125 w 231"/>
                <a:gd name="T59" fmla="*/ 119 h 223"/>
                <a:gd name="T60" fmla="*/ 125 w 231"/>
                <a:gd name="T61" fmla="*/ 111 h 223"/>
                <a:gd name="T62" fmla="*/ 90 w 231"/>
                <a:gd name="T63" fmla="*/ 129 h 223"/>
                <a:gd name="T64" fmla="*/ 66 w 231"/>
                <a:gd name="T65" fmla="*/ 143 h 223"/>
                <a:gd name="T66" fmla="*/ 90 w 231"/>
                <a:gd name="T67" fmla="*/ 101 h 223"/>
                <a:gd name="T68" fmla="*/ 114 w 231"/>
                <a:gd name="T69" fmla="*/ 115 h 223"/>
                <a:gd name="T70" fmla="*/ 177 w 231"/>
                <a:gd name="T71" fmla="*/ 203 h 223"/>
                <a:gd name="T72" fmla="*/ 75 w 231"/>
                <a:gd name="T73" fmla="*/ 203 h 223"/>
                <a:gd name="T74" fmla="*/ 60 w 231"/>
                <a:gd name="T75" fmla="*/ 191 h 223"/>
                <a:gd name="T76" fmla="*/ 44 w 231"/>
                <a:gd name="T77" fmla="*/ 203 h 223"/>
                <a:gd name="T78" fmla="*/ 3 w 231"/>
                <a:gd name="T79" fmla="*/ 207 h 223"/>
                <a:gd name="T80" fmla="*/ 44 w 231"/>
                <a:gd name="T81" fmla="*/ 211 h 223"/>
                <a:gd name="T82" fmla="*/ 60 w 231"/>
                <a:gd name="T83" fmla="*/ 223 h 223"/>
                <a:gd name="T84" fmla="*/ 75 w 231"/>
                <a:gd name="T85" fmla="*/ 211 h 223"/>
                <a:gd name="T86" fmla="*/ 181 w 231"/>
                <a:gd name="T87" fmla="*/ 207 h 223"/>
                <a:gd name="T88" fmla="*/ 65 w 231"/>
                <a:gd name="T89" fmla="*/ 212 h 223"/>
                <a:gd name="T90" fmla="*/ 65 w 231"/>
                <a:gd name="T91" fmla="*/ 212 h 223"/>
                <a:gd name="T92" fmla="*/ 54 w 231"/>
                <a:gd name="T93" fmla="*/ 212 h 223"/>
                <a:gd name="T94" fmla="*/ 52 w 231"/>
                <a:gd name="T95" fmla="*/ 207 h 223"/>
                <a:gd name="T96" fmla="*/ 54 w 231"/>
                <a:gd name="T97" fmla="*/ 202 h 223"/>
                <a:gd name="T98" fmla="*/ 65 w 231"/>
                <a:gd name="T99" fmla="*/ 202 h 223"/>
                <a:gd name="T100" fmla="*/ 67 w 231"/>
                <a:gd name="T101" fmla="*/ 20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1" h="223">
                  <a:moveTo>
                    <a:pt x="151" y="45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24" y="45"/>
                    <a:pt x="16" y="49"/>
                    <a:pt x="10" y="55"/>
                  </a:cubicBezTo>
                  <a:cubicBezTo>
                    <a:pt x="4" y="61"/>
                    <a:pt x="0" y="69"/>
                    <a:pt x="0" y="7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4" y="169"/>
                    <a:pt x="10" y="175"/>
                  </a:cubicBezTo>
                  <a:cubicBezTo>
                    <a:pt x="16" y="181"/>
                    <a:pt x="24" y="185"/>
                    <a:pt x="33" y="185"/>
                  </a:cubicBezTo>
                  <a:cubicBezTo>
                    <a:pt x="151" y="185"/>
                    <a:pt x="151" y="185"/>
                    <a:pt x="151" y="185"/>
                  </a:cubicBezTo>
                  <a:cubicBezTo>
                    <a:pt x="160" y="185"/>
                    <a:pt x="168" y="181"/>
                    <a:pt x="174" y="175"/>
                  </a:cubicBezTo>
                  <a:cubicBezTo>
                    <a:pt x="180" y="169"/>
                    <a:pt x="184" y="161"/>
                    <a:pt x="184" y="152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184" y="69"/>
                    <a:pt x="180" y="61"/>
                    <a:pt x="174" y="55"/>
                  </a:cubicBezTo>
                  <a:cubicBezTo>
                    <a:pt x="168" y="49"/>
                    <a:pt x="160" y="45"/>
                    <a:pt x="151" y="45"/>
                  </a:cubicBezTo>
                  <a:close/>
                  <a:moveTo>
                    <a:pt x="170" y="152"/>
                  </a:moveTo>
                  <a:cubicBezTo>
                    <a:pt x="170" y="152"/>
                    <a:pt x="170" y="152"/>
                    <a:pt x="170" y="152"/>
                  </a:cubicBezTo>
                  <a:cubicBezTo>
                    <a:pt x="170" y="157"/>
                    <a:pt x="168" y="162"/>
                    <a:pt x="164" y="166"/>
                  </a:cubicBezTo>
                  <a:cubicBezTo>
                    <a:pt x="161" y="169"/>
                    <a:pt x="156" y="171"/>
                    <a:pt x="151" y="171"/>
                  </a:cubicBezTo>
                  <a:cubicBezTo>
                    <a:pt x="33" y="171"/>
                    <a:pt x="33" y="171"/>
                    <a:pt x="33" y="171"/>
                  </a:cubicBezTo>
                  <a:cubicBezTo>
                    <a:pt x="28" y="171"/>
                    <a:pt x="23" y="169"/>
                    <a:pt x="20" y="166"/>
                  </a:cubicBezTo>
                  <a:cubicBezTo>
                    <a:pt x="17" y="162"/>
                    <a:pt x="14" y="157"/>
                    <a:pt x="14" y="152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73"/>
                    <a:pt x="17" y="68"/>
                    <a:pt x="20" y="65"/>
                  </a:cubicBezTo>
                  <a:cubicBezTo>
                    <a:pt x="23" y="61"/>
                    <a:pt x="28" y="59"/>
                    <a:pt x="33" y="5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6" y="59"/>
                    <a:pt x="161" y="61"/>
                    <a:pt x="164" y="65"/>
                  </a:cubicBezTo>
                  <a:cubicBezTo>
                    <a:pt x="168" y="68"/>
                    <a:pt x="170" y="73"/>
                    <a:pt x="170" y="78"/>
                  </a:cubicBezTo>
                  <a:cubicBezTo>
                    <a:pt x="170" y="152"/>
                    <a:pt x="170" y="152"/>
                    <a:pt x="170" y="152"/>
                  </a:cubicBezTo>
                  <a:close/>
                  <a:moveTo>
                    <a:pt x="213" y="18"/>
                  </a:moveTo>
                  <a:cubicBezTo>
                    <a:pt x="213" y="18"/>
                    <a:pt x="213" y="18"/>
                    <a:pt x="213" y="18"/>
                  </a:cubicBezTo>
                  <a:cubicBezTo>
                    <a:pt x="202" y="6"/>
                    <a:pt x="187" y="0"/>
                    <a:pt x="170" y="0"/>
                  </a:cubicBezTo>
                  <a:cubicBezTo>
                    <a:pt x="168" y="0"/>
                    <a:pt x="166" y="1"/>
                    <a:pt x="166" y="4"/>
                  </a:cubicBezTo>
                  <a:cubicBezTo>
                    <a:pt x="166" y="6"/>
                    <a:pt x="168" y="8"/>
                    <a:pt x="170" y="8"/>
                  </a:cubicBezTo>
                  <a:cubicBezTo>
                    <a:pt x="185" y="8"/>
                    <a:pt x="198" y="14"/>
                    <a:pt x="207" y="24"/>
                  </a:cubicBezTo>
                  <a:cubicBezTo>
                    <a:pt x="217" y="33"/>
                    <a:pt x="223" y="46"/>
                    <a:pt x="223" y="61"/>
                  </a:cubicBezTo>
                  <a:cubicBezTo>
                    <a:pt x="223" y="63"/>
                    <a:pt x="225" y="65"/>
                    <a:pt x="227" y="65"/>
                  </a:cubicBezTo>
                  <a:cubicBezTo>
                    <a:pt x="229" y="65"/>
                    <a:pt x="231" y="63"/>
                    <a:pt x="231" y="61"/>
                  </a:cubicBezTo>
                  <a:cubicBezTo>
                    <a:pt x="231" y="44"/>
                    <a:pt x="225" y="29"/>
                    <a:pt x="213" y="18"/>
                  </a:cubicBezTo>
                  <a:close/>
                  <a:moveTo>
                    <a:pt x="196" y="35"/>
                  </a:moveTo>
                  <a:cubicBezTo>
                    <a:pt x="196" y="35"/>
                    <a:pt x="196" y="35"/>
                    <a:pt x="196" y="35"/>
                  </a:cubicBezTo>
                  <a:cubicBezTo>
                    <a:pt x="189" y="29"/>
                    <a:pt x="180" y="25"/>
                    <a:pt x="170" y="25"/>
                  </a:cubicBezTo>
                  <a:cubicBezTo>
                    <a:pt x="168" y="25"/>
                    <a:pt x="166" y="26"/>
                    <a:pt x="166" y="29"/>
                  </a:cubicBezTo>
                  <a:cubicBezTo>
                    <a:pt x="166" y="31"/>
                    <a:pt x="168" y="33"/>
                    <a:pt x="170" y="33"/>
                  </a:cubicBezTo>
                  <a:cubicBezTo>
                    <a:pt x="178" y="33"/>
                    <a:pt x="185" y="36"/>
                    <a:pt x="190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5" y="46"/>
                    <a:pt x="198" y="53"/>
                    <a:pt x="198" y="61"/>
                  </a:cubicBezTo>
                  <a:cubicBezTo>
                    <a:pt x="198" y="63"/>
                    <a:pt x="200" y="65"/>
                    <a:pt x="202" y="65"/>
                  </a:cubicBezTo>
                  <a:cubicBezTo>
                    <a:pt x="204" y="65"/>
                    <a:pt x="206" y="63"/>
                    <a:pt x="206" y="61"/>
                  </a:cubicBezTo>
                  <a:cubicBezTo>
                    <a:pt x="206" y="51"/>
                    <a:pt x="202" y="42"/>
                    <a:pt x="196" y="36"/>
                  </a:cubicBezTo>
                  <a:cubicBezTo>
                    <a:pt x="196" y="35"/>
                    <a:pt x="196" y="35"/>
                    <a:pt x="196" y="35"/>
                  </a:cubicBezTo>
                  <a:close/>
                  <a:moveTo>
                    <a:pt x="94" y="94"/>
                  </a:moveTo>
                  <a:cubicBezTo>
                    <a:pt x="94" y="94"/>
                    <a:pt x="94" y="94"/>
                    <a:pt x="94" y="94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3" y="76"/>
                    <a:pt x="62" y="75"/>
                    <a:pt x="61" y="75"/>
                  </a:cubicBezTo>
                  <a:cubicBezTo>
                    <a:pt x="59" y="75"/>
                    <a:pt x="57" y="77"/>
                    <a:pt x="57" y="79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7" y="151"/>
                    <a:pt x="57" y="152"/>
                    <a:pt x="58" y="153"/>
                  </a:cubicBezTo>
                  <a:cubicBezTo>
                    <a:pt x="59" y="155"/>
                    <a:pt x="61" y="155"/>
                    <a:pt x="63" y="154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5" y="118"/>
                    <a:pt x="126" y="118"/>
                    <a:pt x="126" y="117"/>
                  </a:cubicBezTo>
                  <a:cubicBezTo>
                    <a:pt x="128" y="115"/>
                    <a:pt x="127" y="112"/>
                    <a:pt x="125" y="111"/>
                  </a:cubicBezTo>
                  <a:cubicBezTo>
                    <a:pt x="94" y="94"/>
                    <a:pt x="94" y="94"/>
                    <a:pt x="94" y="94"/>
                  </a:cubicBezTo>
                  <a:close/>
                  <a:moveTo>
                    <a:pt x="90" y="129"/>
                  </a:moveTo>
                  <a:cubicBezTo>
                    <a:pt x="90" y="129"/>
                    <a:pt x="90" y="129"/>
                    <a:pt x="90" y="129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66" y="87"/>
                    <a:pt x="66" y="87"/>
                    <a:pt x="66" y="8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90" y="129"/>
                    <a:pt x="90" y="129"/>
                    <a:pt x="90" y="129"/>
                  </a:cubicBezTo>
                  <a:close/>
                  <a:moveTo>
                    <a:pt x="177" y="203"/>
                  </a:moveTo>
                  <a:cubicBezTo>
                    <a:pt x="177" y="203"/>
                    <a:pt x="177" y="203"/>
                    <a:pt x="177" y="203"/>
                  </a:cubicBezTo>
                  <a:cubicBezTo>
                    <a:pt x="75" y="203"/>
                    <a:pt x="75" y="203"/>
                    <a:pt x="75" y="203"/>
                  </a:cubicBezTo>
                  <a:cubicBezTo>
                    <a:pt x="74" y="200"/>
                    <a:pt x="73" y="198"/>
                    <a:pt x="71" y="196"/>
                  </a:cubicBezTo>
                  <a:cubicBezTo>
                    <a:pt x="68" y="193"/>
                    <a:pt x="64" y="191"/>
                    <a:pt x="60" y="191"/>
                  </a:cubicBezTo>
                  <a:cubicBezTo>
                    <a:pt x="55" y="191"/>
                    <a:pt x="51" y="193"/>
                    <a:pt x="48" y="196"/>
                  </a:cubicBezTo>
                  <a:cubicBezTo>
                    <a:pt x="46" y="198"/>
                    <a:pt x="45" y="200"/>
                    <a:pt x="44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5" y="203"/>
                    <a:pt x="3" y="204"/>
                    <a:pt x="3" y="207"/>
                  </a:cubicBezTo>
                  <a:cubicBezTo>
                    <a:pt x="3" y="209"/>
                    <a:pt x="5" y="211"/>
                    <a:pt x="7" y="211"/>
                  </a:cubicBezTo>
                  <a:cubicBezTo>
                    <a:pt x="44" y="211"/>
                    <a:pt x="44" y="211"/>
                    <a:pt x="44" y="211"/>
                  </a:cubicBezTo>
                  <a:cubicBezTo>
                    <a:pt x="45" y="214"/>
                    <a:pt x="46" y="216"/>
                    <a:pt x="48" y="218"/>
                  </a:cubicBezTo>
                  <a:cubicBezTo>
                    <a:pt x="51" y="221"/>
                    <a:pt x="55" y="223"/>
                    <a:pt x="60" y="223"/>
                  </a:cubicBezTo>
                  <a:cubicBezTo>
                    <a:pt x="64" y="223"/>
                    <a:pt x="68" y="221"/>
                    <a:pt x="71" y="218"/>
                  </a:cubicBezTo>
                  <a:cubicBezTo>
                    <a:pt x="73" y="216"/>
                    <a:pt x="74" y="214"/>
                    <a:pt x="75" y="211"/>
                  </a:cubicBezTo>
                  <a:cubicBezTo>
                    <a:pt x="177" y="211"/>
                    <a:pt x="177" y="211"/>
                    <a:pt x="177" y="211"/>
                  </a:cubicBezTo>
                  <a:cubicBezTo>
                    <a:pt x="179" y="211"/>
                    <a:pt x="181" y="209"/>
                    <a:pt x="181" y="207"/>
                  </a:cubicBezTo>
                  <a:cubicBezTo>
                    <a:pt x="181" y="204"/>
                    <a:pt x="179" y="203"/>
                    <a:pt x="177" y="203"/>
                  </a:cubicBezTo>
                  <a:close/>
                  <a:moveTo>
                    <a:pt x="65" y="212"/>
                  </a:moveTo>
                  <a:cubicBezTo>
                    <a:pt x="65" y="212"/>
                    <a:pt x="65" y="212"/>
                    <a:pt x="65" y="212"/>
                  </a:cubicBezTo>
                  <a:cubicBezTo>
                    <a:pt x="65" y="212"/>
                    <a:pt x="65" y="212"/>
                    <a:pt x="65" y="212"/>
                  </a:cubicBezTo>
                  <a:cubicBezTo>
                    <a:pt x="63" y="213"/>
                    <a:pt x="62" y="214"/>
                    <a:pt x="60" y="214"/>
                  </a:cubicBezTo>
                  <a:cubicBezTo>
                    <a:pt x="57" y="214"/>
                    <a:pt x="56" y="213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3" y="211"/>
                    <a:pt x="52" y="209"/>
                    <a:pt x="52" y="207"/>
                  </a:cubicBezTo>
                  <a:cubicBezTo>
                    <a:pt x="52" y="205"/>
                    <a:pt x="53" y="203"/>
                    <a:pt x="54" y="202"/>
                  </a:cubicBezTo>
                  <a:cubicBezTo>
                    <a:pt x="54" y="202"/>
                    <a:pt x="54" y="202"/>
                    <a:pt x="54" y="202"/>
                  </a:cubicBezTo>
                  <a:cubicBezTo>
                    <a:pt x="56" y="200"/>
                    <a:pt x="57" y="199"/>
                    <a:pt x="60" y="199"/>
                  </a:cubicBezTo>
                  <a:cubicBezTo>
                    <a:pt x="62" y="199"/>
                    <a:pt x="63" y="200"/>
                    <a:pt x="65" y="202"/>
                  </a:cubicBezTo>
                  <a:cubicBezTo>
                    <a:pt x="65" y="202"/>
                    <a:pt x="65" y="202"/>
                    <a:pt x="65" y="202"/>
                  </a:cubicBezTo>
                  <a:cubicBezTo>
                    <a:pt x="66" y="203"/>
                    <a:pt x="67" y="205"/>
                    <a:pt x="67" y="207"/>
                  </a:cubicBezTo>
                  <a:cubicBezTo>
                    <a:pt x="67" y="209"/>
                    <a:pt x="66" y="211"/>
                    <a:pt x="65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86"/>
            <p:cNvSpPr>
              <a:spLocks noEditPoints="1"/>
            </p:cNvSpPr>
            <p:nvPr/>
          </p:nvSpPr>
          <p:spPr bwMode="auto">
            <a:xfrm>
              <a:off x="3760829" y="5421046"/>
              <a:ext cx="204932" cy="208108"/>
            </a:xfrm>
            <a:custGeom>
              <a:avLst/>
              <a:gdLst>
                <a:gd name="T0" fmla="*/ 83 w 174"/>
                <a:gd name="T1" fmla="*/ 125 h 177"/>
                <a:gd name="T2" fmla="*/ 79 w 174"/>
                <a:gd name="T3" fmla="*/ 119 h 177"/>
                <a:gd name="T4" fmla="*/ 86 w 174"/>
                <a:gd name="T5" fmla="*/ 157 h 177"/>
                <a:gd name="T6" fmla="*/ 68 w 174"/>
                <a:gd name="T7" fmla="*/ 171 h 177"/>
                <a:gd name="T8" fmla="*/ 46 w 174"/>
                <a:gd name="T9" fmla="*/ 171 h 177"/>
                <a:gd name="T10" fmla="*/ 9 w 174"/>
                <a:gd name="T11" fmla="*/ 107 h 177"/>
                <a:gd name="T12" fmla="*/ 11 w 174"/>
                <a:gd name="T13" fmla="*/ 58 h 177"/>
                <a:gd name="T14" fmla="*/ 11 w 174"/>
                <a:gd name="T15" fmla="*/ 58 h 177"/>
                <a:gd name="T16" fmla="*/ 79 w 174"/>
                <a:gd name="T17" fmla="*/ 47 h 177"/>
                <a:gd name="T18" fmla="*/ 83 w 174"/>
                <a:gd name="T19" fmla="*/ 41 h 177"/>
                <a:gd name="T20" fmla="*/ 152 w 174"/>
                <a:gd name="T21" fmla="*/ 4 h 177"/>
                <a:gd name="T22" fmla="*/ 153 w 174"/>
                <a:gd name="T23" fmla="*/ 56 h 177"/>
                <a:gd name="T24" fmla="*/ 166 w 174"/>
                <a:gd name="T25" fmla="*/ 63 h 177"/>
                <a:gd name="T26" fmla="*/ 166 w 174"/>
                <a:gd name="T27" fmla="*/ 103 h 177"/>
                <a:gd name="T28" fmla="*/ 153 w 174"/>
                <a:gd name="T29" fmla="*/ 158 h 177"/>
                <a:gd name="T30" fmla="*/ 142 w 174"/>
                <a:gd name="T31" fmla="*/ 164 h 177"/>
                <a:gd name="T32" fmla="*/ 85 w 174"/>
                <a:gd name="T33" fmla="*/ 105 h 177"/>
                <a:gd name="T34" fmla="*/ 36 w 174"/>
                <a:gd name="T35" fmla="*/ 62 h 177"/>
                <a:gd name="T36" fmla="*/ 14 w 174"/>
                <a:gd name="T37" fmla="*/ 83 h 177"/>
                <a:gd name="T38" fmla="*/ 33 w 174"/>
                <a:gd name="T39" fmla="*/ 104 h 177"/>
                <a:gd name="T40" fmla="*/ 57 w 174"/>
                <a:gd name="T41" fmla="*/ 160 h 177"/>
                <a:gd name="T42" fmla="*/ 70 w 174"/>
                <a:gd name="T43" fmla="*/ 155 h 177"/>
                <a:gd name="T44" fmla="*/ 55 w 174"/>
                <a:gd name="T45" fmla="*/ 112 h 177"/>
                <a:gd name="T46" fmla="*/ 85 w 174"/>
                <a:gd name="T47" fmla="*/ 105 h 177"/>
                <a:gd name="T48" fmla="*/ 94 w 174"/>
                <a:gd name="T49" fmla="*/ 55 h 177"/>
                <a:gd name="T50" fmla="*/ 94 w 174"/>
                <a:gd name="T51" fmla="*/ 112 h 177"/>
                <a:gd name="T52" fmla="*/ 94 w 174"/>
                <a:gd name="T53" fmla="*/ 112 h 177"/>
                <a:gd name="T54" fmla="*/ 139 w 174"/>
                <a:gd name="T55" fmla="*/ 145 h 177"/>
                <a:gd name="T56" fmla="*/ 94 w 174"/>
                <a:gd name="T57" fmla="*/ 51 h 177"/>
                <a:gd name="T58" fmla="*/ 94 w 174"/>
                <a:gd name="T59" fmla="*/ 54 h 177"/>
                <a:gd name="T60" fmla="*/ 153 w 174"/>
                <a:gd name="T61" fmla="*/ 65 h 177"/>
                <a:gd name="T62" fmla="*/ 153 w 174"/>
                <a:gd name="T63" fmla="*/ 101 h 177"/>
                <a:gd name="T64" fmla="*/ 166 w 174"/>
                <a:gd name="T65" fmla="*/ 83 h 177"/>
                <a:gd name="T66" fmla="*/ 160 w 174"/>
                <a:gd name="T67" fmla="*/ 6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4" h="177">
                  <a:moveTo>
                    <a:pt x="142" y="164"/>
                  </a:moveTo>
                  <a:cubicBezTo>
                    <a:pt x="83" y="125"/>
                    <a:pt x="83" y="125"/>
                    <a:pt x="83" y="125"/>
                  </a:cubicBezTo>
                  <a:cubicBezTo>
                    <a:pt x="81" y="123"/>
                    <a:pt x="79" y="121"/>
                    <a:pt x="79" y="119"/>
                  </a:cubicBezTo>
                  <a:cubicBezTo>
                    <a:pt x="79" y="119"/>
                    <a:pt x="79" y="119"/>
                    <a:pt x="79" y="11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86" y="157"/>
                    <a:pt x="86" y="157"/>
                    <a:pt x="86" y="157"/>
                  </a:cubicBezTo>
                  <a:cubicBezTo>
                    <a:pt x="87" y="161"/>
                    <a:pt x="85" y="165"/>
                    <a:pt x="81" y="166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55" y="175"/>
                    <a:pt x="55" y="175"/>
                    <a:pt x="55" y="175"/>
                  </a:cubicBezTo>
                  <a:cubicBezTo>
                    <a:pt x="51" y="177"/>
                    <a:pt x="47" y="175"/>
                    <a:pt x="46" y="171"/>
                  </a:cubicBezTo>
                  <a:cubicBezTo>
                    <a:pt x="27" y="118"/>
                    <a:pt x="27" y="118"/>
                    <a:pt x="27" y="118"/>
                  </a:cubicBezTo>
                  <a:cubicBezTo>
                    <a:pt x="20" y="116"/>
                    <a:pt x="14" y="112"/>
                    <a:pt x="9" y="107"/>
                  </a:cubicBezTo>
                  <a:cubicBezTo>
                    <a:pt x="4" y="100"/>
                    <a:pt x="0" y="92"/>
                    <a:pt x="0" y="83"/>
                  </a:cubicBezTo>
                  <a:cubicBezTo>
                    <a:pt x="0" y="73"/>
                    <a:pt x="4" y="64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7" y="51"/>
                    <a:pt x="26" y="47"/>
                    <a:pt x="36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79" y="45"/>
                    <a:pt x="81" y="42"/>
                    <a:pt x="83" y="41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45" y="0"/>
                    <a:pt x="149" y="1"/>
                    <a:pt x="152" y="4"/>
                  </a:cubicBezTo>
                  <a:cubicBezTo>
                    <a:pt x="153" y="5"/>
                    <a:pt x="153" y="7"/>
                    <a:pt x="153" y="8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8" y="57"/>
                    <a:pt x="162" y="60"/>
                    <a:pt x="165" y="63"/>
                  </a:cubicBezTo>
                  <a:cubicBezTo>
                    <a:pt x="166" y="63"/>
                    <a:pt x="166" y="63"/>
                    <a:pt x="166" y="63"/>
                  </a:cubicBezTo>
                  <a:cubicBezTo>
                    <a:pt x="171" y="68"/>
                    <a:pt x="174" y="75"/>
                    <a:pt x="174" y="83"/>
                  </a:cubicBezTo>
                  <a:cubicBezTo>
                    <a:pt x="174" y="91"/>
                    <a:pt x="171" y="98"/>
                    <a:pt x="166" y="103"/>
                  </a:cubicBezTo>
                  <a:cubicBezTo>
                    <a:pt x="162" y="107"/>
                    <a:pt x="158" y="109"/>
                    <a:pt x="153" y="110"/>
                  </a:cubicBezTo>
                  <a:cubicBezTo>
                    <a:pt x="153" y="158"/>
                    <a:pt x="153" y="158"/>
                    <a:pt x="153" y="158"/>
                  </a:cubicBezTo>
                  <a:cubicBezTo>
                    <a:pt x="153" y="162"/>
                    <a:pt x="150" y="165"/>
                    <a:pt x="146" y="165"/>
                  </a:cubicBezTo>
                  <a:cubicBezTo>
                    <a:pt x="144" y="165"/>
                    <a:pt x="143" y="165"/>
                    <a:pt x="142" y="164"/>
                  </a:cubicBezTo>
                  <a:close/>
                  <a:moveTo>
                    <a:pt x="85" y="105"/>
                  </a:moveTo>
                  <a:cubicBezTo>
                    <a:pt x="85" y="105"/>
                    <a:pt x="85" y="105"/>
                    <a:pt x="85" y="105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0" y="62"/>
                    <a:pt x="24" y="64"/>
                    <a:pt x="21" y="68"/>
                  </a:cubicBezTo>
                  <a:cubicBezTo>
                    <a:pt x="17" y="72"/>
                    <a:pt x="14" y="77"/>
                    <a:pt x="14" y="83"/>
                  </a:cubicBezTo>
                  <a:cubicBezTo>
                    <a:pt x="14" y="89"/>
                    <a:pt x="16" y="94"/>
                    <a:pt x="20" y="97"/>
                  </a:cubicBezTo>
                  <a:cubicBezTo>
                    <a:pt x="23" y="101"/>
                    <a:pt x="28" y="104"/>
                    <a:pt x="33" y="104"/>
                  </a:cubicBezTo>
                  <a:cubicBezTo>
                    <a:pt x="36" y="105"/>
                    <a:pt x="38" y="107"/>
                    <a:pt x="39" y="109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64" y="158"/>
                    <a:pt x="64" y="158"/>
                    <a:pt x="64" y="158"/>
                  </a:cubicBezTo>
                  <a:cubicBezTo>
                    <a:pt x="70" y="155"/>
                    <a:pt x="70" y="155"/>
                    <a:pt x="70" y="155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5" y="114"/>
                    <a:pt x="55" y="113"/>
                    <a:pt x="55" y="112"/>
                  </a:cubicBezTo>
                  <a:cubicBezTo>
                    <a:pt x="55" y="108"/>
                    <a:pt x="58" y="105"/>
                    <a:pt x="62" y="105"/>
                  </a:cubicBezTo>
                  <a:cubicBezTo>
                    <a:pt x="85" y="105"/>
                    <a:pt x="85" y="105"/>
                    <a:pt x="85" y="105"/>
                  </a:cubicBezTo>
                  <a:close/>
                  <a:moveTo>
                    <a:pt x="94" y="55"/>
                  </a:moveTo>
                  <a:cubicBezTo>
                    <a:pt x="94" y="55"/>
                    <a:pt x="94" y="55"/>
                    <a:pt x="94" y="55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5"/>
                    <a:pt x="94" y="115"/>
                    <a:pt x="94" y="115"/>
                  </a:cubicBezTo>
                  <a:cubicBezTo>
                    <a:pt x="139" y="145"/>
                    <a:pt x="139" y="145"/>
                    <a:pt x="139" y="145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55"/>
                    <a:pt x="94" y="55"/>
                    <a:pt x="94" y="55"/>
                  </a:cubicBezTo>
                  <a:close/>
                  <a:moveTo>
                    <a:pt x="153" y="65"/>
                  </a:moveTo>
                  <a:cubicBezTo>
                    <a:pt x="153" y="65"/>
                    <a:pt x="153" y="65"/>
                    <a:pt x="153" y="65"/>
                  </a:cubicBezTo>
                  <a:cubicBezTo>
                    <a:pt x="153" y="101"/>
                    <a:pt x="153" y="101"/>
                    <a:pt x="153" y="101"/>
                  </a:cubicBezTo>
                  <a:cubicBezTo>
                    <a:pt x="155" y="101"/>
                    <a:pt x="158" y="99"/>
                    <a:pt x="160" y="97"/>
                  </a:cubicBezTo>
                  <a:cubicBezTo>
                    <a:pt x="163" y="93"/>
                    <a:pt x="166" y="89"/>
                    <a:pt x="166" y="83"/>
                  </a:cubicBezTo>
                  <a:cubicBezTo>
                    <a:pt x="166" y="78"/>
                    <a:pt x="163" y="73"/>
                    <a:pt x="160" y="69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58" y="67"/>
                    <a:pt x="155" y="66"/>
                    <a:pt x="153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201"/>
            <p:cNvSpPr>
              <a:spLocks noEditPoints="1"/>
            </p:cNvSpPr>
            <p:nvPr/>
          </p:nvSpPr>
          <p:spPr bwMode="auto">
            <a:xfrm>
              <a:off x="3955070" y="4915988"/>
              <a:ext cx="182691" cy="212874"/>
            </a:xfrm>
            <a:custGeom>
              <a:avLst/>
              <a:gdLst>
                <a:gd name="T0" fmla="*/ 108 w 156"/>
                <a:gd name="T1" fmla="*/ 124 h 181"/>
                <a:gd name="T2" fmla="*/ 94 w 156"/>
                <a:gd name="T3" fmla="*/ 96 h 181"/>
                <a:gd name="T4" fmla="*/ 108 w 156"/>
                <a:gd name="T5" fmla="*/ 96 h 181"/>
                <a:gd name="T6" fmla="*/ 70 w 156"/>
                <a:gd name="T7" fmla="*/ 85 h 181"/>
                <a:gd name="T8" fmla="*/ 84 w 156"/>
                <a:gd name="T9" fmla="*/ 96 h 181"/>
                <a:gd name="T10" fmla="*/ 88 w 156"/>
                <a:gd name="T11" fmla="*/ 100 h 181"/>
                <a:gd name="T12" fmla="*/ 66 w 156"/>
                <a:gd name="T13" fmla="*/ 120 h 181"/>
                <a:gd name="T14" fmla="*/ 133 w 156"/>
                <a:gd name="T15" fmla="*/ 35 h 181"/>
                <a:gd name="T16" fmla="*/ 69 w 156"/>
                <a:gd name="T17" fmla="*/ 73 h 181"/>
                <a:gd name="T18" fmla="*/ 129 w 156"/>
                <a:gd name="T19" fmla="*/ 64 h 181"/>
                <a:gd name="T20" fmla="*/ 129 w 156"/>
                <a:gd name="T21" fmla="*/ 64 h 181"/>
                <a:gd name="T22" fmla="*/ 53 w 156"/>
                <a:gd name="T23" fmla="*/ 7 h 181"/>
                <a:gd name="T24" fmla="*/ 0 w 156"/>
                <a:gd name="T25" fmla="*/ 122 h 181"/>
                <a:gd name="T26" fmla="*/ 21 w 156"/>
                <a:gd name="T27" fmla="*/ 178 h 181"/>
                <a:gd name="T28" fmla="*/ 43 w 156"/>
                <a:gd name="T29" fmla="*/ 149 h 181"/>
                <a:gd name="T30" fmla="*/ 156 w 156"/>
                <a:gd name="T31" fmla="*/ 122 h 181"/>
                <a:gd name="T32" fmla="*/ 30 w 156"/>
                <a:gd name="T33" fmla="*/ 172 h 181"/>
                <a:gd name="T34" fmla="*/ 29 w 156"/>
                <a:gd name="T35" fmla="*/ 145 h 181"/>
                <a:gd name="T36" fmla="*/ 45 w 156"/>
                <a:gd name="T37" fmla="*/ 122 h 181"/>
                <a:gd name="T38" fmla="*/ 43 w 156"/>
                <a:gd name="T39" fmla="*/ 129 h 181"/>
                <a:gd name="T40" fmla="*/ 42 w 156"/>
                <a:gd name="T41" fmla="*/ 129 h 181"/>
                <a:gd name="T42" fmla="*/ 42 w 156"/>
                <a:gd name="T43" fmla="*/ 129 h 181"/>
                <a:gd name="T44" fmla="*/ 42 w 156"/>
                <a:gd name="T45" fmla="*/ 129 h 181"/>
                <a:gd name="T46" fmla="*/ 42 w 156"/>
                <a:gd name="T47" fmla="*/ 129 h 181"/>
                <a:gd name="T48" fmla="*/ 41 w 156"/>
                <a:gd name="T49" fmla="*/ 130 h 181"/>
                <a:gd name="T50" fmla="*/ 41 w 156"/>
                <a:gd name="T51" fmla="*/ 130 h 181"/>
                <a:gd name="T52" fmla="*/ 40 w 156"/>
                <a:gd name="T53" fmla="*/ 130 h 181"/>
                <a:gd name="T54" fmla="*/ 40 w 156"/>
                <a:gd name="T55" fmla="*/ 130 h 181"/>
                <a:gd name="T56" fmla="*/ 39 w 156"/>
                <a:gd name="T57" fmla="*/ 130 h 181"/>
                <a:gd name="T58" fmla="*/ 39 w 156"/>
                <a:gd name="T59" fmla="*/ 130 h 181"/>
                <a:gd name="T60" fmla="*/ 39 w 156"/>
                <a:gd name="T61" fmla="*/ 130 h 181"/>
                <a:gd name="T62" fmla="*/ 38 w 156"/>
                <a:gd name="T63" fmla="*/ 130 h 181"/>
                <a:gd name="T64" fmla="*/ 38 w 156"/>
                <a:gd name="T65" fmla="*/ 131 h 181"/>
                <a:gd name="T66" fmla="*/ 15 w 156"/>
                <a:gd name="T67" fmla="*/ 122 h 181"/>
                <a:gd name="T68" fmla="*/ 37 w 156"/>
                <a:gd name="T69" fmla="*/ 14 h 181"/>
                <a:gd name="T70" fmla="*/ 142 w 156"/>
                <a:gd name="T71" fmla="*/ 122 h 181"/>
                <a:gd name="T72" fmla="*/ 58 w 156"/>
                <a:gd name="T73" fmla="*/ 131 h 181"/>
                <a:gd name="T74" fmla="*/ 58 w 156"/>
                <a:gd name="T75" fmla="*/ 130 h 181"/>
                <a:gd name="T76" fmla="*/ 58 w 156"/>
                <a:gd name="T77" fmla="*/ 129 h 181"/>
                <a:gd name="T78" fmla="*/ 59 w 156"/>
                <a:gd name="T79" fmla="*/ 129 h 181"/>
                <a:gd name="T80" fmla="*/ 59 w 156"/>
                <a:gd name="T81" fmla="*/ 128 h 181"/>
                <a:gd name="T82" fmla="*/ 59 w 156"/>
                <a:gd name="T83" fmla="*/ 128 h 181"/>
                <a:gd name="T84" fmla="*/ 59 w 156"/>
                <a:gd name="T85" fmla="*/ 128 h 181"/>
                <a:gd name="T86" fmla="*/ 59 w 156"/>
                <a:gd name="T87" fmla="*/ 127 h 181"/>
                <a:gd name="T88" fmla="*/ 59 w 156"/>
                <a:gd name="T89" fmla="*/ 126 h 181"/>
                <a:gd name="T90" fmla="*/ 59 w 156"/>
                <a:gd name="T91" fmla="*/ 126 h 181"/>
                <a:gd name="T92" fmla="*/ 59 w 156"/>
                <a:gd name="T93" fmla="*/ 125 h 181"/>
                <a:gd name="T94" fmla="*/ 60 w 156"/>
                <a:gd name="T95" fmla="*/ 124 h 181"/>
                <a:gd name="T96" fmla="*/ 60 w 156"/>
                <a:gd name="T97" fmla="*/ 123 h 181"/>
                <a:gd name="T98" fmla="*/ 142 w 156"/>
                <a:gd name="T99" fmla="*/ 122 h 181"/>
                <a:gd name="T100" fmla="*/ 94 w 156"/>
                <a:gd name="T101" fmla="*/ 85 h 181"/>
                <a:gd name="T102" fmla="*/ 132 w 156"/>
                <a:gd name="T103" fmla="*/ 96 h 181"/>
                <a:gd name="T104" fmla="*/ 136 w 156"/>
                <a:gd name="T105" fmla="*/ 100 h 181"/>
                <a:gd name="T106" fmla="*/ 114 w 156"/>
                <a:gd name="T107" fmla="*/ 80 h 181"/>
                <a:gd name="T108" fmla="*/ 132 w 156"/>
                <a:gd name="T109" fmla="*/ 116 h 181"/>
                <a:gd name="T110" fmla="*/ 132 w 156"/>
                <a:gd name="T111" fmla="*/ 1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6" h="181">
                  <a:moveTo>
                    <a:pt x="108" y="116"/>
                  </a:moveTo>
                  <a:cubicBezTo>
                    <a:pt x="94" y="116"/>
                    <a:pt x="94" y="116"/>
                    <a:pt x="94" y="116"/>
                  </a:cubicBezTo>
                  <a:cubicBezTo>
                    <a:pt x="92" y="116"/>
                    <a:pt x="90" y="117"/>
                    <a:pt x="90" y="120"/>
                  </a:cubicBezTo>
                  <a:cubicBezTo>
                    <a:pt x="90" y="122"/>
                    <a:pt x="92" y="124"/>
                    <a:pt x="94" y="124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10" y="124"/>
                    <a:pt x="112" y="122"/>
                    <a:pt x="112" y="120"/>
                  </a:cubicBezTo>
                  <a:cubicBezTo>
                    <a:pt x="112" y="117"/>
                    <a:pt x="110" y="116"/>
                    <a:pt x="108" y="116"/>
                  </a:cubicBezTo>
                  <a:close/>
                  <a:moveTo>
                    <a:pt x="108" y="96"/>
                  </a:moveTo>
                  <a:cubicBezTo>
                    <a:pt x="108" y="96"/>
                    <a:pt x="108" y="96"/>
                    <a:pt x="108" y="96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92" y="96"/>
                    <a:pt x="90" y="98"/>
                    <a:pt x="90" y="100"/>
                  </a:cubicBezTo>
                  <a:cubicBezTo>
                    <a:pt x="90" y="102"/>
                    <a:pt x="92" y="104"/>
                    <a:pt x="94" y="104"/>
                  </a:cubicBezTo>
                  <a:cubicBezTo>
                    <a:pt x="108" y="104"/>
                    <a:pt x="108" y="104"/>
                    <a:pt x="108" y="104"/>
                  </a:cubicBezTo>
                  <a:cubicBezTo>
                    <a:pt x="110" y="104"/>
                    <a:pt x="112" y="102"/>
                    <a:pt x="112" y="100"/>
                  </a:cubicBezTo>
                  <a:cubicBezTo>
                    <a:pt x="112" y="98"/>
                    <a:pt x="110" y="96"/>
                    <a:pt x="108" y="96"/>
                  </a:cubicBezTo>
                  <a:close/>
                  <a:moveTo>
                    <a:pt x="84" y="76"/>
                  </a:moveTo>
                  <a:cubicBezTo>
                    <a:pt x="84" y="76"/>
                    <a:pt x="84" y="76"/>
                    <a:pt x="84" y="76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68" y="76"/>
                    <a:pt x="66" y="78"/>
                    <a:pt x="66" y="80"/>
                  </a:cubicBezTo>
                  <a:cubicBezTo>
                    <a:pt x="66" y="83"/>
                    <a:pt x="68" y="85"/>
                    <a:pt x="70" y="85"/>
                  </a:cubicBezTo>
                  <a:cubicBezTo>
                    <a:pt x="84" y="85"/>
                    <a:pt x="84" y="85"/>
                    <a:pt x="84" y="85"/>
                  </a:cubicBezTo>
                  <a:cubicBezTo>
                    <a:pt x="86" y="85"/>
                    <a:pt x="88" y="83"/>
                    <a:pt x="88" y="80"/>
                  </a:cubicBezTo>
                  <a:cubicBezTo>
                    <a:pt x="88" y="78"/>
                    <a:pt x="86" y="76"/>
                    <a:pt x="84" y="76"/>
                  </a:cubicBezTo>
                  <a:close/>
                  <a:moveTo>
                    <a:pt x="84" y="96"/>
                  </a:moveTo>
                  <a:cubicBezTo>
                    <a:pt x="84" y="96"/>
                    <a:pt x="84" y="96"/>
                    <a:pt x="84" y="96"/>
                  </a:cubicBezTo>
                  <a:cubicBezTo>
                    <a:pt x="70" y="96"/>
                    <a:pt x="70" y="96"/>
                    <a:pt x="70" y="96"/>
                  </a:cubicBezTo>
                  <a:cubicBezTo>
                    <a:pt x="68" y="96"/>
                    <a:pt x="66" y="98"/>
                    <a:pt x="66" y="100"/>
                  </a:cubicBezTo>
                  <a:cubicBezTo>
                    <a:pt x="66" y="102"/>
                    <a:pt x="68" y="104"/>
                    <a:pt x="70" y="104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6" y="104"/>
                    <a:pt x="88" y="102"/>
                    <a:pt x="88" y="100"/>
                  </a:cubicBezTo>
                  <a:cubicBezTo>
                    <a:pt x="88" y="98"/>
                    <a:pt x="86" y="96"/>
                    <a:pt x="84" y="96"/>
                  </a:cubicBezTo>
                  <a:close/>
                  <a:moveTo>
                    <a:pt x="84" y="116"/>
                  </a:moveTo>
                  <a:cubicBezTo>
                    <a:pt x="84" y="116"/>
                    <a:pt x="84" y="116"/>
                    <a:pt x="84" y="116"/>
                  </a:cubicBezTo>
                  <a:cubicBezTo>
                    <a:pt x="70" y="116"/>
                    <a:pt x="70" y="116"/>
                    <a:pt x="70" y="116"/>
                  </a:cubicBezTo>
                  <a:cubicBezTo>
                    <a:pt x="68" y="116"/>
                    <a:pt x="66" y="117"/>
                    <a:pt x="66" y="120"/>
                  </a:cubicBezTo>
                  <a:cubicBezTo>
                    <a:pt x="66" y="122"/>
                    <a:pt x="68" y="124"/>
                    <a:pt x="70" y="124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6" y="124"/>
                    <a:pt x="88" y="122"/>
                    <a:pt x="88" y="120"/>
                  </a:cubicBezTo>
                  <a:cubicBezTo>
                    <a:pt x="88" y="117"/>
                    <a:pt x="86" y="116"/>
                    <a:pt x="84" y="116"/>
                  </a:cubicBezTo>
                  <a:close/>
                  <a:moveTo>
                    <a:pt x="133" y="35"/>
                  </a:moveTo>
                  <a:cubicBezTo>
                    <a:pt x="133" y="35"/>
                    <a:pt x="133" y="35"/>
                    <a:pt x="133" y="35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7" y="35"/>
                    <a:pt x="65" y="37"/>
                    <a:pt x="65" y="39"/>
                  </a:cubicBezTo>
                  <a:cubicBezTo>
                    <a:pt x="65" y="68"/>
                    <a:pt x="65" y="68"/>
                    <a:pt x="65" y="68"/>
                  </a:cubicBezTo>
                  <a:cubicBezTo>
                    <a:pt x="65" y="71"/>
                    <a:pt x="67" y="73"/>
                    <a:pt x="69" y="73"/>
                  </a:cubicBezTo>
                  <a:cubicBezTo>
                    <a:pt x="133" y="73"/>
                    <a:pt x="133" y="73"/>
                    <a:pt x="133" y="73"/>
                  </a:cubicBezTo>
                  <a:cubicBezTo>
                    <a:pt x="135" y="73"/>
                    <a:pt x="137" y="71"/>
                    <a:pt x="137" y="68"/>
                  </a:cubicBezTo>
                  <a:cubicBezTo>
                    <a:pt x="137" y="39"/>
                    <a:pt x="137" y="39"/>
                    <a:pt x="137" y="39"/>
                  </a:cubicBezTo>
                  <a:cubicBezTo>
                    <a:pt x="137" y="37"/>
                    <a:pt x="135" y="35"/>
                    <a:pt x="133" y="35"/>
                  </a:cubicBezTo>
                  <a:close/>
                  <a:moveTo>
                    <a:pt x="129" y="64"/>
                  </a:moveTo>
                  <a:cubicBezTo>
                    <a:pt x="129" y="64"/>
                    <a:pt x="129" y="64"/>
                    <a:pt x="129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44"/>
                    <a:pt x="73" y="44"/>
                    <a:pt x="73" y="44"/>
                  </a:cubicBezTo>
                  <a:cubicBezTo>
                    <a:pt x="129" y="44"/>
                    <a:pt x="129" y="44"/>
                    <a:pt x="129" y="44"/>
                  </a:cubicBezTo>
                  <a:cubicBezTo>
                    <a:pt x="129" y="64"/>
                    <a:pt x="129" y="64"/>
                    <a:pt x="129" y="64"/>
                  </a:cubicBezTo>
                  <a:close/>
                  <a:moveTo>
                    <a:pt x="150" y="21"/>
                  </a:moveTo>
                  <a:cubicBezTo>
                    <a:pt x="150" y="21"/>
                    <a:pt x="150" y="21"/>
                    <a:pt x="150" y="21"/>
                  </a:cubicBezTo>
                  <a:cubicBezTo>
                    <a:pt x="146" y="17"/>
                    <a:pt x="140" y="15"/>
                    <a:pt x="134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2"/>
                    <a:pt x="55" y="9"/>
                    <a:pt x="53" y="7"/>
                  </a:cubicBezTo>
                  <a:cubicBezTo>
                    <a:pt x="49" y="3"/>
                    <a:pt x="43" y="0"/>
                    <a:pt x="37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7" y="0"/>
                    <a:pt x="11" y="3"/>
                    <a:pt x="7" y="7"/>
                  </a:cubicBezTo>
                  <a:cubicBezTo>
                    <a:pt x="3" y="11"/>
                    <a:pt x="0" y="16"/>
                    <a:pt x="0" y="23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0" y="129"/>
                    <a:pt x="3" y="134"/>
                    <a:pt x="7" y="138"/>
                  </a:cubicBezTo>
                  <a:cubicBezTo>
                    <a:pt x="10" y="141"/>
                    <a:pt x="15" y="144"/>
                    <a:pt x="19" y="144"/>
                  </a:cubicBezTo>
                  <a:cubicBezTo>
                    <a:pt x="19" y="146"/>
                    <a:pt x="18" y="147"/>
                    <a:pt x="17" y="149"/>
                  </a:cubicBezTo>
                  <a:cubicBezTo>
                    <a:pt x="14" y="154"/>
                    <a:pt x="11" y="160"/>
                    <a:pt x="12" y="167"/>
                  </a:cubicBezTo>
                  <a:cubicBezTo>
                    <a:pt x="13" y="172"/>
                    <a:pt x="16" y="176"/>
                    <a:pt x="21" y="178"/>
                  </a:cubicBezTo>
                  <a:cubicBezTo>
                    <a:pt x="21" y="178"/>
                    <a:pt x="21" y="178"/>
                    <a:pt x="21" y="178"/>
                  </a:cubicBezTo>
                  <a:cubicBezTo>
                    <a:pt x="24" y="180"/>
                    <a:pt x="27" y="181"/>
                    <a:pt x="30" y="181"/>
                  </a:cubicBezTo>
                  <a:cubicBezTo>
                    <a:pt x="33" y="181"/>
                    <a:pt x="36" y="180"/>
                    <a:pt x="39" y="178"/>
                  </a:cubicBezTo>
                  <a:cubicBezTo>
                    <a:pt x="43" y="176"/>
                    <a:pt x="47" y="172"/>
                    <a:pt x="48" y="167"/>
                  </a:cubicBezTo>
                  <a:cubicBezTo>
                    <a:pt x="50" y="160"/>
                    <a:pt x="46" y="154"/>
                    <a:pt x="43" y="149"/>
                  </a:cubicBezTo>
                  <a:cubicBezTo>
                    <a:pt x="42" y="147"/>
                    <a:pt x="41" y="146"/>
                    <a:pt x="41" y="145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40" y="145"/>
                    <a:pt x="146" y="142"/>
                    <a:pt x="150" y="138"/>
                  </a:cubicBezTo>
                  <a:cubicBezTo>
                    <a:pt x="150" y="138"/>
                    <a:pt x="150" y="138"/>
                    <a:pt x="150" y="138"/>
                  </a:cubicBezTo>
                  <a:cubicBezTo>
                    <a:pt x="154" y="134"/>
                    <a:pt x="156" y="129"/>
                    <a:pt x="156" y="122"/>
                  </a:cubicBezTo>
                  <a:cubicBezTo>
                    <a:pt x="156" y="37"/>
                    <a:pt x="156" y="37"/>
                    <a:pt x="156" y="37"/>
                  </a:cubicBezTo>
                  <a:cubicBezTo>
                    <a:pt x="156" y="31"/>
                    <a:pt x="154" y="25"/>
                    <a:pt x="150" y="21"/>
                  </a:cubicBezTo>
                  <a:close/>
                  <a:moveTo>
                    <a:pt x="35" y="171"/>
                  </a:moveTo>
                  <a:cubicBezTo>
                    <a:pt x="35" y="171"/>
                    <a:pt x="35" y="171"/>
                    <a:pt x="35" y="171"/>
                  </a:cubicBezTo>
                  <a:cubicBezTo>
                    <a:pt x="34" y="172"/>
                    <a:pt x="32" y="172"/>
                    <a:pt x="30" y="172"/>
                  </a:cubicBezTo>
                  <a:cubicBezTo>
                    <a:pt x="28" y="172"/>
                    <a:pt x="26" y="172"/>
                    <a:pt x="25" y="171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23" y="170"/>
                    <a:pt x="21" y="168"/>
                    <a:pt x="20" y="165"/>
                  </a:cubicBezTo>
                  <a:cubicBezTo>
                    <a:pt x="19" y="161"/>
                    <a:pt x="22" y="157"/>
                    <a:pt x="24" y="153"/>
                  </a:cubicBezTo>
                  <a:cubicBezTo>
                    <a:pt x="26" y="150"/>
                    <a:pt x="28" y="148"/>
                    <a:pt x="29" y="145"/>
                  </a:cubicBezTo>
                  <a:cubicBezTo>
                    <a:pt x="32" y="145"/>
                    <a:pt x="32" y="145"/>
                    <a:pt x="32" y="145"/>
                  </a:cubicBezTo>
                  <a:cubicBezTo>
                    <a:pt x="33" y="148"/>
                    <a:pt x="34" y="150"/>
                    <a:pt x="36" y="153"/>
                  </a:cubicBezTo>
                  <a:cubicBezTo>
                    <a:pt x="38" y="157"/>
                    <a:pt x="41" y="161"/>
                    <a:pt x="40" y="165"/>
                  </a:cubicBezTo>
                  <a:cubicBezTo>
                    <a:pt x="39" y="168"/>
                    <a:pt x="37" y="170"/>
                    <a:pt x="35" y="171"/>
                  </a:cubicBezTo>
                  <a:close/>
                  <a:moveTo>
                    <a:pt x="45" y="122"/>
                  </a:moveTo>
                  <a:cubicBezTo>
                    <a:pt x="45" y="122"/>
                    <a:pt x="45" y="122"/>
                    <a:pt x="45" y="122"/>
                  </a:cubicBezTo>
                  <a:cubicBezTo>
                    <a:pt x="45" y="125"/>
                    <a:pt x="45" y="127"/>
                    <a:pt x="43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0" y="130"/>
                    <a:pt x="40" y="130"/>
                    <a:pt x="40" y="130"/>
                  </a:cubicBezTo>
                  <a:cubicBezTo>
                    <a:pt x="40" y="130"/>
                    <a:pt x="40" y="130"/>
                    <a:pt x="40" y="130"/>
                  </a:cubicBezTo>
                  <a:cubicBezTo>
                    <a:pt x="40" y="130"/>
                    <a:pt x="40" y="130"/>
                    <a:pt x="40" y="130"/>
                  </a:cubicBezTo>
                  <a:cubicBezTo>
                    <a:pt x="40" y="130"/>
                    <a:pt x="40" y="130"/>
                    <a:pt x="40" y="130"/>
                  </a:cubicBezTo>
                  <a:cubicBezTo>
                    <a:pt x="40" y="130"/>
                    <a:pt x="40" y="130"/>
                    <a:pt x="40" y="130"/>
                  </a:cubicBezTo>
                  <a:cubicBezTo>
                    <a:pt x="40" y="130"/>
                    <a:pt x="40" y="130"/>
                    <a:pt x="40" y="130"/>
                  </a:cubicBezTo>
                  <a:cubicBezTo>
                    <a:pt x="40" y="130"/>
                    <a:pt x="40" y="130"/>
                    <a:pt x="40" y="130"/>
                  </a:cubicBezTo>
                  <a:cubicBezTo>
                    <a:pt x="40" y="130"/>
                    <a:pt x="40" y="130"/>
                    <a:pt x="40" y="130"/>
                  </a:cubicBezTo>
                  <a:cubicBezTo>
                    <a:pt x="40" y="130"/>
                    <a:pt x="40" y="130"/>
                    <a:pt x="40" y="130"/>
                  </a:cubicBezTo>
                  <a:cubicBezTo>
                    <a:pt x="40" y="130"/>
                    <a:pt x="40" y="130"/>
                    <a:pt x="40" y="130"/>
                  </a:cubicBezTo>
                  <a:cubicBezTo>
                    <a:pt x="40" y="130"/>
                    <a:pt x="40" y="130"/>
                    <a:pt x="40" y="130"/>
                  </a:cubicBezTo>
                  <a:cubicBezTo>
                    <a:pt x="40" y="130"/>
                    <a:pt x="40" y="130"/>
                    <a:pt x="40" y="130"/>
                  </a:cubicBezTo>
                  <a:cubicBezTo>
                    <a:pt x="40" y="130"/>
                    <a:pt x="40" y="130"/>
                    <a:pt x="40" y="130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23" y="131"/>
                    <a:pt x="23" y="131"/>
                    <a:pt x="23" y="131"/>
                  </a:cubicBezTo>
                  <a:cubicBezTo>
                    <a:pt x="22" y="131"/>
                    <a:pt x="22" y="131"/>
                    <a:pt x="22" y="131"/>
                  </a:cubicBezTo>
                  <a:cubicBezTo>
                    <a:pt x="21" y="130"/>
                    <a:pt x="19" y="130"/>
                    <a:pt x="18" y="129"/>
                  </a:cubicBezTo>
                  <a:cubicBezTo>
                    <a:pt x="18" y="129"/>
                    <a:pt x="17" y="129"/>
                    <a:pt x="17" y="128"/>
                  </a:cubicBezTo>
                  <a:cubicBezTo>
                    <a:pt x="15" y="127"/>
                    <a:pt x="15" y="125"/>
                    <a:pt x="15" y="122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0"/>
                    <a:pt x="15" y="18"/>
                    <a:pt x="17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5"/>
                    <a:pt x="20" y="14"/>
                    <a:pt x="23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0" y="14"/>
                    <a:pt x="42" y="15"/>
                    <a:pt x="43" y="17"/>
                  </a:cubicBezTo>
                  <a:cubicBezTo>
                    <a:pt x="45" y="18"/>
                    <a:pt x="45" y="20"/>
                    <a:pt x="45" y="23"/>
                  </a:cubicBezTo>
                  <a:cubicBezTo>
                    <a:pt x="45" y="122"/>
                    <a:pt x="45" y="122"/>
                    <a:pt x="45" y="122"/>
                  </a:cubicBezTo>
                  <a:close/>
                  <a:moveTo>
                    <a:pt x="142" y="122"/>
                  </a:moveTo>
                  <a:cubicBezTo>
                    <a:pt x="142" y="122"/>
                    <a:pt x="142" y="122"/>
                    <a:pt x="142" y="122"/>
                  </a:cubicBezTo>
                  <a:cubicBezTo>
                    <a:pt x="142" y="125"/>
                    <a:pt x="141" y="127"/>
                    <a:pt x="140" y="128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40" y="128"/>
                    <a:pt x="140" y="128"/>
                    <a:pt x="140" y="128"/>
                  </a:cubicBezTo>
                  <a:cubicBezTo>
                    <a:pt x="138" y="130"/>
                    <a:pt x="136" y="131"/>
                    <a:pt x="134" y="131"/>
                  </a:cubicBezTo>
                  <a:cubicBezTo>
                    <a:pt x="58" y="131"/>
                    <a:pt x="58" y="131"/>
                    <a:pt x="58" y="131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30"/>
                    <a:pt x="58" y="130"/>
                    <a:pt x="58" y="130"/>
                  </a:cubicBezTo>
                  <a:cubicBezTo>
                    <a:pt x="58" y="129"/>
                    <a:pt x="58" y="129"/>
                    <a:pt x="58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129"/>
                    <a:pt x="59" y="129"/>
                    <a:pt x="59" y="129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126"/>
                    <a:pt x="59" y="126"/>
                    <a:pt x="59" y="126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36" y="29"/>
                    <a:pt x="138" y="30"/>
                    <a:pt x="140" y="31"/>
                  </a:cubicBezTo>
                  <a:cubicBezTo>
                    <a:pt x="141" y="33"/>
                    <a:pt x="142" y="35"/>
                    <a:pt x="142" y="37"/>
                  </a:cubicBezTo>
                  <a:cubicBezTo>
                    <a:pt x="142" y="122"/>
                    <a:pt x="142" y="122"/>
                    <a:pt x="142" y="122"/>
                  </a:cubicBezTo>
                  <a:close/>
                  <a:moveTo>
                    <a:pt x="108" y="76"/>
                  </a:moveTo>
                  <a:cubicBezTo>
                    <a:pt x="108" y="76"/>
                    <a:pt x="108" y="76"/>
                    <a:pt x="108" y="76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2" y="76"/>
                    <a:pt x="90" y="78"/>
                    <a:pt x="90" y="80"/>
                  </a:cubicBezTo>
                  <a:cubicBezTo>
                    <a:pt x="90" y="83"/>
                    <a:pt x="92" y="85"/>
                    <a:pt x="94" y="85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10" y="85"/>
                    <a:pt x="112" y="83"/>
                    <a:pt x="112" y="80"/>
                  </a:cubicBezTo>
                  <a:cubicBezTo>
                    <a:pt x="112" y="78"/>
                    <a:pt x="110" y="76"/>
                    <a:pt x="108" y="76"/>
                  </a:cubicBezTo>
                  <a:close/>
                  <a:moveTo>
                    <a:pt x="132" y="96"/>
                  </a:moveTo>
                  <a:cubicBezTo>
                    <a:pt x="132" y="96"/>
                    <a:pt x="132" y="96"/>
                    <a:pt x="132" y="96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16" y="96"/>
                    <a:pt x="114" y="98"/>
                    <a:pt x="114" y="100"/>
                  </a:cubicBezTo>
                  <a:cubicBezTo>
                    <a:pt x="114" y="102"/>
                    <a:pt x="116" y="104"/>
                    <a:pt x="118" y="104"/>
                  </a:cubicBezTo>
                  <a:cubicBezTo>
                    <a:pt x="132" y="104"/>
                    <a:pt x="132" y="104"/>
                    <a:pt x="132" y="104"/>
                  </a:cubicBezTo>
                  <a:cubicBezTo>
                    <a:pt x="134" y="104"/>
                    <a:pt x="136" y="102"/>
                    <a:pt x="136" y="100"/>
                  </a:cubicBezTo>
                  <a:cubicBezTo>
                    <a:pt x="136" y="98"/>
                    <a:pt x="134" y="96"/>
                    <a:pt x="132" y="96"/>
                  </a:cubicBezTo>
                  <a:close/>
                  <a:moveTo>
                    <a:pt x="132" y="76"/>
                  </a:moveTo>
                  <a:cubicBezTo>
                    <a:pt x="132" y="76"/>
                    <a:pt x="132" y="76"/>
                    <a:pt x="132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6" y="76"/>
                    <a:pt x="114" y="78"/>
                    <a:pt x="114" y="80"/>
                  </a:cubicBezTo>
                  <a:cubicBezTo>
                    <a:pt x="114" y="83"/>
                    <a:pt x="116" y="85"/>
                    <a:pt x="118" y="85"/>
                  </a:cubicBezTo>
                  <a:cubicBezTo>
                    <a:pt x="132" y="85"/>
                    <a:pt x="132" y="85"/>
                    <a:pt x="132" y="85"/>
                  </a:cubicBezTo>
                  <a:cubicBezTo>
                    <a:pt x="134" y="85"/>
                    <a:pt x="136" y="83"/>
                    <a:pt x="136" y="80"/>
                  </a:cubicBezTo>
                  <a:cubicBezTo>
                    <a:pt x="136" y="78"/>
                    <a:pt x="134" y="76"/>
                    <a:pt x="132" y="76"/>
                  </a:cubicBezTo>
                  <a:close/>
                  <a:moveTo>
                    <a:pt x="132" y="116"/>
                  </a:moveTo>
                  <a:cubicBezTo>
                    <a:pt x="132" y="116"/>
                    <a:pt x="132" y="116"/>
                    <a:pt x="132" y="116"/>
                  </a:cubicBezTo>
                  <a:cubicBezTo>
                    <a:pt x="118" y="116"/>
                    <a:pt x="118" y="116"/>
                    <a:pt x="118" y="116"/>
                  </a:cubicBezTo>
                  <a:cubicBezTo>
                    <a:pt x="116" y="116"/>
                    <a:pt x="114" y="117"/>
                    <a:pt x="114" y="120"/>
                  </a:cubicBezTo>
                  <a:cubicBezTo>
                    <a:pt x="114" y="122"/>
                    <a:pt x="116" y="124"/>
                    <a:pt x="118" y="124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34" y="124"/>
                    <a:pt x="136" y="122"/>
                    <a:pt x="136" y="120"/>
                  </a:cubicBezTo>
                  <a:cubicBezTo>
                    <a:pt x="136" y="117"/>
                    <a:pt x="134" y="116"/>
                    <a:pt x="132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08"/>
            <p:cNvSpPr>
              <a:spLocks noEditPoints="1"/>
            </p:cNvSpPr>
            <p:nvPr/>
          </p:nvSpPr>
          <p:spPr bwMode="auto">
            <a:xfrm>
              <a:off x="4424361" y="4549655"/>
              <a:ext cx="212875" cy="216053"/>
            </a:xfrm>
            <a:custGeom>
              <a:avLst/>
              <a:gdLst>
                <a:gd name="T0" fmla="*/ 35 w 181"/>
                <a:gd name="T1" fmla="*/ 0 h 184"/>
                <a:gd name="T2" fmla="*/ 11 w 181"/>
                <a:gd name="T3" fmla="*/ 31 h 184"/>
                <a:gd name="T4" fmla="*/ 7 w 181"/>
                <a:gd name="T5" fmla="*/ 45 h 184"/>
                <a:gd name="T6" fmla="*/ 7 w 181"/>
                <a:gd name="T7" fmla="*/ 67 h 184"/>
                <a:gd name="T8" fmla="*/ 11 w 181"/>
                <a:gd name="T9" fmla="*/ 81 h 184"/>
                <a:gd name="T10" fmla="*/ 0 w 181"/>
                <a:gd name="T11" fmla="*/ 110 h 184"/>
                <a:gd name="T12" fmla="*/ 11 w 181"/>
                <a:gd name="T13" fmla="*/ 139 h 184"/>
                <a:gd name="T14" fmla="*/ 7 w 181"/>
                <a:gd name="T15" fmla="*/ 153 h 184"/>
                <a:gd name="T16" fmla="*/ 18 w 181"/>
                <a:gd name="T17" fmla="*/ 177 h 184"/>
                <a:gd name="T18" fmla="*/ 174 w 181"/>
                <a:gd name="T19" fmla="*/ 177 h 184"/>
                <a:gd name="T20" fmla="*/ 174 w 181"/>
                <a:gd name="T21" fmla="*/ 7 h 184"/>
                <a:gd name="T22" fmla="*/ 164 w 181"/>
                <a:gd name="T23" fmla="*/ 167 h 184"/>
                <a:gd name="T24" fmla="*/ 28 w 181"/>
                <a:gd name="T25" fmla="*/ 167 h 184"/>
                <a:gd name="T26" fmla="*/ 30 w 181"/>
                <a:gd name="T27" fmla="*/ 153 h 184"/>
                <a:gd name="T28" fmla="*/ 25 w 181"/>
                <a:gd name="T29" fmla="*/ 139 h 184"/>
                <a:gd name="T30" fmla="*/ 37 w 181"/>
                <a:gd name="T31" fmla="*/ 110 h 184"/>
                <a:gd name="T32" fmla="*/ 25 w 181"/>
                <a:gd name="T33" fmla="*/ 81 h 184"/>
                <a:gd name="T34" fmla="*/ 30 w 181"/>
                <a:gd name="T35" fmla="*/ 67 h 184"/>
                <a:gd name="T36" fmla="*/ 30 w 181"/>
                <a:gd name="T37" fmla="*/ 45 h 184"/>
                <a:gd name="T38" fmla="*/ 25 w 181"/>
                <a:gd name="T39" fmla="*/ 31 h 184"/>
                <a:gd name="T40" fmla="*/ 35 w 181"/>
                <a:gd name="T41" fmla="*/ 15 h 184"/>
                <a:gd name="T42" fmla="*/ 167 w 181"/>
                <a:gd name="T43" fmla="*/ 24 h 184"/>
                <a:gd name="T44" fmla="*/ 150 w 181"/>
                <a:gd name="T45" fmla="*/ 116 h 184"/>
                <a:gd name="T46" fmla="*/ 131 w 181"/>
                <a:gd name="T47" fmla="*/ 101 h 184"/>
                <a:gd name="T48" fmla="*/ 126 w 181"/>
                <a:gd name="T49" fmla="*/ 99 h 184"/>
                <a:gd name="T50" fmla="*/ 112 w 181"/>
                <a:gd name="T51" fmla="*/ 103 h 184"/>
                <a:gd name="T52" fmla="*/ 106 w 181"/>
                <a:gd name="T53" fmla="*/ 109 h 184"/>
                <a:gd name="T54" fmla="*/ 94 w 181"/>
                <a:gd name="T55" fmla="*/ 78 h 184"/>
                <a:gd name="T56" fmla="*/ 79 w 181"/>
                <a:gd name="T57" fmla="*/ 44 h 184"/>
                <a:gd name="T58" fmla="*/ 74 w 181"/>
                <a:gd name="T59" fmla="*/ 41 h 184"/>
                <a:gd name="T60" fmla="*/ 49 w 181"/>
                <a:gd name="T61" fmla="*/ 72 h 184"/>
                <a:gd name="T62" fmla="*/ 72 w 181"/>
                <a:gd name="T63" fmla="*/ 122 h 184"/>
                <a:gd name="T64" fmla="*/ 87 w 181"/>
                <a:gd name="T65" fmla="*/ 134 h 184"/>
                <a:gd name="T66" fmla="*/ 138 w 181"/>
                <a:gd name="T67" fmla="*/ 143 h 184"/>
                <a:gd name="T68" fmla="*/ 152 w 181"/>
                <a:gd name="T69" fmla="*/ 118 h 184"/>
                <a:gd name="T70" fmla="*/ 136 w 181"/>
                <a:gd name="T71" fmla="*/ 135 h 184"/>
                <a:gd name="T72" fmla="*/ 107 w 181"/>
                <a:gd name="T73" fmla="*/ 134 h 184"/>
                <a:gd name="T74" fmla="*/ 67 w 181"/>
                <a:gd name="T75" fmla="*/ 102 h 184"/>
                <a:gd name="T76" fmla="*/ 59 w 181"/>
                <a:gd name="T77" fmla="*/ 58 h 184"/>
                <a:gd name="T78" fmla="*/ 86 w 181"/>
                <a:gd name="T79" fmla="*/ 68 h 184"/>
                <a:gd name="T80" fmla="*/ 85 w 181"/>
                <a:gd name="T81" fmla="*/ 75 h 184"/>
                <a:gd name="T82" fmla="*/ 77 w 181"/>
                <a:gd name="T83" fmla="*/ 82 h 184"/>
                <a:gd name="T84" fmla="*/ 78 w 181"/>
                <a:gd name="T85" fmla="*/ 92 h 184"/>
                <a:gd name="T86" fmla="*/ 113 w 181"/>
                <a:gd name="T87" fmla="*/ 116 h 184"/>
                <a:gd name="T88" fmla="*/ 119 w 181"/>
                <a:gd name="T89" fmla="*/ 108 h 184"/>
                <a:gd name="T90" fmla="*/ 126 w 181"/>
                <a:gd name="T91" fmla="*/ 108 h 184"/>
                <a:gd name="T92" fmla="*/ 145 w 181"/>
                <a:gd name="T93" fmla="*/ 12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84">
                  <a:moveTo>
                    <a:pt x="174" y="7"/>
                  </a:moveTo>
                  <a:cubicBezTo>
                    <a:pt x="170" y="3"/>
                    <a:pt x="164" y="0"/>
                    <a:pt x="15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8" y="0"/>
                    <a:pt x="22" y="3"/>
                    <a:pt x="18" y="7"/>
                  </a:cubicBezTo>
                  <a:cubicBezTo>
                    <a:pt x="14" y="12"/>
                    <a:pt x="11" y="18"/>
                    <a:pt x="11" y="24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3" y="31"/>
                    <a:pt x="0" y="34"/>
                    <a:pt x="0" y="38"/>
                  </a:cubicBezTo>
                  <a:cubicBezTo>
                    <a:pt x="0" y="42"/>
                    <a:pt x="3" y="45"/>
                    <a:pt x="7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3" y="67"/>
                    <a:pt x="0" y="70"/>
                    <a:pt x="0" y="74"/>
                  </a:cubicBezTo>
                  <a:cubicBezTo>
                    <a:pt x="0" y="78"/>
                    <a:pt x="3" y="81"/>
                    <a:pt x="7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3" y="103"/>
                    <a:pt x="0" y="106"/>
                    <a:pt x="0" y="110"/>
                  </a:cubicBezTo>
                  <a:cubicBezTo>
                    <a:pt x="0" y="114"/>
                    <a:pt x="3" y="117"/>
                    <a:pt x="7" y="117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3" y="139"/>
                    <a:pt x="0" y="142"/>
                    <a:pt x="0" y="146"/>
                  </a:cubicBezTo>
                  <a:cubicBezTo>
                    <a:pt x="0" y="150"/>
                    <a:pt x="3" y="153"/>
                    <a:pt x="7" y="153"/>
                  </a:cubicBezTo>
                  <a:cubicBezTo>
                    <a:pt x="11" y="153"/>
                    <a:pt x="11" y="153"/>
                    <a:pt x="11" y="153"/>
                  </a:cubicBezTo>
                  <a:cubicBezTo>
                    <a:pt x="11" y="160"/>
                    <a:pt x="11" y="160"/>
                    <a:pt x="11" y="160"/>
                  </a:cubicBezTo>
                  <a:cubicBezTo>
                    <a:pt x="11" y="167"/>
                    <a:pt x="14" y="173"/>
                    <a:pt x="18" y="177"/>
                  </a:cubicBezTo>
                  <a:cubicBezTo>
                    <a:pt x="22" y="181"/>
                    <a:pt x="28" y="184"/>
                    <a:pt x="35" y="184"/>
                  </a:cubicBezTo>
                  <a:cubicBezTo>
                    <a:pt x="157" y="184"/>
                    <a:pt x="157" y="184"/>
                    <a:pt x="157" y="184"/>
                  </a:cubicBezTo>
                  <a:cubicBezTo>
                    <a:pt x="164" y="184"/>
                    <a:pt x="170" y="181"/>
                    <a:pt x="174" y="177"/>
                  </a:cubicBezTo>
                  <a:cubicBezTo>
                    <a:pt x="178" y="173"/>
                    <a:pt x="181" y="167"/>
                    <a:pt x="181" y="160"/>
                  </a:cubicBezTo>
                  <a:cubicBezTo>
                    <a:pt x="181" y="24"/>
                    <a:pt x="181" y="24"/>
                    <a:pt x="181" y="24"/>
                  </a:cubicBezTo>
                  <a:cubicBezTo>
                    <a:pt x="181" y="18"/>
                    <a:pt x="178" y="12"/>
                    <a:pt x="174" y="7"/>
                  </a:cubicBezTo>
                  <a:close/>
                  <a:moveTo>
                    <a:pt x="167" y="160"/>
                  </a:moveTo>
                  <a:cubicBezTo>
                    <a:pt x="167" y="160"/>
                    <a:pt x="167" y="160"/>
                    <a:pt x="167" y="160"/>
                  </a:cubicBezTo>
                  <a:cubicBezTo>
                    <a:pt x="167" y="163"/>
                    <a:pt x="166" y="165"/>
                    <a:pt x="164" y="167"/>
                  </a:cubicBezTo>
                  <a:cubicBezTo>
                    <a:pt x="162" y="169"/>
                    <a:pt x="160" y="170"/>
                    <a:pt x="157" y="170"/>
                  </a:cubicBezTo>
                  <a:cubicBezTo>
                    <a:pt x="35" y="170"/>
                    <a:pt x="35" y="170"/>
                    <a:pt x="35" y="170"/>
                  </a:cubicBezTo>
                  <a:cubicBezTo>
                    <a:pt x="32" y="170"/>
                    <a:pt x="30" y="169"/>
                    <a:pt x="28" y="167"/>
                  </a:cubicBezTo>
                  <a:cubicBezTo>
                    <a:pt x="26" y="165"/>
                    <a:pt x="25" y="163"/>
                    <a:pt x="25" y="160"/>
                  </a:cubicBezTo>
                  <a:cubicBezTo>
                    <a:pt x="25" y="153"/>
                    <a:pt x="25" y="153"/>
                    <a:pt x="25" y="153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34" y="153"/>
                    <a:pt x="37" y="150"/>
                    <a:pt x="37" y="146"/>
                  </a:cubicBezTo>
                  <a:cubicBezTo>
                    <a:pt x="37" y="142"/>
                    <a:pt x="34" y="139"/>
                    <a:pt x="30" y="139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5" y="117"/>
                    <a:pt x="25" y="117"/>
                    <a:pt x="25" y="117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4" y="117"/>
                    <a:pt x="37" y="114"/>
                    <a:pt x="37" y="110"/>
                  </a:cubicBezTo>
                  <a:cubicBezTo>
                    <a:pt x="37" y="106"/>
                    <a:pt x="34" y="103"/>
                    <a:pt x="30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4" y="81"/>
                    <a:pt x="37" y="78"/>
                    <a:pt x="37" y="74"/>
                  </a:cubicBezTo>
                  <a:cubicBezTo>
                    <a:pt x="37" y="70"/>
                    <a:pt x="34" y="67"/>
                    <a:pt x="30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45"/>
                    <a:pt x="25" y="45"/>
                    <a:pt x="25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4" y="45"/>
                    <a:pt x="37" y="42"/>
                    <a:pt x="37" y="38"/>
                  </a:cubicBezTo>
                  <a:cubicBezTo>
                    <a:pt x="37" y="34"/>
                    <a:pt x="34" y="31"/>
                    <a:pt x="30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5" y="21"/>
                    <a:pt x="26" y="19"/>
                    <a:pt x="28" y="17"/>
                  </a:cubicBezTo>
                  <a:cubicBezTo>
                    <a:pt x="30" y="16"/>
                    <a:pt x="32" y="15"/>
                    <a:pt x="35" y="15"/>
                  </a:cubicBezTo>
                  <a:cubicBezTo>
                    <a:pt x="157" y="15"/>
                    <a:pt x="157" y="15"/>
                    <a:pt x="157" y="15"/>
                  </a:cubicBezTo>
                  <a:cubicBezTo>
                    <a:pt x="160" y="15"/>
                    <a:pt x="162" y="16"/>
                    <a:pt x="164" y="17"/>
                  </a:cubicBezTo>
                  <a:cubicBezTo>
                    <a:pt x="166" y="19"/>
                    <a:pt x="167" y="21"/>
                    <a:pt x="167" y="24"/>
                  </a:cubicBezTo>
                  <a:cubicBezTo>
                    <a:pt x="167" y="160"/>
                    <a:pt x="167" y="160"/>
                    <a:pt x="167" y="160"/>
                  </a:cubicBezTo>
                  <a:close/>
                  <a:moveTo>
                    <a:pt x="150" y="116"/>
                  </a:moveTo>
                  <a:cubicBezTo>
                    <a:pt x="150" y="116"/>
                    <a:pt x="150" y="116"/>
                    <a:pt x="150" y="116"/>
                  </a:cubicBezTo>
                  <a:cubicBezTo>
                    <a:pt x="150" y="115"/>
                    <a:pt x="150" y="115"/>
                    <a:pt x="150" y="115"/>
                  </a:cubicBezTo>
                  <a:cubicBezTo>
                    <a:pt x="131" y="101"/>
                    <a:pt x="131" y="101"/>
                    <a:pt x="131" y="101"/>
                  </a:cubicBezTo>
                  <a:cubicBezTo>
                    <a:pt x="131" y="101"/>
                    <a:pt x="131" y="101"/>
                    <a:pt x="131" y="101"/>
                  </a:cubicBezTo>
                  <a:cubicBezTo>
                    <a:pt x="131" y="101"/>
                    <a:pt x="131" y="101"/>
                    <a:pt x="131" y="101"/>
                  </a:cubicBezTo>
                  <a:cubicBezTo>
                    <a:pt x="129" y="100"/>
                    <a:pt x="128" y="99"/>
                    <a:pt x="127" y="99"/>
                  </a:cubicBezTo>
                  <a:cubicBezTo>
                    <a:pt x="126" y="99"/>
                    <a:pt x="126" y="99"/>
                    <a:pt x="126" y="99"/>
                  </a:cubicBezTo>
                  <a:cubicBezTo>
                    <a:pt x="122" y="97"/>
                    <a:pt x="117" y="98"/>
                    <a:pt x="114" y="101"/>
                  </a:cubicBezTo>
                  <a:cubicBezTo>
                    <a:pt x="114" y="102"/>
                    <a:pt x="114" y="102"/>
                    <a:pt x="114" y="102"/>
                  </a:cubicBezTo>
                  <a:cubicBezTo>
                    <a:pt x="113" y="102"/>
                    <a:pt x="113" y="103"/>
                    <a:pt x="112" y="103"/>
                  </a:cubicBezTo>
                  <a:cubicBezTo>
                    <a:pt x="112" y="103"/>
                    <a:pt x="112" y="104"/>
                    <a:pt x="112" y="104"/>
                  </a:cubicBezTo>
                  <a:cubicBezTo>
                    <a:pt x="108" y="109"/>
                    <a:pt x="108" y="109"/>
                    <a:pt x="108" y="109"/>
                  </a:cubicBezTo>
                  <a:cubicBezTo>
                    <a:pt x="107" y="109"/>
                    <a:pt x="107" y="109"/>
                    <a:pt x="106" y="109"/>
                  </a:cubicBezTo>
                  <a:cubicBezTo>
                    <a:pt x="98" y="103"/>
                    <a:pt x="91" y="96"/>
                    <a:pt x="85" y="87"/>
                  </a:cubicBezTo>
                  <a:cubicBezTo>
                    <a:pt x="85" y="87"/>
                    <a:pt x="84" y="86"/>
                    <a:pt x="84" y="86"/>
                  </a:cubicBezTo>
                  <a:cubicBezTo>
                    <a:pt x="87" y="84"/>
                    <a:pt x="92" y="82"/>
                    <a:pt x="94" y="78"/>
                  </a:cubicBezTo>
                  <a:cubicBezTo>
                    <a:pt x="97" y="74"/>
                    <a:pt x="96" y="68"/>
                    <a:pt x="93" y="63"/>
                  </a:cubicBezTo>
                  <a:cubicBezTo>
                    <a:pt x="93" y="63"/>
                    <a:pt x="93" y="63"/>
                    <a:pt x="93" y="63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7" y="43"/>
                    <a:pt x="76" y="42"/>
                    <a:pt x="75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67" y="37"/>
                    <a:pt x="60" y="40"/>
                    <a:pt x="56" y="46"/>
                  </a:cubicBezTo>
                  <a:cubicBezTo>
                    <a:pt x="54" y="49"/>
                    <a:pt x="52" y="52"/>
                    <a:pt x="51" y="56"/>
                  </a:cubicBezTo>
                  <a:cubicBezTo>
                    <a:pt x="49" y="61"/>
                    <a:pt x="48" y="67"/>
                    <a:pt x="49" y="72"/>
                  </a:cubicBezTo>
                  <a:cubicBezTo>
                    <a:pt x="49" y="78"/>
                    <a:pt x="50" y="84"/>
                    <a:pt x="52" y="90"/>
                  </a:cubicBezTo>
                  <a:cubicBezTo>
                    <a:pt x="54" y="96"/>
                    <a:pt x="56" y="101"/>
                    <a:pt x="60" y="107"/>
                  </a:cubicBezTo>
                  <a:cubicBezTo>
                    <a:pt x="63" y="112"/>
                    <a:pt x="67" y="117"/>
                    <a:pt x="72" y="122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7" y="126"/>
                    <a:pt x="82" y="131"/>
                    <a:pt x="87" y="134"/>
                  </a:cubicBezTo>
                  <a:cubicBezTo>
                    <a:pt x="93" y="137"/>
                    <a:pt x="98" y="140"/>
                    <a:pt x="104" y="142"/>
                  </a:cubicBezTo>
                  <a:cubicBezTo>
                    <a:pt x="110" y="144"/>
                    <a:pt x="116" y="145"/>
                    <a:pt x="122" y="145"/>
                  </a:cubicBezTo>
                  <a:cubicBezTo>
                    <a:pt x="127" y="145"/>
                    <a:pt x="133" y="145"/>
                    <a:pt x="138" y="143"/>
                  </a:cubicBezTo>
                  <a:cubicBezTo>
                    <a:pt x="138" y="143"/>
                    <a:pt x="138" y="143"/>
                    <a:pt x="138" y="143"/>
                  </a:cubicBezTo>
                  <a:cubicBezTo>
                    <a:pt x="143" y="141"/>
                    <a:pt x="147" y="139"/>
                    <a:pt x="151" y="136"/>
                  </a:cubicBezTo>
                  <a:cubicBezTo>
                    <a:pt x="156" y="131"/>
                    <a:pt x="156" y="123"/>
                    <a:pt x="152" y="118"/>
                  </a:cubicBezTo>
                  <a:cubicBezTo>
                    <a:pt x="151" y="117"/>
                    <a:pt x="151" y="116"/>
                    <a:pt x="150" y="116"/>
                  </a:cubicBezTo>
                  <a:close/>
                  <a:moveTo>
                    <a:pt x="136" y="135"/>
                  </a:moveTo>
                  <a:cubicBezTo>
                    <a:pt x="136" y="135"/>
                    <a:pt x="136" y="135"/>
                    <a:pt x="136" y="135"/>
                  </a:cubicBezTo>
                  <a:cubicBezTo>
                    <a:pt x="135" y="135"/>
                    <a:pt x="135" y="135"/>
                    <a:pt x="135" y="135"/>
                  </a:cubicBezTo>
                  <a:cubicBezTo>
                    <a:pt x="131" y="136"/>
                    <a:pt x="126" y="137"/>
                    <a:pt x="122" y="137"/>
                  </a:cubicBezTo>
                  <a:cubicBezTo>
                    <a:pt x="117" y="137"/>
                    <a:pt x="112" y="136"/>
                    <a:pt x="107" y="134"/>
                  </a:cubicBezTo>
                  <a:cubicBezTo>
                    <a:pt x="102" y="132"/>
                    <a:pt x="97" y="130"/>
                    <a:pt x="92" y="127"/>
                  </a:cubicBezTo>
                  <a:cubicBezTo>
                    <a:pt x="87" y="124"/>
                    <a:pt x="82" y="120"/>
                    <a:pt x="78" y="116"/>
                  </a:cubicBezTo>
                  <a:cubicBezTo>
                    <a:pt x="74" y="112"/>
                    <a:pt x="70" y="107"/>
                    <a:pt x="67" y="102"/>
                  </a:cubicBezTo>
                  <a:cubicBezTo>
                    <a:pt x="64" y="97"/>
                    <a:pt x="61" y="92"/>
                    <a:pt x="60" y="87"/>
                  </a:cubicBezTo>
                  <a:cubicBezTo>
                    <a:pt x="58" y="82"/>
                    <a:pt x="57" y="77"/>
                    <a:pt x="57" y="72"/>
                  </a:cubicBezTo>
                  <a:cubicBezTo>
                    <a:pt x="57" y="67"/>
                    <a:pt x="57" y="63"/>
                    <a:pt x="59" y="58"/>
                  </a:cubicBezTo>
                  <a:cubicBezTo>
                    <a:pt x="60" y="54"/>
                    <a:pt x="65" y="45"/>
                    <a:pt x="70" y="48"/>
                  </a:cubicBezTo>
                  <a:cubicBezTo>
                    <a:pt x="71" y="48"/>
                    <a:pt x="71" y="49"/>
                    <a:pt x="72" y="50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8" y="70"/>
                    <a:pt x="87" y="73"/>
                    <a:pt x="85" y="75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78" y="80"/>
                    <a:pt x="78" y="80"/>
                    <a:pt x="78" y="80"/>
                  </a:cubicBezTo>
                  <a:cubicBezTo>
                    <a:pt x="77" y="81"/>
                    <a:pt x="77" y="81"/>
                    <a:pt x="77" y="82"/>
                  </a:cubicBezTo>
                  <a:cubicBezTo>
                    <a:pt x="76" y="83"/>
                    <a:pt x="76" y="84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8"/>
                    <a:pt x="77" y="90"/>
                    <a:pt x="78" y="92"/>
                  </a:cubicBezTo>
                  <a:cubicBezTo>
                    <a:pt x="84" y="101"/>
                    <a:pt x="92" y="109"/>
                    <a:pt x="102" y="116"/>
                  </a:cubicBezTo>
                  <a:cubicBezTo>
                    <a:pt x="105" y="118"/>
                    <a:pt x="108" y="119"/>
                    <a:pt x="112" y="117"/>
                  </a:cubicBezTo>
                  <a:cubicBezTo>
                    <a:pt x="112" y="117"/>
                    <a:pt x="113" y="116"/>
                    <a:pt x="113" y="116"/>
                  </a:cubicBezTo>
                  <a:cubicBezTo>
                    <a:pt x="119" y="109"/>
                    <a:pt x="119" y="109"/>
                    <a:pt x="119" y="109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0" y="108"/>
                    <a:pt x="120" y="108"/>
                    <a:pt x="120" y="108"/>
                  </a:cubicBezTo>
                  <a:cubicBezTo>
                    <a:pt x="121" y="106"/>
                    <a:pt x="123" y="106"/>
                    <a:pt x="125" y="107"/>
                  </a:cubicBezTo>
                  <a:cubicBezTo>
                    <a:pt x="125" y="107"/>
                    <a:pt x="126" y="107"/>
                    <a:pt x="126" y="108"/>
                  </a:cubicBezTo>
                  <a:cubicBezTo>
                    <a:pt x="126" y="108"/>
                    <a:pt x="126" y="108"/>
                    <a:pt x="126" y="108"/>
                  </a:cubicBezTo>
                  <a:cubicBezTo>
                    <a:pt x="144" y="122"/>
                    <a:pt x="144" y="122"/>
                    <a:pt x="144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51" y="128"/>
                    <a:pt x="140" y="133"/>
                    <a:pt x="136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TextBox 2588"/>
            <p:cNvSpPr txBox="1">
              <a:spLocks noChangeArrowheads="1"/>
            </p:cNvSpPr>
            <p:nvPr/>
          </p:nvSpPr>
          <p:spPr bwMode="auto">
            <a:xfrm>
              <a:off x="2300290" y="5327845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06" name="TextBox 2589"/>
            <p:cNvSpPr txBox="1"/>
            <p:nvPr/>
          </p:nvSpPr>
          <p:spPr>
            <a:xfrm>
              <a:off x="2784680" y="4301970"/>
              <a:ext cx="12686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</a:t>
              </a:r>
              <a:r>
                <a:rPr lang="zh-CN" altLang="en-US" sz="90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从业十年的</a:t>
              </a:r>
              <a:r>
                <a:rPr lang="zh-CN" altLang="en-US" sz="9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资深</a:t>
              </a:r>
              <a:r>
                <a:rPr lang="zh-CN" altLang="en-US" sz="90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人士组成</a:t>
              </a:r>
              <a:endParaRPr lang="zh-CN" altLang="en-US" sz="9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08" name="TextBox 2588"/>
            <p:cNvSpPr txBox="1">
              <a:spLocks noChangeArrowheads="1"/>
            </p:cNvSpPr>
            <p:nvPr/>
          </p:nvSpPr>
          <p:spPr bwMode="auto">
            <a:xfrm>
              <a:off x="2784679" y="4014331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视频动画</a:t>
              </a:r>
              <a:endPara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7" name="TextBox 2588"/>
            <p:cNvSpPr txBox="1">
              <a:spLocks noChangeArrowheads="1"/>
            </p:cNvSpPr>
            <p:nvPr/>
          </p:nvSpPr>
          <p:spPr bwMode="auto">
            <a:xfrm>
              <a:off x="3588475" y="3110966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书籍画册</a:t>
              </a:r>
              <a:endPara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9" name="任意多边形: 形状 118"/>
            <p:cNvSpPr/>
            <p:nvPr/>
          </p:nvSpPr>
          <p:spPr>
            <a:xfrm>
              <a:off x="4053291" y="4827575"/>
              <a:ext cx="1996706" cy="990654"/>
            </a:xfrm>
            <a:custGeom>
              <a:avLst/>
              <a:gdLst>
                <a:gd name="connsiteX0" fmla="*/ 1083716 w 2167432"/>
                <a:gd name="connsiteY0" fmla="*/ 0 h 1075358"/>
                <a:gd name="connsiteX1" fmla="*/ 2146333 w 2167432"/>
                <a:gd name="connsiteY1" fmla="*/ 866058 h 1075358"/>
                <a:gd name="connsiteX2" fmla="*/ 2167432 w 2167432"/>
                <a:gd name="connsiteY2" fmla="*/ 1075358 h 1075358"/>
                <a:gd name="connsiteX3" fmla="*/ 0 w 2167432"/>
                <a:gd name="connsiteY3" fmla="*/ 1075358 h 1075358"/>
                <a:gd name="connsiteX4" fmla="*/ 21100 w 2167432"/>
                <a:gd name="connsiteY4" fmla="*/ 866058 h 1075358"/>
                <a:gd name="connsiteX5" fmla="*/ 1083716 w 2167432"/>
                <a:gd name="connsiteY5" fmla="*/ 0 h 107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7432" h="1075358">
                  <a:moveTo>
                    <a:pt x="1083716" y="0"/>
                  </a:moveTo>
                  <a:cubicBezTo>
                    <a:pt x="1607874" y="0"/>
                    <a:pt x="2045193" y="371800"/>
                    <a:pt x="2146333" y="866058"/>
                  </a:cubicBezTo>
                  <a:lnTo>
                    <a:pt x="2167432" y="1075358"/>
                  </a:lnTo>
                  <a:lnTo>
                    <a:pt x="0" y="1075358"/>
                  </a:lnTo>
                  <a:lnTo>
                    <a:pt x="21100" y="866058"/>
                  </a:lnTo>
                  <a:cubicBezTo>
                    <a:pt x="122240" y="371800"/>
                    <a:pt x="559559" y="0"/>
                    <a:pt x="10837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0" name="Freeform 138"/>
            <p:cNvSpPr>
              <a:spLocks noEditPoints="1"/>
            </p:cNvSpPr>
            <p:nvPr/>
          </p:nvSpPr>
          <p:spPr bwMode="auto">
            <a:xfrm>
              <a:off x="4892252" y="4983703"/>
              <a:ext cx="318784" cy="316440"/>
            </a:xfrm>
            <a:custGeom>
              <a:avLst/>
              <a:gdLst>
                <a:gd name="T0" fmla="*/ 157 w 183"/>
                <a:gd name="T1" fmla="*/ 27 h 183"/>
                <a:gd name="T2" fmla="*/ 157 w 183"/>
                <a:gd name="T3" fmla="*/ 156 h 183"/>
                <a:gd name="T4" fmla="*/ 27 w 183"/>
                <a:gd name="T5" fmla="*/ 156 h 183"/>
                <a:gd name="T6" fmla="*/ 27 w 183"/>
                <a:gd name="T7" fmla="*/ 27 h 183"/>
                <a:gd name="T8" fmla="*/ 150 w 183"/>
                <a:gd name="T9" fmla="*/ 40 h 183"/>
                <a:gd name="T10" fmla="*/ 134 w 183"/>
                <a:gd name="T11" fmla="*/ 51 h 183"/>
                <a:gd name="T12" fmla="*/ 169 w 183"/>
                <a:gd name="T13" fmla="*/ 87 h 183"/>
                <a:gd name="T14" fmla="*/ 169 w 183"/>
                <a:gd name="T15" fmla="*/ 96 h 183"/>
                <a:gd name="T16" fmla="*/ 141 w 183"/>
                <a:gd name="T17" fmla="*/ 96 h 183"/>
                <a:gd name="T18" fmla="*/ 151 w 183"/>
                <a:gd name="T19" fmla="*/ 142 h 183"/>
                <a:gd name="T20" fmla="*/ 145 w 183"/>
                <a:gd name="T21" fmla="*/ 148 h 183"/>
                <a:gd name="T22" fmla="*/ 131 w 183"/>
                <a:gd name="T23" fmla="*/ 139 h 183"/>
                <a:gd name="T24" fmla="*/ 110 w 183"/>
                <a:gd name="T25" fmla="*/ 167 h 183"/>
                <a:gd name="T26" fmla="*/ 73 w 183"/>
                <a:gd name="T27" fmla="*/ 167 h 183"/>
                <a:gd name="T28" fmla="*/ 55 w 183"/>
                <a:gd name="T29" fmla="*/ 145 h 183"/>
                <a:gd name="T30" fmla="*/ 39 w 183"/>
                <a:gd name="T31" fmla="*/ 148 h 183"/>
                <a:gd name="T32" fmla="*/ 33 w 183"/>
                <a:gd name="T33" fmla="*/ 142 h 183"/>
                <a:gd name="T34" fmla="*/ 49 w 183"/>
                <a:gd name="T35" fmla="*/ 131 h 183"/>
                <a:gd name="T36" fmla="*/ 14 w 183"/>
                <a:gd name="T37" fmla="*/ 96 h 183"/>
                <a:gd name="T38" fmla="*/ 14 w 183"/>
                <a:gd name="T39" fmla="*/ 87 h 183"/>
                <a:gd name="T40" fmla="*/ 42 w 183"/>
                <a:gd name="T41" fmla="*/ 87 h 183"/>
                <a:gd name="T42" fmla="*/ 34 w 183"/>
                <a:gd name="T43" fmla="*/ 40 h 183"/>
                <a:gd name="T44" fmla="*/ 40 w 183"/>
                <a:gd name="T45" fmla="*/ 34 h 183"/>
                <a:gd name="T46" fmla="*/ 53 w 183"/>
                <a:gd name="T47" fmla="*/ 43 h 183"/>
                <a:gd name="T48" fmla="*/ 73 w 183"/>
                <a:gd name="T49" fmla="*/ 16 h 183"/>
                <a:gd name="T50" fmla="*/ 110 w 183"/>
                <a:gd name="T51" fmla="*/ 16 h 183"/>
                <a:gd name="T52" fmla="*/ 128 w 183"/>
                <a:gd name="T53" fmla="*/ 38 h 183"/>
                <a:gd name="T54" fmla="*/ 144 w 183"/>
                <a:gd name="T55" fmla="*/ 34 h 183"/>
                <a:gd name="T56" fmla="*/ 96 w 183"/>
                <a:gd name="T57" fmla="*/ 16 h 183"/>
                <a:gd name="T58" fmla="*/ 96 w 183"/>
                <a:gd name="T59" fmla="*/ 53 h 183"/>
                <a:gd name="T60" fmla="*/ 121 w 183"/>
                <a:gd name="T61" fmla="*/ 42 h 183"/>
                <a:gd name="T62" fmla="*/ 96 w 183"/>
                <a:gd name="T63" fmla="*/ 61 h 183"/>
                <a:gd name="T64" fmla="*/ 96 w 183"/>
                <a:gd name="T65" fmla="*/ 87 h 183"/>
                <a:gd name="T66" fmla="*/ 126 w 183"/>
                <a:gd name="T67" fmla="*/ 55 h 183"/>
                <a:gd name="T68" fmla="*/ 96 w 183"/>
                <a:gd name="T69" fmla="*/ 96 h 183"/>
                <a:gd name="T70" fmla="*/ 96 w 183"/>
                <a:gd name="T71" fmla="*/ 121 h 183"/>
                <a:gd name="T72" fmla="*/ 127 w 183"/>
                <a:gd name="T73" fmla="*/ 128 h 183"/>
                <a:gd name="T74" fmla="*/ 96 w 183"/>
                <a:gd name="T75" fmla="*/ 96 h 183"/>
                <a:gd name="T76" fmla="*/ 96 w 183"/>
                <a:gd name="T77" fmla="*/ 130 h 183"/>
                <a:gd name="T78" fmla="*/ 121 w 183"/>
                <a:gd name="T79" fmla="*/ 141 h 183"/>
                <a:gd name="T80" fmla="*/ 123 w 183"/>
                <a:gd name="T81" fmla="*/ 136 h 183"/>
                <a:gd name="T82" fmla="*/ 87 w 183"/>
                <a:gd name="T83" fmla="*/ 166 h 183"/>
                <a:gd name="T84" fmla="*/ 87 w 183"/>
                <a:gd name="T85" fmla="*/ 130 h 183"/>
                <a:gd name="T86" fmla="*/ 60 w 183"/>
                <a:gd name="T87" fmla="*/ 136 h 183"/>
                <a:gd name="T88" fmla="*/ 87 w 183"/>
                <a:gd name="T89" fmla="*/ 166 h 183"/>
                <a:gd name="T90" fmla="*/ 87 w 183"/>
                <a:gd name="T91" fmla="*/ 121 h 183"/>
                <a:gd name="T92" fmla="*/ 51 w 183"/>
                <a:gd name="T93" fmla="*/ 96 h 183"/>
                <a:gd name="T94" fmla="*/ 57 w 183"/>
                <a:gd name="T95" fmla="*/ 128 h 183"/>
                <a:gd name="T96" fmla="*/ 87 w 183"/>
                <a:gd name="T97" fmla="*/ 87 h 183"/>
                <a:gd name="T98" fmla="*/ 87 w 183"/>
                <a:gd name="T99" fmla="*/ 61 h 183"/>
                <a:gd name="T100" fmla="*/ 51 w 183"/>
                <a:gd name="T101" fmla="*/ 87 h 183"/>
                <a:gd name="T102" fmla="*/ 87 w 183"/>
                <a:gd name="T103" fmla="*/ 53 h 183"/>
                <a:gd name="T104" fmla="*/ 87 w 183"/>
                <a:gd name="T105" fmla="*/ 16 h 183"/>
                <a:gd name="T106" fmla="*/ 60 w 183"/>
                <a:gd name="T107" fmla="*/ 4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83" h="183">
                  <a:moveTo>
                    <a:pt x="92" y="0"/>
                  </a:moveTo>
                  <a:cubicBezTo>
                    <a:pt x="117" y="0"/>
                    <a:pt x="140" y="10"/>
                    <a:pt x="157" y="27"/>
                  </a:cubicBezTo>
                  <a:cubicBezTo>
                    <a:pt x="173" y="43"/>
                    <a:pt x="183" y="66"/>
                    <a:pt x="183" y="91"/>
                  </a:cubicBezTo>
                  <a:cubicBezTo>
                    <a:pt x="183" y="117"/>
                    <a:pt x="173" y="140"/>
                    <a:pt x="157" y="156"/>
                  </a:cubicBezTo>
                  <a:cubicBezTo>
                    <a:pt x="140" y="173"/>
                    <a:pt x="117" y="183"/>
                    <a:pt x="92" y="183"/>
                  </a:cubicBezTo>
                  <a:cubicBezTo>
                    <a:pt x="66" y="183"/>
                    <a:pt x="44" y="173"/>
                    <a:pt x="27" y="156"/>
                  </a:cubicBezTo>
                  <a:cubicBezTo>
                    <a:pt x="10" y="140"/>
                    <a:pt x="0" y="117"/>
                    <a:pt x="0" y="91"/>
                  </a:cubicBezTo>
                  <a:cubicBezTo>
                    <a:pt x="0" y="66"/>
                    <a:pt x="10" y="43"/>
                    <a:pt x="27" y="27"/>
                  </a:cubicBezTo>
                  <a:cubicBezTo>
                    <a:pt x="44" y="10"/>
                    <a:pt x="66" y="0"/>
                    <a:pt x="92" y="0"/>
                  </a:cubicBezTo>
                  <a:close/>
                  <a:moveTo>
                    <a:pt x="150" y="40"/>
                  </a:moveTo>
                  <a:cubicBezTo>
                    <a:pt x="150" y="40"/>
                    <a:pt x="150" y="40"/>
                    <a:pt x="150" y="40"/>
                  </a:cubicBezTo>
                  <a:cubicBezTo>
                    <a:pt x="145" y="44"/>
                    <a:pt x="140" y="48"/>
                    <a:pt x="134" y="51"/>
                  </a:cubicBezTo>
                  <a:cubicBezTo>
                    <a:pt x="138" y="62"/>
                    <a:pt x="141" y="74"/>
                    <a:pt x="141" y="87"/>
                  </a:cubicBezTo>
                  <a:cubicBezTo>
                    <a:pt x="169" y="87"/>
                    <a:pt x="169" y="87"/>
                    <a:pt x="169" y="87"/>
                  </a:cubicBezTo>
                  <a:cubicBezTo>
                    <a:pt x="168" y="69"/>
                    <a:pt x="161" y="53"/>
                    <a:pt x="150" y="40"/>
                  </a:cubicBezTo>
                  <a:close/>
                  <a:moveTo>
                    <a:pt x="169" y="96"/>
                  </a:moveTo>
                  <a:cubicBezTo>
                    <a:pt x="169" y="96"/>
                    <a:pt x="169" y="96"/>
                    <a:pt x="169" y="96"/>
                  </a:cubicBezTo>
                  <a:cubicBezTo>
                    <a:pt x="141" y="96"/>
                    <a:pt x="141" y="96"/>
                    <a:pt x="141" y="96"/>
                  </a:cubicBezTo>
                  <a:cubicBezTo>
                    <a:pt x="141" y="108"/>
                    <a:pt x="138" y="120"/>
                    <a:pt x="134" y="131"/>
                  </a:cubicBezTo>
                  <a:cubicBezTo>
                    <a:pt x="140" y="134"/>
                    <a:pt x="146" y="138"/>
                    <a:pt x="151" y="142"/>
                  </a:cubicBezTo>
                  <a:cubicBezTo>
                    <a:pt x="161" y="129"/>
                    <a:pt x="168" y="113"/>
                    <a:pt x="169" y="96"/>
                  </a:cubicBezTo>
                  <a:close/>
                  <a:moveTo>
                    <a:pt x="145" y="148"/>
                  </a:moveTo>
                  <a:cubicBezTo>
                    <a:pt x="145" y="148"/>
                    <a:pt x="145" y="148"/>
                    <a:pt x="145" y="148"/>
                  </a:cubicBezTo>
                  <a:cubicBezTo>
                    <a:pt x="140" y="145"/>
                    <a:pt x="136" y="142"/>
                    <a:pt x="131" y="139"/>
                  </a:cubicBezTo>
                  <a:cubicBezTo>
                    <a:pt x="130" y="141"/>
                    <a:pt x="129" y="143"/>
                    <a:pt x="128" y="145"/>
                  </a:cubicBezTo>
                  <a:cubicBezTo>
                    <a:pt x="123" y="153"/>
                    <a:pt x="117" y="161"/>
                    <a:pt x="110" y="167"/>
                  </a:cubicBezTo>
                  <a:cubicBezTo>
                    <a:pt x="123" y="163"/>
                    <a:pt x="135" y="157"/>
                    <a:pt x="145" y="148"/>
                  </a:cubicBezTo>
                  <a:close/>
                  <a:moveTo>
                    <a:pt x="73" y="167"/>
                  </a:moveTo>
                  <a:cubicBezTo>
                    <a:pt x="73" y="167"/>
                    <a:pt x="73" y="167"/>
                    <a:pt x="73" y="167"/>
                  </a:cubicBezTo>
                  <a:cubicBezTo>
                    <a:pt x="66" y="161"/>
                    <a:pt x="60" y="153"/>
                    <a:pt x="55" y="145"/>
                  </a:cubicBezTo>
                  <a:cubicBezTo>
                    <a:pt x="54" y="143"/>
                    <a:pt x="53" y="141"/>
                    <a:pt x="53" y="139"/>
                  </a:cubicBezTo>
                  <a:cubicBezTo>
                    <a:pt x="48" y="142"/>
                    <a:pt x="43" y="145"/>
                    <a:pt x="39" y="148"/>
                  </a:cubicBezTo>
                  <a:cubicBezTo>
                    <a:pt x="48" y="157"/>
                    <a:pt x="60" y="163"/>
                    <a:pt x="73" y="167"/>
                  </a:cubicBezTo>
                  <a:close/>
                  <a:moveTo>
                    <a:pt x="33" y="142"/>
                  </a:moveTo>
                  <a:cubicBezTo>
                    <a:pt x="33" y="142"/>
                    <a:pt x="33" y="142"/>
                    <a:pt x="33" y="142"/>
                  </a:cubicBezTo>
                  <a:cubicBezTo>
                    <a:pt x="38" y="138"/>
                    <a:pt x="43" y="134"/>
                    <a:pt x="49" y="131"/>
                  </a:cubicBezTo>
                  <a:cubicBezTo>
                    <a:pt x="45" y="120"/>
                    <a:pt x="43" y="108"/>
                    <a:pt x="42" y="96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5" y="113"/>
                    <a:pt x="22" y="129"/>
                    <a:pt x="33" y="142"/>
                  </a:cubicBezTo>
                  <a:close/>
                  <a:moveTo>
                    <a:pt x="14" y="87"/>
                  </a:moveTo>
                  <a:cubicBezTo>
                    <a:pt x="14" y="87"/>
                    <a:pt x="14" y="87"/>
                    <a:pt x="14" y="87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3" y="74"/>
                    <a:pt x="45" y="62"/>
                    <a:pt x="49" y="51"/>
                  </a:cubicBezTo>
                  <a:cubicBezTo>
                    <a:pt x="44" y="48"/>
                    <a:pt x="39" y="44"/>
                    <a:pt x="34" y="40"/>
                  </a:cubicBezTo>
                  <a:cubicBezTo>
                    <a:pt x="22" y="53"/>
                    <a:pt x="15" y="69"/>
                    <a:pt x="14" y="87"/>
                  </a:cubicBezTo>
                  <a:close/>
                  <a:moveTo>
                    <a:pt x="40" y="34"/>
                  </a:moveTo>
                  <a:cubicBezTo>
                    <a:pt x="40" y="34"/>
                    <a:pt x="40" y="34"/>
                    <a:pt x="40" y="34"/>
                  </a:cubicBezTo>
                  <a:cubicBezTo>
                    <a:pt x="44" y="37"/>
                    <a:pt x="48" y="41"/>
                    <a:pt x="53" y="43"/>
                  </a:cubicBezTo>
                  <a:cubicBezTo>
                    <a:pt x="54" y="41"/>
                    <a:pt x="54" y="40"/>
                    <a:pt x="55" y="38"/>
                  </a:cubicBezTo>
                  <a:cubicBezTo>
                    <a:pt x="60" y="29"/>
                    <a:pt x="66" y="22"/>
                    <a:pt x="73" y="16"/>
                  </a:cubicBezTo>
                  <a:cubicBezTo>
                    <a:pt x="60" y="19"/>
                    <a:pt x="49" y="25"/>
                    <a:pt x="40" y="34"/>
                  </a:cubicBezTo>
                  <a:close/>
                  <a:moveTo>
                    <a:pt x="110" y="16"/>
                  </a:moveTo>
                  <a:cubicBezTo>
                    <a:pt x="110" y="16"/>
                    <a:pt x="110" y="16"/>
                    <a:pt x="110" y="16"/>
                  </a:cubicBezTo>
                  <a:cubicBezTo>
                    <a:pt x="117" y="22"/>
                    <a:pt x="123" y="29"/>
                    <a:pt x="128" y="38"/>
                  </a:cubicBezTo>
                  <a:cubicBezTo>
                    <a:pt x="129" y="40"/>
                    <a:pt x="130" y="41"/>
                    <a:pt x="131" y="43"/>
                  </a:cubicBezTo>
                  <a:cubicBezTo>
                    <a:pt x="135" y="41"/>
                    <a:pt x="140" y="37"/>
                    <a:pt x="144" y="34"/>
                  </a:cubicBezTo>
                  <a:cubicBezTo>
                    <a:pt x="135" y="25"/>
                    <a:pt x="123" y="19"/>
                    <a:pt x="110" y="16"/>
                  </a:cubicBezTo>
                  <a:close/>
                  <a:moveTo>
                    <a:pt x="96" y="16"/>
                  </a:moveTo>
                  <a:cubicBezTo>
                    <a:pt x="96" y="16"/>
                    <a:pt x="96" y="16"/>
                    <a:pt x="96" y="16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106" y="53"/>
                    <a:pt x="115" y="50"/>
                    <a:pt x="123" y="47"/>
                  </a:cubicBezTo>
                  <a:cubicBezTo>
                    <a:pt x="122" y="45"/>
                    <a:pt x="122" y="44"/>
                    <a:pt x="121" y="42"/>
                  </a:cubicBezTo>
                  <a:cubicBezTo>
                    <a:pt x="114" y="31"/>
                    <a:pt x="106" y="22"/>
                    <a:pt x="96" y="16"/>
                  </a:cubicBezTo>
                  <a:close/>
                  <a:moveTo>
                    <a:pt x="96" y="61"/>
                  </a:moveTo>
                  <a:cubicBezTo>
                    <a:pt x="96" y="61"/>
                    <a:pt x="96" y="61"/>
                    <a:pt x="96" y="61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133" y="87"/>
                    <a:pt x="133" y="87"/>
                    <a:pt x="133" y="87"/>
                  </a:cubicBezTo>
                  <a:cubicBezTo>
                    <a:pt x="132" y="75"/>
                    <a:pt x="130" y="64"/>
                    <a:pt x="126" y="55"/>
                  </a:cubicBezTo>
                  <a:cubicBezTo>
                    <a:pt x="117" y="59"/>
                    <a:pt x="107" y="61"/>
                    <a:pt x="96" y="61"/>
                  </a:cubicBezTo>
                  <a:close/>
                  <a:moveTo>
                    <a:pt x="96" y="96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96" y="121"/>
                    <a:pt x="96" y="121"/>
                    <a:pt x="96" y="121"/>
                  </a:cubicBezTo>
                  <a:cubicBezTo>
                    <a:pt x="107" y="122"/>
                    <a:pt x="117" y="124"/>
                    <a:pt x="126" y="128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30" y="118"/>
                    <a:pt x="132" y="107"/>
                    <a:pt x="133" y="96"/>
                  </a:cubicBezTo>
                  <a:cubicBezTo>
                    <a:pt x="96" y="96"/>
                    <a:pt x="96" y="96"/>
                    <a:pt x="96" y="96"/>
                  </a:cubicBezTo>
                  <a:close/>
                  <a:moveTo>
                    <a:pt x="96" y="130"/>
                  </a:moveTo>
                  <a:cubicBezTo>
                    <a:pt x="96" y="130"/>
                    <a:pt x="96" y="130"/>
                    <a:pt x="96" y="130"/>
                  </a:cubicBezTo>
                  <a:cubicBezTo>
                    <a:pt x="96" y="166"/>
                    <a:pt x="96" y="166"/>
                    <a:pt x="96" y="166"/>
                  </a:cubicBezTo>
                  <a:cubicBezTo>
                    <a:pt x="106" y="161"/>
                    <a:pt x="114" y="152"/>
                    <a:pt x="121" y="141"/>
                  </a:cubicBezTo>
                  <a:cubicBezTo>
                    <a:pt x="122" y="139"/>
                    <a:pt x="123" y="137"/>
                    <a:pt x="123" y="136"/>
                  </a:cubicBezTo>
                  <a:cubicBezTo>
                    <a:pt x="123" y="136"/>
                    <a:pt x="123" y="136"/>
                    <a:pt x="123" y="136"/>
                  </a:cubicBezTo>
                  <a:cubicBezTo>
                    <a:pt x="115" y="132"/>
                    <a:pt x="106" y="130"/>
                    <a:pt x="96" y="130"/>
                  </a:cubicBezTo>
                  <a:close/>
                  <a:moveTo>
                    <a:pt x="87" y="166"/>
                  </a:moveTo>
                  <a:cubicBezTo>
                    <a:pt x="87" y="166"/>
                    <a:pt x="87" y="166"/>
                    <a:pt x="87" y="166"/>
                  </a:cubicBezTo>
                  <a:cubicBezTo>
                    <a:pt x="87" y="130"/>
                    <a:pt x="87" y="130"/>
                    <a:pt x="87" y="130"/>
                  </a:cubicBezTo>
                  <a:cubicBezTo>
                    <a:pt x="78" y="130"/>
                    <a:pt x="69" y="132"/>
                    <a:pt x="60" y="136"/>
                  </a:cubicBezTo>
                  <a:cubicBezTo>
                    <a:pt x="60" y="136"/>
                    <a:pt x="60" y="136"/>
                    <a:pt x="60" y="136"/>
                  </a:cubicBezTo>
                  <a:cubicBezTo>
                    <a:pt x="61" y="137"/>
                    <a:pt x="62" y="139"/>
                    <a:pt x="63" y="141"/>
                  </a:cubicBezTo>
                  <a:cubicBezTo>
                    <a:pt x="69" y="152"/>
                    <a:pt x="78" y="161"/>
                    <a:pt x="87" y="166"/>
                  </a:cubicBezTo>
                  <a:close/>
                  <a:moveTo>
                    <a:pt x="87" y="121"/>
                  </a:moveTo>
                  <a:cubicBezTo>
                    <a:pt x="87" y="121"/>
                    <a:pt x="87" y="121"/>
                    <a:pt x="87" y="121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51" y="107"/>
                    <a:pt x="53" y="118"/>
                    <a:pt x="57" y="128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67" y="124"/>
                    <a:pt x="77" y="122"/>
                    <a:pt x="87" y="121"/>
                  </a:cubicBezTo>
                  <a:close/>
                  <a:moveTo>
                    <a:pt x="87" y="87"/>
                  </a:moveTo>
                  <a:cubicBezTo>
                    <a:pt x="87" y="87"/>
                    <a:pt x="87" y="87"/>
                    <a:pt x="87" y="87"/>
                  </a:cubicBezTo>
                  <a:cubicBezTo>
                    <a:pt x="87" y="61"/>
                    <a:pt x="87" y="61"/>
                    <a:pt x="87" y="61"/>
                  </a:cubicBezTo>
                  <a:cubicBezTo>
                    <a:pt x="77" y="61"/>
                    <a:pt x="67" y="59"/>
                    <a:pt x="57" y="55"/>
                  </a:cubicBezTo>
                  <a:cubicBezTo>
                    <a:pt x="53" y="64"/>
                    <a:pt x="51" y="75"/>
                    <a:pt x="51" y="87"/>
                  </a:cubicBezTo>
                  <a:cubicBezTo>
                    <a:pt x="87" y="87"/>
                    <a:pt x="87" y="87"/>
                    <a:pt x="87" y="87"/>
                  </a:cubicBezTo>
                  <a:close/>
                  <a:moveTo>
                    <a:pt x="87" y="53"/>
                  </a:moveTo>
                  <a:cubicBezTo>
                    <a:pt x="87" y="53"/>
                    <a:pt x="87" y="53"/>
                    <a:pt x="87" y="53"/>
                  </a:cubicBezTo>
                  <a:cubicBezTo>
                    <a:pt x="87" y="16"/>
                    <a:pt x="87" y="16"/>
                    <a:pt x="87" y="16"/>
                  </a:cubicBezTo>
                  <a:cubicBezTo>
                    <a:pt x="78" y="22"/>
                    <a:pt x="69" y="31"/>
                    <a:pt x="63" y="42"/>
                  </a:cubicBezTo>
                  <a:cubicBezTo>
                    <a:pt x="62" y="44"/>
                    <a:pt x="61" y="45"/>
                    <a:pt x="60" y="47"/>
                  </a:cubicBezTo>
                  <a:cubicBezTo>
                    <a:pt x="69" y="50"/>
                    <a:pt x="78" y="53"/>
                    <a:pt x="87" y="53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矩形 120"/>
            <p:cNvSpPr/>
            <p:nvPr/>
          </p:nvSpPr>
          <p:spPr>
            <a:xfrm>
              <a:off x="4421844" y="5357516"/>
              <a:ext cx="12596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绎奇传媒</a:t>
              </a:r>
              <a:endParaRPr lang="zh-CN" altLang="en-US" sz="2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22" name="矩形 121"/>
            <p:cNvSpPr/>
            <p:nvPr/>
          </p:nvSpPr>
          <p:spPr>
            <a:xfrm>
              <a:off x="25964" y="5802214"/>
              <a:ext cx="11199790" cy="468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3" name="TextBox 2589"/>
            <p:cNvSpPr txBox="1"/>
            <p:nvPr/>
          </p:nvSpPr>
          <p:spPr>
            <a:xfrm>
              <a:off x="3588475" y="3403800"/>
              <a:ext cx="12686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</a:t>
              </a:r>
              <a:r>
                <a:rPr lang="zh-CN" altLang="en-US" sz="90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从业十年的</a:t>
              </a:r>
              <a:r>
                <a:rPr lang="zh-CN" altLang="en-US" sz="9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资深</a:t>
              </a:r>
              <a:r>
                <a:rPr lang="zh-CN" altLang="en-US" sz="90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人士组成</a:t>
              </a:r>
              <a:endParaRPr lang="zh-CN" altLang="en-US" sz="9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24" name="TextBox 2588"/>
            <p:cNvSpPr txBox="1">
              <a:spLocks noChangeArrowheads="1"/>
            </p:cNvSpPr>
            <p:nvPr/>
          </p:nvSpPr>
          <p:spPr bwMode="auto">
            <a:xfrm>
              <a:off x="4912948" y="2748690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书籍画册</a:t>
              </a:r>
              <a:endPara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5" name="TextBox 2589"/>
            <p:cNvSpPr txBox="1"/>
            <p:nvPr/>
          </p:nvSpPr>
          <p:spPr>
            <a:xfrm>
              <a:off x="4912948" y="3041524"/>
              <a:ext cx="12686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</a:t>
              </a:r>
              <a:r>
                <a:rPr lang="zh-CN" altLang="en-US" sz="90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从业十年的</a:t>
              </a:r>
              <a:r>
                <a:rPr lang="zh-CN" altLang="en-US" sz="9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资深</a:t>
              </a:r>
              <a:r>
                <a:rPr lang="zh-CN" altLang="en-US" sz="90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人士组成</a:t>
              </a:r>
              <a:endParaRPr lang="zh-CN" altLang="en-US" sz="9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26" name="TextBox 2588"/>
            <p:cNvSpPr txBox="1">
              <a:spLocks noChangeArrowheads="1"/>
            </p:cNvSpPr>
            <p:nvPr/>
          </p:nvSpPr>
          <p:spPr bwMode="auto">
            <a:xfrm>
              <a:off x="6175739" y="3297860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书籍画册</a:t>
              </a:r>
              <a:endPara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7" name="TextBox 2589"/>
            <p:cNvSpPr txBox="1"/>
            <p:nvPr/>
          </p:nvSpPr>
          <p:spPr>
            <a:xfrm>
              <a:off x="6175739" y="3590694"/>
              <a:ext cx="12686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</a:t>
              </a:r>
              <a:r>
                <a:rPr lang="zh-CN" altLang="en-US" sz="90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从业十年的</a:t>
              </a:r>
              <a:r>
                <a:rPr lang="zh-CN" altLang="en-US" sz="9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资深</a:t>
              </a:r>
              <a:r>
                <a:rPr lang="zh-CN" altLang="en-US" sz="90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人士组成</a:t>
              </a:r>
              <a:endParaRPr lang="zh-CN" altLang="en-US" sz="9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28" name="TextBox 2588"/>
            <p:cNvSpPr txBox="1">
              <a:spLocks noChangeArrowheads="1"/>
            </p:cNvSpPr>
            <p:nvPr/>
          </p:nvSpPr>
          <p:spPr bwMode="auto">
            <a:xfrm>
              <a:off x="7343078" y="3958905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VI</a:t>
              </a:r>
              <a:r>
                <a:rPr lang="zh-CN" altLang="en-US" sz="160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企业形象</a:t>
              </a:r>
              <a:endParaRPr lang="zh-CN" altLang="en-US" sz="16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29" name="TextBox 2589"/>
            <p:cNvSpPr txBox="1"/>
            <p:nvPr/>
          </p:nvSpPr>
          <p:spPr>
            <a:xfrm>
              <a:off x="7343078" y="4251739"/>
              <a:ext cx="12686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</a:t>
              </a:r>
              <a:r>
                <a:rPr lang="zh-CN" altLang="en-US" sz="90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从业十年的</a:t>
              </a:r>
              <a:r>
                <a:rPr lang="zh-CN" altLang="en-US" sz="9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资深</a:t>
              </a:r>
              <a:r>
                <a:rPr lang="zh-CN" altLang="en-US" sz="90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人士组成</a:t>
              </a:r>
              <a:endParaRPr lang="zh-CN" altLang="en-US" sz="9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30" name="TextBox 2588"/>
            <p:cNvSpPr txBox="1">
              <a:spLocks noChangeArrowheads="1"/>
            </p:cNvSpPr>
            <p:nvPr/>
          </p:nvSpPr>
          <p:spPr bwMode="auto">
            <a:xfrm>
              <a:off x="7826719" y="4930553"/>
              <a:ext cx="18920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PPT / KEYNOTE</a:t>
              </a:r>
              <a:endParaRPr lang="en-US" altLang="zh-CN" sz="16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1" name="TextBox 2589"/>
            <p:cNvSpPr txBox="1"/>
            <p:nvPr/>
          </p:nvSpPr>
          <p:spPr>
            <a:xfrm>
              <a:off x="7826719" y="5223387"/>
              <a:ext cx="18113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90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建立一支由从业十年以上的资深人士组成的核心创作执行团队</a:t>
              </a:r>
              <a:endParaRPr lang="zh-CN" altLang="en-US" sz="9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50819"/>
          <p:cNvSpPr/>
          <p:nvPr/>
        </p:nvSpPr>
        <p:spPr>
          <a:xfrm>
            <a:off x="3872825" y="3430894"/>
            <a:ext cx="5461955" cy="24245"/>
          </a:xfrm>
          <a:prstGeom prst="rect">
            <a:avLst/>
          </a:prstGeom>
          <a:solidFill>
            <a:srgbClr val="E5E5E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45" name="Shape 50820"/>
          <p:cNvSpPr/>
          <p:nvPr/>
        </p:nvSpPr>
        <p:spPr>
          <a:xfrm>
            <a:off x="3509523" y="4281215"/>
            <a:ext cx="5825257" cy="24246"/>
          </a:xfrm>
          <a:prstGeom prst="rect">
            <a:avLst/>
          </a:prstGeom>
          <a:solidFill>
            <a:srgbClr val="E5E5E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46" name="Shape 50821"/>
          <p:cNvSpPr/>
          <p:nvPr/>
        </p:nvSpPr>
        <p:spPr>
          <a:xfrm>
            <a:off x="3152130" y="5149457"/>
            <a:ext cx="6182650" cy="24246"/>
          </a:xfrm>
          <a:prstGeom prst="rect">
            <a:avLst/>
          </a:prstGeom>
          <a:solidFill>
            <a:srgbClr val="E5E5E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47" name="Shape 50822"/>
          <p:cNvSpPr/>
          <p:nvPr/>
        </p:nvSpPr>
        <p:spPr>
          <a:xfrm>
            <a:off x="2785409" y="5992425"/>
            <a:ext cx="6549371" cy="24246"/>
          </a:xfrm>
          <a:prstGeom prst="rect">
            <a:avLst/>
          </a:prstGeom>
          <a:solidFill>
            <a:srgbClr val="E5E5E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26" name="Shape 50840"/>
          <p:cNvSpPr/>
          <p:nvPr/>
        </p:nvSpPr>
        <p:spPr>
          <a:xfrm>
            <a:off x="2802115" y="1652815"/>
            <a:ext cx="1452473" cy="18072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0" y="9255"/>
                </a:lnTo>
                <a:lnTo>
                  <a:pt x="4047" y="9255"/>
                </a:lnTo>
                <a:lnTo>
                  <a:pt x="4047" y="21600"/>
                </a:lnTo>
                <a:lnTo>
                  <a:pt x="17544" y="21600"/>
                </a:lnTo>
                <a:cubicBezTo>
                  <a:pt x="17545" y="17485"/>
                  <a:pt x="17549" y="13371"/>
                  <a:pt x="17553" y="9255"/>
                </a:cubicBezTo>
                <a:lnTo>
                  <a:pt x="21600" y="9255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grpSp>
        <p:nvGrpSpPr>
          <p:cNvPr id="22" name="Group 50845"/>
          <p:cNvGrpSpPr/>
          <p:nvPr/>
        </p:nvGrpSpPr>
        <p:grpSpPr>
          <a:xfrm>
            <a:off x="2712149" y="3140138"/>
            <a:ext cx="1148074" cy="1167951"/>
            <a:chOff x="0" y="0"/>
            <a:chExt cx="1610540" cy="1434731"/>
          </a:xfrm>
        </p:grpSpPr>
        <p:sp>
          <p:nvSpPr>
            <p:cNvPr id="24" name="Shape 50843"/>
            <p:cNvSpPr/>
            <p:nvPr/>
          </p:nvSpPr>
          <p:spPr>
            <a:xfrm>
              <a:off x="0" y="-1"/>
              <a:ext cx="1443484" cy="1434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8" extrusionOk="0">
                  <a:moveTo>
                    <a:pt x="3522" y="1"/>
                  </a:moveTo>
                  <a:cubicBezTo>
                    <a:pt x="3195" y="-1"/>
                    <a:pt x="2865" y="-2"/>
                    <a:pt x="2548" y="78"/>
                  </a:cubicBezTo>
                  <a:cubicBezTo>
                    <a:pt x="1557" y="330"/>
                    <a:pt x="944" y="1231"/>
                    <a:pt x="553" y="2193"/>
                  </a:cubicBezTo>
                  <a:cubicBezTo>
                    <a:pt x="344" y="2709"/>
                    <a:pt x="201" y="3282"/>
                    <a:pt x="102" y="3872"/>
                  </a:cubicBezTo>
                  <a:cubicBezTo>
                    <a:pt x="25" y="4331"/>
                    <a:pt x="-5" y="4814"/>
                    <a:pt x="1" y="5288"/>
                  </a:cubicBezTo>
                  <a:lnTo>
                    <a:pt x="1" y="21598"/>
                  </a:lnTo>
                  <a:lnTo>
                    <a:pt x="19048" y="21598"/>
                  </a:lnTo>
                  <a:cubicBezTo>
                    <a:pt x="19050" y="16640"/>
                    <a:pt x="19055" y="11681"/>
                    <a:pt x="19064" y="6723"/>
                  </a:cubicBezTo>
                  <a:cubicBezTo>
                    <a:pt x="19064" y="6384"/>
                    <a:pt x="19065" y="6045"/>
                    <a:pt x="19066" y="5706"/>
                  </a:cubicBezTo>
                  <a:cubicBezTo>
                    <a:pt x="19088" y="5530"/>
                    <a:pt x="19109" y="5354"/>
                    <a:pt x="19129" y="5178"/>
                  </a:cubicBezTo>
                  <a:cubicBezTo>
                    <a:pt x="19185" y="4694"/>
                    <a:pt x="19242" y="4221"/>
                    <a:pt x="19329" y="3772"/>
                  </a:cubicBezTo>
                  <a:cubicBezTo>
                    <a:pt x="19415" y="3323"/>
                    <a:pt x="19530" y="2898"/>
                    <a:pt x="19660" y="2504"/>
                  </a:cubicBezTo>
                  <a:cubicBezTo>
                    <a:pt x="20187" y="897"/>
                    <a:pt x="20857" y="76"/>
                    <a:pt x="21548" y="78"/>
                  </a:cubicBezTo>
                  <a:cubicBezTo>
                    <a:pt x="21558" y="79"/>
                    <a:pt x="21567" y="90"/>
                    <a:pt x="21577" y="90"/>
                  </a:cubicBezTo>
                  <a:lnTo>
                    <a:pt x="21595" y="55"/>
                  </a:lnTo>
                  <a:cubicBezTo>
                    <a:pt x="15571" y="48"/>
                    <a:pt x="9546" y="30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  <p:sp>
          <p:nvSpPr>
            <p:cNvPr id="25" name="Shape 50844"/>
            <p:cNvSpPr/>
            <p:nvPr/>
          </p:nvSpPr>
          <p:spPr>
            <a:xfrm>
              <a:off x="1273196" y="5160"/>
              <a:ext cx="337345" cy="381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10698" y="0"/>
                  </a:moveTo>
                  <a:cubicBezTo>
                    <a:pt x="7693" y="-36"/>
                    <a:pt x="4606" y="2979"/>
                    <a:pt x="2363" y="9110"/>
                  </a:cubicBezTo>
                  <a:cubicBezTo>
                    <a:pt x="1042" y="12722"/>
                    <a:pt x="273" y="17036"/>
                    <a:pt x="0" y="21564"/>
                  </a:cubicBezTo>
                  <a:lnTo>
                    <a:pt x="21600" y="21564"/>
                  </a:lnTo>
                  <a:cubicBezTo>
                    <a:pt x="21080" y="17019"/>
                    <a:pt x="20209" y="12717"/>
                    <a:pt x="18856" y="9110"/>
                  </a:cubicBezTo>
                  <a:cubicBezTo>
                    <a:pt x="16601" y="3102"/>
                    <a:pt x="13664" y="36"/>
                    <a:pt x="1069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</p:grpSp>
      <p:grpSp>
        <p:nvGrpSpPr>
          <p:cNvPr id="18" name="Group 50850"/>
          <p:cNvGrpSpPr/>
          <p:nvPr/>
        </p:nvGrpSpPr>
        <p:grpSpPr>
          <a:xfrm>
            <a:off x="2350022" y="3993845"/>
            <a:ext cx="1148074" cy="1167951"/>
            <a:chOff x="0" y="0"/>
            <a:chExt cx="1610540" cy="1434731"/>
          </a:xfrm>
        </p:grpSpPr>
        <p:sp>
          <p:nvSpPr>
            <p:cNvPr id="20" name="Shape 50848"/>
            <p:cNvSpPr/>
            <p:nvPr/>
          </p:nvSpPr>
          <p:spPr>
            <a:xfrm>
              <a:off x="0" y="-1"/>
              <a:ext cx="1443484" cy="1434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8" extrusionOk="0">
                  <a:moveTo>
                    <a:pt x="3522" y="1"/>
                  </a:moveTo>
                  <a:cubicBezTo>
                    <a:pt x="3195" y="-1"/>
                    <a:pt x="2865" y="-2"/>
                    <a:pt x="2548" y="78"/>
                  </a:cubicBezTo>
                  <a:cubicBezTo>
                    <a:pt x="1557" y="330"/>
                    <a:pt x="944" y="1231"/>
                    <a:pt x="553" y="2193"/>
                  </a:cubicBezTo>
                  <a:cubicBezTo>
                    <a:pt x="344" y="2709"/>
                    <a:pt x="201" y="3282"/>
                    <a:pt x="102" y="3872"/>
                  </a:cubicBezTo>
                  <a:cubicBezTo>
                    <a:pt x="25" y="4331"/>
                    <a:pt x="-5" y="4814"/>
                    <a:pt x="1" y="5288"/>
                  </a:cubicBezTo>
                  <a:lnTo>
                    <a:pt x="1" y="21598"/>
                  </a:lnTo>
                  <a:lnTo>
                    <a:pt x="19048" y="21598"/>
                  </a:lnTo>
                  <a:cubicBezTo>
                    <a:pt x="19050" y="16640"/>
                    <a:pt x="19055" y="11681"/>
                    <a:pt x="19064" y="6723"/>
                  </a:cubicBezTo>
                  <a:cubicBezTo>
                    <a:pt x="19064" y="6384"/>
                    <a:pt x="19065" y="6045"/>
                    <a:pt x="19066" y="5706"/>
                  </a:cubicBezTo>
                  <a:cubicBezTo>
                    <a:pt x="19088" y="5530"/>
                    <a:pt x="19109" y="5354"/>
                    <a:pt x="19129" y="5178"/>
                  </a:cubicBezTo>
                  <a:cubicBezTo>
                    <a:pt x="19185" y="4694"/>
                    <a:pt x="19242" y="4221"/>
                    <a:pt x="19329" y="3772"/>
                  </a:cubicBezTo>
                  <a:cubicBezTo>
                    <a:pt x="19415" y="3323"/>
                    <a:pt x="19530" y="2898"/>
                    <a:pt x="19660" y="2504"/>
                  </a:cubicBezTo>
                  <a:cubicBezTo>
                    <a:pt x="20187" y="897"/>
                    <a:pt x="20857" y="76"/>
                    <a:pt x="21548" y="78"/>
                  </a:cubicBezTo>
                  <a:cubicBezTo>
                    <a:pt x="21558" y="79"/>
                    <a:pt x="21567" y="90"/>
                    <a:pt x="21577" y="90"/>
                  </a:cubicBezTo>
                  <a:lnTo>
                    <a:pt x="21595" y="55"/>
                  </a:lnTo>
                  <a:cubicBezTo>
                    <a:pt x="15571" y="48"/>
                    <a:pt x="9546" y="30"/>
                    <a:pt x="3522" y="1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  <p:sp>
          <p:nvSpPr>
            <p:cNvPr id="21" name="Shape 50849"/>
            <p:cNvSpPr/>
            <p:nvPr/>
          </p:nvSpPr>
          <p:spPr>
            <a:xfrm>
              <a:off x="1273196" y="5160"/>
              <a:ext cx="337345" cy="381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10698" y="0"/>
                  </a:moveTo>
                  <a:cubicBezTo>
                    <a:pt x="7693" y="-36"/>
                    <a:pt x="4606" y="2979"/>
                    <a:pt x="2363" y="9110"/>
                  </a:cubicBezTo>
                  <a:cubicBezTo>
                    <a:pt x="1042" y="12722"/>
                    <a:pt x="273" y="17036"/>
                    <a:pt x="0" y="21564"/>
                  </a:cubicBezTo>
                  <a:lnTo>
                    <a:pt x="21600" y="21564"/>
                  </a:lnTo>
                  <a:cubicBezTo>
                    <a:pt x="21080" y="17019"/>
                    <a:pt x="20209" y="12717"/>
                    <a:pt x="18856" y="9110"/>
                  </a:cubicBezTo>
                  <a:cubicBezTo>
                    <a:pt x="16601" y="3102"/>
                    <a:pt x="13664" y="36"/>
                    <a:pt x="1069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</p:grpSp>
      <p:grpSp>
        <p:nvGrpSpPr>
          <p:cNvPr id="14" name="Group 50855"/>
          <p:cNvGrpSpPr/>
          <p:nvPr/>
        </p:nvGrpSpPr>
        <p:grpSpPr>
          <a:xfrm>
            <a:off x="1991454" y="4852759"/>
            <a:ext cx="1148074" cy="1167951"/>
            <a:chOff x="0" y="0"/>
            <a:chExt cx="1610540" cy="1434731"/>
          </a:xfrm>
        </p:grpSpPr>
        <p:sp>
          <p:nvSpPr>
            <p:cNvPr id="16" name="Shape 50853"/>
            <p:cNvSpPr/>
            <p:nvPr/>
          </p:nvSpPr>
          <p:spPr>
            <a:xfrm>
              <a:off x="0" y="-1"/>
              <a:ext cx="1443484" cy="1434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598" extrusionOk="0">
                  <a:moveTo>
                    <a:pt x="3522" y="1"/>
                  </a:moveTo>
                  <a:cubicBezTo>
                    <a:pt x="3195" y="-1"/>
                    <a:pt x="2865" y="-2"/>
                    <a:pt x="2548" y="78"/>
                  </a:cubicBezTo>
                  <a:cubicBezTo>
                    <a:pt x="1557" y="330"/>
                    <a:pt x="944" y="1231"/>
                    <a:pt x="553" y="2193"/>
                  </a:cubicBezTo>
                  <a:cubicBezTo>
                    <a:pt x="344" y="2709"/>
                    <a:pt x="201" y="3282"/>
                    <a:pt x="102" y="3872"/>
                  </a:cubicBezTo>
                  <a:cubicBezTo>
                    <a:pt x="25" y="4331"/>
                    <a:pt x="-5" y="4814"/>
                    <a:pt x="1" y="5288"/>
                  </a:cubicBezTo>
                  <a:lnTo>
                    <a:pt x="1" y="21598"/>
                  </a:lnTo>
                  <a:lnTo>
                    <a:pt x="19048" y="21598"/>
                  </a:lnTo>
                  <a:cubicBezTo>
                    <a:pt x="19050" y="16640"/>
                    <a:pt x="19055" y="11681"/>
                    <a:pt x="19064" y="6723"/>
                  </a:cubicBezTo>
                  <a:cubicBezTo>
                    <a:pt x="19064" y="6384"/>
                    <a:pt x="19065" y="6045"/>
                    <a:pt x="19066" y="5706"/>
                  </a:cubicBezTo>
                  <a:cubicBezTo>
                    <a:pt x="19088" y="5530"/>
                    <a:pt x="19109" y="5354"/>
                    <a:pt x="19129" y="5178"/>
                  </a:cubicBezTo>
                  <a:cubicBezTo>
                    <a:pt x="19185" y="4694"/>
                    <a:pt x="19242" y="4221"/>
                    <a:pt x="19329" y="3772"/>
                  </a:cubicBezTo>
                  <a:cubicBezTo>
                    <a:pt x="19415" y="3323"/>
                    <a:pt x="19530" y="2898"/>
                    <a:pt x="19660" y="2504"/>
                  </a:cubicBezTo>
                  <a:cubicBezTo>
                    <a:pt x="20187" y="897"/>
                    <a:pt x="20857" y="76"/>
                    <a:pt x="21548" y="78"/>
                  </a:cubicBezTo>
                  <a:cubicBezTo>
                    <a:pt x="21558" y="79"/>
                    <a:pt x="21567" y="90"/>
                    <a:pt x="21577" y="90"/>
                  </a:cubicBezTo>
                  <a:lnTo>
                    <a:pt x="21595" y="55"/>
                  </a:lnTo>
                  <a:cubicBezTo>
                    <a:pt x="15571" y="48"/>
                    <a:pt x="9546" y="30"/>
                    <a:pt x="3522" y="1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  <p:sp>
          <p:nvSpPr>
            <p:cNvPr id="17" name="Shape 50854"/>
            <p:cNvSpPr/>
            <p:nvPr/>
          </p:nvSpPr>
          <p:spPr>
            <a:xfrm>
              <a:off x="1273196" y="5160"/>
              <a:ext cx="337345" cy="381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4" extrusionOk="0">
                  <a:moveTo>
                    <a:pt x="10698" y="0"/>
                  </a:moveTo>
                  <a:cubicBezTo>
                    <a:pt x="7693" y="-36"/>
                    <a:pt x="4606" y="2979"/>
                    <a:pt x="2363" y="9110"/>
                  </a:cubicBezTo>
                  <a:cubicBezTo>
                    <a:pt x="1042" y="12722"/>
                    <a:pt x="273" y="17036"/>
                    <a:pt x="0" y="21564"/>
                  </a:cubicBezTo>
                  <a:lnTo>
                    <a:pt x="21600" y="21564"/>
                  </a:lnTo>
                  <a:cubicBezTo>
                    <a:pt x="21080" y="17019"/>
                    <a:pt x="20209" y="12717"/>
                    <a:pt x="18856" y="9110"/>
                  </a:cubicBezTo>
                  <a:cubicBezTo>
                    <a:pt x="16601" y="3102"/>
                    <a:pt x="13664" y="36"/>
                    <a:pt x="10698" y="0"/>
                  </a:cubicBez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</p:grpSp>
      <p:grpSp>
        <p:nvGrpSpPr>
          <p:cNvPr id="59" name="组合 58"/>
          <p:cNvGrpSpPr/>
          <p:nvPr/>
        </p:nvGrpSpPr>
        <p:grpSpPr>
          <a:xfrm>
            <a:off x="4115233" y="3458760"/>
            <a:ext cx="4757374" cy="799928"/>
            <a:chOff x="4234226" y="2546910"/>
            <a:chExt cx="4757374" cy="799928"/>
          </a:xfrm>
        </p:grpSpPr>
        <p:sp>
          <p:nvSpPr>
            <p:cNvPr id="49" name="矩形 48"/>
            <p:cNvSpPr/>
            <p:nvPr/>
          </p:nvSpPr>
          <p:spPr>
            <a:xfrm>
              <a:off x="4234226" y="2546910"/>
              <a:ext cx="19417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PPT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培训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0" name="Rectangle 11"/>
            <p:cNvSpPr/>
            <p:nvPr/>
          </p:nvSpPr>
          <p:spPr>
            <a:xfrm>
              <a:off x="4234226" y="2858499"/>
              <a:ext cx="4757374" cy="4883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</a:t>
              </a: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定位、优势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、文化、应用等一整套品牌表述到设计执行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611635" y="4377181"/>
            <a:ext cx="4757374" cy="799928"/>
            <a:chOff x="4234226" y="2546910"/>
            <a:chExt cx="4757374" cy="799928"/>
          </a:xfrm>
        </p:grpSpPr>
        <p:sp>
          <p:nvSpPr>
            <p:cNvPr id="64" name="矩形 63"/>
            <p:cNvSpPr/>
            <p:nvPr/>
          </p:nvSpPr>
          <p:spPr>
            <a:xfrm>
              <a:off x="4234226" y="2546910"/>
              <a:ext cx="19417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视频动画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65" name="Rectangle 11"/>
            <p:cNvSpPr/>
            <p:nvPr/>
          </p:nvSpPr>
          <p:spPr>
            <a:xfrm>
              <a:off x="4234226" y="2858499"/>
              <a:ext cx="4757374" cy="4883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</a:t>
              </a: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定位、优势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、文化、应用等一整套品牌表述到设计执行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310411" y="5226722"/>
            <a:ext cx="4757374" cy="799928"/>
            <a:chOff x="4234226" y="2546910"/>
            <a:chExt cx="4757374" cy="799928"/>
          </a:xfrm>
        </p:grpSpPr>
        <p:sp>
          <p:nvSpPr>
            <p:cNvPr id="68" name="矩形 67"/>
            <p:cNvSpPr/>
            <p:nvPr/>
          </p:nvSpPr>
          <p:spPr>
            <a:xfrm>
              <a:off x="4234226" y="2546910"/>
              <a:ext cx="19417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VI</a:t>
              </a:r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企业形象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69" name="Rectangle 11"/>
            <p:cNvSpPr/>
            <p:nvPr/>
          </p:nvSpPr>
          <p:spPr>
            <a:xfrm>
              <a:off x="4234226" y="2858499"/>
              <a:ext cx="4757374" cy="4883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</a:t>
              </a: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定位、优势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、文化、应用等一整套品牌表述到设计执行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228125" y="2607272"/>
            <a:ext cx="4757374" cy="799928"/>
            <a:chOff x="4234226" y="2546910"/>
            <a:chExt cx="4757374" cy="799928"/>
          </a:xfrm>
        </p:grpSpPr>
        <p:sp>
          <p:nvSpPr>
            <p:cNvPr id="71" name="矩形 70"/>
            <p:cNvSpPr/>
            <p:nvPr/>
          </p:nvSpPr>
          <p:spPr>
            <a:xfrm>
              <a:off x="4234226" y="2546910"/>
              <a:ext cx="19417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品牌全案</a:t>
              </a:r>
              <a:endParaRPr lang="zh-CN" alt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72" name="Rectangle 11"/>
            <p:cNvSpPr/>
            <p:nvPr/>
          </p:nvSpPr>
          <p:spPr>
            <a:xfrm>
              <a:off x="4234226" y="2858499"/>
              <a:ext cx="4757374" cy="4883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</a:t>
              </a: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定位、优势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、文化、应用等一整套品牌表述到设计执行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73" name="Freeform 159"/>
          <p:cNvSpPr>
            <a:spLocks noEditPoints="1"/>
          </p:cNvSpPr>
          <p:nvPr/>
        </p:nvSpPr>
        <p:spPr bwMode="auto">
          <a:xfrm>
            <a:off x="2282160" y="5200543"/>
            <a:ext cx="289435" cy="289433"/>
          </a:xfrm>
          <a:custGeom>
            <a:avLst/>
            <a:gdLst>
              <a:gd name="T0" fmla="*/ 7 w 178"/>
              <a:gd name="T1" fmla="*/ 0 h 178"/>
              <a:gd name="T2" fmla="*/ 0 w 178"/>
              <a:gd name="T3" fmla="*/ 171 h 178"/>
              <a:gd name="T4" fmla="*/ 142 w 178"/>
              <a:gd name="T5" fmla="*/ 178 h 178"/>
              <a:gd name="T6" fmla="*/ 158 w 178"/>
              <a:gd name="T7" fmla="*/ 175 h 178"/>
              <a:gd name="T8" fmla="*/ 175 w 178"/>
              <a:gd name="T9" fmla="*/ 158 h 178"/>
              <a:gd name="T10" fmla="*/ 178 w 178"/>
              <a:gd name="T11" fmla="*/ 57 h 178"/>
              <a:gd name="T12" fmla="*/ 171 w 178"/>
              <a:gd name="T13" fmla="*/ 0 h 178"/>
              <a:gd name="T14" fmla="*/ 141 w 178"/>
              <a:gd name="T15" fmla="*/ 56 h 178"/>
              <a:gd name="T16" fmla="*/ 135 w 178"/>
              <a:gd name="T17" fmla="*/ 164 h 178"/>
              <a:gd name="T18" fmla="*/ 14 w 178"/>
              <a:gd name="T19" fmla="*/ 14 h 178"/>
              <a:gd name="T20" fmla="*/ 164 w 178"/>
              <a:gd name="T21" fmla="*/ 49 h 178"/>
              <a:gd name="T22" fmla="*/ 141 w 178"/>
              <a:gd name="T23" fmla="*/ 56 h 178"/>
              <a:gd name="T24" fmla="*/ 167 w 178"/>
              <a:gd name="T25" fmla="*/ 158 h 178"/>
              <a:gd name="T26" fmla="*/ 164 w 178"/>
              <a:gd name="T27" fmla="*/ 164 h 178"/>
              <a:gd name="T28" fmla="*/ 149 w 178"/>
              <a:gd name="T29" fmla="*/ 166 h 178"/>
              <a:gd name="T30" fmla="*/ 158 w 178"/>
              <a:gd name="T31" fmla="*/ 141 h 178"/>
              <a:gd name="T32" fmla="*/ 167 w 178"/>
              <a:gd name="T33" fmla="*/ 158 h 178"/>
              <a:gd name="T34" fmla="*/ 167 w 178"/>
              <a:gd name="T35" fmla="*/ 124 h 178"/>
              <a:gd name="T36" fmla="*/ 158 w 178"/>
              <a:gd name="T37" fmla="*/ 132 h 178"/>
              <a:gd name="T38" fmla="*/ 149 w 178"/>
              <a:gd name="T39" fmla="*/ 107 h 178"/>
              <a:gd name="T40" fmla="*/ 167 w 178"/>
              <a:gd name="T41" fmla="*/ 105 h 178"/>
              <a:gd name="T42" fmla="*/ 167 w 178"/>
              <a:gd name="T43" fmla="*/ 90 h 178"/>
              <a:gd name="T44" fmla="*/ 164 w 178"/>
              <a:gd name="T45" fmla="*/ 96 h 178"/>
              <a:gd name="T46" fmla="*/ 149 w 178"/>
              <a:gd name="T47" fmla="*/ 99 h 178"/>
              <a:gd name="T48" fmla="*/ 151 w 178"/>
              <a:gd name="T49" fmla="*/ 66 h 178"/>
              <a:gd name="T50" fmla="*/ 167 w 178"/>
              <a:gd name="T51" fmla="*/ 64 h 178"/>
              <a:gd name="T52" fmla="*/ 106 w 178"/>
              <a:gd name="T53" fmla="*/ 97 h 178"/>
              <a:gd name="T54" fmla="*/ 98 w 178"/>
              <a:gd name="T55" fmla="*/ 92 h 178"/>
              <a:gd name="T56" fmla="*/ 98 w 178"/>
              <a:gd name="T57" fmla="*/ 91 h 178"/>
              <a:gd name="T58" fmla="*/ 98 w 178"/>
              <a:gd name="T59" fmla="*/ 53 h 178"/>
              <a:gd name="T60" fmla="*/ 60 w 178"/>
              <a:gd name="T61" fmla="*/ 53 h 178"/>
              <a:gd name="T62" fmla="*/ 60 w 178"/>
              <a:gd name="T63" fmla="*/ 91 h 178"/>
              <a:gd name="T64" fmla="*/ 53 w 178"/>
              <a:gd name="T65" fmla="*/ 97 h 178"/>
              <a:gd name="T66" fmla="*/ 46 w 178"/>
              <a:gd name="T67" fmla="*/ 113 h 178"/>
              <a:gd name="T68" fmla="*/ 50 w 178"/>
              <a:gd name="T69" fmla="*/ 123 h 178"/>
              <a:gd name="T70" fmla="*/ 112 w 178"/>
              <a:gd name="T71" fmla="*/ 119 h 178"/>
              <a:gd name="T72" fmla="*/ 110 w 178"/>
              <a:gd name="T73" fmla="*/ 104 h 178"/>
              <a:gd name="T74" fmla="*/ 66 w 178"/>
              <a:gd name="T75" fmla="*/ 59 h 178"/>
              <a:gd name="T76" fmla="*/ 79 w 178"/>
              <a:gd name="T77" fmla="*/ 54 h 178"/>
              <a:gd name="T78" fmla="*/ 97 w 178"/>
              <a:gd name="T79" fmla="*/ 72 h 178"/>
              <a:gd name="T80" fmla="*/ 66 w 178"/>
              <a:gd name="T81" fmla="*/ 85 h 178"/>
              <a:gd name="T82" fmla="*/ 66 w 178"/>
              <a:gd name="T83" fmla="*/ 59 h 178"/>
              <a:gd name="T84" fmla="*/ 104 w 178"/>
              <a:gd name="T85" fmla="*/ 115 h 178"/>
              <a:gd name="T86" fmla="*/ 55 w 178"/>
              <a:gd name="T87" fmla="*/ 113 h 178"/>
              <a:gd name="T88" fmla="*/ 59 w 178"/>
              <a:gd name="T89" fmla="*/ 103 h 178"/>
              <a:gd name="T90" fmla="*/ 89 w 178"/>
              <a:gd name="T91" fmla="*/ 99 h 178"/>
              <a:gd name="T92" fmla="*/ 99 w 178"/>
              <a:gd name="T93" fmla="*/ 103 h 178"/>
              <a:gd name="T94" fmla="*/ 104 w 178"/>
              <a:gd name="T95" fmla="*/ 113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78" h="178">
                <a:moveTo>
                  <a:pt x="171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4"/>
                  <a:pt x="3" y="178"/>
                  <a:pt x="7" y="178"/>
                </a:cubicBezTo>
                <a:cubicBezTo>
                  <a:pt x="142" y="178"/>
                  <a:pt x="142" y="178"/>
                  <a:pt x="142" y="178"/>
                </a:cubicBezTo>
                <a:cubicBezTo>
                  <a:pt x="144" y="178"/>
                  <a:pt x="146" y="177"/>
                  <a:pt x="147" y="175"/>
                </a:cubicBezTo>
                <a:cubicBezTo>
                  <a:pt x="158" y="175"/>
                  <a:pt x="158" y="175"/>
                  <a:pt x="158" y="175"/>
                </a:cubicBezTo>
                <a:cubicBezTo>
                  <a:pt x="163" y="175"/>
                  <a:pt x="167" y="173"/>
                  <a:pt x="170" y="170"/>
                </a:cubicBezTo>
                <a:cubicBezTo>
                  <a:pt x="173" y="167"/>
                  <a:pt x="175" y="162"/>
                  <a:pt x="175" y="158"/>
                </a:cubicBezTo>
                <a:cubicBezTo>
                  <a:pt x="175" y="62"/>
                  <a:pt x="175" y="62"/>
                  <a:pt x="175" y="62"/>
                </a:cubicBezTo>
                <a:cubicBezTo>
                  <a:pt x="177" y="61"/>
                  <a:pt x="178" y="59"/>
                  <a:pt x="178" y="57"/>
                </a:cubicBezTo>
                <a:cubicBezTo>
                  <a:pt x="178" y="7"/>
                  <a:pt x="178" y="7"/>
                  <a:pt x="178" y="7"/>
                </a:cubicBezTo>
                <a:cubicBezTo>
                  <a:pt x="178" y="3"/>
                  <a:pt x="175" y="0"/>
                  <a:pt x="171" y="0"/>
                </a:cubicBezTo>
                <a:close/>
                <a:moveTo>
                  <a:pt x="141" y="56"/>
                </a:moveTo>
                <a:cubicBezTo>
                  <a:pt x="141" y="56"/>
                  <a:pt x="141" y="56"/>
                  <a:pt x="141" y="56"/>
                </a:cubicBezTo>
                <a:cubicBezTo>
                  <a:pt x="137" y="61"/>
                  <a:pt x="135" y="66"/>
                  <a:pt x="135" y="73"/>
                </a:cubicBezTo>
                <a:cubicBezTo>
                  <a:pt x="135" y="164"/>
                  <a:pt x="135" y="164"/>
                  <a:pt x="135" y="164"/>
                </a:cubicBezTo>
                <a:cubicBezTo>
                  <a:pt x="14" y="164"/>
                  <a:pt x="14" y="164"/>
                  <a:pt x="14" y="164"/>
                </a:cubicBezTo>
                <a:cubicBezTo>
                  <a:pt x="14" y="14"/>
                  <a:pt x="14" y="14"/>
                  <a:pt x="14" y="14"/>
                </a:cubicBezTo>
                <a:cubicBezTo>
                  <a:pt x="164" y="14"/>
                  <a:pt x="164" y="14"/>
                  <a:pt x="164" y="14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58" y="49"/>
                  <a:pt x="158" y="49"/>
                  <a:pt x="158" y="49"/>
                </a:cubicBezTo>
                <a:cubicBezTo>
                  <a:pt x="151" y="49"/>
                  <a:pt x="146" y="52"/>
                  <a:pt x="141" y="56"/>
                </a:cubicBezTo>
                <a:close/>
                <a:moveTo>
                  <a:pt x="167" y="158"/>
                </a:moveTo>
                <a:cubicBezTo>
                  <a:pt x="167" y="158"/>
                  <a:pt x="167" y="158"/>
                  <a:pt x="167" y="158"/>
                </a:cubicBezTo>
                <a:cubicBezTo>
                  <a:pt x="167" y="160"/>
                  <a:pt x="166" y="162"/>
                  <a:pt x="164" y="164"/>
                </a:cubicBezTo>
                <a:cubicBezTo>
                  <a:pt x="164" y="164"/>
                  <a:pt x="164" y="164"/>
                  <a:pt x="164" y="164"/>
                </a:cubicBezTo>
                <a:cubicBezTo>
                  <a:pt x="162" y="165"/>
                  <a:pt x="160" y="166"/>
                  <a:pt x="158" y="166"/>
                </a:cubicBezTo>
                <a:cubicBezTo>
                  <a:pt x="149" y="166"/>
                  <a:pt x="149" y="166"/>
                  <a:pt x="149" y="166"/>
                </a:cubicBezTo>
                <a:cubicBezTo>
                  <a:pt x="149" y="141"/>
                  <a:pt x="149" y="141"/>
                  <a:pt x="149" y="141"/>
                </a:cubicBezTo>
                <a:cubicBezTo>
                  <a:pt x="158" y="141"/>
                  <a:pt x="158" y="141"/>
                  <a:pt x="158" y="141"/>
                </a:cubicBezTo>
                <a:cubicBezTo>
                  <a:pt x="161" y="141"/>
                  <a:pt x="164" y="140"/>
                  <a:pt x="167" y="138"/>
                </a:cubicBezTo>
                <a:cubicBezTo>
                  <a:pt x="167" y="158"/>
                  <a:pt x="167" y="158"/>
                  <a:pt x="167" y="158"/>
                </a:cubicBezTo>
                <a:close/>
                <a:moveTo>
                  <a:pt x="167" y="124"/>
                </a:moveTo>
                <a:cubicBezTo>
                  <a:pt x="167" y="124"/>
                  <a:pt x="167" y="124"/>
                  <a:pt x="167" y="124"/>
                </a:cubicBezTo>
                <a:cubicBezTo>
                  <a:pt x="167" y="126"/>
                  <a:pt x="166" y="128"/>
                  <a:pt x="164" y="130"/>
                </a:cubicBezTo>
                <a:cubicBezTo>
                  <a:pt x="162" y="131"/>
                  <a:pt x="160" y="132"/>
                  <a:pt x="158" y="132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49" y="107"/>
                  <a:pt x="149" y="107"/>
                  <a:pt x="149" y="107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61" y="107"/>
                  <a:pt x="164" y="106"/>
                  <a:pt x="167" y="105"/>
                </a:cubicBezTo>
                <a:cubicBezTo>
                  <a:pt x="167" y="124"/>
                  <a:pt x="167" y="124"/>
                  <a:pt x="167" y="124"/>
                </a:cubicBezTo>
                <a:close/>
                <a:moveTo>
                  <a:pt x="167" y="90"/>
                </a:moveTo>
                <a:cubicBezTo>
                  <a:pt x="167" y="90"/>
                  <a:pt x="167" y="90"/>
                  <a:pt x="167" y="90"/>
                </a:cubicBezTo>
                <a:cubicBezTo>
                  <a:pt x="167" y="92"/>
                  <a:pt x="166" y="94"/>
                  <a:pt x="164" y="96"/>
                </a:cubicBezTo>
                <a:cubicBezTo>
                  <a:pt x="162" y="98"/>
                  <a:pt x="160" y="99"/>
                  <a:pt x="158" y="99"/>
                </a:cubicBezTo>
                <a:cubicBezTo>
                  <a:pt x="149" y="99"/>
                  <a:pt x="149" y="99"/>
                  <a:pt x="149" y="99"/>
                </a:cubicBezTo>
                <a:cubicBezTo>
                  <a:pt x="149" y="73"/>
                  <a:pt x="149" y="73"/>
                  <a:pt x="149" y="73"/>
                </a:cubicBezTo>
                <a:cubicBezTo>
                  <a:pt x="149" y="70"/>
                  <a:pt x="150" y="68"/>
                  <a:pt x="151" y="66"/>
                </a:cubicBezTo>
                <a:cubicBezTo>
                  <a:pt x="153" y="65"/>
                  <a:pt x="155" y="64"/>
                  <a:pt x="158" y="64"/>
                </a:cubicBezTo>
                <a:cubicBezTo>
                  <a:pt x="167" y="64"/>
                  <a:pt x="167" y="64"/>
                  <a:pt x="167" y="64"/>
                </a:cubicBezTo>
                <a:cubicBezTo>
                  <a:pt x="167" y="90"/>
                  <a:pt x="167" y="90"/>
                  <a:pt x="167" y="90"/>
                </a:cubicBezTo>
                <a:close/>
                <a:moveTo>
                  <a:pt x="106" y="97"/>
                </a:moveTo>
                <a:cubicBezTo>
                  <a:pt x="106" y="97"/>
                  <a:pt x="106" y="97"/>
                  <a:pt x="106" y="97"/>
                </a:cubicBezTo>
                <a:cubicBezTo>
                  <a:pt x="103" y="95"/>
                  <a:pt x="101" y="93"/>
                  <a:pt x="98" y="92"/>
                </a:cubicBezTo>
                <a:cubicBezTo>
                  <a:pt x="97" y="91"/>
                  <a:pt x="97" y="91"/>
                  <a:pt x="97" y="91"/>
                </a:cubicBezTo>
                <a:cubicBezTo>
                  <a:pt x="98" y="91"/>
                  <a:pt x="98" y="91"/>
                  <a:pt x="98" y="91"/>
                </a:cubicBezTo>
                <a:cubicBezTo>
                  <a:pt x="103" y="86"/>
                  <a:pt x="106" y="79"/>
                  <a:pt x="106" y="72"/>
                </a:cubicBezTo>
                <a:cubicBezTo>
                  <a:pt x="106" y="65"/>
                  <a:pt x="103" y="58"/>
                  <a:pt x="98" y="53"/>
                </a:cubicBezTo>
                <a:cubicBezTo>
                  <a:pt x="93" y="49"/>
                  <a:pt x="86" y="46"/>
                  <a:pt x="79" y="46"/>
                </a:cubicBezTo>
                <a:cubicBezTo>
                  <a:pt x="72" y="46"/>
                  <a:pt x="65" y="49"/>
                  <a:pt x="60" y="53"/>
                </a:cubicBezTo>
                <a:cubicBezTo>
                  <a:pt x="56" y="58"/>
                  <a:pt x="53" y="65"/>
                  <a:pt x="53" y="72"/>
                </a:cubicBezTo>
                <a:cubicBezTo>
                  <a:pt x="53" y="79"/>
                  <a:pt x="56" y="86"/>
                  <a:pt x="60" y="91"/>
                </a:cubicBezTo>
                <a:cubicBezTo>
                  <a:pt x="61" y="91"/>
                  <a:pt x="61" y="91"/>
                  <a:pt x="61" y="91"/>
                </a:cubicBezTo>
                <a:cubicBezTo>
                  <a:pt x="58" y="93"/>
                  <a:pt x="55" y="94"/>
                  <a:pt x="53" y="97"/>
                </a:cubicBezTo>
                <a:cubicBezTo>
                  <a:pt x="51" y="99"/>
                  <a:pt x="49" y="101"/>
                  <a:pt x="48" y="104"/>
                </a:cubicBezTo>
                <a:cubicBezTo>
                  <a:pt x="47" y="107"/>
                  <a:pt x="46" y="110"/>
                  <a:pt x="46" y="113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6" y="121"/>
                  <a:pt x="48" y="123"/>
                  <a:pt x="50" y="123"/>
                </a:cubicBezTo>
                <a:cubicBezTo>
                  <a:pt x="108" y="123"/>
                  <a:pt x="108" y="123"/>
                  <a:pt x="108" y="123"/>
                </a:cubicBezTo>
                <a:cubicBezTo>
                  <a:pt x="110" y="123"/>
                  <a:pt x="112" y="121"/>
                  <a:pt x="112" y="119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112" y="110"/>
                  <a:pt x="112" y="107"/>
                  <a:pt x="110" y="104"/>
                </a:cubicBezTo>
                <a:cubicBezTo>
                  <a:pt x="109" y="101"/>
                  <a:pt x="108" y="99"/>
                  <a:pt x="106" y="97"/>
                </a:cubicBezTo>
                <a:close/>
                <a:moveTo>
                  <a:pt x="66" y="59"/>
                </a:moveTo>
                <a:cubicBezTo>
                  <a:pt x="66" y="59"/>
                  <a:pt x="66" y="59"/>
                  <a:pt x="66" y="59"/>
                </a:cubicBezTo>
                <a:cubicBezTo>
                  <a:pt x="70" y="56"/>
                  <a:pt x="74" y="54"/>
                  <a:pt x="79" y="54"/>
                </a:cubicBezTo>
                <a:cubicBezTo>
                  <a:pt x="84" y="54"/>
                  <a:pt x="89" y="56"/>
                  <a:pt x="92" y="59"/>
                </a:cubicBezTo>
                <a:cubicBezTo>
                  <a:pt x="95" y="63"/>
                  <a:pt x="97" y="67"/>
                  <a:pt x="97" y="72"/>
                </a:cubicBezTo>
                <a:cubicBezTo>
                  <a:pt x="97" y="77"/>
                  <a:pt x="95" y="82"/>
                  <a:pt x="92" y="85"/>
                </a:cubicBezTo>
                <a:cubicBezTo>
                  <a:pt x="85" y="92"/>
                  <a:pt x="73" y="92"/>
                  <a:pt x="66" y="85"/>
                </a:cubicBezTo>
                <a:cubicBezTo>
                  <a:pt x="63" y="82"/>
                  <a:pt x="61" y="77"/>
                  <a:pt x="61" y="72"/>
                </a:cubicBezTo>
                <a:cubicBezTo>
                  <a:pt x="61" y="67"/>
                  <a:pt x="63" y="63"/>
                  <a:pt x="66" y="59"/>
                </a:cubicBezTo>
                <a:close/>
                <a:moveTo>
                  <a:pt x="104" y="115"/>
                </a:moveTo>
                <a:cubicBezTo>
                  <a:pt x="104" y="115"/>
                  <a:pt x="104" y="115"/>
                  <a:pt x="104" y="115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5" y="113"/>
                  <a:pt x="55" y="113"/>
                  <a:pt x="55" y="113"/>
                </a:cubicBezTo>
                <a:cubicBezTo>
                  <a:pt x="55" y="111"/>
                  <a:pt x="55" y="109"/>
                  <a:pt x="56" y="107"/>
                </a:cubicBezTo>
                <a:cubicBezTo>
                  <a:pt x="56" y="106"/>
                  <a:pt x="57" y="104"/>
                  <a:pt x="59" y="103"/>
                </a:cubicBezTo>
                <a:cubicBezTo>
                  <a:pt x="61" y="100"/>
                  <a:pt x="65" y="99"/>
                  <a:pt x="69" y="99"/>
                </a:cubicBezTo>
                <a:cubicBezTo>
                  <a:pt x="89" y="99"/>
                  <a:pt x="89" y="99"/>
                  <a:pt x="89" y="99"/>
                </a:cubicBezTo>
                <a:cubicBezTo>
                  <a:pt x="91" y="99"/>
                  <a:pt x="93" y="99"/>
                  <a:pt x="95" y="100"/>
                </a:cubicBezTo>
                <a:cubicBezTo>
                  <a:pt x="97" y="100"/>
                  <a:pt x="98" y="101"/>
                  <a:pt x="99" y="103"/>
                </a:cubicBezTo>
                <a:cubicBezTo>
                  <a:pt x="101" y="104"/>
                  <a:pt x="102" y="106"/>
                  <a:pt x="103" y="107"/>
                </a:cubicBezTo>
                <a:cubicBezTo>
                  <a:pt x="103" y="109"/>
                  <a:pt x="104" y="111"/>
                  <a:pt x="104" y="113"/>
                </a:cubicBezTo>
                <a:cubicBezTo>
                  <a:pt x="104" y="115"/>
                  <a:pt x="104" y="115"/>
                  <a:pt x="104" y="1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Freeform 160"/>
          <p:cNvSpPr>
            <a:spLocks noEditPoints="1"/>
          </p:cNvSpPr>
          <p:nvPr/>
        </p:nvSpPr>
        <p:spPr bwMode="auto">
          <a:xfrm>
            <a:off x="2624880" y="4327743"/>
            <a:ext cx="298206" cy="232424"/>
          </a:xfrm>
          <a:custGeom>
            <a:avLst/>
            <a:gdLst>
              <a:gd name="T0" fmla="*/ 153 w 183"/>
              <a:gd name="T1" fmla="*/ 62 h 143"/>
              <a:gd name="T2" fmla="*/ 153 w 183"/>
              <a:gd name="T3" fmla="*/ 53 h 143"/>
              <a:gd name="T4" fmla="*/ 105 w 183"/>
              <a:gd name="T5" fmla="*/ 57 h 143"/>
              <a:gd name="T6" fmla="*/ 110 w 183"/>
              <a:gd name="T7" fmla="*/ 80 h 143"/>
              <a:gd name="T8" fmla="*/ 153 w 183"/>
              <a:gd name="T9" fmla="*/ 80 h 143"/>
              <a:gd name="T10" fmla="*/ 153 w 183"/>
              <a:gd name="T11" fmla="*/ 72 h 143"/>
              <a:gd name="T12" fmla="*/ 105 w 183"/>
              <a:gd name="T13" fmla="*/ 76 h 143"/>
              <a:gd name="T14" fmla="*/ 110 w 183"/>
              <a:gd name="T15" fmla="*/ 43 h 143"/>
              <a:gd name="T16" fmla="*/ 153 w 183"/>
              <a:gd name="T17" fmla="*/ 43 h 143"/>
              <a:gd name="T18" fmla="*/ 153 w 183"/>
              <a:gd name="T19" fmla="*/ 35 h 143"/>
              <a:gd name="T20" fmla="*/ 105 w 183"/>
              <a:gd name="T21" fmla="*/ 39 h 143"/>
              <a:gd name="T22" fmla="*/ 176 w 183"/>
              <a:gd name="T23" fmla="*/ 0 h 143"/>
              <a:gd name="T24" fmla="*/ 7 w 183"/>
              <a:gd name="T25" fmla="*/ 0 h 143"/>
              <a:gd name="T26" fmla="*/ 0 w 183"/>
              <a:gd name="T27" fmla="*/ 136 h 143"/>
              <a:gd name="T28" fmla="*/ 35 w 183"/>
              <a:gd name="T29" fmla="*/ 143 h 143"/>
              <a:gd name="T30" fmla="*/ 42 w 183"/>
              <a:gd name="T31" fmla="*/ 124 h 143"/>
              <a:gd name="T32" fmla="*/ 54 w 183"/>
              <a:gd name="T33" fmla="*/ 136 h 143"/>
              <a:gd name="T34" fmla="*/ 122 w 183"/>
              <a:gd name="T35" fmla="*/ 143 h 143"/>
              <a:gd name="T36" fmla="*/ 129 w 183"/>
              <a:gd name="T37" fmla="*/ 124 h 143"/>
              <a:gd name="T38" fmla="*/ 141 w 183"/>
              <a:gd name="T39" fmla="*/ 136 h 143"/>
              <a:gd name="T40" fmla="*/ 176 w 183"/>
              <a:gd name="T41" fmla="*/ 143 h 143"/>
              <a:gd name="T42" fmla="*/ 183 w 183"/>
              <a:gd name="T43" fmla="*/ 7 h 143"/>
              <a:gd name="T44" fmla="*/ 169 w 183"/>
              <a:gd name="T45" fmla="*/ 129 h 143"/>
              <a:gd name="T46" fmla="*/ 155 w 183"/>
              <a:gd name="T47" fmla="*/ 129 h 143"/>
              <a:gd name="T48" fmla="*/ 148 w 183"/>
              <a:gd name="T49" fmla="*/ 110 h 143"/>
              <a:gd name="T50" fmla="*/ 115 w 183"/>
              <a:gd name="T51" fmla="*/ 117 h 143"/>
              <a:gd name="T52" fmla="*/ 68 w 183"/>
              <a:gd name="T53" fmla="*/ 129 h 143"/>
              <a:gd name="T54" fmla="*/ 61 w 183"/>
              <a:gd name="T55" fmla="*/ 110 h 143"/>
              <a:gd name="T56" fmla="*/ 28 w 183"/>
              <a:gd name="T57" fmla="*/ 117 h 143"/>
              <a:gd name="T58" fmla="*/ 14 w 183"/>
              <a:gd name="T59" fmla="*/ 129 h 143"/>
              <a:gd name="T60" fmla="*/ 169 w 183"/>
              <a:gd name="T61" fmla="*/ 14 h 143"/>
              <a:gd name="T62" fmla="*/ 29 w 183"/>
              <a:gd name="T63" fmla="*/ 100 h 143"/>
              <a:gd name="T64" fmla="*/ 86 w 183"/>
              <a:gd name="T65" fmla="*/ 100 h 143"/>
              <a:gd name="T66" fmla="*/ 90 w 183"/>
              <a:gd name="T67" fmla="*/ 89 h 143"/>
              <a:gd name="T68" fmla="*/ 84 w 183"/>
              <a:gd name="T69" fmla="*/ 74 h 143"/>
              <a:gd name="T70" fmla="*/ 75 w 183"/>
              <a:gd name="T71" fmla="*/ 68 h 143"/>
              <a:gd name="T72" fmla="*/ 84 w 183"/>
              <a:gd name="T73" fmla="*/ 49 h 143"/>
              <a:gd name="T74" fmla="*/ 57 w 183"/>
              <a:gd name="T75" fmla="*/ 23 h 143"/>
              <a:gd name="T76" fmla="*/ 31 w 183"/>
              <a:gd name="T77" fmla="*/ 49 h 143"/>
              <a:gd name="T78" fmla="*/ 39 w 183"/>
              <a:gd name="T79" fmla="*/ 68 h 143"/>
              <a:gd name="T80" fmla="*/ 26 w 183"/>
              <a:gd name="T81" fmla="*/ 81 h 143"/>
              <a:gd name="T82" fmla="*/ 24 w 183"/>
              <a:gd name="T83" fmla="*/ 96 h 143"/>
              <a:gd name="T84" fmla="*/ 45 w 183"/>
              <a:gd name="T85" fmla="*/ 36 h 143"/>
              <a:gd name="T86" fmla="*/ 57 w 183"/>
              <a:gd name="T87" fmla="*/ 31 h 143"/>
              <a:gd name="T88" fmla="*/ 75 w 183"/>
              <a:gd name="T89" fmla="*/ 49 h 143"/>
              <a:gd name="T90" fmla="*/ 45 w 183"/>
              <a:gd name="T91" fmla="*/ 62 h 143"/>
              <a:gd name="T92" fmla="*/ 45 w 183"/>
              <a:gd name="T93" fmla="*/ 36 h 143"/>
              <a:gd name="T94" fmla="*/ 33 w 183"/>
              <a:gd name="T95" fmla="*/ 89 h 143"/>
              <a:gd name="T96" fmla="*/ 37 w 183"/>
              <a:gd name="T97" fmla="*/ 80 h 143"/>
              <a:gd name="T98" fmla="*/ 68 w 183"/>
              <a:gd name="T99" fmla="*/ 75 h 143"/>
              <a:gd name="T100" fmla="*/ 78 w 183"/>
              <a:gd name="T101" fmla="*/ 80 h 143"/>
              <a:gd name="T102" fmla="*/ 82 w 183"/>
              <a:gd name="T103" fmla="*/ 89 h 143"/>
              <a:gd name="T104" fmla="*/ 33 w 183"/>
              <a:gd name="T105" fmla="*/ 9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3" h="143">
                <a:moveTo>
                  <a:pt x="110" y="62"/>
                </a:moveTo>
                <a:cubicBezTo>
                  <a:pt x="153" y="62"/>
                  <a:pt x="153" y="62"/>
                  <a:pt x="153" y="62"/>
                </a:cubicBezTo>
                <a:cubicBezTo>
                  <a:pt x="156" y="62"/>
                  <a:pt x="157" y="60"/>
                  <a:pt x="157" y="57"/>
                </a:cubicBezTo>
                <a:cubicBezTo>
                  <a:pt x="157" y="55"/>
                  <a:pt x="156" y="53"/>
                  <a:pt x="153" y="53"/>
                </a:cubicBezTo>
                <a:cubicBezTo>
                  <a:pt x="110" y="53"/>
                  <a:pt x="110" y="53"/>
                  <a:pt x="110" y="53"/>
                </a:cubicBezTo>
                <a:cubicBezTo>
                  <a:pt x="107" y="53"/>
                  <a:pt x="105" y="55"/>
                  <a:pt x="105" y="57"/>
                </a:cubicBezTo>
                <a:cubicBezTo>
                  <a:pt x="105" y="60"/>
                  <a:pt x="107" y="62"/>
                  <a:pt x="110" y="62"/>
                </a:cubicBezTo>
                <a:close/>
                <a:moveTo>
                  <a:pt x="110" y="80"/>
                </a:moveTo>
                <a:cubicBezTo>
                  <a:pt x="110" y="80"/>
                  <a:pt x="110" y="80"/>
                  <a:pt x="110" y="80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56" y="80"/>
                  <a:pt x="157" y="78"/>
                  <a:pt x="157" y="76"/>
                </a:cubicBezTo>
                <a:cubicBezTo>
                  <a:pt x="157" y="74"/>
                  <a:pt x="156" y="72"/>
                  <a:pt x="153" y="72"/>
                </a:cubicBezTo>
                <a:cubicBezTo>
                  <a:pt x="110" y="72"/>
                  <a:pt x="110" y="72"/>
                  <a:pt x="110" y="72"/>
                </a:cubicBezTo>
                <a:cubicBezTo>
                  <a:pt x="107" y="72"/>
                  <a:pt x="105" y="74"/>
                  <a:pt x="105" y="76"/>
                </a:cubicBezTo>
                <a:cubicBezTo>
                  <a:pt x="105" y="78"/>
                  <a:pt x="107" y="80"/>
                  <a:pt x="110" y="80"/>
                </a:cubicBezTo>
                <a:close/>
                <a:moveTo>
                  <a:pt x="110" y="43"/>
                </a:moveTo>
                <a:cubicBezTo>
                  <a:pt x="110" y="43"/>
                  <a:pt x="110" y="43"/>
                  <a:pt x="110" y="43"/>
                </a:cubicBezTo>
                <a:cubicBezTo>
                  <a:pt x="153" y="43"/>
                  <a:pt x="153" y="43"/>
                  <a:pt x="153" y="43"/>
                </a:cubicBezTo>
                <a:cubicBezTo>
                  <a:pt x="156" y="43"/>
                  <a:pt x="157" y="41"/>
                  <a:pt x="157" y="39"/>
                </a:cubicBezTo>
                <a:cubicBezTo>
                  <a:pt x="157" y="36"/>
                  <a:pt x="156" y="35"/>
                  <a:pt x="153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07" y="35"/>
                  <a:pt x="105" y="36"/>
                  <a:pt x="105" y="39"/>
                </a:cubicBezTo>
                <a:cubicBezTo>
                  <a:pt x="105" y="41"/>
                  <a:pt x="107" y="43"/>
                  <a:pt x="110" y="43"/>
                </a:cubicBezTo>
                <a:close/>
                <a:moveTo>
                  <a:pt x="176" y="0"/>
                </a:moveTo>
                <a:cubicBezTo>
                  <a:pt x="176" y="0"/>
                  <a:pt x="176" y="0"/>
                  <a:pt x="176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9"/>
                  <a:pt x="3" y="143"/>
                  <a:pt x="7" y="143"/>
                </a:cubicBezTo>
                <a:cubicBezTo>
                  <a:pt x="35" y="143"/>
                  <a:pt x="35" y="143"/>
                  <a:pt x="35" y="143"/>
                </a:cubicBezTo>
                <a:cubicBezTo>
                  <a:pt x="39" y="143"/>
                  <a:pt x="42" y="139"/>
                  <a:pt x="42" y="136"/>
                </a:cubicBezTo>
                <a:cubicBezTo>
                  <a:pt x="42" y="124"/>
                  <a:pt x="42" y="124"/>
                  <a:pt x="42" y="124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54" y="136"/>
                  <a:pt x="54" y="136"/>
                  <a:pt x="54" y="136"/>
                </a:cubicBezTo>
                <a:cubicBezTo>
                  <a:pt x="54" y="139"/>
                  <a:pt x="57" y="143"/>
                  <a:pt x="61" y="143"/>
                </a:cubicBezTo>
                <a:cubicBezTo>
                  <a:pt x="122" y="143"/>
                  <a:pt x="122" y="143"/>
                  <a:pt x="122" y="143"/>
                </a:cubicBezTo>
                <a:cubicBezTo>
                  <a:pt x="126" y="143"/>
                  <a:pt x="129" y="139"/>
                  <a:pt x="129" y="136"/>
                </a:cubicBezTo>
                <a:cubicBezTo>
                  <a:pt x="129" y="124"/>
                  <a:pt x="129" y="124"/>
                  <a:pt x="129" y="124"/>
                </a:cubicBezTo>
                <a:cubicBezTo>
                  <a:pt x="141" y="124"/>
                  <a:pt x="141" y="124"/>
                  <a:pt x="141" y="124"/>
                </a:cubicBezTo>
                <a:cubicBezTo>
                  <a:pt x="141" y="136"/>
                  <a:pt x="141" y="136"/>
                  <a:pt x="141" y="136"/>
                </a:cubicBezTo>
                <a:cubicBezTo>
                  <a:pt x="141" y="139"/>
                  <a:pt x="144" y="143"/>
                  <a:pt x="148" y="143"/>
                </a:cubicBezTo>
                <a:cubicBezTo>
                  <a:pt x="176" y="143"/>
                  <a:pt x="176" y="143"/>
                  <a:pt x="176" y="143"/>
                </a:cubicBezTo>
                <a:cubicBezTo>
                  <a:pt x="180" y="143"/>
                  <a:pt x="183" y="139"/>
                  <a:pt x="183" y="136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3"/>
                  <a:pt x="180" y="0"/>
                  <a:pt x="176" y="0"/>
                </a:cubicBezTo>
                <a:close/>
                <a:moveTo>
                  <a:pt x="169" y="129"/>
                </a:moveTo>
                <a:cubicBezTo>
                  <a:pt x="169" y="129"/>
                  <a:pt x="169" y="129"/>
                  <a:pt x="169" y="129"/>
                </a:cubicBezTo>
                <a:cubicBezTo>
                  <a:pt x="155" y="129"/>
                  <a:pt x="155" y="129"/>
                  <a:pt x="155" y="129"/>
                </a:cubicBezTo>
                <a:cubicBezTo>
                  <a:pt x="155" y="117"/>
                  <a:pt x="155" y="117"/>
                  <a:pt x="155" y="117"/>
                </a:cubicBezTo>
                <a:cubicBezTo>
                  <a:pt x="155" y="113"/>
                  <a:pt x="152" y="110"/>
                  <a:pt x="148" y="110"/>
                </a:cubicBezTo>
                <a:cubicBezTo>
                  <a:pt x="122" y="110"/>
                  <a:pt x="122" y="110"/>
                  <a:pt x="122" y="110"/>
                </a:cubicBezTo>
                <a:cubicBezTo>
                  <a:pt x="118" y="110"/>
                  <a:pt x="115" y="113"/>
                  <a:pt x="115" y="117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68" y="129"/>
                  <a:pt x="68" y="129"/>
                  <a:pt x="68" y="129"/>
                </a:cubicBezTo>
                <a:cubicBezTo>
                  <a:pt x="68" y="117"/>
                  <a:pt x="68" y="117"/>
                  <a:pt x="68" y="117"/>
                </a:cubicBezTo>
                <a:cubicBezTo>
                  <a:pt x="68" y="113"/>
                  <a:pt x="65" y="110"/>
                  <a:pt x="61" y="110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1" y="110"/>
                  <a:pt x="28" y="113"/>
                  <a:pt x="28" y="117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14" y="129"/>
                  <a:pt x="14" y="129"/>
                  <a:pt x="14" y="129"/>
                </a:cubicBezTo>
                <a:cubicBezTo>
                  <a:pt x="14" y="14"/>
                  <a:pt x="14" y="14"/>
                  <a:pt x="14" y="14"/>
                </a:cubicBezTo>
                <a:cubicBezTo>
                  <a:pt x="169" y="14"/>
                  <a:pt x="169" y="14"/>
                  <a:pt x="169" y="14"/>
                </a:cubicBezTo>
                <a:cubicBezTo>
                  <a:pt x="169" y="129"/>
                  <a:pt x="169" y="129"/>
                  <a:pt x="169" y="129"/>
                </a:cubicBezTo>
                <a:close/>
                <a:moveTo>
                  <a:pt x="29" y="100"/>
                </a:moveTo>
                <a:cubicBezTo>
                  <a:pt x="29" y="100"/>
                  <a:pt x="29" y="100"/>
                  <a:pt x="29" y="100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9" y="100"/>
                  <a:pt x="90" y="98"/>
                  <a:pt x="90" y="96"/>
                </a:cubicBezTo>
                <a:cubicBezTo>
                  <a:pt x="90" y="89"/>
                  <a:pt x="90" y="89"/>
                  <a:pt x="90" y="89"/>
                </a:cubicBezTo>
                <a:cubicBezTo>
                  <a:pt x="90" y="87"/>
                  <a:pt x="90" y="84"/>
                  <a:pt x="89" y="81"/>
                </a:cubicBezTo>
                <a:cubicBezTo>
                  <a:pt x="88" y="78"/>
                  <a:pt x="86" y="76"/>
                  <a:pt x="84" y="74"/>
                </a:cubicBezTo>
                <a:cubicBezTo>
                  <a:pt x="82" y="71"/>
                  <a:pt x="79" y="70"/>
                  <a:pt x="76" y="69"/>
                </a:cubicBezTo>
                <a:cubicBezTo>
                  <a:pt x="75" y="68"/>
                  <a:pt x="75" y="68"/>
                  <a:pt x="75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81" y="63"/>
                  <a:pt x="84" y="56"/>
                  <a:pt x="84" y="49"/>
                </a:cubicBezTo>
                <a:cubicBezTo>
                  <a:pt x="84" y="42"/>
                  <a:pt x="81" y="35"/>
                  <a:pt x="76" y="30"/>
                </a:cubicBezTo>
                <a:cubicBezTo>
                  <a:pt x="71" y="25"/>
                  <a:pt x="65" y="23"/>
                  <a:pt x="57" y="23"/>
                </a:cubicBezTo>
                <a:cubicBezTo>
                  <a:pt x="50" y="23"/>
                  <a:pt x="44" y="25"/>
                  <a:pt x="39" y="30"/>
                </a:cubicBezTo>
                <a:cubicBezTo>
                  <a:pt x="34" y="35"/>
                  <a:pt x="31" y="42"/>
                  <a:pt x="31" y="49"/>
                </a:cubicBezTo>
                <a:cubicBezTo>
                  <a:pt x="31" y="56"/>
                  <a:pt x="34" y="63"/>
                  <a:pt x="39" y="68"/>
                </a:cubicBezTo>
                <a:cubicBezTo>
                  <a:pt x="39" y="68"/>
                  <a:pt x="39" y="68"/>
                  <a:pt x="39" y="68"/>
                </a:cubicBezTo>
                <a:cubicBezTo>
                  <a:pt x="36" y="69"/>
                  <a:pt x="33" y="71"/>
                  <a:pt x="31" y="74"/>
                </a:cubicBezTo>
                <a:cubicBezTo>
                  <a:pt x="29" y="76"/>
                  <a:pt x="27" y="78"/>
                  <a:pt x="26" y="81"/>
                </a:cubicBezTo>
                <a:cubicBezTo>
                  <a:pt x="25" y="83"/>
                  <a:pt x="24" y="87"/>
                  <a:pt x="24" y="89"/>
                </a:cubicBezTo>
                <a:cubicBezTo>
                  <a:pt x="24" y="96"/>
                  <a:pt x="24" y="96"/>
                  <a:pt x="24" y="96"/>
                </a:cubicBezTo>
                <a:cubicBezTo>
                  <a:pt x="24" y="98"/>
                  <a:pt x="26" y="100"/>
                  <a:pt x="29" y="100"/>
                </a:cubicBezTo>
                <a:close/>
                <a:moveTo>
                  <a:pt x="45" y="36"/>
                </a:moveTo>
                <a:cubicBezTo>
                  <a:pt x="45" y="36"/>
                  <a:pt x="45" y="36"/>
                  <a:pt x="45" y="36"/>
                </a:cubicBezTo>
                <a:cubicBezTo>
                  <a:pt x="48" y="33"/>
                  <a:pt x="52" y="31"/>
                  <a:pt x="57" y="31"/>
                </a:cubicBezTo>
                <a:cubicBezTo>
                  <a:pt x="62" y="31"/>
                  <a:pt x="67" y="33"/>
                  <a:pt x="70" y="36"/>
                </a:cubicBezTo>
                <a:cubicBezTo>
                  <a:pt x="73" y="39"/>
                  <a:pt x="75" y="44"/>
                  <a:pt x="75" y="49"/>
                </a:cubicBezTo>
                <a:cubicBezTo>
                  <a:pt x="75" y="54"/>
                  <a:pt x="73" y="58"/>
                  <a:pt x="70" y="62"/>
                </a:cubicBezTo>
                <a:cubicBezTo>
                  <a:pt x="63" y="69"/>
                  <a:pt x="52" y="69"/>
                  <a:pt x="45" y="62"/>
                </a:cubicBezTo>
                <a:cubicBezTo>
                  <a:pt x="41" y="58"/>
                  <a:pt x="39" y="54"/>
                  <a:pt x="39" y="49"/>
                </a:cubicBezTo>
                <a:cubicBezTo>
                  <a:pt x="39" y="44"/>
                  <a:pt x="41" y="39"/>
                  <a:pt x="45" y="36"/>
                </a:cubicBezTo>
                <a:close/>
                <a:moveTo>
                  <a:pt x="33" y="89"/>
                </a:moveTo>
                <a:cubicBezTo>
                  <a:pt x="33" y="89"/>
                  <a:pt x="33" y="89"/>
                  <a:pt x="33" y="89"/>
                </a:cubicBezTo>
                <a:cubicBezTo>
                  <a:pt x="33" y="88"/>
                  <a:pt x="33" y="86"/>
                  <a:pt x="34" y="84"/>
                </a:cubicBezTo>
                <a:cubicBezTo>
                  <a:pt x="35" y="82"/>
                  <a:pt x="36" y="81"/>
                  <a:pt x="37" y="80"/>
                </a:cubicBezTo>
                <a:cubicBezTo>
                  <a:pt x="40" y="77"/>
                  <a:pt x="43" y="75"/>
                  <a:pt x="47" y="75"/>
                </a:cubicBezTo>
                <a:cubicBezTo>
                  <a:pt x="68" y="75"/>
                  <a:pt x="68" y="75"/>
                  <a:pt x="68" y="75"/>
                </a:cubicBezTo>
                <a:cubicBezTo>
                  <a:pt x="70" y="75"/>
                  <a:pt x="72" y="76"/>
                  <a:pt x="73" y="76"/>
                </a:cubicBezTo>
                <a:cubicBezTo>
                  <a:pt x="75" y="77"/>
                  <a:pt x="77" y="78"/>
                  <a:pt x="78" y="80"/>
                </a:cubicBezTo>
                <a:cubicBezTo>
                  <a:pt x="79" y="81"/>
                  <a:pt x="80" y="82"/>
                  <a:pt x="81" y="84"/>
                </a:cubicBezTo>
                <a:cubicBezTo>
                  <a:pt x="82" y="86"/>
                  <a:pt x="82" y="88"/>
                  <a:pt x="82" y="89"/>
                </a:cubicBezTo>
                <a:cubicBezTo>
                  <a:pt x="82" y="91"/>
                  <a:pt x="82" y="91"/>
                  <a:pt x="82" y="91"/>
                </a:cubicBezTo>
                <a:cubicBezTo>
                  <a:pt x="33" y="91"/>
                  <a:pt x="33" y="91"/>
                  <a:pt x="33" y="91"/>
                </a:cubicBezTo>
                <a:cubicBezTo>
                  <a:pt x="33" y="89"/>
                  <a:pt x="33" y="89"/>
                  <a:pt x="33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185"/>
          <p:cNvSpPr>
            <a:spLocks noEditPoints="1"/>
          </p:cNvSpPr>
          <p:nvPr/>
        </p:nvSpPr>
        <p:spPr bwMode="auto">
          <a:xfrm>
            <a:off x="2996549" y="3451327"/>
            <a:ext cx="298206" cy="252159"/>
          </a:xfrm>
          <a:custGeom>
            <a:avLst/>
            <a:gdLst>
              <a:gd name="T0" fmla="*/ 95 w 184"/>
              <a:gd name="T1" fmla="*/ 94 h 155"/>
              <a:gd name="T2" fmla="*/ 135 w 184"/>
              <a:gd name="T3" fmla="*/ 54 h 155"/>
              <a:gd name="T4" fmla="*/ 132 w 184"/>
              <a:gd name="T5" fmla="*/ 47 h 155"/>
              <a:gd name="T6" fmla="*/ 111 w 184"/>
              <a:gd name="T7" fmla="*/ 4 h 155"/>
              <a:gd name="T8" fmla="*/ 77 w 184"/>
              <a:gd name="T9" fmla="*/ 0 h 155"/>
              <a:gd name="T10" fmla="*/ 73 w 184"/>
              <a:gd name="T11" fmla="*/ 47 h 155"/>
              <a:gd name="T12" fmla="*/ 52 w 184"/>
              <a:gd name="T13" fmla="*/ 47 h 155"/>
              <a:gd name="T14" fmla="*/ 49 w 184"/>
              <a:gd name="T15" fmla="*/ 54 h 155"/>
              <a:gd name="T16" fmla="*/ 77 w 184"/>
              <a:gd name="T17" fmla="*/ 56 h 155"/>
              <a:gd name="T18" fmla="*/ 82 w 184"/>
              <a:gd name="T19" fmla="*/ 51 h 155"/>
              <a:gd name="T20" fmla="*/ 102 w 184"/>
              <a:gd name="T21" fmla="*/ 8 h 155"/>
              <a:gd name="T22" fmla="*/ 107 w 184"/>
              <a:gd name="T23" fmla="*/ 56 h 155"/>
              <a:gd name="T24" fmla="*/ 92 w 184"/>
              <a:gd name="T25" fmla="*/ 85 h 155"/>
              <a:gd name="T26" fmla="*/ 77 w 184"/>
              <a:gd name="T27" fmla="*/ 56 h 155"/>
              <a:gd name="T28" fmla="*/ 184 w 184"/>
              <a:gd name="T29" fmla="*/ 82 h 155"/>
              <a:gd name="T30" fmla="*/ 160 w 184"/>
              <a:gd name="T31" fmla="*/ 38 h 155"/>
              <a:gd name="T32" fmla="*/ 148 w 184"/>
              <a:gd name="T33" fmla="*/ 45 h 155"/>
              <a:gd name="T34" fmla="*/ 135 w 184"/>
              <a:gd name="T35" fmla="*/ 76 h 155"/>
              <a:gd name="T36" fmla="*/ 116 w 184"/>
              <a:gd name="T37" fmla="*/ 104 h 155"/>
              <a:gd name="T38" fmla="*/ 68 w 184"/>
              <a:gd name="T39" fmla="*/ 104 h 155"/>
              <a:gd name="T40" fmla="*/ 49 w 184"/>
              <a:gd name="T41" fmla="*/ 76 h 155"/>
              <a:gd name="T42" fmla="*/ 36 w 184"/>
              <a:gd name="T43" fmla="*/ 45 h 155"/>
              <a:gd name="T44" fmla="*/ 24 w 184"/>
              <a:gd name="T45" fmla="*/ 38 h 155"/>
              <a:gd name="T46" fmla="*/ 0 w 184"/>
              <a:gd name="T47" fmla="*/ 82 h 155"/>
              <a:gd name="T48" fmla="*/ 0 w 184"/>
              <a:gd name="T49" fmla="*/ 148 h 155"/>
              <a:gd name="T50" fmla="*/ 177 w 184"/>
              <a:gd name="T51" fmla="*/ 155 h 155"/>
              <a:gd name="T52" fmla="*/ 184 w 184"/>
              <a:gd name="T53" fmla="*/ 83 h 155"/>
              <a:gd name="T54" fmla="*/ 169 w 184"/>
              <a:gd name="T55" fmla="*/ 141 h 155"/>
              <a:gd name="T56" fmla="*/ 14 w 184"/>
              <a:gd name="T57" fmla="*/ 141 h 155"/>
              <a:gd name="T58" fmla="*/ 43 w 184"/>
              <a:gd name="T59" fmla="*/ 90 h 155"/>
              <a:gd name="T60" fmla="*/ 92 w 184"/>
              <a:gd name="T61" fmla="*/ 127 h 155"/>
              <a:gd name="T62" fmla="*/ 141 w 184"/>
              <a:gd name="T63" fmla="*/ 90 h 155"/>
              <a:gd name="T64" fmla="*/ 169 w 184"/>
              <a:gd name="T65" fmla="*/ 141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84" h="155">
                <a:moveTo>
                  <a:pt x="89" y="94"/>
                </a:moveTo>
                <a:cubicBezTo>
                  <a:pt x="91" y="96"/>
                  <a:pt x="93" y="96"/>
                  <a:pt x="95" y="9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6" y="54"/>
                  <a:pt x="136" y="53"/>
                  <a:pt x="136" y="51"/>
                </a:cubicBezTo>
                <a:cubicBezTo>
                  <a:pt x="136" y="49"/>
                  <a:pt x="134" y="47"/>
                  <a:pt x="132" y="47"/>
                </a:cubicBezTo>
                <a:cubicBezTo>
                  <a:pt x="111" y="47"/>
                  <a:pt x="111" y="47"/>
                  <a:pt x="111" y="47"/>
                </a:cubicBezTo>
                <a:cubicBezTo>
                  <a:pt x="111" y="4"/>
                  <a:pt x="111" y="4"/>
                  <a:pt x="111" y="4"/>
                </a:cubicBezTo>
                <a:cubicBezTo>
                  <a:pt x="111" y="2"/>
                  <a:pt x="109" y="0"/>
                  <a:pt x="10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5" y="0"/>
                  <a:pt x="73" y="2"/>
                  <a:pt x="73" y="4"/>
                </a:cubicBezTo>
                <a:cubicBezTo>
                  <a:pt x="73" y="47"/>
                  <a:pt x="73" y="47"/>
                  <a:pt x="73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51" y="47"/>
                  <a:pt x="50" y="48"/>
                  <a:pt x="49" y="48"/>
                </a:cubicBezTo>
                <a:cubicBezTo>
                  <a:pt x="48" y="50"/>
                  <a:pt x="48" y="53"/>
                  <a:pt x="49" y="54"/>
                </a:cubicBezTo>
                <a:cubicBezTo>
                  <a:pt x="89" y="94"/>
                  <a:pt x="89" y="94"/>
                  <a:pt x="89" y="94"/>
                </a:cubicBezTo>
                <a:close/>
                <a:moveTo>
                  <a:pt x="77" y="56"/>
                </a:moveTo>
                <a:cubicBezTo>
                  <a:pt x="77" y="56"/>
                  <a:pt x="77" y="56"/>
                  <a:pt x="77" y="56"/>
                </a:cubicBezTo>
                <a:cubicBezTo>
                  <a:pt x="80" y="56"/>
                  <a:pt x="82" y="54"/>
                  <a:pt x="82" y="51"/>
                </a:cubicBezTo>
                <a:cubicBezTo>
                  <a:pt x="82" y="8"/>
                  <a:pt x="82" y="8"/>
                  <a:pt x="82" y="8"/>
                </a:cubicBezTo>
                <a:cubicBezTo>
                  <a:pt x="102" y="8"/>
                  <a:pt x="102" y="8"/>
                  <a:pt x="102" y="8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2" y="54"/>
                  <a:pt x="104" y="56"/>
                  <a:pt x="107" y="56"/>
                </a:cubicBezTo>
                <a:cubicBezTo>
                  <a:pt x="122" y="56"/>
                  <a:pt x="122" y="56"/>
                  <a:pt x="122" y="56"/>
                </a:cubicBezTo>
                <a:cubicBezTo>
                  <a:pt x="92" y="85"/>
                  <a:pt x="92" y="85"/>
                  <a:pt x="92" y="85"/>
                </a:cubicBezTo>
                <a:cubicBezTo>
                  <a:pt x="62" y="56"/>
                  <a:pt x="62" y="56"/>
                  <a:pt x="62" y="56"/>
                </a:cubicBezTo>
                <a:cubicBezTo>
                  <a:pt x="77" y="56"/>
                  <a:pt x="77" y="56"/>
                  <a:pt x="77" y="56"/>
                </a:cubicBezTo>
                <a:close/>
                <a:moveTo>
                  <a:pt x="184" y="82"/>
                </a:moveTo>
                <a:cubicBezTo>
                  <a:pt x="184" y="82"/>
                  <a:pt x="184" y="82"/>
                  <a:pt x="184" y="82"/>
                </a:cubicBezTo>
                <a:cubicBezTo>
                  <a:pt x="184" y="81"/>
                  <a:pt x="184" y="79"/>
                  <a:pt x="183" y="78"/>
                </a:cubicBezTo>
                <a:cubicBezTo>
                  <a:pt x="160" y="38"/>
                  <a:pt x="160" y="38"/>
                  <a:pt x="160" y="38"/>
                </a:cubicBezTo>
                <a:cubicBezTo>
                  <a:pt x="158" y="35"/>
                  <a:pt x="153" y="34"/>
                  <a:pt x="150" y="36"/>
                </a:cubicBezTo>
                <a:cubicBezTo>
                  <a:pt x="147" y="38"/>
                  <a:pt x="146" y="42"/>
                  <a:pt x="148" y="45"/>
                </a:cubicBezTo>
                <a:cubicBezTo>
                  <a:pt x="165" y="76"/>
                  <a:pt x="165" y="76"/>
                  <a:pt x="165" y="76"/>
                </a:cubicBezTo>
                <a:cubicBezTo>
                  <a:pt x="135" y="76"/>
                  <a:pt x="135" y="76"/>
                  <a:pt x="135" y="76"/>
                </a:cubicBezTo>
                <a:cubicBezTo>
                  <a:pt x="132" y="76"/>
                  <a:pt x="129" y="79"/>
                  <a:pt x="128" y="82"/>
                </a:cubicBezTo>
                <a:cubicBezTo>
                  <a:pt x="127" y="91"/>
                  <a:pt x="122" y="99"/>
                  <a:pt x="116" y="104"/>
                </a:cubicBezTo>
                <a:cubicBezTo>
                  <a:pt x="109" y="110"/>
                  <a:pt x="101" y="113"/>
                  <a:pt x="92" y="113"/>
                </a:cubicBezTo>
                <a:cubicBezTo>
                  <a:pt x="83" y="113"/>
                  <a:pt x="75" y="110"/>
                  <a:pt x="68" y="104"/>
                </a:cubicBezTo>
                <a:cubicBezTo>
                  <a:pt x="62" y="99"/>
                  <a:pt x="57" y="91"/>
                  <a:pt x="56" y="83"/>
                </a:cubicBezTo>
                <a:cubicBezTo>
                  <a:pt x="55" y="79"/>
                  <a:pt x="53" y="76"/>
                  <a:pt x="49" y="76"/>
                </a:cubicBezTo>
                <a:cubicBezTo>
                  <a:pt x="18" y="76"/>
                  <a:pt x="18" y="76"/>
                  <a:pt x="18" y="76"/>
                </a:cubicBezTo>
                <a:cubicBezTo>
                  <a:pt x="36" y="45"/>
                  <a:pt x="36" y="45"/>
                  <a:pt x="36" y="45"/>
                </a:cubicBezTo>
                <a:cubicBezTo>
                  <a:pt x="38" y="42"/>
                  <a:pt x="37" y="38"/>
                  <a:pt x="34" y="36"/>
                </a:cubicBezTo>
                <a:cubicBezTo>
                  <a:pt x="31" y="34"/>
                  <a:pt x="26" y="35"/>
                  <a:pt x="24" y="38"/>
                </a:cubicBezTo>
                <a:cubicBezTo>
                  <a:pt x="1" y="78"/>
                  <a:pt x="1" y="78"/>
                  <a:pt x="1" y="78"/>
                </a:cubicBezTo>
                <a:cubicBezTo>
                  <a:pt x="0" y="79"/>
                  <a:pt x="0" y="81"/>
                  <a:pt x="0" y="82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1"/>
                  <a:pt x="4" y="155"/>
                  <a:pt x="7" y="155"/>
                </a:cubicBezTo>
                <a:cubicBezTo>
                  <a:pt x="177" y="155"/>
                  <a:pt x="177" y="155"/>
                  <a:pt x="177" y="155"/>
                </a:cubicBezTo>
                <a:cubicBezTo>
                  <a:pt x="180" y="155"/>
                  <a:pt x="184" y="151"/>
                  <a:pt x="184" y="148"/>
                </a:cubicBezTo>
                <a:cubicBezTo>
                  <a:pt x="184" y="83"/>
                  <a:pt x="184" y="83"/>
                  <a:pt x="184" y="83"/>
                </a:cubicBezTo>
                <a:cubicBezTo>
                  <a:pt x="184" y="83"/>
                  <a:pt x="184" y="83"/>
                  <a:pt x="184" y="82"/>
                </a:cubicBezTo>
                <a:close/>
                <a:moveTo>
                  <a:pt x="169" y="141"/>
                </a:moveTo>
                <a:cubicBezTo>
                  <a:pt x="169" y="141"/>
                  <a:pt x="169" y="141"/>
                  <a:pt x="169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14" y="90"/>
                  <a:pt x="14" y="90"/>
                  <a:pt x="14" y="90"/>
                </a:cubicBezTo>
                <a:cubicBezTo>
                  <a:pt x="43" y="90"/>
                  <a:pt x="43" y="90"/>
                  <a:pt x="43" y="90"/>
                </a:cubicBezTo>
                <a:cubicBezTo>
                  <a:pt x="46" y="100"/>
                  <a:pt x="51" y="109"/>
                  <a:pt x="59" y="115"/>
                </a:cubicBezTo>
                <a:cubicBezTo>
                  <a:pt x="68" y="123"/>
                  <a:pt x="79" y="127"/>
                  <a:pt x="92" y="127"/>
                </a:cubicBezTo>
                <a:cubicBezTo>
                  <a:pt x="105" y="127"/>
                  <a:pt x="116" y="123"/>
                  <a:pt x="125" y="115"/>
                </a:cubicBezTo>
                <a:cubicBezTo>
                  <a:pt x="133" y="109"/>
                  <a:pt x="138" y="100"/>
                  <a:pt x="141" y="90"/>
                </a:cubicBezTo>
                <a:cubicBezTo>
                  <a:pt x="169" y="90"/>
                  <a:pt x="169" y="90"/>
                  <a:pt x="169" y="90"/>
                </a:cubicBezTo>
                <a:cubicBezTo>
                  <a:pt x="169" y="141"/>
                  <a:pt x="169" y="141"/>
                  <a:pt x="169" y="14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8" name="Freeform 210"/>
          <p:cNvSpPr>
            <a:spLocks noEditPoints="1"/>
          </p:cNvSpPr>
          <p:nvPr/>
        </p:nvSpPr>
        <p:spPr bwMode="auto">
          <a:xfrm>
            <a:off x="3407753" y="2456280"/>
            <a:ext cx="241196" cy="322324"/>
          </a:xfrm>
          <a:custGeom>
            <a:avLst/>
            <a:gdLst>
              <a:gd name="T0" fmla="*/ 70 w 148"/>
              <a:gd name="T1" fmla="*/ 172 h 198"/>
              <a:gd name="T2" fmla="*/ 66 w 148"/>
              <a:gd name="T3" fmla="*/ 160 h 198"/>
              <a:gd name="T4" fmla="*/ 61 w 148"/>
              <a:gd name="T5" fmla="*/ 172 h 198"/>
              <a:gd name="T6" fmla="*/ 38 w 148"/>
              <a:gd name="T7" fmla="*/ 176 h 198"/>
              <a:gd name="T8" fmla="*/ 42 w 148"/>
              <a:gd name="T9" fmla="*/ 172 h 198"/>
              <a:gd name="T10" fmla="*/ 38 w 148"/>
              <a:gd name="T11" fmla="*/ 160 h 198"/>
              <a:gd name="T12" fmla="*/ 34 w 148"/>
              <a:gd name="T13" fmla="*/ 172 h 198"/>
              <a:gd name="T14" fmla="*/ 130 w 148"/>
              <a:gd name="T15" fmla="*/ 18 h 198"/>
              <a:gd name="T16" fmla="*/ 87 w 148"/>
              <a:gd name="T17" fmla="*/ 0 h 198"/>
              <a:gd name="T18" fmla="*/ 87 w 148"/>
              <a:gd name="T19" fmla="*/ 9 h 198"/>
              <a:gd name="T20" fmla="*/ 140 w 148"/>
              <a:gd name="T21" fmla="*/ 62 h 198"/>
              <a:gd name="T22" fmla="*/ 148 w 148"/>
              <a:gd name="T23" fmla="*/ 62 h 198"/>
              <a:gd name="T24" fmla="*/ 65 w 148"/>
              <a:gd name="T25" fmla="*/ 41 h 198"/>
              <a:gd name="T26" fmla="*/ 38 w 148"/>
              <a:gd name="T27" fmla="*/ 41 h 198"/>
              <a:gd name="T28" fmla="*/ 0 w 148"/>
              <a:gd name="T29" fmla="*/ 80 h 198"/>
              <a:gd name="T30" fmla="*/ 5 w 148"/>
              <a:gd name="T31" fmla="*/ 153 h 198"/>
              <a:gd name="T32" fmla="*/ 12 w 148"/>
              <a:gd name="T33" fmla="*/ 158 h 198"/>
              <a:gd name="T34" fmla="*/ 19 w 148"/>
              <a:gd name="T35" fmla="*/ 198 h 198"/>
              <a:gd name="T36" fmla="*/ 92 w 148"/>
              <a:gd name="T37" fmla="*/ 191 h 198"/>
              <a:gd name="T38" fmla="*/ 99 w 148"/>
              <a:gd name="T39" fmla="*/ 154 h 198"/>
              <a:gd name="T40" fmla="*/ 104 w 148"/>
              <a:gd name="T41" fmla="*/ 80 h 198"/>
              <a:gd name="T42" fmla="*/ 65 w 148"/>
              <a:gd name="T43" fmla="*/ 41 h 198"/>
              <a:gd name="T44" fmla="*/ 78 w 148"/>
              <a:gd name="T45" fmla="*/ 184 h 198"/>
              <a:gd name="T46" fmla="*/ 26 w 148"/>
              <a:gd name="T47" fmla="*/ 155 h 198"/>
              <a:gd name="T48" fmla="*/ 78 w 148"/>
              <a:gd name="T49" fmla="*/ 184 h 198"/>
              <a:gd name="T50" fmla="*/ 90 w 148"/>
              <a:gd name="T51" fmla="*/ 140 h 198"/>
              <a:gd name="T52" fmla="*/ 84 w 148"/>
              <a:gd name="T53" fmla="*/ 146 h 198"/>
              <a:gd name="T54" fmla="*/ 19 w 148"/>
              <a:gd name="T55" fmla="*/ 146 h 198"/>
              <a:gd name="T56" fmla="*/ 15 w 148"/>
              <a:gd name="T57" fmla="*/ 144 h 198"/>
              <a:gd name="T58" fmla="*/ 14 w 148"/>
              <a:gd name="T59" fmla="*/ 80 h 198"/>
              <a:gd name="T60" fmla="*/ 38 w 148"/>
              <a:gd name="T61" fmla="*/ 55 h 198"/>
              <a:gd name="T62" fmla="*/ 83 w 148"/>
              <a:gd name="T63" fmla="*/ 62 h 198"/>
              <a:gd name="T64" fmla="*/ 90 w 148"/>
              <a:gd name="T65" fmla="*/ 140 h 198"/>
              <a:gd name="T66" fmla="*/ 112 w 148"/>
              <a:gd name="T67" fmla="*/ 36 h 198"/>
              <a:gd name="T68" fmla="*/ 83 w 148"/>
              <a:gd name="T69" fmla="*/ 30 h 198"/>
              <a:gd name="T70" fmla="*/ 107 w 148"/>
              <a:gd name="T71" fmla="*/ 42 h 198"/>
              <a:gd name="T72" fmla="*/ 115 w 148"/>
              <a:gd name="T73" fmla="*/ 62 h 198"/>
              <a:gd name="T74" fmla="*/ 123 w 148"/>
              <a:gd name="T75" fmla="*/ 62 h 198"/>
              <a:gd name="T76" fmla="*/ 112 w 148"/>
              <a:gd name="T77" fmla="*/ 36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8" h="198">
                <a:moveTo>
                  <a:pt x="66" y="176"/>
                </a:moveTo>
                <a:cubicBezTo>
                  <a:pt x="68" y="176"/>
                  <a:pt x="70" y="174"/>
                  <a:pt x="70" y="172"/>
                </a:cubicBezTo>
                <a:cubicBezTo>
                  <a:pt x="70" y="165"/>
                  <a:pt x="70" y="165"/>
                  <a:pt x="70" y="165"/>
                </a:cubicBezTo>
                <a:cubicBezTo>
                  <a:pt x="70" y="162"/>
                  <a:pt x="68" y="160"/>
                  <a:pt x="66" y="160"/>
                </a:cubicBezTo>
                <a:cubicBezTo>
                  <a:pt x="63" y="160"/>
                  <a:pt x="61" y="162"/>
                  <a:pt x="61" y="165"/>
                </a:cubicBezTo>
                <a:cubicBezTo>
                  <a:pt x="61" y="172"/>
                  <a:pt x="61" y="172"/>
                  <a:pt x="61" y="172"/>
                </a:cubicBezTo>
                <a:cubicBezTo>
                  <a:pt x="61" y="174"/>
                  <a:pt x="63" y="176"/>
                  <a:pt x="66" y="176"/>
                </a:cubicBezTo>
                <a:close/>
                <a:moveTo>
                  <a:pt x="38" y="176"/>
                </a:moveTo>
                <a:cubicBezTo>
                  <a:pt x="38" y="176"/>
                  <a:pt x="38" y="176"/>
                  <a:pt x="38" y="176"/>
                </a:cubicBezTo>
                <a:cubicBezTo>
                  <a:pt x="40" y="176"/>
                  <a:pt x="42" y="174"/>
                  <a:pt x="42" y="172"/>
                </a:cubicBezTo>
                <a:cubicBezTo>
                  <a:pt x="42" y="165"/>
                  <a:pt x="42" y="165"/>
                  <a:pt x="42" y="165"/>
                </a:cubicBezTo>
                <a:cubicBezTo>
                  <a:pt x="42" y="162"/>
                  <a:pt x="40" y="160"/>
                  <a:pt x="38" y="160"/>
                </a:cubicBezTo>
                <a:cubicBezTo>
                  <a:pt x="36" y="160"/>
                  <a:pt x="34" y="162"/>
                  <a:pt x="34" y="165"/>
                </a:cubicBezTo>
                <a:cubicBezTo>
                  <a:pt x="34" y="172"/>
                  <a:pt x="34" y="172"/>
                  <a:pt x="34" y="172"/>
                </a:cubicBezTo>
                <a:cubicBezTo>
                  <a:pt x="34" y="174"/>
                  <a:pt x="36" y="176"/>
                  <a:pt x="38" y="176"/>
                </a:cubicBezTo>
                <a:close/>
                <a:moveTo>
                  <a:pt x="130" y="18"/>
                </a:moveTo>
                <a:cubicBezTo>
                  <a:pt x="130" y="18"/>
                  <a:pt x="130" y="18"/>
                  <a:pt x="130" y="18"/>
                </a:cubicBezTo>
                <a:cubicBezTo>
                  <a:pt x="119" y="7"/>
                  <a:pt x="104" y="0"/>
                  <a:pt x="87" y="0"/>
                </a:cubicBezTo>
                <a:cubicBezTo>
                  <a:pt x="84" y="0"/>
                  <a:pt x="83" y="2"/>
                  <a:pt x="83" y="5"/>
                </a:cubicBezTo>
                <a:cubicBezTo>
                  <a:pt x="83" y="7"/>
                  <a:pt x="84" y="9"/>
                  <a:pt x="87" y="9"/>
                </a:cubicBezTo>
                <a:cubicBezTo>
                  <a:pt x="101" y="9"/>
                  <a:pt x="115" y="15"/>
                  <a:pt x="124" y="24"/>
                </a:cubicBezTo>
                <a:cubicBezTo>
                  <a:pt x="134" y="34"/>
                  <a:pt x="140" y="47"/>
                  <a:pt x="140" y="62"/>
                </a:cubicBezTo>
                <a:cubicBezTo>
                  <a:pt x="140" y="64"/>
                  <a:pt x="142" y="66"/>
                  <a:pt x="144" y="66"/>
                </a:cubicBezTo>
                <a:cubicBezTo>
                  <a:pt x="146" y="66"/>
                  <a:pt x="148" y="64"/>
                  <a:pt x="148" y="62"/>
                </a:cubicBezTo>
                <a:cubicBezTo>
                  <a:pt x="148" y="45"/>
                  <a:pt x="141" y="29"/>
                  <a:pt x="130" y="18"/>
                </a:cubicBezTo>
                <a:close/>
                <a:moveTo>
                  <a:pt x="65" y="41"/>
                </a:moveTo>
                <a:cubicBezTo>
                  <a:pt x="65" y="41"/>
                  <a:pt x="65" y="41"/>
                  <a:pt x="65" y="41"/>
                </a:cubicBezTo>
                <a:cubicBezTo>
                  <a:pt x="38" y="41"/>
                  <a:pt x="38" y="41"/>
                  <a:pt x="38" y="41"/>
                </a:cubicBezTo>
                <a:cubicBezTo>
                  <a:pt x="28" y="41"/>
                  <a:pt x="18" y="45"/>
                  <a:pt x="11" y="52"/>
                </a:cubicBezTo>
                <a:cubicBezTo>
                  <a:pt x="4" y="60"/>
                  <a:pt x="0" y="69"/>
                  <a:pt x="0" y="8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5"/>
                  <a:pt x="1" y="149"/>
                  <a:pt x="5" y="153"/>
                </a:cubicBezTo>
                <a:cubicBezTo>
                  <a:pt x="5" y="154"/>
                  <a:pt x="5" y="154"/>
                  <a:pt x="5" y="154"/>
                </a:cubicBezTo>
                <a:cubicBezTo>
                  <a:pt x="7" y="156"/>
                  <a:pt x="9" y="157"/>
                  <a:pt x="12" y="158"/>
                </a:cubicBezTo>
                <a:cubicBezTo>
                  <a:pt x="12" y="191"/>
                  <a:pt x="12" y="191"/>
                  <a:pt x="12" y="191"/>
                </a:cubicBezTo>
                <a:cubicBezTo>
                  <a:pt x="12" y="194"/>
                  <a:pt x="15" y="198"/>
                  <a:pt x="19" y="198"/>
                </a:cubicBezTo>
                <a:cubicBezTo>
                  <a:pt x="85" y="198"/>
                  <a:pt x="85" y="198"/>
                  <a:pt x="85" y="198"/>
                </a:cubicBezTo>
                <a:cubicBezTo>
                  <a:pt x="89" y="198"/>
                  <a:pt x="92" y="194"/>
                  <a:pt x="92" y="191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4" y="157"/>
                  <a:pt x="97" y="156"/>
                  <a:pt x="99" y="154"/>
                </a:cubicBezTo>
                <a:cubicBezTo>
                  <a:pt x="102" y="150"/>
                  <a:pt x="104" y="145"/>
                  <a:pt x="104" y="14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4" y="69"/>
                  <a:pt x="100" y="60"/>
                  <a:pt x="93" y="52"/>
                </a:cubicBezTo>
                <a:cubicBezTo>
                  <a:pt x="86" y="45"/>
                  <a:pt x="76" y="41"/>
                  <a:pt x="65" y="41"/>
                </a:cubicBezTo>
                <a:close/>
                <a:moveTo>
                  <a:pt x="78" y="184"/>
                </a:moveTo>
                <a:cubicBezTo>
                  <a:pt x="78" y="184"/>
                  <a:pt x="78" y="184"/>
                  <a:pt x="78" y="184"/>
                </a:cubicBezTo>
                <a:cubicBezTo>
                  <a:pt x="26" y="184"/>
                  <a:pt x="26" y="184"/>
                  <a:pt x="26" y="184"/>
                </a:cubicBezTo>
                <a:cubicBezTo>
                  <a:pt x="26" y="155"/>
                  <a:pt x="26" y="155"/>
                  <a:pt x="26" y="155"/>
                </a:cubicBezTo>
                <a:cubicBezTo>
                  <a:pt x="78" y="155"/>
                  <a:pt x="78" y="155"/>
                  <a:pt x="78" y="155"/>
                </a:cubicBezTo>
                <a:cubicBezTo>
                  <a:pt x="78" y="184"/>
                  <a:pt x="78" y="184"/>
                  <a:pt x="78" y="184"/>
                </a:cubicBezTo>
                <a:close/>
                <a:moveTo>
                  <a:pt x="90" y="140"/>
                </a:moveTo>
                <a:cubicBezTo>
                  <a:pt x="90" y="140"/>
                  <a:pt x="90" y="140"/>
                  <a:pt x="90" y="140"/>
                </a:cubicBezTo>
                <a:cubicBezTo>
                  <a:pt x="90" y="141"/>
                  <a:pt x="89" y="143"/>
                  <a:pt x="88" y="144"/>
                </a:cubicBezTo>
                <a:cubicBezTo>
                  <a:pt x="87" y="145"/>
                  <a:pt x="86" y="146"/>
                  <a:pt x="84" y="146"/>
                </a:cubicBezTo>
                <a:cubicBezTo>
                  <a:pt x="19" y="146"/>
                  <a:pt x="19" y="146"/>
                  <a:pt x="19" y="146"/>
                </a:cubicBezTo>
                <a:cubicBezTo>
                  <a:pt x="19" y="146"/>
                  <a:pt x="19" y="146"/>
                  <a:pt x="19" y="146"/>
                </a:cubicBezTo>
                <a:cubicBezTo>
                  <a:pt x="18" y="146"/>
                  <a:pt x="16" y="145"/>
                  <a:pt x="15" y="144"/>
                </a:cubicBezTo>
                <a:cubicBezTo>
                  <a:pt x="15" y="144"/>
                  <a:pt x="15" y="144"/>
                  <a:pt x="15" y="144"/>
                </a:cubicBezTo>
                <a:cubicBezTo>
                  <a:pt x="14" y="143"/>
                  <a:pt x="14" y="141"/>
                  <a:pt x="14" y="140"/>
                </a:cubicBezTo>
                <a:cubicBezTo>
                  <a:pt x="14" y="80"/>
                  <a:pt x="14" y="80"/>
                  <a:pt x="14" y="80"/>
                </a:cubicBezTo>
                <a:cubicBezTo>
                  <a:pt x="14" y="73"/>
                  <a:pt x="17" y="67"/>
                  <a:pt x="21" y="62"/>
                </a:cubicBezTo>
                <a:cubicBezTo>
                  <a:pt x="25" y="58"/>
                  <a:pt x="32" y="55"/>
                  <a:pt x="38" y="55"/>
                </a:cubicBezTo>
                <a:cubicBezTo>
                  <a:pt x="65" y="55"/>
                  <a:pt x="65" y="55"/>
                  <a:pt x="65" y="55"/>
                </a:cubicBezTo>
                <a:cubicBezTo>
                  <a:pt x="72" y="55"/>
                  <a:pt x="78" y="58"/>
                  <a:pt x="83" y="62"/>
                </a:cubicBezTo>
                <a:cubicBezTo>
                  <a:pt x="87" y="67"/>
                  <a:pt x="90" y="73"/>
                  <a:pt x="90" y="80"/>
                </a:cubicBezTo>
                <a:cubicBezTo>
                  <a:pt x="90" y="140"/>
                  <a:pt x="90" y="140"/>
                  <a:pt x="90" y="140"/>
                </a:cubicBezTo>
                <a:close/>
                <a:moveTo>
                  <a:pt x="112" y="36"/>
                </a:moveTo>
                <a:cubicBezTo>
                  <a:pt x="112" y="36"/>
                  <a:pt x="112" y="36"/>
                  <a:pt x="112" y="36"/>
                </a:cubicBezTo>
                <a:cubicBezTo>
                  <a:pt x="106" y="30"/>
                  <a:pt x="97" y="25"/>
                  <a:pt x="87" y="25"/>
                </a:cubicBezTo>
                <a:cubicBezTo>
                  <a:pt x="84" y="25"/>
                  <a:pt x="83" y="27"/>
                  <a:pt x="83" y="30"/>
                </a:cubicBezTo>
                <a:cubicBezTo>
                  <a:pt x="83" y="32"/>
                  <a:pt x="84" y="34"/>
                  <a:pt x="87" y="34"/>
                </a:cubicBezTo>
                <a:cubicBezTo>
                  <a:pt x="95" y="34"/>
                  <a:pt x="101" y="37"/>
                  <a:pt x="107" y="42"/>
                </a:cubicBezTo>
                <a:cubicBezTo>
                  <a:pt x="107" y="42"/>
                  <a:pt x="107" y="42"/>
                  <a:pt x="107" y="42"/>
                </a:cubicBezTo>
                <a:cubicBezTo>
                  <a:pt x="112" y="47"/>
                  <a:pt x="115" y="54"/>
                  <a:pt x="115" y="62"/>
                </a:cubicBezTo>
                <a:cubicBezTo>
                  <a:pt x="115" y="64"/>
                  <a:pt x="117" y="66"/>
                  <a:pt x="119" y="66"/>
                </a:cubicBezTo>
                <a:cubicBezTo>
                  <a:pt x="121" y="66"/>
                  <a:pt x="123" y="64"/>
                  <a:pt x="123" y="62"/>
                </a:cubicBezTo>
                <a:cubicBezTo>
                  <a:pt x="123" y="52"/>
                  <a:pt x="119" y="43"/>
                  <a:pt x="113" y="36"/>
                </a:cubicBezTo>
                <a:cubicBezTo>
                  <a:pt x="112" y="36"/>
                  <a:pt x="112" y="36"/>
                  <a:pt x="112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50124"/>
          <p:cNvSpPr/>
          <p:nvPr/>
        </p:nvSpPr>
        <p:spPr>
          <a:xfrm>
            <a:off x="8759352" y="4163588"/>
            <a:ext cx="1372914" cy="1156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3754"/>
                </a:lnTo>
                <a:lnTo>
                  <a:pt x="17101" y="745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31" name="Shape 50125"/>
          <p:cNvSpPr/>
          <p:nvPr/>
        </p:nvSpPr>
        <p:spPr>
          <a:xfrm>
            <a:off x="8757878" y="4773687"/>
            <a:ext cx="198338" cy="548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524" y="223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26" name="Shape 50129"/>
          <p:cNvSpPr/>
          <p:nvPr/>
        </p:nvSpPr>
        <p:spPr>
          <a:xfrm>
            <a:off x="2059734" y="4163588"/>
            <a:ext cx="1372914" cy="11569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13754"/>
                </a:lnTo>
                <a:lnTo>
                  <a:pt x="4499" y="7454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27" name="Shape 50130"/>
          <p:cNvSpPr/>
          <p:nvPr/>
        </p:nvSpPr>
        <p:spPr>
          <a:xfrm>
            <a:off x="3235784" y="4773687"/>
            <a:ext cx="198339" cy="548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  <a:lnTo>
                  <a:pt x="21076" y="223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22" name="Shape 50134"/>
          <p:cNvSpPr/>
          <p:nvPr/>
        </p:nvSpPr>
        <p:spPr>
          <a:xfrm>
            <a:off x="3242069" y="3813584"/>
            <a:ext cx="1787656" cy="15064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13754"/>
                </a:ln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23" name="Shape 50135"/>
          <p:cNvSpPr/>
          <p:nvPr/>
        </p:nvSpPr>
        <p:spPr>
          <a:xfrm>
            <a:off x="4723966" y="4431297"/>
            <a:ext cx="305759" cy="890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0" y="0"/>
                </a:lnTo>
                <a:lnTo>
                  <a:pt x="21544" y="4686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18" name="Shape 50139"/>
          <p:cNvSpPr/>
          <p:nvPr/>
        </p:nvSpPr>
        <p:spPr>
          <a:xfrm>
            <a:off x="7164196" y="3813583"/>
            <a:ext cx="1787655" cy="1506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3754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19" name="Shape 50140"/>
          <p:cNvSpPr/>
          <p:nvPr/>
        </p:nvSpPr>
        <p:spPr>
          <a:xfrm>
            <a:off x="7162276" y="4428864"/>
            <a:ext cx="309854" cy="893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  <a:lnTo>
                  <a:pt x="437" y="4739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/>
        </p:txBody>
      </p:sp>
      <p:sp>
        <p:nvSpPr>
          <p:cNvPr id="14" name="Shape 50144"/>
          <p:cNvSpPr/>
          <p:nvPr/>
        </p:nvSpPr>
        <p:spPr>
          <a:xfrm>
            <a:off x="4724794" y="3596441"/>
            <a:ext cx="2744773" cy="1711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10553"/>
                </a:lnTo>
                <a:lnTo>
                  <a:pt x="10800" y="21600"/>
                </a:lnTo>
                <a:lnTo>
                  <a:pt x="0" y="1055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/>
        </p:txBody>
      </p:sp>
      <p:sp>
        <p:nvSpPr>
          <p:cNvPr id="8" name="Shape 50148"/>
          <p:cNvSpPr/>
          <p:nvPr/>
        </p:nvSpPr>
        <p:spPr>
          <a:xfrm>
            <a:off x="5203134" y="2095500"/>
            <a:ext cx="1787653" cy="1628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600" extrusionOk="0">
                <a:moveTo>
                  <a:pt x="21389" y="1637"/>
                </a:moveTo>
                <a:cubicBezTo>
                  <a:pt x="21255" y="1497"/>
                  <a:pt x="21072" y="1418"/>
                  <a:pt x="20880" y="1418"/>
                </a:cubicBezTo>
                <a:lnTo>
                  <a:pt x="18204" y="1418"/>
                </a:lnTo>
                <a:lnTo>
                  <a:pt x="18204" y="2888"/>
                </a:lnTo>
                <a:lnTo>
                  <a:pt x="20112" y="2888"/>
                </a:lnTo>
                <a:cubicBezTo>
                  <a:pt x="20024" y="3728"/>
                  <a:pt x="19794" y="5170"/>
                  <a:pt x="19194" y="6650"/>
                </a:cubicBezTo>
                <a:cubicBezTo>
                  <a:pt x="18271" y="8924"/>
                  <a:pt x="16837" y="10471"/>
                  <a:pt x="14918" y="11270"/>
                </a:cubicBezTo>
                <a:cubicBezTo>
                  <a:pt x="16470" y="8757"/>
                  <a:pt x="17020" y="5413"/>
                  <a:pt x="17108" y="1145"/>
                </a:cubicBezTo>
                <a:cubicBezTo>
                  <a:pt x="17110" y="1071"/>
                  <a:pt x="17114" y="997"/>
                  <a:pt x="17114" y="923"/>
                </a:cubicBezTo>
                <a:cubicBezTo>
                  <a:pt x="17112" y="668"/>
                  <a:pt x="17092" y="405"/>
                  <a:pt x="16913" y="219"/>
                </a:cubicBezTo>
                <a:cubicBezTo>
                  <a:pt x="16779" y="79"/>
                  <a:pt x="16595" y="0"/>
                  <a:pt x="16404" y="0"/>
                </a:cubicBezTo>
                <a:lnTo>
                  <a:pt x="5192" y="0"/>
                </a:lnTo>
                <a:cubicBezTo>
                  <a:pt x="5001" y="0"/>
                  <a:pt x="4817" y="79"/>
                  <a:pt x="4683" y="219"/>
                </a:cubicBezTo>
                <a:cubicBezTo>
                  <a:pt x="4504" y="405"/>
                  <a:pt x="4484" y="668"/>
                  <a:pt x="4482" y="923"/>
                </a:cubicBezTo>
                <a:cubicBezTo>
                  <a:pt x="4482" y="997"/>
                  <a:pt x="4486" y="1071"/>
                  <a:pt x="4488" y="1145"/>
                </a:cubicBezTo>
                <a:cubicBezTo>
                  <a:pt x="4576" y="5413"/>
                  <a:pt x="5126" y="8757"/>
                  <a:pt x="6678" y="11270"/>
                </a:cubicBezTo>
                <a:cubicBezTo>
                  <a:pt x="4759" y="10471"/>
                  <a:pt x="3325" y="8924"/>
                  <a:pt x="2402" y="6650"/>
                </a:cubicBezTo>
                <a:cubicBezTo>
                  <a:pt x="1802" y="5170"/>
                  <a:pt x="1572" y="3728"/>
                  <a:pt x="1484" y="2888"/>
                </a:cubicBezTo>
                <a:lnTo>
                  <a:pt x="3392" y="2888"/>
                </a:lnTo>
                <a:lnTo>
                  <a:pt x="3392" y="1418"/>
                </a:lnTo>
                <a:lnTo>
                  <a:pt x="716" y="1418"/>
                </a:lnTo>
                <a:cubicBezTo>
                  <a:pt x="524" y="1418"/>
                  <a:pt x="341" y="1497"/>
                  <a:pt x="207" y="1637"/>
                </a:cubicBezTo>
                <a:cubicBezTo>
                  <a:pt x="72" y="1777"/>
                  <a:pt x="-2" y="1966"/>
                  <a:pt x="0" y="2163"/>
                </a:cubicBezTo>
                <a:cubicBezTo>
                  <a:pt x="2" y="2262"/>
                  <a:pt x="43" y="4627"/>
                  <a:pt x="1064" y="7171"/>
                </a:cubicBezTo>
                <a:cubicBezTo>
                  <a:pt x="2423" y="10558"/>
                  <a:pt x="4876" y="12643"/>
                  <a:pt x="8162" y="13214"/>
                </a:cubicBezTo>
                <a:cubicBezTo>
                  <a:pt x="8476" y="13546"/>
                  <a:pt x="8804" y="13850"/>
                  <a:pt x="9144" y="14125"/>
                </a:cubicBezTo>
                <a:cubicBezTo>
                  <a:pt x="9540" y="14446"/>
                  <a:pt x="9759" y="14995"/>
                  <a:pt x="9759" y="15505"/>
                </a:cubicBezTo>
                <a:cubicBezTo>
                  <a:pt x="9759" y="15505"/>
                  <a:pt x="9759" y="15637"/>
                  <a:pt x="9759" y="15861"/>
                </a:cubicBezTo>
                <a:cubicBezTo>
                  <a:pt x="9644" y="18825"/>
                  <a:pt x="9136" y="18778"/>
                  <a:pt x="7798" y="19987"/>
                </a:cubicBezTo>
                <a:cubicBezTo>
                  <a:pt x="6862" y="20834"/>
                  <a:pt x="7157" y="21285"/>
                  <a:pt x="7419" y="21480"/>
                </a:cubicBezTo>
                <a:cubicBezTo>
                  <a:pt x="7572" y="21595"/>
                  <a:pt x="7720" y="21600"/>
                  <a:pt x="7902" y="21600"/>
                </a:cubicBezTo>
                <a:lnTo>
                  <a:pt x="9390" y="21600"/>
                </a:lnTo>
                <a:lnTo>
                  <a:pt x="9759" y="21600"/>
                </a:lnTo>
                <a:lnTo>
                  <a:pt x="10105" y="21600"/>
                </a:lnTo>
                <a:lnTo>
                  <a:pt x="10730" y="21600"/>
                </a:lnTo>
                <a:lnTo>
                  <a:pt x="10867" y="21600"/>
                </a:lnTo>
                <a:lnTo>
                  <a:pt x="11491" y="21600"/>
                </a:lnTo>
                <a:lnTo>
                  <a:pt x="11837" y="21600"/>
                </a:lnTo>
                <a:lnTo>
                  <a:pt x="12206" y="21600"/>
                </a:lnTo>
                <a:lnTo>
                  <a:pt x="13694" y="21600"/>
                </a:lnTo>
                <a:cubicBezTo>
                  <a:pt x="13876" y="21600"/>
                  <a:pt x="14024" y="21595"/>
                  <a:pt x="14178" y="21480"/>
                </a:cubicBezTo>
                <a:cubicBezTo>
                  <a:pt x="14439" y="21285"/>
                  <a:pt x="14734" y="20834"/>
                  <a:pt x="13798" y="19987"/>
                </a:cubicBezTo>
                <a:cubicBezTo>
                  <a:pt x="12460" y="18778"/>
                  <a:pt x="11952" y="18825"/>
                  <a:pt x="11837" y="15861"/>
                </a:cubicBezTo>
                <a:cubicBezTo>
                  <a:pt x="11837" y="15637"/>
                  <a:pt x="11837" y="15505"/>
                  <a:pt x="11837" y="15505"/>
                </a:cubicBezTo>
                <a:cubicBezTo>
                  <a:pt x="11837" y="14995"/>
                  <a:pt x="12056" y="14446"/>
                  <a:pt x="12452" y="14125"/>
                </a:cubicBezTo>
                <a:cubicBezTo>
                  <a:pt x="12792" y="13850"/>
                  <a:pt x="13120" y="13546"/>
                  <a:pt x="13434" y="13214"/>
                </a:cubicBezTo>
                <a:cubicBezTo>
                  <a:pt x="16720" y="12643"/>
                  <a:pt x="19173" y="10558"/>
                  <a:pt x="20532" y="7171"/>
                </a:cubicBezTo>
                <a:cubicBezTo>
                  <a:pt x="21553" y="4627"/>
                  <a:pt x="21594" y="2262"/>
                  <a:pt x="21596" y="2163"/>
                </a:cubicBezTo>
                <a:cubicBezTo>
                  <a:pt x="21598" y="1966"/>
                  <a:pt x="21524" y="1777"/>
                  <a:pt x="21389" y="1637"/>
                </a:cubicBezTo>
                <a:close/>
              </a:path>
            </a:pathLst>
          </a:custGeom>
          <a:solidFill>
            <a:schemeClr val="bg2"/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/>
        </p:txBody>
      </p:sp>
      <p:sp>
        <p:nvSpPr>
          <p:cNvPr id="45" name="Freeform 111"/>
          <p:cNvSpPr>
            <a:spLocks noEditPoints="1"/>
          </p:cNvSpPr>
          <p:nvPr/>
        </p:nvSpPr>
        <p:spPr bwMode="auto">
          <a:xfrm>
            <a:off x="5924402" y="2325102"/>
            <a:ext cx="357333" cy="448291"/>
          </a:xfrm>
          <a:custGeom>
            <a:avLst/>
            <a:gdLst>
              <a:gd name="T0" fmla="*/ 109 w 146"/>
              <a:gd name="T1" fmla="*/ 103 h 184"/>
              <a:gd name="T2" fmla="*/ 95 w 146"/>
              <a:gd name="T3" fmla="*/ 167 h 184"/>
              <a:gd name="T4" fmla="*/ 139 w 146"/>
              <a:gd name="T5" fmla="*/ 170 h 184"/>
              <a:gd name="T6" fmla="*/ 139 w 146"/>
              <a:gd name="T7" fmla="*/ 184 h 184"/>
              <a:gd name="T8" fmla="*/ 0 w 146"/>
              <a:gd name="T9" fmla="*/ 177 h 184"/>
              <a:gd name="T10" fmla="*/ 53 w 146"/>
              <a:gd name="T11" fmla="*/ 170 h 184"/>
              <a:gd name="T12" fmla="*/ 86 w 146"/>
              <a:gd name="T13" fmla="*/ 157 h 184"/>
              <a:gd name="T14" fmla="*/ 11 w 146"/>
              <a:gd name="T15" fmla="*/ 153 h 184"/>
              <a:gd name="T16" fmla="*/ 11 w 146"/>
              <a:gd name="T17" fmla="*/ 145 h 184"/>
              <a:gd name="T18" fmla="*/ 99 w 146"/>
              <a:gd name="T19" fmla="*/ 125 h 184"/>
              <a:gd name="T20" fmla="*/ 88 w 146"/>
              <a:gd name="T21" fmla="*/ 96 h 184"/>
              <a:gd name="T22" fmla="*/ 73 w 146"/>
              <a:gd name="T23" fmla="*/ 97 h 184"/>
              <a:gd name="T24" fmla="*/ 56 w 146"/>
              <a:gd name="T25" fmla="*/ 117 h 184"/>
              <a:gd name="T26" fmla="*/ 52 w 146"/>
              <a:gd name="T27" fmla="*/ 115 h 184"/>
              <a:gd name="T28" fmla="*/ 43 w 146"/>
              <a:gd name="T29" fmla="*/ 123 h 184"/>
              <a:gd name="T30" fmla="*/ 24 w 146"/>
              <a:gd name="T31" fmla="*/ 107 h 184"/>
              <a:gd name="T32" fmla="*/ 24 w 146"/>
              <a:gd name="T33" fmla="*/ 98 h 184"/>
              <a:gd name="T34" fmla="*/ 60 w 146"/>
              <a:gd name="T35" fmla="*/ 26 h 184"/>
              <a:gd name="T36" fmla="*/ 66 w 146"/>
              <a:gd name="T37" fmla="*/ 25 h 184"/>
              <a:gd name="T38" fmla="*/ 76 w 146"/>
              <a:gd name="T39" fmla="*/ 16 h 184"/>
              <a:gd name="T40" fmla="*/ 70 w 146"/>
              <a:gd name="T41" fmla="*/ 4 h 184"/>
              <a:gd name="T42" fmla="*/ 112 w 146"/>
              <a:gd name="T43" fmla="*/ 21 h 184"/>
              <a:gd name="T44" fmla="*/ 105 w 146"/>
              <a:gd name="T45" fmla="*/ 33 h 184"/>
              <a:gd name="T46" fmla="*/ 95 w 146"/>
              <a:gd name="T47" fmla="*/ 41 h 184"/>
              <a:gd name="T48" fmla="*/ 100 w 146"/>
              <a:gd name="T49" fmla="*/ 49 h 184"/>
              <a:gd name="T50" fmla="*/ 98 w 146"/>
              <a:gd name="T51" fmla="*/ 79 h 184"/>
              <a:gd name="T52" fmla="*/ 94 w 146"/>
              <a:gd name="T53" fmla="*/ 26 h 184"/>
              <a:gd name="T54" fmla="*/ 84 w 146"/>
              <a:gd name="T55" fmla="*/ 21 h 184"/>
              <a:gd name="T56" fmla="*/ 87 w 146"/>
              <a:gd name="T57" fmla="*/ 37 h 184"/>
              <a:gd name="T58" fmla="*/ 84 w 146"/>
              <a:gd name="T59" fmla="*/ 61 h 184"/>
              <a:gd name="T60" fmla="*/ 91 w 146"/>
              <a:gd name="T61" fmla="*/ 49 h 184"/>
              <a:gd name="T62" fmla="*/ 32 w 146"/>
              <a:gd name="T63" fmla="*/ 93 h 184"/>
              <a:gd name="T64" fmla="*/ 65 w 146"/>
              <a:gd name="T65" fmla="*/ 93 h 184"/>
              <a:gd name="T66" fmla="*/ 65 w 146"/>
              <a:gd name="T67" fmla="*/ 66 h 184"/>
              <a:gd name="T68" fmla="*/ 86 w 146"/>
              <a:gd name="T69" fmla="*/ 71 h 184"/>
              <a:gd name="T70" fmla="*/ 71 w 146"/>
              <a:gd name="T71" fmla="*/ 71 h 184"/>
              <a:gd name="T72" fmla="*/ 68 w 146"/>
              <a:gd name="T73" fmla="*/ 79 h 184"/>
              <a:gd name="T74" fmla="*/ 86 w 146"/>
              <a:gd name="T75" fmla="*/ 87 h 184"/>
              <a:gd name="T76" fmla="*/ 86 w 146"/>
              <a:gd name="T77" fmla="*/ 87 h 184"/>
              <a:gd name="T78" fmla="*/ 86 w 146"/>
              <a:gd name="T79" fmla="*/ 72 h 184"/>
              <a:gd name="T80" fmla="*/ 35 w 146"/>
              <a:gd name="T81" fmla="*/ 105 h 184"/>
              <a:gd name="T82" fmla="*/ 33 w 146"/>
              <a:gd name="T83" fmla="*/ 108 h 184"/>
              <a:gd name="T84" fmla="*/ 45 w 146"/>
              <a:gd name="T85" fmla="*/ 111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6" h="184">
                <a:moveTo>
                  <a:pt x="97" y="84"/>
                </a:moveTo>
                <a:cubicBezTo>
                  <a:pt x="102" y="90"/>
                  <a:pt x="106" y="96"/>
                  <a:pt x="109" y="103"/>
                </a:cubicBezTo>
                <a:cubicBezTo>
                  <a:pt x="111" y="110"/>
                  <a:pt x="113" y="117"/>
                  <a:pt x="113" y="125"/>
                </a:cubicBezTo>
                <a:cubicBezTo>
                  <a:pt x="113" y="141"/>
                  <a:pt x="106" y="156"/>
                  <a:pt x="95" y="167"/>
                </a:cubicBezTo>
                <a:cubicBezTo>
                  <a:pt x="94" y="168"/>
                  <a:pt x="93" y="169"/>
                  <a:pt x="92" y="170"/>
                </a:cubicBezTo>
                <a:cubicBezTo>
                  <a:pt x="139" y="170"/>
                  <a:pt x="139" y="170"/>
                  <a:pt x="139" y="170"/>
                </a:cubicBezTo>
                <a:cubicBezTo>
                  <a:pt x="143" y="170"/>
                  <a:pt x="146" y="173"/>
                  <a:pt x="146" y="177"/>
                </a:cubicBezTo>
                <a:cubicBezTo>
                  <a:pt x="146" y="181"/>
                  <a:pt x="143" y="184"/>
                  <a:pt x="139" y="184"/>
                </a:cubicBezTo>
                <a:cubicBezTo>
                  <a:pt x="95" y="184"/>
                  <a:pt x="51" y="184"/>
                  <a:pt x="8" y="184"/>
                </a:cubicBezTo>
                <a:cubicBezTo>
                  <a:pt x="4" y="184"/>
                  <a:pt x="0" y="181"/>
                  <a:pt x="0" y="177"/>
                </a:cubicBezTo>
                <a:cubicBezTo>
                  <a:pt x="0" y="173"/>
                  <a:pt x="4" y="170"/>
                  <a:pt x="8" y="170"/>
                </a:cubicBezTo>
                <a:cubicBezTo>
                  <a:pt x="53" y="170"/>
                  <a:pt x="53" y="170"/>
                  <a:pt x="53" y="170"/>
                </a:cubicBezTo>
                <a:cubicBezTo>
                  <a:pt x="53" y="170"/>
                  <a:pt x="53" y="170"/>
                  <a:pt x="53" y="170"/>
                </a:cubicBezTo>
                <a:cubicBezTo>
                  <a:pt x="66" y="170"/>
                  <a:pt x="77" y="165"/>
                  <a:pt x="86" y="157"/>
                </a:cubicBezTo>
                <a:cubicBezTo>
                  <a:pt x="87" y="156"/>
                  <a:pt x="88" y="155"/>
                  <a:pt x="89" y="153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9" y="153"/>
                  <a:pt x="7" y="151"/>
                  <a:pt x="7" y="149"/>
                </a:cubicBezTo>
                <a:cubicBezTo>
                  <a:pt x="7" y="147"/>
                  <a:pt x="9" y="145"/>
                  <a:pt x="11" y="145"/>
                </a:cubicBezTo>
                <a:cubicBezTo>
                  <a:pt x="94" y="145"/>
                  <a:pt x="94" y="145"/>
                  <a:pt x="94" y="145"/>
                </a:cubicBezTo>
                <a:cubicBezTo>
                  <a:pt x="97" y="139"/>
                  <a:pt x="99" y="132"/>
                  <a:pt x="99" y="125"/>
                </a:cubicBezTo>
                <a:cubicBezTo>
                  <a:pt x="99" y="119"/>
                  <a:pt x="98" y="113"/>
                  <a:pt x="96" y="108"/>
                </a:cubicBezTo>
                <a:cubicBezTo>
                  <a:pt x="94" y="104"/>
                  <a:pt x="91" y="99"/>
                  <a:pt x="88" y="96"/>
                </a:cubicBezTo>
                <a:cubicBezTo>
                  <a:pt x="85" y="97"/>
                  <a:pt x="82" y="98"/>
                  <a:pt x="78" y="98"/>
                </a:cubicBezTo>
                <a:cubicBezTo>
                  <a:pt x="76" y="98"/>
                  <a:pt x="74" y="98"/>
                  <a:pt x="73" y="97"/>
                </a:cubicBezTo>
                <a:cubicBezTo>
                  <a:pt x="62" y="116"/>
                  <a:pt x="62" y="116"/>
                  <a:pt x="62" y="116"/>
                </a:cubicBezTo>
                <a:cubicBezTo>
                  <a:pt x="61" y="118"/>
                  <a:pt x="58" y="118"/>
                  <a:pt x="56" y="117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48" y="121"/>
                  <a:pt x="48" y="121"/>
                  <a:pt x="48" y="121"/>
                </a:cubicBezTo>
                <a:cubicBezTo>
                  <a:pt x="47" y="124"/>
                  <a:pt x="45" y="124"/>
                  <a:pt x="43" y="123"/>
                </a:cubicBezTo>
                <a:cubicBezTo>
                  <a:pt x="25" y="113"/>
                  <a:pt x="25" y="113"/>
                  <a:pt x="25" y="113"/>
                </a:cubicBezTo>
                <a:cubicBezTo>
                  <a:pt x="23" y="112"/>
                  <a:pt x="23" y="109"/>
                  <a:pt x="24" y="107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4" y="98"/>
                  <a:pt x="24" y="98"/>
                  <a:pt x="24" y="98"/>
                </a:cubicBezTo>
                <a:cubicBezTo>
                  <a:pt x="22" y="97"/>
                  <a:pt x="21" y="95"/>
                  <a:pt x="22" y="93"/>
                </a:cubicBezTo>
                <a:cubicBezTo>
                  <a:pt x="60" y="26"/>
                  <a:pt x="60" y="26"/>
                  <a:pt x="60" y="26"/>
                </a:cubicBezTo>
                <a:cubicBezTo>
                  <a:pt x="61" y="24"/>
                  <a:pt x="64" y="24"/>
                  <a:pt x="66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70" y="27"/>
                  <a:pt x="70" y="27"/>
                  <a:pt x="70" y="27"/>
                </a:cubicBezTo>
                <a:cubicBezTo>
                  <a:pt x="76" y="16"/>
                  <a:pt x="76" y="16"/>
                  <a:pt x="76" y="16"/>
                </a:cubicBezTo>
                <a:cubicBezTo>
                  <a:pt x="72" y="14"/>
                  <a:pt x="72" y="14"/>
                  <a:pt x="72" y="14"/>
                </a:cubicBezTo>
                <a:cubicBezTo>
                  <a:pt x="69" y="12"/>
                  <a:pt x="68" y="8"/>
                  <a:pt x="70" y="4"/>
                </a:cubicBezTo>
                <a:cubicBezTo>
                  <a:pt x="72" y="1"/>
                  <a:pt x="76" y="0"/>
                  <a:pt x="79" y="2"/>
                </a:cubicBezTo>
                <a:cubicBezTo>
                  <a:pt x="90" y="8"/>
                  <a:pt x="101" y="14"/>
                  <a:pt x="112" y="21"/>
                </a:cubicBezTo>
                <a:cubicBezTo>
                  <a:pt x="115" y="23"/>
                  <a:pt x="117" y="27"/>
                  <a:pt x="115" y="30"/>
                </a:cubicBezTo>
                <a:cubicBezTo>
                  <a:pt x="113" y="34"/>
                  <a:pt x="108" y="35"/>
                  <a:pt x="105" y="33"/>
                </a:cubicBezTo>
                <a:cubicBezTo>
                  <a:pt x="101" y="30"/>
                  <a:pt x="101" y="30"/>
                  <a:pt x="101" y="30"/>
                </a:cubicBezTo>
                <a:cubicBezTo>
                  <a:pt x="95" y="41"/>
                  <a:pt x="95" y="41"/>
                  <a:pt x="95" y="41"/>
                </a:cubicBezTo>
                <a:cubicBezTo>
                  <a:pt x="99" y="44"/>
                  <a:pt x="99" y="44"/>
                  <a:pt x="99" y="44"/>
                </a:cubicBezTo>
                <a:cubicBezTo>
                  <a:pt x="101" y="45"/>
                  <a:pt x="101" y="47"/>
                  <a:pt x="100" y="49"/>
                </a:cubicBezTo>
                <a:cubicBezTo>
                  <a:pt x="91" y="65"/>
                  <a:pt x="91" y="65"/>
                  <a:pt x="91" y="65"/>
                </a:cubicBezTo>
                <a:cubicBezTo>
                  <a:pt x="95" y="69"/>
                  <a:pt x="98" y="74"/>
                  <a:pt x="98" y="79"/>
                </a:cubicBezTo>
                <a:cubicBezTo>
                  <a:pt x="98" y="81"/>
                  <a:pt x="97" y="83"/>
                  <a:pt x="97" y="84"/>
                </a:cubicBezTo>
                <a:close/>
                <a:moveTo>
                  <a:pt x="94" y="26"/>
                </a:moveTo>
                <a:cubicBezTo>
                  <a:pt x="94" y="26"/>
                  <a:pt x="94" y="26"/>
                  <a:pt x="94" y="26"/>
                </a:cubicBezTo>
                <a:cubicBezTo>
                  <a:pt x="90" y="24"/>
                  <a:pt x="87" y="22"/>
                  <a:pt x="84" y="21"/>
                </a:cubicBezTo>
                <a:cubicBezTo>
                  <a:pt x="78" y="31"/>
                  <a:pt x="78" y="31"/>
                  <a:pt x="78" y="31"/>
                </a:cubicBezTo>
                <a:cubicBezTo>
                  <a:pt x="87" y="37"/>
                  <a:pt x="87" y="37"/>
                  <a:pt x="87" y="37"/>
                </a:cubicBezTo>
                <a:cubicBezTo>
                  <a:pt x="94" y="26"/>
                  <a:pt x="94" y="26"/>
                  <a:pt x="94" y="26"/>
                </a:cubicBezTo>
                <a:close/>
                <a:moveTo>
                  <a:pt x="84" y="61"/>
                </a:moveTo>
                <a:cubicBezTo>
                  <a:pt x="84" y="61"/>
                  <a:pt x="84" y="61"/>
                  <a:pt x="84" y="61"/>
                </a:cubicBezTo>
                <a:cubicBezTo>
                  <a:pt x="91" y="49"/>
                  <a:pt x="91" y="49"/>
                  <a:pt x="91" y="49"/>
                </a:cubicBezTo>
                <a:cubicBezTo>
                  <a:pt x="83" y="44"/>
                  <a:pt x="74" y="39"/>
                  <a:pt x="66" y="34"/>
                </a:cubicBezTo>
                <a:cubicBezTo>
                  <a:pt x="32" y="93"/>
                  <a:pt x="32" y="93"/>
                  <a:pt x="32" y="93"/>
                </a:cubicBezTo>
                <a:cubicBezTo>
                  <a:pt x="40" y="98"/>
                  <a:pt x="48" y="103"/>
                  <a:pt x="57" y="108"/>
                </a:cubicBezTo>
                <a:cubicBezTo>
                  <a:pt x="65" y="93"/>
                  <a:pt x="65" y="93"/>
                  <a:pt x="65" y="93"/>
                </a:cubicBezTo>
                <a:cubicBezTo>
                  <a:pt x="61" y="89"/>
                  <a:pt x="59" y="85"/>
                  <a:pt x="59" y="79"/>
                </a:cubicBezTo>
                <a:cubicBezTo>
                  <a:pt x="59" y="74"/>
                  <a:pt x="61" y="69"/>
                  <a:pt x="65" y="66"/>
                </a:cubicBezTo>
                <a:cubicBezTo>
                  <a:pt x="70" y="60"/>
                  <a:pt x="77" y="59"/>
                  <a:pt x="84" y="61"/>
                </a:cubicBezTo>
                <a:close/>
                <a:moveTo>
                  <a:pt x="86" y="71"/>
                </a:moveTo>
                <a:cubicBezTo>
                  <a:pt x="86" y="71"/>
                  <a:pt x="86" y="71"/>
                  <a:pt x="86" y="71"/>
                </a:cubicBezTo>
                <a:cubicBezTo>
                  <a:pt x="82" y="67"/>
                  <a:pt x="75" y="67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69" y="73"/>
                  <a:pt x="68" y="76"/>
                  <a:pt x="68" y="79"/>
                </a:cubicBezTo>
                <a:cubicBezTo>
                  <a:pt x="68" y="85"/>
                  <a:pt x="72" y="90"/>
                  <a:pt x="78" y="90"/>
                </a:cubicBezTo>
                <a:cubicBezTo>
                  <a:pt x="81" y="90"/>
                  <a:pt x="84" y="89"/>
                  <a:pt x="86" y="87"/>
                </a:cubicBezTo>
                <a:cubicBezTo>
                  <a:pt x="86" y="87"/>
                  <a:pt x="86" y="87"/>
                  <a:pt x="86" y="87"/>
                </a:cubicBezTo>
                <a:cubicBezTo>
                  <a:pt x="86" y="87"/>
                  <a:pt x="86" y="87"/>
                  <a:pt x="86" y="87"/>
                </a:cubicBezTo>
                <a:cubicBezTo>
                  <a:pt x="88" y="85"/>
                  <a:pt x="89" y="82"/>
                  <a:pt x="89" y="79"/>
                </a:cubicBezTo>
                <a:cubicBezTo>
                  <a:pt x="89" y="76"/>
                  <a:pt x="88" y="73"/>
                  <a:pt x="86" y="72"/>
                </a:cubicBezTo>
                <a:cubicBezTo>
                  <a:pt x="86" y="71"/>
                  <a:pt x="86" y="71"/>
                  <a:pt x="86" y="71"/>
                </a:cubicBezTo>
                <a:close/>
                <a:moveTo>
                  <a:pt x="35" y="105"/>
                </a:moveTo>
                <a:cubicBezTo>
                  <a:pt x="35" y="105"/>
                  <a:pt x="35" y="105"/>
                  <a:pt x="35" y="105"/>
                </a:cubicBezTo>
                <a:cubicBezTo>
                  <a:pt x="33" y="108"/>
                  <a:pt x="33" y="108"/>
                  <a:pt x="33" y="108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35" y="105"/>
                  <a:pt x="35" y="105"/>
                  <a:pt x="35" y="10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5126087" y="3753348"/>
            <a:ext cx="1941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PPT</a:t>
            </a:r>
            <a:r>
              <a:rPr lang="zh-CN" altLang="en-US" sz="20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培训</a:t>
            </a:r>
            <a:endParaRPr lang="zh-CN" altLang="en-US" sz="20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56" name="Rectangle 11"/>
          <p:cNvSpPr/>
          <p:nvPr/>
        </p:nvSpPr>
        <p:spPr>
          <a:xfrm>
            <a:off x="5104576" y="4141916"/>
            <a:ext cx="198476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构建全系列的品牌传播体系，从定位、优势、文化、应用等一整套品牌表述到设计执行</a:t>
            </a:r>
            <a:endParaRPr lang="zh-CN" altLang="en-US" sz="10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070393" y="3933796"/>
            <a:ext cx="1941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视频动画</a:t>
            </a:r>
            <a:endParaRPr lang="zh-CN" altLang="en-US" sz="20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64" name="Rectangle 11"/>
          <p:cNvSpPr/>
          <p:nvPr/>
        </p:nvSpPr>
        <p:spPr>
          <a:xfrm>
            <a:off x="3443969" y="4322364"/>
            <a:ext cx="124900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构建全系列的品牌传播体系，从定位、优势、文化</a:t>
            </a:r>
            <a:endParaRPr lang="zh-CN" altLang="en-US" sz="10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166143" y="3933796"/>
            <a:ext cx="1941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书籍画册</a:t>
            </a:r>
            <a:endParaRPr lang="zh-CN" altLang="en-US" sz="2000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66" name="Rectangle 11"/>
          <p:cNvSpPr/>
          <p:nvPr/>
        </p:nvSpPr>
        <p:spPr>
          <a:xfrm>
            <a:off x="7539719" y="4322364"/>
            <a:ext cx="124900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构建全系列的品牌传播体系，从定位、优势、文化</a:t>
            </a:r>
            <a:endParaRPr lang="zh-CN" altLang="en-US" sz="10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1794043" y="4204197"/>
            <a:ext cx="1941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品牌全案</a:t>
            </a:r>
            <a:endParaRPr lang="zh-CN" altLang="en-US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68" name="Rectangle 11"/>
          <p:cNvSpPr/>
          <p:nvPr/>
        </p:nvSpPr>
        <p:spPr>
          <a:xfrm>
            <a:off x="2375236" y="4535178"/>
            <a:ext cx="884313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构建全系列的品牌传播体系，从定位</a:t>
            </a:r>
            <a:endParaRPr lang="zh-CN" altLang="en-US" sz="9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8868833" y="4204197"/>
            <a:ext cx="1941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企业形象</a:t>
            </a:r>
            <a:endParaRPr lang="zh-CN" altLang="en-US" dirty="0">
              <a:solidFill>
                <a:schemeClr val="bg1"/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70" name="Rectangle 11"/>
          <p:cNvSpPr/>
          <p:nvPr/>
        </p:nvSpPr>
        <p:spPr>
          <a:xfrm>
            <a:off x="9045154" y="4535178"/>
            <a:ext cx="884313" cy="549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构建全系列的品牌传播体系，从定位</a:t>
            </a:r>
            <a:endParaRPr lang="zh-CN" altLang="en-US" sz="9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1094521" y="1925491"/>
            <a:ext cx="10002958" cy="4353220"/>
            <a:chOff x="1266498" y="2154091"/>
            <a:chExt cx="10002958" cy="4353220"/>
          </a:xfrm>
        </p:grpSpPr>
        <p:sp>
          <p:nvSpPr>
            <p:cNvPr id="31" name="Shape 54199"/>
            <p:cNvSpPr/>
            <p:nvPr/>
          </p:nvSpPr>
          <p:spPr>
            <a:xfrm>
              <a:off x="1271139" y="2154924"/>
              <a:ext cx="2499608" cy="367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7725" y="5516"/>
                  </a:lnTo>
                  <a:lnTo>
                    <a:pt x="11103" y="6788"/>
                  </a:lnTo>
                  <a:lnTo>
                    <a:pt x="0" y="19967"/>
                  </a:lnTo>
                  <a:lnTo>
                    <a:pt x="4012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  <p:sp>
          <p:nvSpPr>
            <p:cNvPr id="32" name="Shape 54200"/>
            <p:cNvSpPr/>
            <p:nvPr/>
          </p:nvSpPr>
          <p:spPr>
            <a:xfrm>
              <a:off x="1710161" y="2156163"/>
              <a:ext cx="2123896" cy="3935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21" y="0"/>
                  </a:moveTo>
                  <a:lnTo>
                    <a:pt x="21600" y="10225"/>
                  </a:lnTo>
                  <a:lnTo>
                    <a:pt x="17625" y="9036"/>
                  </a:lnTo>
                  <a:lnTo>
                    <a:pt x="4643" y="21600"/>
                  </a:lnTo>
                  <a:lnTo>
                    <a:pt x="0" y="20113"/>
                  </a:lnTo>
                  <a:lnTo>
                    <a:pt x="20921" y="0"/>
                  </a:ln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  <p:sp>
          <p:nvSpPr>
            <p:cNvPr id="29" name="Shape 54202"/>
            <p:cNvSpPr/>
            <p:nvPr/>
          </p:nvSpPr>
          <p:spPr>
            <a:xfrm>
              <a:off x="1266498" y="5553222"/>
              <a:ext cx="4260060" cy="954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8067" y="21600"/>
                  </a:lnTo>
                  <a:lnTo>
                    <a:pt x="8067" y="11483"/>
                  </a:lnTo>
                  <a:lnTo>
                    <a:pt x="21600" y="11483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  <p:sp>
          <p:nvSpPr>
            <p:cNvPr id="30" name="Shape 54203"/>
            <p:cNvSpPr/>
            <p:nvPr/>
          </p:nvSpPr>
          <p:spPr>
            <a:xfrm>
              <a:off x="1266498" y="4599134"/>
              <a:ext cx="4260060" cy="954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8067" y="0"/>
                  </a:lnTo>
                  <a:lnTo>
                    <a:pt x="8067" y="10117"/>
                  </a:lnTo>
                  <a:lnTo>
                    <a:pt x="21600" y="10117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  <p:sp>
          <p:nvSpPr>
            <p:cNvPr id="27" name="Shape 54205"/>
            <p:cNvSpPr/>
            <p:nvPr/>
          </p:nvSpPr>
          <p:spPr>
            <a:xfrm>
              <a:off x="3762904" y="2154091"/>
              <a:ext cx="1762859" cy="390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65" y="5757"/>
                  </a:lnTo>
                  <a:lnTo>
                    <a:pt x="21600" y="21600"/>
                  </a:lnTo>
                  <a:lnTo>
                    <a:pt x="21581" y="11347"/>
                  </a:lnTo>
                  <a:lnTo>
                    <a:pt x="16883" y="126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  <p:sp>
          <p:nvSpPr>
            <p:cNvPr id="28" name="Shape 54206"/>
            <p:cNvSpPr/>
            <p:nvPr/>
          </p:nvSpPr>
          <p:spPr>
            <a:xfrm>
              <a:off x="3638559" y="3186680"/>
              <a:ext cx="1887205" cy="2876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7" y="0"/>
                  </a:moveTo>
                  <a:lnTo>
                    <a:pt x="2121" y="6123"/>
                  </a:lnTo>
                  <a:lnTo>
                    <a:pt x="0" y="5414"/>
                  </a:lnTo>
                  <a:lnTo>
                    <a:pt x="7241" y="13317"/>
                  </a:lnTo>
                  <a:lnTo>
                    <a:pt x="2858" y="15046"/>
                  </a:lnTo>
                  <a:lnTo>
                    <a:pt x="21600" y="21600"/>
                  </a:lnTo>
                  <a:lnTo>
                    <a:pt x="182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/>
          </p:txBody>
        </p:sp>
        <p:sp>
          <p:nvSpPr>
            <p:cNvPr id="21" name="Shape 54212"/>
            <p:cNvSpPr/>
            <p:nvPr/>
          </p:nvSpPr>
          <p:spPr>
            <a:xfrm>
              <a:off x="6345430" y="2540777"/>
              <a:ext cx="762001" cy="762003"/>
            </a:xfrm>
            <a:prstGeom prst="ellipse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3500" cap="all">
                  <a:solidFill>
                    <a:srgbClr val="FFFFFF"/>
                  </a:solidFill>
                </a:defRPr>
              </a:lvl1pPr>
            </a:lstStyle>
            <a:p>
              <a:r>
                <a:t>01</a:t>
              </a:r>
            </a:p>
          </p:txBody>
        </p:sp>
        <p:sp>
          <p:nvSpPr>
            <p:cNvPr id="16" name="Shape 54214"/>
            <p:cNvSpPr/>
            <p:nvPr/>
          </p:nvSpPr>
          <p:spPr>
            <a:xfrm>
              <a:off x="6345430" y="3859105"/>
              <a:ext cx="762001" cy="76200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3500" cap="all">
                  <a:solidFill>
                    <a:srgbClr val="FFFFFF"/>
                  </a:solidFill>
                </a:defRPr>
              </a:lvl1pPr>
            </a:lstStyle>
            <a:p>
              <a:r>
                <a:t>02</a:t>
              </a:r>
            </a:p>
          </p:txBody>
        </p:sp>
        <p:sp>
          <p:nvSpPr>
            <p:cNvPr id="12" name="Shape 54219"/>
            <p:cNvSpPr/>
            <p:nvPr/>
          </p:nvSpPr>
          <p:spPr>
            <a:xfrm>
              <a:off x="6345430" y="5177433"/>
              <a:ext cx="762001" cy="762003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3500" cap="all">
                  <a:solidFill>
                    <a:srgbClr val="FFFFFF"/>
                  </a:solidFill>
                </a:defRPr>
              </a:lvl1pPr>
            </a:lstStyle>
            <a:p>
              <a:r>
                <a:rPr dirty="0"/>
                <a:t>03</a:t>
              </a:r>
              <a:endParaRPr dirty="0"/>
            </a:p>
          </p:txBody>
        </p:sp>
        <p:sp>
          <p:nvSpPr>
            <p:cNvPr id="36" name="TextBox 2589"/>
            <p:cNvSpPr txBox="1"/>
            <p:nvPr/>
          </p:nvSpPr>
          <p:spPr>
            <a:xfrm>
              <a:off x="7192015" y="2793586"/>
              <a:ext cx="407744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建立一支由从业十年以上的资深人士组成的核心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执行团队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7" name="TextBox 2588"/>
            <p:cNvSpPr txBox="1">
              <a:spLocks noChangeArrowheads="1"/>
            </p:cNvSpPr>
            <p:nvPr/>
          </p:nvSpPr>
          <p:spPr bwMode="auto">
            <a:xfrm>
              <a:off x="7171130" y="2479533"/>
              <a:ext cx="20155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VI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企业形象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2" name="TextBox 2589"/>
            <p:cNvSpPr txBox="1"/>
            <p:nvPr/>
          </p:nvSpPr>
          <p:spPr>
            <a:xfrm>
              <a:off x="7192015" y="4120941"/>
              <a:ext cx="407744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建立一支由从业十年以上的资深人士组成的核心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执行团队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3" name="TextBox 2588"/>
            <p:cNvSpPr txBox="1">
              <a:spLocks noChangeArrowheads="1"/>
            </p:cNvSpPr>
            <p:nvPr/>
          </p:nvSpPr>
          <p:spPr bwMode="auto">
            <a:xfrm>
              <a:off x="7171130" y="3806888"/>
              <a:ext cx="20155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书籍画册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4" name="TextBox 2589"/>
            <p:cNvSpPr txBox="1"/>
            <p:nvPr/>
          </p:nvSpPr>
          <p:spPr>
            <a:xfrm>
              <a:off x="7192015" y="5428631"/>
              <a:ext cx="4077441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建立一支由从业十年以上的资深人士组成的核心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</a:t>
              </a:r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执行团队</a:t>
              </a:r>
              <a:endPara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5" name="TextBox 2588"/>
            <p:cNvSpPr txBox="1">
              <a:spLocks noChangeArrowheads="1"/>
            </p:cNvSpPr>
            <p:nvPr/>
          </p:nvSpPr>
          <p:spPr bwMode="auto">
            <a:xfrm>
              <a:off x="7171130" y="5114578"/>
              <a:ext cx="201557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PPT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培训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4953451" y="2733675"/>
            <a:ext cx="2285096" cy="228509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弧形 3"/>
          <p:cNvSpPr/>
          <p:nvPr/>
        </p:nvSpPr>
        <p:spPr>
          <a:xfrm flipH="1">
            <a:off x="4760686" y="2540907"/>
            <a:ext cx="2670628" cy="2670628"/>
          </a:xfrm>
          <a:prstGeom prst="arc">
            <a:avLst>
              <a:gd name="adj1" fmla="val 16200000"/>
              <a:gd name="adj2" fmla="val 9095983"/>
            </a:avLst>
          </a:prstGeom>
          <a:ln w="1524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弧形 4"/>
          <p:cNvSpPr/>
          <p:nvPr/>
        </p:nvSpPr>
        <p:spPr>
          <a:xfrm rot="16200000" flipH="1">
            <a:off x="4538134" y="2318354"/>
            <a:ext cx="3115733" cy="3115733"/>
          </a:xfrm>
          <a:prstGeom prst="arc">
            <a:avLst>
              <a:gd name="adj1" fmla="val 16200000"/>
              <a:gd name="adj2" fmla="val 5334423"/>
            </a:avLst>
          </a:prstGeom>
          <a:ln w="1524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弧形 5"/>
          <p:cNvSpPr/>
          <p:nvPr/>
        </p:nvSpPr>
        <p:spPr>
          <a:xfrm rot="10800000" flipH="1">
            <a:off x="4315581" y="2095801"/>
            <a:ext cx="3560837" cy="3560837"/>
          </a:xfrm>
          <a:prstGeom prst="arc">
            <a:avLst>
              <a:gd name="adj1" fmla="val 16200000"/>
              <a:gd name="adj2" fmla="val 5370435"/>
            </a:avLst>
          </a:prstGeom>
          <a:ln w="1524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弧形 6"/>
          <p:cNvSpPr/>
          <p:nvPr/>
        </p:nvSpPr>
        <p:spPr>
          <a:xfrm rot="5400000" flipH="1">
            <a:off x="4093029" y="1873251"/>
            <a:ext cx="4005942" cy="4005942"/>
          </a:xfrm>
          <a:prstGeom prst="arc">
            <a:avLst>
              <a:gd name="adj1" fmla="val 16200000"/>
              <a:gd name="adj2" fmla="val 3815071"/>
            </a:avLst>
          </a:prstGeom>
          <a:ln w="1524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570514" y="2415111"/>
            <a:ext cx="1450817" cy="620480"/>
            <a:chOff x="3570514" y="2229151"/>
            <a:chExt cx="1450817" cy="620480"/>
          </a:xfrm>
        </p:grpSpPr>
        <p:cxnSp>
          <p:nvCxnSpPr>
            <p:cNvPr id="17" name="直接连接符 16"/>
            <p:cNvCxnSpPr/>
            <p:nvPr/>
          </p:nvCxnSpPr>
          <p:spPr>
            <a:xfrm flipH="1" flipV="1">
              <a:off x="4400852" y="2229152"/>
              <a:ext cx="620479" cy="620479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>
              <a:off x="3570514" y="2229151"/>
              <a:ext cx="830337" cy="0"/>
            </a:xfrm>
            <a:prstGeom prst="line">
              <a:avLst/>
            </a:prstGeom>
            <a:ln w="12700">
              <a:solidFill>
                <a:schemeClr val="tx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 flipV="1">
            <a:off x="3570514" y="4790624"/>
            <a:ext cx="1189669" cy="359332"/>
            <a:chOff x="3570514" y="2229151"/>
            <a:chExt cx="1189669" cy="359332"/>
          </a:xfrm>
        </p:grpSpPr>
        <p:cxnSp>
          <p:nvCxnSpPr>
            <p:cNvPr id="15" name="直接连接符 14"/>
            <p:cNvCxnSpPr/>
            <p:nvPr/>
          </p:nvCxnSpPr>
          <p:spPr>
            <a:xfrm flipH="1" flipV="1">
              <a:off x="4400852" y="2229151"/>
              <a:ext cx="359331" cy="359332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3570514" y="2229151"/>
              <a:ext cx="830337" cy="0"/>
            </a:xfrm>
            <a:prstGeom prst="line">
              <a:avLst/>
            </a:prstGeom>
            <a:ln w="12700"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 flipH="1">
            <a:off x="7645995" y="2415111"/>
            <a:ext cx="997843" cy="167506"/>
            <a:chOff x="3570514" y="2229151"/>
            <a:chExt cx="997843" cy="167506"/>
          </a:xfrm>
        </p:grpSpPr>
        <p:cxnSp>
          <p:nvCxnSpPr>
            <p:cNvPr id="20" name="直接连接符 19"/>
            <p:cNvCxnSpPr/>
            <p:nvPr/>
          </p:nvCxnSpPr>
          <p:spPr>
            <a:xfrm flipH="1" flipV="1">
              <a:off x="4400852" y="2229153"/>
              <a:ext cx="167505" cy="167504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>
              <a:off x="3570514" y="2229151"/>
              <a:ext cx="830337" cy="0"/>
            </a:xfrm>
            <a:prstGeom prst="line">
              <a:avLst/>
            </a:prstGeom>
            <a:ln w="12700">
              <a:solidFill>
                <a:schemeClr val="accent6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 flipH="1" flipV="1">
            <a:off x="7568920" y="4905375"/>
            <a:ext cx="1074918" cy="244581"/>
            <a:chOff x="3570514" y="2229151"/>
            <a:chExt cx="1074918" cy="244581"/>
          </a:xfrm>
        </p:grpSpPr>
        <p:cxnSp>
          <p:nvCxnSpPr>
            <p:cNvPr id="24" name="直接连接符 23"/>
            <p:cNvCxnSpPr/>
            <p:nvPr/>
          </p:nvCxnSpPr>
          <p:spPr>
            <a:xfrm flipH="1" flipV="1">
              <a:off x="4400852" y="2229151"/>
              <a:ext cx="244580" cy="244581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3570514" y="2229151"/>
              <a:ext cx="830337" cy="0"/>
            </a:xfrm>
            <a:prstGeom prst="line">
              <a:avLst/>
            </a:prstGeom>
            <a:ln w="12700"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8829487" y="2095533"/>
            <a:ext cx="3064110" cy="1354217"/>
            <a:chOff x="458408" y="1942393"/>
            <a:chExt cx="3064110" cy="1354217"/>
          </a:xfrm>
        </p:grpSpPr>
        <p:sp>
          <p:nvSpPr>
            <p:cNvPr id="32" name="矩形 31"/>
            <p:cNvSpPr/>
            <p:nvPr/>
          </p:nvSpPr>
          <p:spPr>
            <a:xfrm>
              <a:off x="458408" y="1942393"/>
              <a:ext cx="30641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u="none" strike="noStrike" dirty="0">
                  <a:solidFill>
                    <a:schemeClr val="accent5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品牌全案</a:t>
              </a:r>
              <a:endParaRPr lang="zh-CN" altLang="en-US" sz="2000" u="none" strike="noStrike" dirty="0">
                <a:solidFill>
                  <a:schemeClr val="accent5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sz="1600" u="none" strike="noStrike" dirty="0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缜密推演，专业信服</a:t>
              </a:r>
              <a:endPara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458408" y="2588724"/>
              <a:ext cx="266512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构建全系列的品牌传播体系，从定位、概念、优势、文化、应用等一整套品牌表述到设计执行，以专业的品牌全案整合流程打造行业内标杆型品牌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800459" y="4510925"/>
            <a:ext cx="3064110" cy="1354217"/>
            <a:chOff x="458408" y="1942393"/>
            <a:chExt cx="3064110" cy="1354217"/>
          </a:xfrm>
        </p:grpSpPr>
        <p:sp>
          <p:nvSpPr>
            <p:cNvPr id="35" name="矩形 34"/>
            <p:cNvSpPr/>
            <p:nvPr/>
          </p:nvSpPr>
          <p:spPr>
            <a:xfrm>
              <a:off x="458408" y="1942393"/>
              <a:ext cx="30641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solidFill>
                    <a:schemeClr val="accent4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 / KEYNOTE</a:t>
              </a:r>
              <a:endParaRPr lang="en-US" altLang="zh-CN" sz="2000" dirty="0">
                <a:solidFill>
                  <a:schemeClr val="accent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r>
                <a:rPr lang="zh-CN" altLang="en-US" sz="1600" u="none" strike="noStrike" dirty="0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专属定制，尽享尊贵</a:t>
              </a:r>
              <a:endPara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458408" y="2588724"/>
              <a:ext cx="266512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企业做的每一次演示，都是不容忽视的形象展示。我们将为您提供最佳的演示设计方案，让您的客户感受到贵企业极致专业、权威信服的优良形象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72608" y="2095533"/>
            <a:ext cx="3064110" cy="1354217"/>
            <a:chOff x="515938" y="1968533"/>
            <a:chExt cx="3064110" cy="1354217"/>
          </a:xfrm>
        </p:grpSpPr>
        <p:sp>
          <p:nvSpPr>
            <p:cNvPr id="38" name="矩形 37"/>
            <p:cNvSpPr/>
            <p:nvPr/>
          </p:nvSpPr>
          <p:spPr>
            <a:xfrm>
              <a:off x="515938" y="1968533"/>
              <a:ext cx="30641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dirty="0">
                  <a:solidFill>
                    <a:schemeClr val="bg2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视频动画</a:t>
              </a:r>
              <a:endParaRPr lang="en-US" altLang="zh-CN" sz="2000" dirty="0">
                <a:solidFill>
                  <a:schemeClr val="bg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r"/>
              <a:r>
                <a:rPr lang="zh-CN" altLang="en-US" sz="1600" u="none" strike="noStrike" dirty="0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至精至美，跃然欲出</a:t>
              </a:r>
              <a:endPara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022248" y="2614864"/>
              <a:ext cx="2557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视频是最具感染力的宣传媒介。我们将采用拍摄、动画、配音、交互等多种手段，为您提供生动、创意的视频制作服务。最终达到令您满意的效果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92725" y="4510925"/>
            <a:ext cx="3064110" cy="1354217"/>
            <a:chOff x="650355" y="4220638"/>
            <a:chExt cx="3064110" cy="1354217"/>
          </a:xfrm>
        </p:grpSpPr>
        <p:sp>
          <p:nvSpPr>
            <p:cNvPr id="41" name="矩形 40"/>
            <p:cNvSpPr/>
            <p:nvPr/>
          </p:nvSpPr>
          <p:spPr>
            <a:xfrm>
              <a:off x="650355" y="4220638"/>
              <a:ext cx="306411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 u="none" strike="noStrike" dirty="0">
                  <a:solidFill>
                    <a:schemeClr val="accent2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书籍画册</a:t>
              </a:r>
              <a:endParaRPr lang="en-US" altLang="zh-CN" sz="2000" u="none" strike="noStrike" dirty="0">
                <a:solidFill>
                  <a:schemeClr val="accent2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r"/>
              <a:r>
                <a:rPr lang="zh-CN" altLang="en-US" sz="1600" u="none" strike="noStrike" dirty="0">
                  <a:solidFill>
                    <a:srgbClr val="72717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印染之美，卓然深刻</a:t>
              </a:r>
              <a:endPara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156665" y="4866969"/>
              <a:ext cx="2557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书籍与画册是企业形象持久、详尽传播的重要载体。我们讲用最准确的企业内涵解读、最专业的版式与配色设计，向您提交最精美的设计方案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188692" y="3135924"/>
            <a:ext cx="1814614" cy="1335454"/>
            <a:chOff x="5146550" y="3140211"/>
            <a:chExt cx="1814614" cy="1335454"/>
          </a:xfrm>
        </p:grpSpPr>
        <p:sp>
          <p:nvSpPr>
            <p:cNvPr id="44" name="TextBox 2588"/>
            <p:cNvSpPr txBox="1">
              <a:spLocks noChangeArrowheads="1"/>
            </p:cNvSpPr>
            <p:nvPr/>
          </p:nvSpPr>
          <p:spPr bwMode="auto">
            <a:xfrm>
              <a:off x="5343105" y="3599176"/>
              <a:ext cx="14215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书籍画册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45" name="TextBox 2589"/>
            <p:cNvSpPr txBox="1"/>
            <p:nvPr/>
          </p:nvSpPr>
          <p:spPr>
            <a:xfrm>
              <a:off x="5146550" y="3921667"/>
              <a:ext cx="181461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46" name="Freeform 49"/>
            <p:cNvSpPr>
              <a:spLocks noEditPoints="1"/>
            </p:cNvSpPr>
            <p:nvPr/>
          </p:nvSpPr>
          <p:spPr bwMode="auto">
            <a:xfrm>
              <a:off x="5921079" y="3140211"/>
              <a:ext cx="363608" cy="380400"/>
            </a:xfrm>
            <a:custGeom>
              <a:avLst/>
              <a:gdLst>
                <a:gd name="T0" fmla="*/ 107 w 183"/>
                <a:gd name="T1" fmla="*/ 15 h 192"/>
                <a:gd name="T2" fmla="*/ 167 w 183"/>
                <a:gd name="T3" fmla="*/ 97 h 192"/>
                <a:gd name="T4" fmla="*/ 20 w 183"/>
                <a:gd name="T5" fmla="*/ 101 h 192"/>
                <a:gd name="T6" fmla="*/ 38 w 183"/>
                <a:gd name="T7" fmla="*/ 44 h 192"/>
                <a:gd name="T8" fmla="*/ 81 w 183"/>
                <a:gd name="T9" fmla="*/ 5 h 192"/>
                <a:gd name="T10" fmla="*/ 37 w 183"/>
                <a:gd name="T11" fmla="*/ 192 h 192"/>
                <a:gd name="T12" fmla="*/ 94 w 183"/>
                <a:gd name="T13" fmla="*/ 175 h 192"/>
                <a:gd name="T14" fmla="*/ 106 w 183"/>
                <a:gd name="T15" fmla="*/ 168 h 192"/>
                <a:gd name="T16" fmla="*/ 142 w 183"/>
                <a:gd name="T17" fmla="*/ 127 h 192"/>
                <a:gd name="T18" fmla="*/ 142 w 183"/>
                <a:gd name="T19" fmla="*/ 126 h 192"/>
                <a:gd name="T20" fmla="*/ 142 w 183"/>
                <a:gd name="T21" fmla="*/ 126 h 192"/>
                <a:gd name="T22" fmla="*/ 104 w 183"/>
                <a:gd name="T23" fmla="*/ 153 h 192"/>
                <a:gd name="T24" fmla="*/ 76 w 183"/>
                <a:gd name="T25" fmla="*/ 159 h 192"/>
                <a:gd name="T26" fmla="*/ 73 w 183"/>
                <a:gd name="T27" fmla="*/ 158 h 192"/>
                <a:gd name="T28" fmla="*/ 70 w 183"/>
                <a:gd name="T29" fmla="*/ 156 h 192"/>
                <a:gd name="T30" fmla="*/ 69 w 183"/>
                <a:gd name="T31" fmla="*/ 153 h 192"/>
                <a:gd name="T32" fmla="*/ 70 w 183"/>
                <a:gd name="T33" fmla="*/ 140 h 192"/>
                <a:gd name="T34" fmla="*/ 63 w 183"/>
                <a:gd name="T35" fmla="*/ 125 h 192"/>
                <a:gd name="T36" fmla="*/ 61 w 183"/>
                <a:gd name="T37" fmla="*/ 134 h 192"/>
                <a:gd name="T38" fmla="*/ 49 w 183"/>
                <a:gd name="T39" fmla="*/ 163 h 192"/>
                <a:gd name="T40" fmla="*/ 38 w 183"/>
                <a:gd name="T41" fmla="*/ 158 h 192"/>
                <a:gd name="T42" fmla="*/ 54 w 183"/>
                <a:gd name="T43" fmla="*/ 143 h 192"/>
                <a:gd name="T44" fmla="*/ 55 w 183"/>
                <a:gd name="T45" fmla="*/ 121 h 192"/>
                <a:gd name="T46" fmla="*/ 7 w 183"/>
                <a:gd name="T47" fmla="*/ 107 h 192"/>
                <a:gd name="T48" fmla="*/ 176 w 183"/>
                <a:gd name="T49" fmla="*/ 121 h 192"/>
                <a:gd name="T50" fmla="*/ 151 w 183"/>
                <a:gd name="T51" fmla="*/ 125 h 192"/>
                <a:gd name="T52" fmla="*/ 112 w 183"/>
                <a:gd name="T53" fmla="*/ 173 h 192"/>
                <a:gd name="T54" fmla="*/ 37 w 183"/>
                <a:gd name="T55" fmla="*/ 192 h 192"/>
                <a:gd name="T56" fmla="*/ 76 w 183"/>
                <a:gd name="T57" fmla="*/ 126 h 192"/>
                <a:gd name="T58" fmla="*/ 78 w 183"/>
                <a:gd name="T59" fmla="*/ 150 h 192"/>
                <a:gd name="T60" fmla="*/ 96 w 183"/>
                <a:gd name="T61" fmla="*/ 149 h 192"/>
                <a:gd name="T62" fmla="*/ 132 w 183"/>
                <a:gd name="T63" fmla="*/ 121 h 192"/>
                <a:gd name="T64" fmla="*/ 95 w 183"/>
                <a:gd name="T65" fmla="*/ 175 h 192"/>
                <a:gd name="T66" fmla="*/ 95 w 183"/>
                <a:gd name="T67" fmla="*/ 175 h 192"/>
                <a:gd name="T68" fmla="*/ 106 w 183"/>
                <a:gd name="T69" fmla="*/ 168 h 192"/>
                <a:gd name="T70" fmla="*/ 142 w 183"/>
                <a:gd name="T71" fmla="*/ 126 h 192"/>
                <a:gd name="T72" fmla="*/ 139 w 183"/>
                <a:gd name="T73" fmla="*/ 50 h 192"/>
                <a:gd name="T74" fmla="*/ 44 w 183"/>
                <a:gd name="T75" fmla="*/ 50 h 192"/>
                <a:gd name="T76" fmla="*/ 139 w 183"/>
                <a:gd name="T77" fmla="*/ 50 h 192"/>
                <a:gd name="T78" fmla="*/ 92 w 183"/>
                <a:gd name="T79" fmla="*/ 9 h 192"/>
                <a:gd name="T80" fmla="*/ 87 w 183"/>
                <a:gd name="T81" fmla="*/ 20 h 192"/>
                <a:gd name="T82" fmla="*/ 92 w 183"/>
                <a:gd name="T83" fmla="*/ 22 h 192"/>
                <a:gd name="T84" fmla="*/ 96 w 183"/>
                <a:gd name="T85" fmla="*/ 2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" h="192">
                  <a:moveTo>
                    <a:pt x="92" y="0"/>
                  </a:moveTo>
                  <a:cubicBezTo>
                    <a:pt x="96" y="0"/>
                    <a:pt x="99" y="2"/>
                    <a:pt x="102" y="5"/>
                  </a:cubicBezTo>
                  <a:cubicBezTo>
                    <a:pt x="105" y="7"/>
                    <a:pt x="107" y="11"/>
                    <a:pt x="107" y="15"/>
                  </a:cubicBezTo>
                  <a:cubicBezTo>
                    <a:pt x="107" y="18"/>
                    <a:pt x="106" y="20"/>
                    <a:pt x="104" y="23"/>
                  </a:cubicBezTo>
                  <a:cubicBezTo>
                    <a:pt x="120" y="25"/>
                    <a:pt x="134" y="33"/>
                    <a:pt x="145" y="44"/>
                  </a:cubicBezTo>
                  <a:cubicBezTo>
                    <a:pt x="159" y="57"/>
                    <a:pt x="167" y="76"/>
                    <a:pt x="167" y="97"/>
                  </a:cubicBezTo>
                  <a:cubicBezTo>
                    <a:pt x="167" y="100"/>
                    <a:pt x="165" y="101"/>
                    <a:pt x="163" y="101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8" y="101"/>
                    <a:pt x="16" y="100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76"/>
                    <a:pt x="25" y="57"/>
                    <a:pt x="38" y="44"/>
                  </a:cubicBezTo>
                  <a:cubicBezTo>
                    <a:pt x="49" y="33"/>
                    <a:pt x="63" y="25"/>
                    <a:pt x="79" y="23"/>
                  </a:cubicBezTo>
                  <a:cubicBezTo>
                    <a:pt x="78" y="20"/>
                    <a:pt x="77" y="18"/>
                    <a:pt x="77" y="15"/>
                  </a:cubicBezTo>
                  <a:cubicBezTo>
                    <a:pt x="77" y="11"/>
                    <a:pt x="78" y="7"/>
                    <a:pt x="81" y="5"/>
                  </a:cubicBezTo>
                  <a:cubicBezTo>
                    <a:pt x="84" y="2"/>
                    <a:pt x="88" y="0"/>
                    <a:pt x="92" y="0"/>
                  </a:cubicBezTo>
                  <a:close/>
                  <a:moveTo>
                    <a:pt x="37" y="192"/>
                  </a:moveTo>
                  <a:cubicBezTo>
                    <a:pt x="37" y="192"/>
                    <a:pt x="37" y="192"/>
                    <a:pt x="37" y="192"/>
                  </a:cubicBezTo>
                  <a:cubicBezTo>
                    <a:pt x="35" y="192"/>
                    <a:pt x="33" y="190"/>
                    <a:pt x="32" y="188"/>
                  </a:cubicBezTo>
                  <a:cubicBezTo>
                    <a:pt x="32" y="186"/>
                    <a:pt x="34" y="184"/>
                    <a:pt x="36" y="183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9" y="175"/>
                    <a:pt x="102" y="171"/>
                    <a:pt x="105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2" y="129"/>
                    <a:pt x="143" y="128"/>
                    <a:pt x="142" y="127"/>
                  </a:cubicBezTo>
                  <a:cubicBezTo>
                    <a:pt x="142" y="127"/>
                    <a:pt x="142" y="127"/>
                    <a:pt x="142" y="127"/>
                  </a:cubicBezTo>
                  <a:cubicBezTo>
                    <a:pt x="142" y="127"/>
                    <a:pt x="142" y="127"/>
                    <a:pt x="142" y="127"/>
                  </a:cubicBezTo>
                  <a:cubicBezTo>
                    <a:pt x="142" y="127"/>
                    <a:pt x="142" y="127"/>
                    <a:pt x="142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1" y="126"/>
                    <a:pt x="139" y="126"/>
                    <a:pt x="137" y="128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2" y="155"/>
                    <a:pt x="101" y="156"/>
                    <a:pt x="99" y="157"/>
                  </a:cubicBezTo>
                  <a:cubicBezTo>
                    <a:pt x="97" y="157"/>
                    <a:pt x="94" y="158"/>
                    <a:pt x="92" y="158"/>
                  </a:cubicBezTo>
                  <a:cubicBezTo>
                    <a:pt x="76" y="159"/>
                    <a:pt x="76" y="159"/>
                    <a:pt x="76" y="159"/>
                  </a:cubicBezTo>
                  <a:cubicBezTo>
                    <a:pt x="76" y="159"/>
                    <a:pt x="76" y="159"/>
                    <a:pt x="76" y="159"/>
                  </a:cubicBezTo>
                  <a:cubicBezTo>
                    <a:pt x="76" y="159"/>
                    <a:pt x="76" y="159"/>
                    <a:pt x="76" y="159"/>
                  </a:cubicBezTo>
                  <a:cubicBezTo>
                    <a:pt x="75" y="159"/>
                    <a:pt x="74" y="159"/>
                    <a:pt x="73" y="158"/>
                  </a:cubicBezTo>
                  <a:cubicBezTo>
                    <a:pt x="72" y="158"/>
                    <a:pt x="71" y="157"/>
                    <a:pt x="70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70" y="155"/>
                    <a:pt x="69" y="154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9" y="152"/>
                    <a:pt x="69" y="151"/>
                    <a:pt x="69" y="150"/>
                  </a:cubicBezTo>
                  <a:cubicBezTo>
                    <a:pt x="69" y="150"/>
                    <a:pt x="69" y="150"/>
                    <a:pt x="69" y="150"/>
                  </a:cubicBezTo>
                  <a:cubicBezTo>
                    <a:pt x="70" y="146"/>
                    <a:pt x="70" y="143"/>
                    <a:pt x="70" y="140"/>
                  </a:cubicBezTo>
                  <a:cubicBezTo>
                    <a:pt x="70" y="137"/>
                    <a:pt x="69" y="133"/>
                    <a:pt x="68" y="129"/>
                  </a:cubicBezTo>
                  <a:cubicBezTo>
                    <a:pt x="67" y="127"/>
                    <a:pt x="66" y="125"/>
                    <a:pt x="64" y="125"/>
                  </a:cubicBezTo>
                  <a:cubicBezTo>
                    <a:pt x="64" y="125"/>
                    <a:pt x="63" y="125"/>
                    <a:pt x="63" y="125"/>
                  </a:cubicBezTo>
                  <a:cubicBezTo>
                    <a:pt x="62" y="125"/>
                    <a:pt x="62" y="126"/>
                    <a:pt x="61" y="126"/>
                  </a:cubicBezTo>
                  <a:cubicBezTo>
                    <a:pt x="60" y="128"/>
                    <a:pt x="59" y="130"/>
                    <a:pt x="61" y="133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2" y="138"/>
                    <a:pt x="63" y="141"/>
                    <a:pt x="62" y="145"/>
                  </a:cubicBezTo>
                  <a:cubicBezTo>
                    <a:pt x="62" y="148"/>
                    <a:pt x="60" y="151"/>
                    <a:pt x="57" y="155"/>
                  </a:cubicBezTo>
                  <a:cubicBezTo>
                    <a:pt x="55" y="159"/>
                    <a:pt x="52" y="161"/>
                    <a:pt x="49" y="163"/>
                  </a:cubicBezTo>
                  <a:cubicBezTo>
                    <a:pt x="46" y="165"/>
                    <a:pt x="42" y="165"/>
                    <a:pt x="39" y="166"/>
                  </a:cubicBezTo>
                  <a:cubicBezTo>
                    <a:pt x="37" y="166"/>
                    <a:pt x="35" y="165"/>
                    <a:pt x="34" y="163"/>
                  </a:cubicBezTo>
                  <a:cubicBezTo>
                    <a:pt x="34" y="160"/>
                    <a:pt x="35" y="158"/>
                    <a:pt x="38" y="158"/>
                  </a:cubicBezTo>
                  <a:cubicBezTo>
                    <a:pt x="40" y="157"/>
                    <a:pt x="43" y="157"/>
                    <a:pt x="45" y="156"/>
                  </a:cubicBezTo>
                  <a:cubicBezTo>
                    <a:pt x="47" y="155"/>
                    <a:pt x="49" y="153"/>
                    <a:pt x="50" y="151"/>
                  </a:cubicBezTo>
                  <a:cubicBezTo>
                    <a:pt x="52" y="148"/>
                    <a:pt x="54" y="146"/>
                    <a:pt x="54" y="143"/>
                  </a:cubicBezTo>
                  <a:cubicBezTo>
                    <a:pt x="54" y="142"/>
                    <a:pt x="54" y="139"/>
                    <a:pt x="53" y="137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50" y="130"/>
                    <a:pt x="52" y="124"/>
                    <a:pt x="55" y="121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3" y="121"/>
                    <a:pt x="0" y="117"/>
                    <a:pt x="0" y="114"/>
                  </a:cubicBezTo>
                  <a:cubicBezTo>
                    <a:pt x="0" y="110"/>
                    <a:pt x="3" y="107"/>
                    <a:pt x="7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80" y="107"/>
                    <a:pt x="183" y="110"/>
                    <a:pt x="183" y="114"/>
                  </a:cubicBezTo>
                  <a:cubicBezTo>
                    <a:pt x="183" y="117"/>
                    <a:pt x="180" y="121"/>
                    <a:pt x="176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9" y="122"/>
                    <a:pt x="150" y="124"/>
                    <a:pt x="151" y="125"/>
                  </a:cubicBezTo>
                  <a:cubicBezTo>
                    <a:pt x="151" y="129"/>
                    <a:pt x="150" y="133"/>
                    <a:pt x="147" y="137"/>
                  </a:cubicBezTo>
                  <a:cubicBezTo>
                    <a:pt x="113" y="173"/>
                    <a:pt x="113" y="173"/>
                    <a:pt x="113" y="173"/>
                  </a:cubicBezTo>
                  <a:cubicBezTo>
                    <a:pt x="112" y="173"/>
                    <a:pt x="112" y="173"/>
                    <a:pt x="112" y="173"/>
                  </a:cubicBezTo>
                  <a:cubicBezTo>
                    <a:pt x="112" y="173"/>
                    <a:pt x="112" y="173"/>
                    <a:pt x="112" y="173"/>
                  </a:cubicBezTo>
                  <a:cubicBezTo>
                    <a:pt x="107" y="178"/>
                    <a:pt x="103" y="183"/>
                    <a:pt x="95" y="183"/>
                  </a:cubicBezTo>
                  <a:cubicBezTo>
                    <a:pt x="37" y="192"/>
                    <a:pt x="37" y="192"/>
                    <a:pt x="37" y="192"/>
                  </a:cubicBezTo>
                  <a:close/>
                  <a:moveTo>
                    <a:pt x="72" y="121"/>
                  </a:moveTo>
                  <a:cubicBezTo>
                    <a:pt x="72" y="121"/>
                    <a:pt x="72" y="121"/>
                    <a:pt x="72" y="121"/>
                  </a:cubicBezTo>
                  <a:cubicBezTo>
                    <a:pt x="74" y="122"/>
                    <a:pt x="75" y="124"/>
                    <a:pt x="76" y="126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78" y="131"/>
                    <a:pt x="79" y="135"/>
                    <a:pt x="79" y="139"/>
                  </a:cubicBezTo>
                  <a:cubicBezTo>
                    <a:pt x="79" y="143"/>
                    <a:pt x="79" y="146"/>
                    <a:pt x="78" y="150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3" y="149"/>
                    <a:pt x="94" y="149"/>
                    <a:pt x="96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8" y="148"/>
                    <a:pt x="99" y="147"/>
                  </a:cubicBezTo>
                  <a:cubicBezTo>
                    <a:pt x="99" y="147"/>
                    <a:pt x="99" y="147"/>
                    <a:pt x="99" y="147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72" y="121"/>
                    <a:pt x="72" y="121"/>
                    <a:pt x="72" y="121"/>
                  </a:cubicBezTo>
                  <a:close/>
                  <a:moveTo>
                    <a:pt x="95" y="175"/>
                  </a:move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lose/>
                  <a:moveTo>
                    <a:pt x="105" y="168"/>
                  </a:moveTo>
                  <a:cubicBezTo>
                    <a:pt x="105" y="168"/>
                    <a:pt x="105" y="168"/>
                    <a:pt x="105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5" y="168"/>
                    <a:pt x="105" y="168"/>
                    <a:pt x="105" y="168"/>
                  </a:cubicBezTo>
                  <a:close/>
                  <a:moveTo>
                    <a:pt x="142" y="126"/>
                  </a:moveTo>
                  <a:cubicBezTo>
                    <a:pt x="142" y="126"/>
                    <a:pt x="142" y="126"/>
                    <a:pt x="142" y="126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8" y="123"/>
                    <a:pt x="139" y="125"/>
                    <a:pt x="142" y="126"/>
                  </a:cubicBez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27" y="38"/>
                    <a:pt x="110" y="30"/>
                    <a:pt x="92" y="30"/>
                  </a:cubicBezTo>
                  <a:cubicBezTo>
                    <a:pt x="73" y="30"/>
                    <a:pt x="56" y="38"/>
                    <a:pt x="44" y="50"/>
                  </a:cubicBezTo>
                  <a:cubicBezTo>
                    <a:pt x="33" y="61"/>
                    <a:pt x="26" y="76"/>
                    <a:pt x="25" y="93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58" y="76"/>
                    <a:pt x="150" y="61"/>
                    <a:pt x="139" y="50"/>
                  </a:cubicBezTo>
                  <a:close/>
                  <a:moveTo>
                    <a:pt x="96" y="11"/>
                  </a:moveTo>
                  <a:cubicBezTo>
                    <a:pt x="96" y="11"/>
                    <a:pt x="96" y="11"/>
                    <a:pt x="96" y="11"/>
                  </a:cubicBezTo>
                  <a:cubicBezTo>
                    <a:pt x="95" y="9"/>
                    <a:pt x="93" y="9"/>
                    <a:pt x="92" y="9"/>
                  </a:cubicBezTo>
                  <a:cubicBezTo>
                    <a:pt x="90" y="9"/>
                    <a:pt x="88" y="9"/>
                    <a:pt x="87" y="11"/>
                  </a:cubicBezTo>
                  <a:cubicBezTo>
                    <a:pt x="86" y="12"/>
                    <a:pt x="85" y="13"/>
                    <a:pt x="85" y="15"/>
                  </a:cubicBezTo>
                  <a:cubicBezTo>
                    <a:pt x="85" y="17"/>
                    <a:pt x="86" y="18"/>
                    <a:pt x="87" y="20"/>
                  </a:cubicBezTo>
                  <a:cubicBezTo>
                    <a:pt x="88" y="21"/>
                    <a:pt x="90" y="21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4" y="21"/>
                    <a:pt x="95" y="21"/>
                    <a:pt x="96" y="20"/>
                  </a:cubicBezTo>
                  <a:cubicBezTo>
                    <a:pt x="97" y="18"/>
                    <a:pt x="98" y="17"/>
                    <a:pt x="98" y="15"/>
                  </a:cubicBezTo>
                  <a:cubicBezTo>
                    <a:pt x="98" y="13"/>
                    <a:pt x="97" y="12"/>
                    <a:pt x="96" y="11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1819"/>
          <p:cNvGrpSpPr/>
          <p:nvPr/>
        </p:nvGrpSpPr>
        <p:grpSpPr>
          <a:xfrm>
            <a:off x="4610292" y="1751213"/>
            <a:ext cx="2578308" cy="4446388"/>
            <a:chOff x="0" y="0"/>
            <a:chExt cx="3810000" cy="6570487"/>
          </a:xfrm>
        </p:grpSpPr>
        <p:grpSp>
          <p:nvGrpSpPr>
            <p:cNvPr id="5" name="Group 51811"/>
            <p:cNvGrpSpPr/>
            <p:nvPr/>
          </p:nvGrpSpPr>
          <p:grpSpPr>
            <a:xfrm>
              <a:off x="-1" y="-1"/>
              <a:ext cx="3810002" cy="6570489"/>
              <a:chOff x="0" y="0"/>
              <a:chExt cx="3810000" cy="6570487"/>
            </a:xfrm>
          </p:grpSpPr>
          <p:sp>
            <p:nvSpPr>
              <p:cNvPr id="13" name="Shape 51809"/>
              <p:cNvSpPr/>
              <p:nvPr/>
            </p:nvSpPr>
            <p:spPr>
              <a:xfrm>
                <a:off x="742596" y="0"/>
                <a:ext cx="3067405" cy="3588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7" h="21600" extrusionOk="0">
                    <a:moveTo>
                      <a:pt x="9871" y="0"/>
                    </a:moveTo>
                    <a:cubicBezTo>
                      <a:pt x="7136" y="0"/>
                      <a:pt x="4400" y="936"/>
                      <a:pt x="2314" y="2810"/>
                    </a:cubicBezTo>
                    <a:cubicBezTo>
                      <a:pt x="1290" y="3729"/>
                      <a:pt x="521" y="4791"/>
                      <a:pt x="0" y="5923"/>
                    </a:cubicBezTo>
                    <a:lnTo>
                      <a:pt x="1957" y="6666"/>
                    </a:lnTo>
                    <a:cubicBezTo>
                      <a:pt x="2374" y="5755"/>
                      <a:pt x="2996" y="4903"/>
                      <a:pt x="3820" y="4162"/>
                    </a:cubicBezTo>
                    <a:cubicBezTo>
                      <a:pt x="5490" y="2662"/>
                      <a:pt x="7681" y="1913"/>
                      <a:pt x="9871" y="1913"/>
                    </a:cubicBezTo>
                    <a:cubicBezTo>
                      <a:pt x="12060" y="1913"/>
                      <a:pt x="14251" y="2662"/>
                      <a:pt x="15921" y="4162"/>
                    </a:cubicBezTo>
                    <a:cubicBezTo>
                      <a:pt x="19262" y="7163"/>
                      <a:pt x="19262" y="12026"/>
                      <a:pt x="15921" y="15027"/>
                    </a:cubicBezTo>
                    <a:cubicBezTo>
                      <a:pt x="14867" y="15973"/>
                      <a:pt x="13605" y="16618"/>
                      <a:pt x="12268" y="16967"/>
                    </a:cubicBezTo>
                    <a:lnTo>
                      <a:pt x="12522" y="14385"/>
                    </a:lnTo>
                    <a:lnTo>
                      <a:pt x="4134" y="17363"/>
                    </a:lnTo>
                    <a:lnTo>
                      <a:pt x="11817" y="21600"/>
                    </a:lnTo>
                    <a:lnTo>
                      <a:pt x="12074" y="18982"/>
                    </a:lnTo>
                    <a:cubicBezTo>
                      <a:pt x="14035" y="18613"/>
                      <a:pt x="15905" y="17749"/>
                      <a:pt x="17427" y="16382"/>
                    </a:cubicBezTo>
                    <a:cubicBezTo>
                      <a:pt x="21600" y="12635"/>
                      <a:pt x="21600" y="6557"/>
                      <a:pt x="17427" y="2810"/>
                    </a:cubicBezTo>
                    <a:cubicBezTo>
                      <a:pt x="15341" y="936"/>
                      <a:pt x="12605" y="0"/>
                      <a:pt x="9871" y="0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/>
            </p:txBody>
          </p:sp>
          <p:sp>
            <p:nvSpPr>
              <p:cNvPr id="14" name="Shape 51810"/>
              <p:cNvSpPr/>
              <p:nvPr/>
            </p:nvSpPr>
            <p:spPr>
              <a:xfrm rot="10800000">
                <a:off x="-1" y="2981536"/>
                <a:ext cx="3067405" cy="3588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7" h="21600" extrusionOk="0">
                    <a:moveTo>
                      <a:pt x="9871" y="0"/>
                    </a:moveTo>
                    <a:cubicBezTo>
                      <a:pt x="7136" y="0"/>
                      <a:pt x="4400" y="936"/>
                      <a:pt x="2314" y="2810"/>
                    </a:cubicBezTo>
                    <a:cubicBezTo>
                      <a:pt x="1290" y="3729"/>
                      <a:pt x="521" y="4791"/>
                      <a:pt x="0" y="5923"/>
                    </a:cubicBezTo>
                    <a:lnTo>
                      <a:pt x="1957" y="6666"/>
                    </a:lnTo>
                    <a:cubicBezTo>
                      <a:pt x="2374" y="5755"/>
                      <a:pt x="2996" y="4903"/>
                      <a:pt x="3820" y="4162"/>
                    </a:cubicBezTo>
                    <a:cubicBezTo>
                      <a:pt x="5490" y="2662"/>
                      <a:pt x="7681" y="1913"/>
                      <a:pt x="9871" y="1913"/>
                    </a:cubicBezTo>
                    <a:cubicBezTo>
                      <a:pt x="12060" y="1913"/>
                      <a:pt x="14251" y="2662"/>
                      <a:pt x="15921" y="4162"/>
                    </a:cubicBezTo>
                    <a:cubicBezTo>
                      <a:pt x="19262" y="7163"/>
                      <a:pt x="19262" y="12026"/>
                      <a:pt x="15921" y="15027"/>
                    </a:cubicBezTo>
                    <a:cubicBezTo>
                      <a:pt x="14867" y="15973"/>
                      <a:pt x="13605" y="16618"/>
                      <a:pt x="12268" y="16967"/>
                    </a:cubicBezTo>
                    <a:lnTo>
                      <a:pt x="12522" y="14385"/>
                    </a:lnTo>
                    <a:lnTo>
                      <a:pt x="4134" y="17363"/>
                    </a:lnTo>
                    <a:lnTo>
                      <a:pt x="11817" y="21600"/>
                    </a:lnTo>
                    <a:lnTo>
                      <a:pt x="12074" y="18982"/>
                    </a:lnTo>
                    <a:cubicBezTo>
                      <a:pt x="14035" y="18613"/>
                      <a:pt x="15905" y="17749"/>
                      <a:pt x="17427" y="16382"/>
                    </a:cubicBezTo>
                    <a:cubicBezTo>
                      <a:pt x="21600" y="12635"/>
                      <a:pt x="21600" y="6557"/>
                      <a:pt x="17427" y="2810"/>
                    </a:cubicBezTo>
                    <a:cubicBezTo>
                      <a:pt x="15341" y="936"/>
                      <a:pt x="12605" y="0"/>
                      <a:pt x="98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/>
            </p:txBody>
          </p:sp>
        </p:grpSp>
        <p:grpSp>
          <p:nvGrpSpPr>
            <p:cNvPr id="6" name="Group 51818"/>
            <p:cNvGrpSpPr/>
            <p:nvPr/>
          </p:nvGrpSpPr>
          <p:grpSpPr>
            <a:xfrm>
              <a:off x="964948" y="786739"/>
              <a:ext cx="1880105" cy="4997009"/>
              <a:chOff x="0" y="0"/>
              <a:chExt cx="1880104" cy="4997007"/>
            </a:xfrm>
          </p:grpSpPr>
          <p:grpSp>
            <p:nvGrpSpPr>
              <p:cNvPr id="7" name="Group 51814"/>
              <p:cNvGrpSpPr/>
              <p:nvPr/>
            </p:nvGrpSpPr>
            <p:grpSpPr>
              <a:xfrm>
                <a:off x="-1" y="3741979"/>
                <a:ext cx="1255030" cy="1255029"/>
                <a:chOff x="0" y="0"/>
                <a:chExt cx="1255028" cy="1255028"/>
              </a:xfrm>
            </p:grpSpPr>
            <p:sp>
              <p:nvSpPr>
                <p:cNvPr id="11" name="Shape 51812"/>
                <p:cNvSpPr/>
                <p:nvPr/>
              </p:nvSpPr>
              <p:spPr>
                <a:xfrm rot="10800000">
                  <a:off x="0" y="-1"/>
                  <a:ext cx="1255029" cy="1255030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/>
              </p:txBody>
            </p:sp>
            <p:sp>
              <p:nvSpPr>
                <p:cNvPr id="12" name="Shape 51813"/>
                <p:cNvSpPr/>
                <p:nvPr/>
              </p:nvSpPr>
              <p:spPr>
                <a:xfrm>
                  <a:off x="424723" y="377925"/>
                  <a:ext cx="405583" cy="499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831" y="0"/>
                      </a:moveTo>
                      <a:cubicBezTo>
                        <a:pt x="372" y="0"/>
                        <a:pt x="0" y="302"/>
                        <a:pt x="0" y="675"/>
                      </a:cubicBezTo>
                      <a:cubicBezTo>
                        <a:pt x="0" y="1048"/>
                        <a:pt x="372" y="1350"/>
                        <a:pt x="831" y="1350"/>
                      </a:cubicBezTo>
                      <a:lnTo>
                        <a:pt x="20769" y="1350"/>
                      </a:lnTo>
                      <a:cubicBezTo>
                        <a:pt x="21228" y="1350"/>
                        <a:pt x="21600" y="1048"/>
                        <a:pt x="21600" y="675"/>
                      </a:cubicBezTo>
                      <a:cubicBezTo>
                        <a:pt x="21600" y="302"/>
                        <a:pt x="21228" y="0"/>
                        <a:pt x="20769" y="0"/>
                      </a:cubicBezTo>
                      <a:lnTo>
                        <a:pt x="831" y="0"/>
                      </a:lnTo>
                      <a:close/>
                      <a:moveTo>
                        <a:pt x="831" y="2025"/>
                      </a:moveTo>
                      <a:lnTo>
                        <a:pt x="831" y="15525"/>
                      </a:lnTo>
                      <a:cubicBezTo>
                        <a:pt x="831" y="15525"/>
                        <a:pt x="20769" y="15525"/>
                        <a:pt x="20769" y="15525"/>
                      </a:cubicBezTo>
                      <a:lnTo>
                        <a:pt x="20769" y="2025"/>
                      </a:lnTo>
                      <a:lnTo>
                        <a:pt x="831" y="2025"/>
                      </a:lnTo>
                      <a:close/>
                      <a:moveTo>
                        <a:pt x="15785" y="4050"/>
                      </a:moveTo>
                      <a:lnTo>
                        <a:pt x="18277" y="4050"/>
                      </a:lnTo>
                      <a:cubicBezTo>
                        <a:pt x="18277" y="4050"/>
                        <a:pt x="18277" y="13500"/>
                        <a:pt x="18277" y="13500"/>
                      </a:cubicBezTo>
                      <a:lnTo>
                        <a:pt x="15785" y="13500"/>
                      </a:lnTo>
                      <a:lnTo>
                        <a:pt x="15785" y="4050"/>
                      </a:lnTo>
                      <a:close/>
                      <a:moveTo>
                        <a:pt x="7477" y="6750"/>
                      </a:moveTo>
                      <a:lnTo>
                        <a:pt x="9969" y="6750"/>
                      </a:lnTo>
                      <a:cubicBezTo>
                        <a:pt x="9969" y="6750"/>
                        <a:pt x="9969" y="13500"/>
                        <a:pt x="9969" y="13500"/>
                      </a:cubicBezTo>
                      <a:lnTo>
                        <a:pt x="7477" y="13500"/>
                      </a:lnTo>
                      <a:lnTo>
                        <a:pt x="7477" y="6750"/>
                      </a:lnTo>
                      <a:close/>
                      <a:moveTo>
                        <a:pt x="11631" y="8775"/>
                      </a:moveTo>
                      <a:lnTo>
                        <a:pt x="14123" y="8775"/>
                      </a:lnTo>
                      <a:cubicBezTo>
                        <a:pt x="14123" y="8775"/>
                        <a:pt x="14123" y="13500"/>
                        <a:pt x="14123" y="13500"/>
                      </a:cubicBezTo>
                      <a:lnTo>
                        <a:pt x="11631" y="13500"/>
                      </a:lnTo>
                      <a:lnTo>
                        <a:pt x="11631" y="8775"/>
                      </a:lnTo>
                      <a:close/>
                      <a:moveTo>
                        <a:pt x="3323" y="10800"/>
                      </a:moveTo>
                      <a:lnTo>
                        <a:pt x="5815" y="10800"/>
                      </a:lnTo>
                      <a:cubicBezTo>
                        <a:pt x="5815" y="10800"/>
                        <a:pt x="5815" y="13500"/>
                        <a:pt x="5815" y="13500"/>
                      </a:cubicBezTo>
                      <a:lnTo>
                        <a:pt x="3323" y="13500"/>
                      </a:lnTo>
                      <a:lnTo>
                        <a:pt x="3323" y="10800"/>
                      </a:lnTo>
                      <a:close/>
                      <a:moveTo>
                        <a:pt x="3323" y="16200"/>
                      </a:moveTo>
                      <a:lnTo>
                        <a:pt x="1662" y="21600"/>
                      </a:lnTo>
                      <a:lnTo>
                        <a:pt x="3323" y="21600"/>
                      </a:lnTo>
                      <a:lnTo>
                        <a:pt x="4985" y="16200"/>
                      </a:lnTo>
                      <a:cubicBezTo>
                        <a:pt x="4985" y="16200"/>
                        <a:pt x="3323" y="16200"/>
                        <a:pt x="3323" y="16200"/>
                      </a:cubicBezTo>
                      <a:close/>
                      <a:moveTo>
                        <a:pt x="9969" y="16200"/>
                      </a:moveTo>
                      <a:lnTo>
                        <a:pt x="9969" y="21600"/>
                      </a:lnTo>
                      <a:lnTo>
                        <a:pt x="11615" y="21600"/>
                      </a:lnTo>
                      <a:cubicBezTo>
                        <a:pt x="11615" y="21600"/>
                        <a:pt x="11631" y="16200"/>
                        <a:pt x="11631" y="16200"/>
                      </a:cubicBezTo>
                      <a:lnTo>
                        <a:pt x="9969" y="16200"/>
                      </a:lnTo>
                      <a:close/>
                      <a:moveTo>
                        <a:pt x="16615" y="16200"/>
                      </a:moveTo>
                      <a:lnTo>
                        <a:pt x="18277" y="21600"/>
                      </a:lnTo>
                      <a:lnTo>
                        <a:pt x="19938" y="21600"/>
                      </a:lnTo>
                      <a:cubicBezTo>
                        <a:pt x="19938" y="21600"/>
                        <a:pt x="18277" y="16200"/>
                        <a:pt x="18277" y="16200"/>
                      </a:cubicBezTo>
                      <a:lnTo>
                        <a:pt x="16615" y="162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/>
              </p:txBody>
            </p:sp>
          </p:grpSp>
          <p:grpSp>
            <p:nvGrpSpPr>
              <p:cNvPr id="8" name="Group 51817"/>
              <p:cNvGrpSpPr/>
              <p:nvPr/>
            </p:nvGrpSpPr>
            <p:grpSpPr>
              <a:xfrm>
                <a:off x="625075" y="0"/>
                <a:ext cx="1255030" cy="1255029"/>
                <a:chOff x="0" y="0"/>
                <a:chExt cx="1255028" cy="1255028"/>
              </a:xfrm>
            </p:grpSpPr>
            <p:sp>
              <p:nvSpPr>
                <p:cNvPr id="9" name="Shape 51815"/>
                <p:cNvSpPr/>
                <p:nvPr/>
              </p:nvSpPr>
              <p:spPr>
                <a:xfrm>
                  <a:off x="0" y="0"/>
                  <a:ext cx="1255029" cy="1255029"/>
                </a:xfrm>
                <a:prstGeom prst="ellipse">
                  <a:avLst/>
                </a:prstGeom>
                <a:solidFill>
                  <a:schemeClr val="bg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/>
              </p:txBody>
            </p:sp>
            <p:sp>
              <p:nvSpPr>
                <p:cNvPr id="10" name="Shape 51816"/>
                <p:cNvSpPr/>
                <p:nvPr/>
              </p:nvSpPr>
              <p:spPr>
                <a:xfrm>
                  <a:off x="376270" y="367710"/>
                  <a:ext cx="502488" cy="5196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645" y="0"/>
                      </a:moveTo>
                      <a:cubicBezTo>
                        <a:pt x="2654" y="0"/>
                        <a:pt x="1839" y="771"/>
                        <a:pt x="1839" y="1729"/>
                      </a:cubicBezTo>
                      <a:cubicBezTo>
                        <a:pt x="1839" y="2688"/>
                        <a:pt x="2654" y="3475"/>
                        <a:pt x="3645" y="3475"/>
                      </a:cubicBezTo>
                      <a:cubicBezTo>
                        <a:pt x="4636" y="3475"/>
                        <a:pt x="5434" y="2688"/>
                        <a:pt x="5434" y="1729"/>
                      </a:cubicBezTo>
                      <a:cubicBezTo>
                        <a:pt x="5434" y="771"/>
                        <a:pt x="4636" y="0"/>
                        <a:pt x="3645" y="0"/>
                      </a:cubicBezTo>
                      <a:close/>
                      <a:moveTo>
                        <a:pt x="17955" y="0"/>
                      </a:moveTo>
                      <a:cubicBezTo>
                        <a:pt x="16964" y="0"/>
                        <a:pt x="16166" y="771"/>
                        <a:pt x="16166" y="1729"/>
                      </a:cubicBezTo>
                      <a:cubicBezTo>
                        <a:pt x="16166" y="2688"/>
                        <a:pt x="16964" y="3475"/>
                        <a:pt x="17955" y="3475"/>
                      </a:cubicBezTo>
                      <a:cubicBezTo>
                        <a:pt x="18946" y="3475"/>
                        <a:pt x="19761" y="2688"/>
                        <a:pt x="19761" y="1729"/>
                      </a:cubicBezTo>
                      <a:cubicBezTo>
                        <a:pt x="19761" y="771"/>
                        <a:pt x="18946" y="0"/>
                        <a:pt x="17955" y="0"/>
                      </a:cubicBezTo>
                      <a:close/>
                      <a:moveTo>
                        <a:pt x="10614" y="3703"/>
                      </a:moveTo>
                      <a:cubicBezTo>
                        <a:pt x="9623" y="3703"/>
                        <a:pt x="8809" y="4474"/>
                        <a:pt x="8809" y="5433"/>
                      </a:cubicBezTo>
                      <a:cubicBezTo>
                        <a:pt x="8809" y="6391"/>
                        <a:pt x="9623" y="7178"/>
                        <a:pt x="10614" y="7178"/>
                      </a:cubicBezTo>
                      <a:cubicBezTo>
                        <a:pt x="11605" y="7178"/>
                        <a:pt x="12403" y="6391"/>
                        <a:pt x="12403" y="5433"/>
                      </a:cubicBezTo>
                      <a:cubicBezTo>
                        <a:pt x="12403" y="4474"/>
                        <a:pt x="11605" y="3703"/>
                        <a:pt x="10614" y="3703"/>
                      </a:cubicBezTo>
                      <a:close/>
                      <a:moveTo>
                        <a:pt x="1131" y="4356"/>
                      </a:moveTo>
                      <a:cubicBezTo>
                        <a:pt x="510" y="4356"/>
                        <a:pt x="0" y="4849"/>
                        <a:pt x="0" y="5449"/>
                      </a:cubicBezTo>
                      <a:lnTo>
                        <a:pt x="0" y="7586"/>
                      </a:lnTo>
                      <a:lnTo>
                        <a:pt x="0" y="9772"/>
                      </a:lnTo>
                      <a:cubicBezTo>
                        <a:pt x="0" y="10372"/>
                        <a:pt x="510" y="10865"/>
                        <a:pt x="1131" y="10865"/>
                      </a:cubicBezTo>
                      <a:cubicBezTo>
                        <a:pt x="1225" y="10865"/>
                        <a:pt x="1314" y="10837"/>
                        <a:pt x="1401" y="10816"/>
                      </a:cubicBezTo>
                      <a:lnTo>
                        <a:pt x="1401" y="16804"/>
                      </a:lnTo>
                      <a:cubicBezTo>
                        <a:pt x="1401" y="17404"/>
                        <a:pt x="1894" y="17897"/>
                        <a:pt x="2514" y="17897"/>
                      </a:cubicBezTo>
                      <a:cubicBezTo>
                        <a:pt x="3135" y="17897"/>
                        <a:pt x="3645" y="17403"/>
                        <a:pt x="3645" y="16804"/>
                      </a:cubicBezTo>
                      <a:cubicBezTo>
                        <a:pt x="3645" y="17403"/>
                        <a:pt x="4139" y="17897"/>
                        <a:pt x="4759" y="17897"/>
                      </a:cubicBezTo>
                      <a:cubicBezTo>
                        <a:pt x="5379" y="17897"/>
                        <a:pt x="5889" y="17403"/>
                        <a:pt x="5889" y="16804"/>
                      </a:cubicBezTo>
                      <a:cubicBezTo>
                        <a:pt x="5889" y="16804"/>
                        <a:pt x="5889" y="9103"/>
                        <a:pt x="5889" y="9103"/>
                      </a:cubicBezTo>
                      <a:cubicBezTo>
                        <a:pt x="5889" y="8235"/>
                        <a:pt x="6455" y="7496"/>
                        <a:pt x="7273" y="7178"/>
                      </a:cubicBezTo>
                      <a:lnTo>
                        <a:pt x="7273" y="5449"/>
                      </a:lnTo>
                      <a:cubicBezTo>
                        <a:pt x="7273" y="4849"/>
                        <a:pt x="6780" y="4356"/>
                        <a:pt x="6159" y="4356"/>
                      </a:cubicBezTo>
                      <a:cubicBezTo>
                        <a:pt x="6074" y="4356"/>
                        <a:pt x="5982" y="4356"/>
                        <a:pt x="5889" y="4356"/>
                      </a:cubicBezTo>
                      <a:lnTo>
                        <a:pt x="5029" y="4356"/>
                      </a:lnTo>
                      <a:lnTo>
                        <a:pt x="2244" y="4356"/>
                      </a:lnTo>
                      <a:lnTo>
                        <a:pt x="1164" y="4356"/>
                      </a:lnTo>
                      <a:cubicBezTo>
                        <a:pt x="1150" y="4356"/>
                        <a:pt x="1145" y="4356"/>
                        <a:pt x="1131" y="4356"/>
                      </a:cubicBezTo>
                      <a:close/>
                      <a:moveTo>
                        <a:pt x="15441" y="4356"/>
                      </a:moveTo>
                      <a:cubicBezTo>
                        <a:pt x="14820" y="4356"/>
                        <a:pt x="14327" y="4849"/>
                        <a:pt x="14327" y="5449"/>
                      </a:cubicBezTo>
                      <a:lnTo>
                        <a:pt x="14327" y="7178"/>
                      </a:lnTo>
                      <a:cubicBezTo>
                        <a:pt x="15145" y="7496"/>
                        <a:pt x="15711" y="8235"/>
                        <a:pt x="15711" y="9103"/>
                      </a:cubicBezTo>
                      <a:lnTo>
                        <a:pt x="15711" y="16804"/>
                      </a:lnTo>
                      <a:cubicBezTo>
                        <a:pt x="15711" y="17404"/>
                        <a:pt x="16221" y="17897"/>
                        <a:pt x="16841" y="17897"/>
                      </a:cubicBezTo>
                      <a:cubicBezTo>
                        <a:pt x="17461" y="17897"/>
                        <a:pt x="17955" y="17403"/>
                        <a:pt x="17955" y="16804"/>
                      </a:cubicBezTo>
                      <a:cubicBezTo>
                        <a:pt x="17955" y="17403"/>
                        <a:pt x="18465" y="17897"/>
                        <a:pt x="19086" y="17897"/>
                      </a:cubicBezTo>
                      <a:cubicBezTo>
                        <a:pt x="19706" y="17897"/>
                        <a:pt x="20199" y="17403"/>
                        <a:pt x="20199" y="16804"/>
                      </a:cubicBezTo>
                      <a:lnTo>
                        <a:pt x="20199" y="10816"/>
                      </a:lnTo>
                      <a:cubicBezTo>
                        <a:pt x="20286" y="10837"/>
                        <a:pt x="20376" y="10865"/>
                        <a:pt x="20469" y="10865"/>
                      </a:cubicBezTo>
                      <a:cubicBezTo>
                        <a:pt x="21090" y="10865"/>
                        <a:pt x="21600" y="10372"/>
                        <a:pt x="21600" y="9772"/>
                      </a:cubicBezTo>
                      <a:lnTo>
                        <a:pt x="21600" y="7586"/>
                      </a:lnTo>
                      <a:cubicBezTo>
                        <a:pt x="21600" y="7586"/>
                        <a:pt x="21600" y="5449"/>
                        <a:pt x="21600" y="5449"/>
                      </a:cubicBezTo>
                      <a:cubicBezTo>
                        <a:pt x="21600" y="4849"/>
                        <a:pt x="21090" y="4356"/>
                        <a:pt x="20469" y="4356"/>
                      </a:cubicBezTo>
                      <a:cubicBezTo>
                        <a:pt x="20384" y="4356"/>
                        <a:pt x="20292" y="4356"/>
                        <a:pt x="20199" y="4356"/>
                      </a:cubicBezTo>
                      <a:lnTo>
                        <a:pt x="19356" y="4356"/>
                      </a:lnTo>
                      <a:lnTo>
                        <a:pt x="16571" y="4356"/>
                      </a:lnTo>
                      <a:lnTo>
                        <a:pt x="15491" y="4356"/>
                      </a:lnTo>
                      <a:cubicBezTo>
                        <a:pt x="15477" y="4356"/>
                        <a:pt x="15455" y="4356"/>
                        <a:pt x="15441" y="4356"/>
                      </a:cubicBezTo>
                      <a:close/>
                      <a:moveTo>
                        <a:pt x="8083" y="8059"/>
                      </a:moveTo>
                      <a:cubicBezTo>
                        <a:pt x="7463" y="8059"/>
                        <a:pt x="6969" y="8552"/>
                        <a:pt x="6969" y="9152"/>
                      </a:cubicBezTo>
                      <a:lnTo>
                        <a:pt x="6969" y="11289"/>
                      </a:lnTo>
                      <a:lnTo>
                        <a:pt x="6969" y="13476"/>
                      </a:lnTo>
                      <a:cubicBezTo>
                        <a:pt x="6969" y="14075"/>
                        <a:pt x="7463" y="14569"/>
                        <a:pt x="8083" y="14569"/>
                      </a:cubicBezTo>
                      <a:cubicBezTo>
                        <a:pt x="8177" y="14569"/>
                        <a:pt x="8266" y="14557"/>
                        <a:pt x="8353" y="14536"/>
                      </a:cubicBezTo>
                      <a:lnTo>
                        <a:pt x="8353" y="20507"/>
                      </a:lnTo>
                      <a:cubicBezTo>
                        <a:pt x="8353" y="21107"/>
                        <a:pt x="8864" y="21600"/>
                        <a:pt x="9484" y="21600"/>
                      </a:cubicBezTo>
                      <a:cubicBezTo>
                        <a:pt x="10104" y="21600"/>
                        <a:pt x="10614" y="21106"/>
                        <a:pt x="10614" y="20507"/>
                      </a:cubicBezTo>
                      <a:cubicBezTo>
                        <a:pt x="10615" y="21107"/>
                        <a:pt x="11108" y="21600"/>
                        <a:pt x="11728" y="21600"/>
                      </a:cubicBezTo>
                      <a:cubicBezTo>
                        <a:pt x="12348" y="21600"/>
                        <a:pt x="12859" y="21106"/>
                        <a:pt x="12859" y="20507"/>
                      </a:cubicBezTo>
                      <a:lnTo>
                        <a:pt x="12859" y="14536"/>
                      </a:lnTo>
                      <a:cubicBezTo>
                        <a:pt x="12946" y="14557"/>
                        <a:pt x="13035" y="14569"/>
                        <a:pt x="13129" y="14569"/>
                      </a:cubicBezTo>
                      <a:cubicBezTo>
                        <a:pt x="13749" y="14569"/>
                        <a:pt x="14242" y="14075"/>
                        <a:pt x="14243" y="13476"/>
                      </a:cubicBezTo>
                      <a:lnTo>
                        <a:pt x="14243" y="11289"/>
                      </a:lnTo>
                      <a:cubicBezTo>
                        <a:pt x="14243" y="11289"/>
                        <a:pt x="14243" y="9152"/>
                        <a:pt x="14243" y="9152"/>
                      </a:cubicBezTo>
                      <a:cubicBezTo>
                        <a:pt x="14243" y="8552"/>
                        <a:pt x="13749" y="8059"/>
                        <a:pt x="13129" y="8059"/>
                      </a:cubicBezTo>
                      <a:cubicBezTo>
                        <a:pt x="13043" y="8059"/>
                        <a:pt x="12952" y="8059"/>
                        <a:pt x="12859" y="8059"/>
                      </a:cubicBezTo>
                      <a:lnTo>
                        <a:pt x="11998" y="8059"/>
                      </a:lnTo>
                      <a:lnTo>
                        <a:pt x="9214" y="8059"/>
                      </a:lnTo>
                      <a:lnTo>
                        <a:pt x="8134" y="8059"/>
                      </a:lnTo>
                      <a:cubicBezTo>
                        <a:pt x="8119" y="8059"/>
                        <a:pt x="8098" y="8059"/>
                        <a:pt x="8083" y="805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/>
              </p:txBody>
            </p:sp>
          </p:grpSp>
        </p:grpSp>
      </p:grpSp>
      <p:sp>
        <p:nvSpPr>
          <p:cNvPr id="22" name="矩形 21"/>
          <p:cNvSpPr/>
          <p:nvPr/>
        </p:nvSpPr>
        <p:spPr>
          <a:xfrm>
            <a:off x="6535602" y="4209120"/>
            <a:ext cx="3064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accent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视频动画</a:t>
            </a:r>
            <a:endParaRPr lang="en-US" altLang="zh-CN" sz="2000" dirty="0">
              <a:solidFill>
                <a:schemeClr val="accent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至精至美，跃然欲出</a:t>
            </a:r>
            <a:endParaRPr lang="zh-CN" altLang="en-US" sz="1600" u="none" strike="noStrike" dirty="0">
              <a:solidFill>
                <a:srgbClr val="72717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35602" y="4855451"/>
            <a:ext cx="36602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视频是最具感染力的宣传媒介。我们将采用拍摄、动画、配音、交互等多种手段，为您提供生动、创意的视频制作服务。最终达到令您满意的效果</a:t>
            </a:r>
            <a:endParaRPr lang="zh-CN" altLang="en-US" sz="100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199181" y="2486589"/>
            <a:ext cx="3064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u="none" strike="noStrike" dirty="0">
                <a:solidFill>
                  <a:schemeClr val="bg2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书籍画册</a:t>
            </a:r>
            <a:endParaRPr lang="en-US" altLang="zh-CN" sz="2000" u="none" strike="noStrike" dirty="0">
              <a:solidFill>
                <a:schemeClr val="bg2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r"/>
            <a:r>
              <a: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印染之美，卓然深刻</a:t>
            </a:r>
            <a:endParaRPr lang="zh-CN" altLang="en-US" sz="1600" u="none" strike="noStrike" dirty="0">
              <a:solidFill>
                <a:srgbClr val="72717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596431" y="3132920"/>
            <a:ext cx="36668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书籍与画册是企业形象持久、详尽传播的重要载体。我们讲用最准确的企业内涵解读、最专业的版式与配色设计，向您提交最精美的设计方案</a:t>
            </a:r>
            <a:endParaRPr lang="zh-CN" altLang="en-US" sz="100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组合 87"/>
          <p:cNvGrpSpPr/>
          <p:nvPr/>
        </p:nvGrpSpPr>
        <p:grpSpPr>
          <a:xfrm>
            <a:off x="963072" y="1502230"/>
            <a:ext cx="10265856" cy="4705310"/>
            <a:chOff x="1276005" y="1270000"/>
            <a:chExt cx="10458799" cy="4793745"/>
          </a:xfrm>
        </p:grpSpPr>
        <p:sp>
          <p:nvSpPr>
            <p:cNvPr id="24" name="Shape 51172"/>
            <p:cNvSpPr/>
            <p:nvPr/>
          </p:nvSpPr>
          <p:spPr>
            <a:xfrm>
              <a:off x="4029376" y="2342642"/>
              <a:ext cx="2198685" cy="3721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5560" y="14"/>
                  </a:moveTo>
                  <a:cubicBezTo>
                    <a:pt x="5181" y="23"/>
                    <a:pt x="4801" y="54"/>
                    <a:pt x="4455" y="146"/>
                  </a:cubicBezTo>
                  <a:cubicBezTo>
                    <a:pt x="4192" y="215"/>
                    <a:pt x="3960" y="317"/>
                    <a:pt x="3758" y="440"/>
                  </a:cubicBezTo>
                  <a:cubicBezTo>
                    <a:pt x="3519" y="585"/>
                    <a:pt x="3330" y="758"/>
                    <a:pt x="3207" y="951"/>
                  </a:cubicBezTo>
                  <a:cubicBezTo>
                    <a:pt x="3139" y="1078"/>
                    <a:pt x="3097" y="1212"/>
                    <a:pt x="3072" y="1359"/>
                  </a:cubicBezTo>
                  <a:cubicBezTo>
                    <a:pt x="3057" y="1443"/>
                    <a:pt x="3049" y="1531"/>
                    <a:pt x="3041" y="1622"/>
                  </a:cubicBezTo>
                  <a:cubicBezTo>
                    <a:pt x="3028" y="1763"/>
                    <a:pt x="3017" y="1845"/>
                    <a:pt x="3013" y="2055"/>
                  </a:cubicBezTo>
                  <a:cubicBezTo>
                    <a:pt x="3012" y="2117"/>
                    <a:pt x="3013" y="2187"/>
                    <a:pt x="3013" y="2265"/>
                  </a:cubicBezTo>
                  <a:cubicBezTo>
                    <a:pt x="3014" y="2312"/>
                    <a:pt x="3014" y="2362"/>
                    <a:pt x="3013" y="2417"/>
                  </a:cubicBezTo>
                  <a:cubicBezTo>
                    <a:pt x="3010" y="4607"/>
                    <a:pt x="3019" y="12527"/>
                    <a:pt x="3017" y="14599"/>
                  </a:cubicBezTo>
                  <a:cubicBezTo>
                    <a:pt x="3017" y="14851"/>
                    <a:pt x="2844" y="14939"/>
                    <a:pt x="2839" y="14942"/>
                  </a:cubicBezTo>
                  <a:cubicBezTo>
                    <a:pt x="2658" y="15047"/>
                    <a:pt x="2343" y="15048"/>
                    <a:pt x="2343" y="15048"/>
                  </a:cubicBezTo>
                  <a:lnTo>
                    <a:pt x="920" y="15048"/>
                  </a:lnTo>
                  <a:cubicBezTo>
                    <a:pt x="434" y="15048"/>
                    <a:pt x="128" y="15131"/>
                    <a:pt x="33" y="15267"/>
                  </a:cubicBezTo>
                  <a:cubicBezTo>
                    <a:pt x="-63" y="15403"/>
                    <a:pt x="48" y="15591"/>
                    <a:pt x="389" y="15797"/>
                  </a:cubicBezTo>
                  <a:lnTo>
                    <a:pt x="3703" y="17794"/>
                  </a:lnTo>
                  <a:cubicBezTo>
                    <a:pt x="4045" y="18000"/>
                    <a:pt x="4494" y="18271"/>
                    <a:pt x="4944" y="18543"/>
                  </a:cubicBezTo>
                  <a:cubicBezTo>
                    <a:pt x="5394" y="18814"/>
                    <a:pt x="5843" y="19086"/>
                    <a:pt x="6184" y="19292"/>
                  </a:cubicBezTo>
                  <a:lnTo>
                    <a:pt x="9495" y="21291"/>
                  </a:lnTo>
                  <a:cubicBezTo>
                    <a:pt x="9836" y="21497"/>
                    <a:pt x="10289" y="21600"/>
                    <a:pt x="10739" y="21600"/>
                  </a:cubicBezTo>
                  <a:cubicBezTo>
                    <a:pt x="11189" y="21600"/>
                    <a:pt x="11638" y="21497"/>
                    <a:pt x="11979" y="21291"/>
                  </a:cubicBezTo>
                  <a:lnTo>
                    <a:pt x="15290" y="19292"/>
                  </a:lnTo>
                  <a:cubicBezTo>
                    <a:pt x="15631" y="19086"/>
                    <a:pt x="16080" y="18814"/>
                    <a:pt x="16530" y="18543"/>
                  </a:cubicBezTo>
                  <a:cubicBezTo>
                    <a:pt x="16980" y="18271"/>
                    <a:pt x="17433" y="18000"/>
                    <a:pt x="17774" y="17794"/>
                  </a:cubicBezTo>
                  <a:lnTo>
                    <a:pt x="21085" y="15797"/>
                  </a:lnTo>
                  <a:cubicBezTo>
                    <a:pt x="21426" y="15591"/>
                    <a:pt x="21537" y="15403"/>
                    <a:pt x="21441" y="15267"/>
                  </a:cubicBezTo>
                  <a:cubicBezTo>
                    <a:pt x="21346" y="15131"/>
                    <a:pt x="21044" y="15048"/>
                    <a:pt x="20558" y="15048"/>
                  </a:cubicBezTo>
                  <a:lnTo>
                    <a:pt x="19154" y="15048"/>
                  </a:lnTo>
                  <a:cubicBezTo>
                    <a:pt x="19154" y="15048"/>
                    <a:pt x="18767" y="15037"/>
                    <a:pt x="18635" y="14942"/>
                  </a:cubicBezTo>
                  <a:cubicBezTo>
                    <a:pt x="18631" y="14939"/>
                    <a:pt x="18463" y="14842"/>
                    <a:pt x="18461" y="14590"/>
                  </a:cubicBezTo>
                  <a:cubicBezTo>
                    <a:pt x="18441" y="12498"/>
                    <a:pt x="18454" y="5082"/>
                    <a:pt x="18464" y="2610"/>
                  </a:cubicBezTo>
                  <a:cubicBezTo>
                    <a:pt x="18465" y="2561"/>
                    <a:pt x="18464" y="2515"/>
                    <a:pt x="18464" y="2470"/>
                  </a:cubicBezTo>
                  <a:cubicBezTo>
                    <a:pt x="18464" y="2356"/>
                    <a:pt x="18463" y="2254"/>
                    <a:pt x="18464" y="2166"/>
                  </a:cubicBezTo>
                  <a:cubicBezTo>
                    <a:pt x="18465" y="2096"/>
                    <a:pt x="18468" y="2027"/>
                    <a:pt x="18464" y="1958"/>
                  </a:cubicBezTo>
                  <a:cubicBezTo>
                    <a:pt x="18460" y="1860"/>
                    <a:pt x="18444" y="1763"/>
                    <a:pt x="18433" y="1666"/>
                  </a:cubicBezTo>
                  <a:cubicBezTo>
                    <a:pt x="18429" y="1624"/>
                    <a:pt x="18426" y="1583"/>
                    <a:pt x="18422" y="1541"/>
                  </a:cubicBezTo>
                  <a:cubicBezTo>
                    <a:pt x="18416" y="1478"/>
                    <a:pt x="18409" y="1416"/>
                    <a:pt x="18398" y="1357"/>
                  </a:cubicBezTo>
                  <a:cubicBezTo>
                    <a:pt x="18372" y="1210"/>
                    <a:pt x="18333" y="1077"/>
                    <a:pt x="18267" y="951"/>
                  </a:cubicBezTo>
                  <a:cubicBezTo>
                    <a:pt x="18147" y="757"/>
                    <a:pt x="17957" y="583"/>
                    <a:pt x="17716" y="440"/>
                  </a:cubicBezTo>
                  <a:cubicBezTo>
                    <a:pt x="17475" y="297"/>
                    <a:pt x="17184" y="184"/>
                    <a:pt x="16856" y="113"/>
                  </a:cubicBezTo>
                  <a:cubicBezTo>
                    <a:pt x="16756" y="94"/>
                    <a:pt x="16653" y="81"/>
                    <a:pt x="16548" y="72"/>
                  </a:cubicBezTo>
                  <a:cubicBezTo>
                    <a:pt x="16321" y="51"/>
                    <a:pt x="16090" y="44"/>
                    <a:pt x="15860" y="46"/>
                  </a:cubicBezTo>
                  <a:cubicBezTo>
                    <a:pt x="15855" y="147"/>
                    <a:pt x="15844" y="248"/>
                    <a:pt x="15827" y="348"/>
                  </a:cubicBezTo>
                  <a:cubicBezTo>
                    <a:pt x="15810" y="449"/>
                    <a:pt x="15788" y="550"/>
                    <a:pt x="15759" y="650"/>
                  </a:cubicBezTo>
                  <a:cubicBezTo>
                    <a:pt x="15928" y="642"/>
                    <a:pt x="16100" y="645"/>
                    <a:pt x="16269" y="661"/>
                  </a:cubicBezTo>
                  <a:cubicBezTo>
                    <a:pt x="16315" y="665"/>
                    <a:pt x="16362" y="670"/>
                    <a:pt x="16406" y="677"/>
                  </a:cubicBezTo>
                  <a:cubicBezTo>
                    <a:pt x="16600" y="719"/>
                    <a:pt x="16774" y="785"/>
                    <a:pt x="16917" y="870"/>
                  </a:cubicBezTo>
                  <a:cubicBezTo>
                    <a:pt x="17060" y="954"/>
                    <a:pt x="17173" y="1057"/>
                    <a:pt x="17243" y="1173"/>
                  </a:cubicBezTo>
                  <a:cubicBezTo>
                    <a:pt x="17300" y="1278"/>
                    <a:pt x="17328" y="1381"/>
                    <a:pt x="17342" y="1507"/>
                  </a:cubicBezTo>
                  <a:cubicBezTo>
                    <a:pt x="17356" y="1633"/>
                    <a:pt x="17356" y="1783"/>
                    <a:pt x="17356" y="1981"/>
                  </a:cubicBezTo>
                  <a:lnTo>
                    <a:pt x="17356" y="2182"/>
                  </a:lnTo>
                  <a:lnTo>
                    <a:pt x="4122" y="2182"/>
                  </a:lnTo>
                  <a:lnTo>
                    <a:pt x="4122" y="1974"/>
                  </a:lnTo>
                  <a:cubicBezTo>
                    <a:pt x="4122" y="1779"/>
                    <a:pt x="4122" y="1631"/>
                    <a:pt x="4136" y="1506"/>
                  </a:cubicBezTo>
                  <a:cubicBezTo>
                    <a:pt x="4150" y="1381"/>
                    <a:pt x="4178" y="1278"/>
                    <a:pt x="4235" y="1173"/>
                  </a:cubicBezTo>
                  <a:cubicBezTo>
                    <a:pt x="4306" y="1058"/>
                    <a:pt x="4417" y="955"/>
                    <a:pt x="4559" y="870"/>
                  </a:cubicBezTo>
                  <a:cubicBezTo>
                    <a:pt x="4732" y="765"/>
                    <a:pt x="4949" y="688"/>
                    <a:pt x="5189" y="652"/>
                  </a:cubicBezTo>
                  <a:cubicBezTo>
                    <a:pt x="5381" y="623"/>
                    <a:pt x="5580" y="619"/>
                    <a:pt x="5777" y="620"/>
                  </a:cubicBezTo>
                  <a:cubicBezTo>
                    <a:pt x="6135" y="620"/>
                    <a:pt x="6550" y="614"/>
                    <a:pt x="6936" y="610"/>
                  </a:cubicBezTo>
                  <a:lnTo>
                    <a:pt x="6944" y="610"/>
                  </a:lnTo>
                  <a:cubicBezTo>
                    <a:pt x="6952" y="499"/>
                    <a:pt x="6951" y="384"/>
                    <a:pt x="6944" y="270"/>
                  </a:cubicBezTo>
                  <a:cubicBezTo>
                    <a:pt x="6939" y="180"/>
                    <a:pt x="6930" y="90"/>
                    <a:pt x="6917" y="0"/>
                  </a:cubicBezTo>
                  <a:lnTo>
                    <a:pt x="6909" y="0"/>
                  </a:lnTo>
                  <a:cubicBezTo>
                    <a:pt x="6746" y="6"/>
                    <a:pt x="6583" y="9"/>
                    <a:pt x="6420" y="10"/>
                  </a:cubicBezTo>
                  <a:cubicBezTo>
                    <a:pt x="6134" y="12"/>
                    <a:pt x="5847" y="7"/>
                    <a:pt x="5560" y="14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/>
          </p:txBody>
        </p:sp>
        <p:sp>
          <p:nvSpPr>
            <p:cNvPr id="47" name="Shape 51145"/>
            <p:cNvSpPr/>
            <p:nvPr/>
          </p:nvSpPr>
          <p:spPr>
            <a:xfrm>
              <a:off x="1811124" y="1658032"/>
              <a:ext cx="187798" cy="92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404" extrusionOk="0">
                  <a:moveTo>
                    <a:pt x="5561" y="0"/>
                  </a:moveTo>
                  <a:cubicBezTo>
                    <a:pt x="3490" y="3352"/>
                    <a:pt x="1827" y="6693"/>
                    <a:pt x="603" y="10064"/>
                  </a:cubicBezTo>
                  <a:cubicBezTo>
                    <a:pt x="-300" y="12552"/>
                    <a:pt x="-60" y="15221"/>
                    <a:pt x="486" y="17440"/>
                  </a:cubicBezTo>
                  <a:cubicBezTo>
                    <a:pt x="690" y="18270"/>
                    <a:pt x="1189" y="19046"/>
                    <a:pt x="2270" y="19768"/>
                  </a:cubicBezTo>
                  <a:cubicBezTo>
                    <a:pt x="2660" y="20029"/>
                    <a:pt x="3135" y="20284"/>
                    <a:pt x="3748" y="20524"/>
                  </a:cubicBezTo>
                  <a:cubicBezTo>
                    <a:pt x="4428" y="20791"/>
                    <a:pt x="5289" y="21045"/>
                    <a:pt x="6545" y="21209"/>
                  </a:cubicBezTo>
                  <a:cubicBezTo>
                    <a:pt x="9548" y="21600"/>
                    <a:pt x="13362" y="21369"/>
                    <a:pt x="15890" y="20815"/>
                  </a:cubicBezTo>
                  <a:cubicBezTo>
                    <a:pt x="18475" y="20249"/>
                    <a:pt x="19397" y="19454"/>
                    <a:pt x="19850" y="18674"/>
                  </a:cubicBezTo>
                  <a:cubicBezTo>
                    <a:pt x="21300" y="16179"/>
                    <a:pt x="19245" y="13661"/>
                    <a:pt x="17034" y="11192"/>
                  </a:cubicBezTo>
                  <a:cubicBezTo>
                    <a:pt x="15283" y="9237"/>
                    <a:pt x="13567" y="7271"/>
                    <a:pt x="11577" y="5312"/>
                  </a:cubicBezTo>
                  <a:cubicBezTo>
                    <a:pt x="9772" y="3534"/>
                    <a:pt x="7741" y="1763"/>
                    <a:pt x="5561" y="0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/>
          </p:txBody>
        </p:sp>
        <p:sp>
          <p:nvSpPr>
            <p:cNvPr id="48" name="Shape 51146"/>
            <p:cNvSpPr/>
            <p:nvPr/>
          </p:nvSpPr>
          <p:spPr>
            <a:xfrm>
              <a:off x="1276005" y="2342642"/>
              <a:ext cx="2198683" cy="3721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5560" y="14"/>
                  </a:moveTo>
                  <a:cubicBezTo>
                    <a:pt x="5181" y="23"/>
                    <a:pt x="4801" y="54"/>
                    <a:pt x="4455" y="146"/>
                  </a:cubicBezTo>
                  <a:cubicBezTo>
                    <a:pt x="4192" y="215"/>
                    <a:pt x="3960" y="317"/>
                    <a:pt x="3758" y="440"/>
                  </a:cubicBezTo>
                  <a:cubicBezTo>
                    <a:pt x="3519" y="585"/>
                    <a:pt x="3330" y="758"/>
                    <a:pt x="3207" y="951"/>
                  </a:cubicBezTo>
                  <a:cubicBezTo>
                    <a:pt x="3139" y="1078"/>
                    <a:pt x="3097" y="1212"/>
                    <a:pt x="3072" y="1359"/>
                  </a:cubicBezTo>
                  <a:cubicBezTo>
                    <a:pt x="3057" y="1443"/>
                    <a:pt x="3049" y="1531"/>
                    <a:pt x="3041" y="1622"/>
                  </a:cubicBezTo>
                  <a:cubicBezTo>
                    <a:pt x="3028" y="1763"/>
                    <a:pt x="3017" y="1845"/>
                    <a:pt x="3013" y="2055"/>
                  </a:cubicBezTo>
                  <a:cubicBezTo>
                    <a:pt x="3012" y="2117"/>
                    <a:pt x="3013" y="2187"/>
                    <a:pt x="3013" y="2265"/>
                  </a:cubicBezTo>
                  <a:cubicBezTo>
                    <a:pt x="3014" y="2312"/>
                    <a:pt x="3014" y="2362"/>
                    <a:pt x="3013" y="2417"/>
                  </a:cubicBezTo>
                  <a:cubicBezTo>
                    <a:pt x="3010" y="4607"/>
                    <a:pt x="3019" y="12527"/>
                    <a:pt x="3017" y="14599"/>
                  </a:cubicBezTo>
                  <a:cubicBezTo>
                    <a:pt x="3017" y="14851"/>
                    <a:pt x="2844" y="14939"/>
                    <a:pt x="2839" y="14942"/>
                  </a:cubicBezTo>
                  <a:cubicBezTo>
                    <a:pt x="2658" y="15047"/>
                    <a:pt x="2343" y="15048"/>
                    <a:pt x="2343" y="15048"/>
                  </a:cubicBezTo>
                  <a:lnTo>
                    <a:pt x="920" y="15048"/>
                  </a:lnTo>
                  <a:cubicBezTo>
                    <a:pt x="434" y="15048"/>
                    <a:pt x="128" y="15131"/>
                    <a:pt x="33" y="15267"/>
                  </a:cubicBezTo>
                  <a:cubicBezTo>
                    <a:pt x="-63" y="15403"/>
                    <a:pt x="48" y="15591"/>
                    <a:pt x="389" y="15797"/>
                  </a:cubicBezTo>
                  <a:lnTo>
                    <a:pt x="3703" y="17794"/>
                  </a:lnTo>
                  <a:cubicBezTo>
                    <a:pt x="4045" y="18000"/>
                    <a:pt x="4494" y="18271"/>
                    <a:pt x="4944" y="18543"/>
                  </a:cubicBezTo>
                  <a:cubicBezTo>
                    <a:pt x="5394" y="18814"/>
                    <a:pt x="5843" y="19086"/>
                    <a:pt x="6184" y="19292"/>
                  </a:cubicBezTo>
                  <a:lnTo>
                    <a:pt x="9495" y="21291"/>
                  </a:lnTo>
                  <a:cubicBezTo>
                    <a:pt x="9836" y="21497"/>
                    <a:pt x="10289" y="21600"/>
                    <a:pt x="10739" y="21600"/>
                  </a:cubicBezTo>
                  <a:cubicBezTo>
                    <a:pt x="11189" y="21600"/>
                    <a:pt x="11638" y="21497"/>
                    <a:pt x="11979" y="21291"/>
                  </a:cubicBezTo>
                  <a:lnTo>
                    <a:pt x="15290" y="19292"/>
                  </a:lnTo>
                  <a:cubicBezTo>
                    <a:pt x="15631" y="19086"/>
                    <a:pt x="16080" y="18814"/>
                    <a:pt x="16530" y="18543"/>
                  </a:cubicBezTo>
                  <a:cubicBezTo>
                    <a:pt x="16980" y="18271"/>
                    <a:pt x="17433" y="18000"/>
                    <a:pt x="17774" y="17794"/>
                  </a:cubicBezTo>
                  <a:lnTo>
                    <a:pt x="21085" y="15797"/>
                  </a:lnTo>
                  <a:cubicBezTo>
                    <a:pt x="21426" y="15591"/>
                    <a:pt x="21537" y="15403"/>
                    <a:pt x="21441" y="15267"/>
                  </a:cubicBezTo>
                  <a:cubicBezTo>
                    <a:pt x="21346" y="15131"/>
                    <a:pt x="21044" y="15048"/>
                    <a:pt x="20558" y="15048"/>
                  </a:cubicBezTo>
                  <a:lnTo>
                    <a:pt x="19154" y="15048"/>
                  </a:lnTo>
                  <a:cubicBezTo>
                    <a:pt x="19154" y="15048"/>
                    <a:pt x="18767" y="15037"/>
                    <a:pt x="18635" y="14942"/>
                  </a:cubicBezTo>
                  <a:cubicBezTo>
                    <a:pt x="18631" y="14939"/>
                    <a:pt x="18463" y="14842"/>
                    <a:pt x="18461" y="14590"/>
                  </a:cubicBezTo>
                  <a:cubicBezTo>
                    <a:pt x="18441" y="12498"/>
                    <a:pt x="18454" y="5082"/>
                    <a:pt x="18464" y="2610"/>
                  </a:cubicBezTo>
                  <a:cubicBezTo>
                    <a:pt x="18465" y="2561"/>
                    <a:pt x="18464" y="2515"/>
                    <a:pt x="18464" y="2470"/>
                  </a:cubicBezTo>
                  <a:cubicBezTo>
                    <a:pt x="18464" y="2356"/>
                    <a:pt x="18463" y="2254"/>
                    <a:pt x="18464" y="2166"/>
                  </a:cubicBezTo>
                  <a:cubicBezTo>
                    <a:pt x="18465" y="2096"/>
                    <a:pt x="18468" y="2027"/>
                    <a:pt x="18464" y="1958"/>
                  </a:cubicBezTo>
                  <a:cubicBezTo>
                    <a:pt x="18460" y="1860"/>
                    <a:pt x="18444" y="1763"/>
                    <a:pt x="18433" y="1666"/>
                  </a:cubicBezTo>
                  <a:cubicBezTo>
                    <a:pt x="18429" y="1624"/>
                    <a:pt x="18426" y="1583"/>
                    <a:pt x="18422" y="1541"/>
                  </a:cubicBezTo>
                  <a:cubicBezTo>
                    <a:pt x="18416" y="1478"/>
                    <a:pt x="18409" y="1416"/>
                    <a:pt x="18398" y="1357"/>
                  </a:cubicBezTo>
                  <a:cubicBezTo>
                    <a:pt x="18372" y="1210"/>
                    <a:pt x="18333" y="1077"/>
                    <a:pt x="18267" y="951"/>
                  </a:cubicBezTo>
                  <a:cubicBezTo>
                    <a:pt x="18147" y="757"/>
                    <a:pt x="17957" y="583"/>
                    <a:pt x="17716" y="440"/>
                  </a:cubicBezTo>
                  <a:cubicBezTo>
                    <a:pt x="17475" y="297"/>
                    <a:pt x="17184" y="184"/>
                    <a:pt x="16856" y="113"/>
                  </a:cubicBezTo>
                  <a:cubicBezTo>
                    <a:pt x="16756" y="94"/>
                    <a:pt x="16653" y="81"/>
                    <a:pt x="16548" y="72"/>
                  </a:cubicBezTo>
                  <a:cubicBezTo>
                    <a:pt x="16321" y="51"/>
                    <a:pt x="16090" y="44"/>
                    <a:pt x="15860" y="46"/>
                  </a:cubicBezTo>
                  <a:cubicBezTo>
                    <a:pt x="15855" y="147"/>
                    <a:pt x="15844" y="248"/>
                    <a:pt x="15827" y="348"/>
                  </a:cubicBezTo>
                  <a:cubicBezTo>
                    <a:pt x="15810" y="449"/>
                    <a:pt x="15788" y="550"/>
                    <a:pt x="15759" y="650"/>
                  </a:cubicBezTo>
                  <a:cubicBezTo>
                    <a:pt x="15928" y="642"/>
                    <a:pt x="16100" y="645"/>
                    <a:pt x="16269" y="661"/>
                  </a:cubicBezTo>
                  <a:cubicBezTo>
                    <a:pt x="16315" y="665"/>
                    <a:pt x="16362" y="670"/>
                    <a:pt x="16406" y="677"/>
                  </a:cubicBezTo>
                  <a:cubicBezTo>
                    <a:pt x="16600" y="719"/>
                    <a:pt x="16774" y="785"/>
                    <a:pt x="16917" y="870"/>
                  </a:cubicBezTo>
                  <a:cubicBezTo>
                    <a:pt x="17060" y="954"/>
                    <a:pt x="17173" y="1057"/>
                    <a:pt x="17243" y="1173"/>
                  </a:cubicBezTo>
                  <a:cubicBezTo>
                    <a:pt x="17300" y="1278"/>
                    <a:pt x="17328" y="1381"/>
                    <a:pt x="17342" y="1507"/>
                  </a:cubicBezTo>
                  <a:cubicBezTo>
                    <a:pt x="17356" y="1633"/>
                    <a:pt x="17356" y="1783"/>
                    <a:pt x="17356" y="1981"/>
                  </a:cubicBezTo>
                  <a:lnTo>
                    <a:pt x="17356" y="2182"/>
                  </a:lnTo>
                  <a:lnTo>
                    <a:pt x="4122" y="2182"/>
                  </a:lnTo>
                  <a:lnTo>
                    <a:pt x="4122" y="1974"/>
                  </a:lnTo>
                  <a:cubicBezTo>
                    <a:pt x="4122" y="1779"/>
                    <a:pt x="4122" y="1631"/>
                    <a:pt x="4136" y="1506"/>
                  </a:cubicBezTo>
                  <a:cubicBezTo>
                    <a:pt x="4150" y="1381"/>
                    <a:pt x="4178" y="1278"/>
                    <a:pt x="4235" y="1173"/>
                  </a:cubicBezTo>
                  <a:cubicBezTo>
                    <a:pt x="4306" y="1058"/>
                    <a:pt x="4417" y="955"/>
                    <a:pt x="4559" y="870"/>
                  </a:cubicBezTo>
                  <a:cubicBezTo>
                    <a:pt x="4732" y="765"/>
                    <a:pt x="4949" y="688"/>
                    <a:pt x="5189" y="652"/>
                  </a:cubicBezTo>
                  <a:cubicBezTo>
                    <a:pt x="5381" y="623"/>
                    <a:pt x="5580" y="619"/>
                    <a:pt x="5777" y="620"/>
                  </a:cubicBezTo>
                  <a:cubicBezTo>
                    <a:pt x="6135" y="620"/>
                    <a:pt x="6550" y="614"/>
                    <a:pt x="6936" y="610"/>
                  </a:cubicBezTo>
                  <a:lnTo>
                    <a:pt x="6944" y="610"/>
                  </a:lnTo>
                  <a:cubicBezTo>
                    <a:pt x="6952" y="499"/>
                    <a:pt x="6951" y="384"/>
                    <a:pt x="6944" y="270"/>
                  </a:cubicBezTo>
                  <a:cubicBezTo>
                    <a:pt x="6939" y="180"/>
                    <a:pt x="6930" y="90"/>
                    <a:pt x="6917" y="0"/>
                  </a:cubicBezTo>
                  <a:lnTo>
                    <a:pt x="6909" y="0"/>
                  </a:lnTo>
                  <a:cubicBezTo>
                    <a:pt x="6746" y="6"/>
                    <a:pt x="6583" y="9"/>
                    <a:pt x="6420" y="10"/>
                  </a:cubicBezTo>
                  <a:cubicBezTo>
                    <a:pt x="6134" y="12"/>
                    <a:pt x="5847" y="7"/>
                    <a:pt x="5560" y="14"/>
                  </a:cubicBezTo>
                  <a:close/>
                </a:path>
              </a:pathLst>
            </a:custGeom>
            <a:solidFill>
              <a:schemeClr val="bg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/>
          </p:txBody>
        </p:sp>
        <p:grpSp>
          <p:nvGrpSpPr>
            <p:cNvPr id="49" name="Group 51151"/>
            <p:cNvGrpSpPr/>
            <p:nvPr/>
          </p:nvGrpSpPr>
          <p:grpSpPr>
            <a:xfrm>
              <a:off x="1833149" y="1270000"/>
              <a:ext cx="1069172" cy="1352545"/>
              <a:chOff x="0" y="0"/>
              <a:chExt cx="1069169" cy="1352543"/>
            </a:xfrm>
          </p:grpSpPr>
          <p:sp>
            <p:nvSpPr>
              <p:cNvPr id="55" name="Shape 51147"/>
              <p:cNvSpPr/>
              <p:nvPr/>
            </p:nvSpPr>
            <p:spPr>
              <a:xfrm>
                <a:off x="0" y="0"/>
                <a:ext cx="872729" cy="391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823"/>
                    </a:moveTo>
                    <a:lnTo>
                      <a:pt x="21600" y="0"/>
                    </a:lnTo>
                    <a:lnTo>
                      <a:pt x="21456" y="21600"/>
                    </a:lnTo>
                    <a:lnTo>
                      <a:pt x="707" y="21600"/>
                    </a:lnTo>
                    <a:lnTo>
                      <a:pt x="0" y="1823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/>
            </p:txBody>
          </p:sp>
          <p:grpSp>
            <p:nvGrpSpPr>
              <p:cNvPr id="56" name="Group 51150"/>
              <p:cNvGrpSpPr/>
              <p:nvPr/>
            </p:nvGrpSpPr>
            <p:grpSpPr>
              <a:xfrm>
                <a:off x="12700" y="381091"/>
                <a:ext cx="1056470" cy="971453"/>
                <a:chOff x="0" y="0"/>
                <a:chExt cx="1056469" cy="971451"/>
              </a:xfrm>
            </p:grpSpPr>
            <p:sp>
              <p:nvSpPr>
                <p:cNvPr id="57" name="Shape 51148"/>
                <p:cNvSpPr/>
                <p:nvPr/>
              </p:nvSpPr>
              <p:spPr>
                <a:xfrm>
                  <a:off x="0" y="0"/>
                  <a:ext cx="1056470" cy="971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7" h="21523" extrusionOk="0">
                      <a:moveTo>
                        <a:pt x="2481" y="21355"/>
                      </a:moveTo>
                      <a:cubicBezTo>
                        <a:pt x="2737" y="21388"/>
                        <a:pt x="2995" y="21408"/>
                        <a:pt x="3254" y="21418"/>
                      </a:cubicBezTo>
                      <a:cubicBezTo>
                        <a:pt x="7809" y="21600"/>
                        <a:pt x="12373" y="21490"/>
                        <a:pt x="16933" y="21492"/>
                      </a:cubicBezTo>
                      <a:cubicBezTo>
                        <a:pt x="17590" y="21492"/>
                        <a:pt x="18257" y="21494"/>
                        <a:pt x="18876" y="21310"/>
                      </a:cubicBezTo>
                      <a:cubicBezTo>
                        <a:pt x="19533" y="21115"/>
                        <a:pt x="20081" y="20727"/>
                        <a:pt x="20377" y="20210"/>
                      </a:cubicBezTo>
                      <a:cubicBezTo>
                        <a:pt x="20518" y="19964"/>
                        <a:pt x="20594" y="19698"/>
                        <a:pt x="20662" y="19432"/>
                      </a:cubicBezTo>
                      <a:cubicBezTo>
                        <a:pt x="21600" y="15765"/>
                        <a:pt x="21180" y="11979"/>
                        <a:pt x="20195" y="8330"/>
                      </a:cubicBezTo>
                      <a:cubicBezTo>
                        <a:pt x="19470" y="5645"/>
                        <a:pt x="18432" y="2956"/>
                        <a:pt x="17144" y="209"/>
                      </a:cubicBezTo>
                      <a:lnTo>
                        <a:pt x="318" y="0"/>
                      </a:lnTo>
                      <a:cubicBezTo>
                        <a:pt x="1069" y="3610"/>
                        <a:pt x="1741" y="7202"/>
                        <a:pt x="2307" y="10814"/>
                      </a:cubicBezTo>
                      <a:cubicBezTo>
                        <a:pt x="2600" y="12681"/>
                        <a:pt x="2726" y="14630"/>
                        <a:pt x="2829" y="16352"/>
                      </a:cubicBezTo>
                      <a:cubicBezTo>
                        <a:pt x="2884" y="17282"/>
                        <a:pt x="2853" y="18212"/>
                        <a:pt x="2627" y="18992"/>
                      </a:cubicBezTo>
                      <a:cubicBezTo>
                        <a:pt x="2439" y="19640"/>
                        <a:pt x="2101" y="20189"/>
                        <a:pt x="1473" y="20418"/>
                      </a:cubicBezTo>
                      <a:cubicBezTo>
                        <a:pt x="935" y="20615"/>
                        <a:pt x="340" y="20409"/>
                        <a:pt x="0" y="19907"/>
                      </a:cubicBezTo>
                      <a:cubicBezTo>
                        <a:pt x="359" y="20473"/>
                        <a:pt x="878" y="20905"/>
                        <a:pt x="1480" y="21133"/>
                      </a:cubicBezTo>
                      <a:cubicBezTo>
                        <a:pt x="1803" y="21256"/>
                        <a:pt x="2142" y="21311"/>
                        <a:pt x="2481" y="21355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  <p:sp>
              <p:nvSpPr>
                <p:cNvPr id="58" name="Shape 51149"/>
                <p:cNvSpPr/>
                <p:nvPr/>
              </p:nvSpPr>
              <p:spPr>
                <a:xfrm>
                  <a:off x="326296" y="209011"/>
                  <a:ext cx="508001" cy="50617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lvl1pPr defTabSz="584200">
                    <a:lnSpc>
                      <a:spcPct val="100000"/>
                    </a:lnSpc>
                    <a:spcBef>
                      <a:spcPts val="0"/>
                    </a:spcBef>
                    <a:defRPr sz="3500" cap="all">
                      <a:solidFill>
                        <a:srgbClr val="262626"/>
                      </a:solidFill>
                    </a:defRPr>
                  </a:lvl1pPr>
                </a:lstStyle>
                <a:p>
                  <a:r>
                    <a:t>01</a:t>
                  </a:r>
                </a:p>
              </p:txBody>
            </p:sp>
          </p:grpSp>
        </p:grpSp>
        <p:sp>
          <p:nvSpPr>
            <p:cNvPr id="53" name="Shape 51152"/>
            <p:cNvSpPr/>
            <p:nvPr/>
          </p:nvSpPr>
          <p:spPr>
            <a:xfrm>
              <a:off x="1833149" y="3212592"/>
              <a:ext cx="1270002" cy="315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zh-CN" altLang="en-US" dirty="0"/>
                <a:t>品牌全案</a:t>
              </a:r>
              <a:endParaRPr lang="zh-CN" altLang="en-US" dirty="0"/>
            </a:p>
          </p:txBody>
        </p:sp>
        <p:sp>
          <p:nvSpPr>
            <p:cNvPr id="35" name="Shape 51158"/>
            <p:cNvSpPr/>
            <p:nvPr/>
          </p:nvSpPr>
          <p:spPr>
            <a:xfrm>
              <a:off x="7317868" y="1658032"/>
              <a:ext cx="187798" cy="92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404" extrusionOk="0">
                  <a:moveTo>
                    <a:pt x="5561" y="0"/>
                  </a:moveTo>
                  <a:cubicBezTo>
                    <a:pt x="3490" y="3352"/>
                    <a:pt x="1827" y="6693"/>
                    <a:pt x="603" y="10064"/>
                  </a:cubicBezTo>
                  <a:cubicBezTo>
                    <a:pt x="-300" y="12552"/>
                    <a:pt x="-60" y="15221"/>
                    <a:pt x="486" y="17440"/>
                  </a:cubicBezTo>
                  <a:cubicBezTo>
                    <a:pt x="690" y="18270"/>
                    <a:pt x="1189" y="19046"/>
                    <a:pt x="2270" y="19768"/>
                  </a:cubicBezTo>
                  <a:cubicBezTo>
                    <a:pt x="2660" y="20029"/>
                    <a:pt x="3135" y="20284"/>
                    <a:pt x="3748" y="20524"/>
                  </a:cubicBezTo>
                  <a:cubicBezTo>
                    <a:pt x="4428" y="20791"/>
                    <a:pt x="5289" y="21045"/>
                    <a:pt x="6545" y="21209"/>
                  </a:cubicBezTo>
                  <a:cubicBezTo>
                    <a:pt x="9548" y="21600"/>
                    <a:pt x="13362" y="21369"/>
                    <a:pt x="15890" y="20815"/>
                  </a:cubicBezTo>
                  <a:cubicBezTo>
                    <a:pt x="18475" y="20249"/>
                    <a:pt x="19397" y="19454"/>
                    <a:pt x="19850" y="18674"/>
                  </a:cubicBezTo>
                  <a:cubicBezTo>
                    <a:pt x="21300" y="16179"/>
                    <a:pt x="19245" y="13661"/>
                    <a:pt x="17034" y="11192"/>
                  </a:cubicBezTo>
                  <a:cubicBezTo>
                    <a:pt x="15283" y="9237"/>
                    <a:pt x="13567" y="7271"/>
                    <a:pt x="11577" y="5312"/>
                  </a:cubicBezTo>
                  <a:cubicBezTo>
                    <a:pt x="9772" y="3534"/>
                    <a:pt x="7741" y="1763"/>
                    <a:pt x="5561" y="0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/>
          </p:txBody>
        </p:sp>
        <p:sp>
          <p:nvSpPr>
            <p:cNvPr id="36" name="Shape 51159"/>
            <p:cNvSpPr/>
            <p:nvPr/>
          </p:nvSpPr>
          <p:spPr>
            <a:xfrm>
              <a:off x="6782748" y="2342642"/>
              <a:ext cx="2198685" cy="3721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1600" extrusionOk="0">
                  <a:moveTo>
                    <a:pt x="5560" y="14"/>
                  </a:moveTo>
                  <a:cubicBezTo>
                    <a:pt x="5181" y="23"/>
                    <a:pt x="4801" y="54"/>
                    <a:pt x="4455" y="146"/>
                  </a:cubicBezTo>
                  <a:cubicBezTo>
                    <a:pt x="4192" y="215"/>
                    <a:pt x="3960" y="317"/>
                    <a:pt x="3758" y="440"/>
                  </a:cubicBezTo>
                  <a:cubicBezTo>
                    <a:pt x="3519" y="585"/>
                    <a:pt x="3330" y="758"/>
                    <a:pt x="3207" y="951"/>
                  </a:cubicBezTo>
                  <a:cubicBezTo>
                    <a:pt x="3139" y="1078"/>
                    <a:pt x="3097" y="1212"/>
                    <a:pt x="3072" y="1359"/>
                  </a:cubicBezTo>
                  <a:cubicBezTo>
                    <a:pt x="3057" y="1443"/>
                    <a:pt x="3049" y="1531"/>
                    <a:pt x="3041" y="1622"/>
                  </a:cubicBezTo>
                  <a:cubicBezTo>
                    <a:pt x="3028" y="1763"/>
                    <a:pt x="3017" y="1845"/>
                    <a:pt x="3013" y="2055"/>
                  </a:cubicBezTo>
                  <a:cubicBezTo>
                    <a:pt x="3012" y="2117"/>
                    <a:pt x="3013" y="2187"/>
                    <a:pt x="3013" y="2265"/>
                  </a:cubicBezTo>
                  <a:cubicBezTo>
                    <a:pt x="3014" y="2312"/>
                    <a:pt x="3014" y="2362"/>
                    <a:pt x="3013" y="2417"/>
                  </a:cubicBezTo>
                  <a:cubicBezTo>
                    <a:pt x="3010" y="4607"/>
                    <a:pt x="3019" y="12527"/>
                    <a:pt x="3017" y="14599"/>
                  </a:cubicBezTo>
                  <a:cubicBezTo>
                    <a:pt x="3017" y="14851"/>
                    <a:pt x="2844" y="14939"/>
                    <a:pt x="2839" y="14942"/>
                  </a:cubicBezTo>
                  <a:cubicBezTo>
                    <a:pt x="2658" y="15047"/>
                    <a:pt x="2343" y="15048"/>
                    <a:pt x="2343" y="15048"/>
                  </a:cubicBezTo>
                  <a:lnTo>
                    <a:pt x="920" y="15048"/>
                  </a:lnTo>
                  <a:cubicBezTo>
                    <a:pt x="434" y="15048"/>
                    <a:pt x="128" y="15131"/>
                    <a:pt x="33" y="15267"/>
                  </a:cubicBezTo>
                  <a:cubicBezTo>
                    <a:pt x="-63" y="15403"/>
                    <a:pt x="48" y="15591"/>
                    <a:pt x="389" y="15797"/>
                  </a:cubicBezTo>
                  <a:lnTo>
                    <a:pt x="3703" y="17794"/>
                  </a:lnTo>
                  <a:cubicBezTo>
                    <a:pt x="4045" y="18000"/>
                    <a:pt x="4494" y="18271"/>
                    <a:pt x="4944" y="18543"/>
                  </a:cubicBezTo>
                  <a:cubicBezTo>
                    <a:pt x="5394" y="18814"/>
                    <a:pt x="5843" y="19086"/>
                    <a:pt x="6184" y="19292"/>
                  </a:cubicBezTo>
                  <a:lnTo>
                    <a:pt x="9495" y="21291"/>
                  </a:lnTo>
                  <a:cubicBezTo>
                    <a:pt x="9836" y="21497"/>
                    <a:pt x="10289" y="21600"/>
                    <a:pt x="10739" y="21600"/>
                  </a:cubicBezTo>
                  <a:cubicBezTo>
                    <a:pt x="11189" y="21600"/>
                    <a:pt x="11638" y="21497"/>
                    <a:pt x="11979" y="21291"/>
                  </a:cubicBezTo>
                  <a:lnTo>
                    <a:pt x="15290" y="19292"/>
                  </a:lnTo>
                  <a:cubicBezTo>
                    <a:pt x="15631" y="19086"/>
                    <a:pt x="16080" y="18814"/>
                    <a:pt x="16530" y="18543"/>
                  </a:cubicBezTo>
                  <a:cubicBezTo>
                    <a:pt x="16980" y="18271"/>
                    <a:pt x="17433" y="18000"/>
                    <a:pt x="17774" y="17794"/>
                  </a:cubicBezTo>
                  <a:lnTo>
                    <a:pt x="21085" y="15797"/>
                  </a:lnTo>
                  <a:cubicBezTo>
                    <a:pt x="21426" y="15591"/>
                    <a:pt x="21537" y="15403"/>
                    <a:pt x="21441" y="15267"/>
                  </a:cubicBezTo>
                  <a:cubicBezTo>
                    <a:pt x="21346" y="15131"/>
                    <a:pt x="21044" y="15048"/>
                    <a:pt x="20558" y="15048"/>
                  </a:cubicBezTo>
                  <a:lnTo>
                    <a:pt x="19154" y="15048"/>
                  </a:lnTo>
                  <a:cubicBezTo>
                    <a:pt x="19154" y="15048"/>
                    <a:pt x="18767" y="15037"/>
                    <a:pt x="18635" y="14942"/>
                  </a:cubicBezTo>
                  <a:cubicBezTo>
                    <a:pt x="18631" y="14939"/>
                    <a:pt x="18463" y="14842"/>
                    <a:pt x="18461" y="14590"/>
                  </a:cubicBezTo>
                  <a:cubicBezTo>
                    <a:pt x="18441" y="12498"/>
                    <a:pt x="18454" y="5082"/>
                    <a:pt x="18464" y="2610"/>
                  </a:cubicBezTo>
                  <a:cubicBezTo>
                    <a:pt x="18465" y="2561"/>
                    <a:pt x="18464" y="2515"/>
                    <a:pt x="18464" y="2470"/>
                  </a:cubicBezTo>
                  <a:cubicBezTo>
                    <a:pt x="18464" y="2356"/>
                    <a:pt x="18463" y="2254"/>
                    <a:pt x="18464" y="2166"/>
                  </a:cubicBezTo>
                  <a:cubicBezTo>
                    <a:pt x="18465" y="2096"/>
                    <a:pt x="18468" y="2027"/>
                    <a:pt x="18464" y="1958"/>
                  </a:cubicBezTo>
                  <a:cubicBezTo>
                    <a:pt x="18460" y="1860"/>
                    <a:pt x="18444" y="1763"/>
                    <a:pt x="18433" y="1666"/>
                  </a:cubicBezTo>
                  <a:cubicBezTo>
                    <a:pt x="18429" y="1624"/>
                    <a:pt x="18426" y="1583"/>
                    <a:pt x="18422" y="1541"/>
                  </a:cubicBezTo>
                  <a:cubicBezTo>
                    <a:pt x="18416" y="1478"/>
                    <a:pt x="18409" y="1416"/>
                    <a:pt x="18398" y="1357"/>
                  </a:cubicBezTo>
                  <a:cubicBezTo>
                    <a:pt x="18372" y="1210"/>
                    <a:pt x="18333" y="1077"/>
                    <a:pt x="18267" y="951"/>
                  </a:cubicBezTo>
                  <a:cubicBezTo>
                    <a:pt x="18147" y="757"/>
                    <a:pt x="17957" y="583"/>
                    <a:pt x="17716" y="440"/>
                  </a:cubicBezTo>
                  <a:cubicBezTo>
                    <a:pt x="17475" y="297"/>
                    <a:pt x="17184" y="184"/>
                    <a:pt x="16856" y="113"/>
                  </a:cubicBezTo>
                  <a:cubicBezTo>
                    <a:pt x="16756" y="94"/>
                    <a:pt x="16653" y="81"/>
                    <a:pt x="16548" y="72"/>
                  </a:cubicBezTo>
                  <a:cubicBezTo>
                    <a:pt x="16321" y="51"/>
                    <a:pt x="16090" y="44"/>
                    <a:pt x="15860" y="46"/>
                  </a:cubicBezTo>
                  <a:cubicBezTo>
                    <a:pt x="15855" y="147"/>
                    <a:pt x="15844" y="248"/>
                    <a:pt x="15827" y="348"/>
                  </a:cubicBezTo>
                  <a:cubicBezTo>
                    <a:pt x="15810" y="449"/>
                    <a:pt x="15788" y="550"/>
                    <a:pt x="15759" y="650"/>
                  </a:cubicBezTo>
                  <a:cubicBezTo>
                    <a:pt x="15928" y="642"/>
                    <a:pt x="16100" y="645"/>
                    <a:pt x="16269" y="661"/>
                  </a:cubicBezTo>
                  <a:cubicBezTo>
                    <a:pt x="16315" y="665"/>
                    <a:pt x="16362" y="670"/>
                    <a:pt x="16406" y="677"/>
                  </a:cubicBezTo>
                  <a:cubicBezTo>
                    <a:pt x="16600" y="719"/>
                    <a:pt x="16774" y="785"/>
                    <a:pt x="16917" y="870"/>
                  </a:cubicBezTo>
                  <a:cubicBezTo>
                    <a:pt x="17060" y="954"/>
                    <a:pt x="17173" y="1057"/>
                    <a:pt x="17243" y="1173"/>
                  </a:cubicBezTo>
                  <a:cubicBezTo>
                    <a:pt x="17300" y="1278"/>
                    <a:pt x="17328" y="1381"/>
                    <a:pt x="17342" y="1507"/>
                  </a:cubicBezTo>
                  <a:cubicBezTo>
                    <a:pt x="17356" y="1633"/>
                    <a:pt x="17356" y="1783"/>
                    <a:pt x="17356" y="1981"/>
                  </a:cubicBezTo>
                  <a:lnTo>
                    <a:pt x="17356" y="2182"/>
                  </a:lnTo>
                  <a:lnTo>
                    <a:pt x="4122" y="2182"/>
                  </a:lnTo>
                  <a:lnTo>
                    <a:pt x="4122" y="1974"/>
                  </a:lnTo>
                  <a:cubicBezTo>
                    <a:pt x="4122" y="1779"/>
                    <a:pt x="4122" y="1631"/>
                    <a:pt x="4136" y="1506"/>
                  </a:cubicBezTo>
                  <a:cubicBezTo>
                    <a:pt x="4150" y="1381"/>
                    <a:pt x="4178" y="1278"/>
                    <a:pt x="4235" y="1173"/>
                  </a:cubicBezTo>
                  <a:cubicBezTo>
                    <a:pt x="4306" y="1058"/>
                    <a:pt x="4417" y="955"/>
                    <a:pt x="4559" y="870"/>
                  </a:cubicBezTo>
                  <a:cubicBezTo>
                    <a:pt x="4732" y="765"/>
                    <a:pt x="4949" y="688"/>
                    <a:pt x="5189" y="652"/>
                  </a:cubicBezTo>
                  <a:cubicBezTo>
                    <a:pt x="5381" y="623"/>
                    <a:pt x="5580" y="619"/>
                    <a:pt x="5777" y="620"/>
                  </a:cubicBezTo>
                  <a:cubicBezTo>
                    <a:pt x="6135" y="620"/>
                    <a:pt x="6550" y="614"/>
                    <a:pt x="6936" y="610"/>
                  </a:cubicBezTo>
                  <a:lnTo>
                    <a:pt x="6944" y="610"/>
                  </a:lnTo>
                  <a:cubicBezTo>
                    <a:pt x="6952" y="499"/>
                    <a:pt x="6951" y="384"/>
                    <a:pt x="6944" y="270"/>
                  </a:cubicBezTo>
                  <a:cubicBezTo>
                    <a:pt x="6939" y="180"/>
                    <a:pt x="6930" y="90"/>
                    <a:pt x="6917" y="0"/>
                  </a:cubicBezTo>
                  <a:lnTo>
                    <a:pt x="6909" y="0"/>
                  </a:lnTo>
                  <a:cubicBezTo>
                    <a:pt x="6746" y="6"/>
                    <a:pt x="6583" y="9"/>
                    <a:pt x="6420" y="10"/>
                  </a:cubicBezTo>
                  <a:cubicBezTo>
                    <a:pt x="6134" y="12"/>
                    <a:pt x="5847" y="7"/>
                    <a:pt x="5560" y="1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/>
          </p:txBody>
        </p:sp>
        <p:grpSp>
          <p:nvGrpSpPr>
            <p:cNvPr id="37" name="Group 51164"/>
            <p:cNvGrpSpPr/>
            <p:nvPr/>
          </p:nvGrpSpPr>
          <p:grpSpPr>
            <a:xfrm>
              <a:off x="7339893" y="1270000"/>
              <a:ext cx="1069172" cy="1352545"/>
              <a:chOff x="0" y="0"/>
              <a:chExt cx="1069169" cy="1352543"/>
            </a:xfrm>
          </p:grpSpPr>
          <p:grpSp>
            <p:nvGrpSpPr>
              <p:cNvPr id="43" name="Group 51162"/>
              <p:cNvGrpSpPr/>
              <p:nvPr/>
            </p:nvGrpSpPr>
            <p:grpSpPr>
              <a:xfrm>
                <a:off x="0" y="0"/>
                <a:ext cx="1069170" cy="1352544"/>
                <a:chOff x="0" y="0"/>
                <a:chExt cx="1069169" cy="1352543"/>
              </a:xfrm>
            </p:grpSpPr>
            <p:sp>
              <p:nvSpPr>
                <p:cNvPr id="45" name="Shape 51160"/>
                <p:cNvSpPr/>
                <p:nvPr/>
              </p:nvSpPr>
              <p:spPr>
                <a:xfrm>
                  <a:off x="0" y="0"/>
                  <a:ext cx="872729" cy="3912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23"/>
                      </a:moveTo>
                      <a:lnTo>
                        <a:pt x="21600" y="0"/>
                      </a:lnTo>
                      <a:lnTo>
                        <a:pt x="21456" y="21600"/>
                      </a:lnTo>
                      <a:lnTo>
                        <a:pt x="707" y="21600"/>
                      </a:lnTo>
                      <a:lnTo>
                        <a:pt x="0" y="1823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/>
              </p:txBody>
            </p:sp>
            <p:sp>
              <p:nvSpPr>
                <p:cNvPr id="46" name="Shape 51161"/>
                <p:cNvSpPr/>
                <p:nvPr/>
              </p:nvSpPr>
              <p:spPr>
                <a:xfrm>
                  <a:off x="12700" y="381091"/>
                  <a:ext cx="1056470" cy="971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7" h="21523" extrusionOk="0">
                      <a:moveTo>
                        <a:pt x="2481" y="21355"/>
                      </a:moveTo>
                      <a:cubicBezTo>
                        <a:pt x="2737" y="21388"/>
                        <a:pt x="2995" y="21408"/>
                        <a:pt x="3254" y="21418"/>
                      </a:cubicBezTo>
                      <a:cubicBezTo>
                        <a:pt x="7809" y="21600"/>
                        <a:pt x="12373" y="21490"/>
                        <a:pt x="16933" y="21492"/>
                      </a:cubicBezTo>
                      <a:cubicBezTo>
                        <a:pt x="17590" y="21492"/>
                        <a:pt x="18257" y="21494"/>
                        <a:pt x="18876" y="21310"/>
                      </a:cubicBezTo>
                      <a:cubicBezTo>
                        <a:pt x="19533" y="21115"/>
                        <a:pt x="20081" y="20727"/>
                        <a:pt x="20377" y="20210"/>
                      </a:cubicBezTo>
                      <a:cubicBezTo>
                        <a:pt x="20518" y="19964"/>
                        <a:pt x="20594" y="19698"/>
                        <a:pt x="20662" y="19432"/>
                      </a:cubicBezTo>
                      <a:cubicBezTo>
                        <a:pt x="21600" y="15765"/>
                        <a:pt x="21180" y="11979"/>
                        <a:pt x="20195" y="8330"/>
                      </a:cubicBezTo>
                      <a:cubicBezTo>
                        <a:pt x="19470" y="5645"/>
                        <a:pt x="18432" y="2956"/>
                        <a:pt x="17144" y="209"/>
                      </a:cubicBezTo>
                      <a:lnTo>
                        <a:pt x="318" y="0"/>
                      </a:lnTo>
                      <a:cubicBezTo>
                        <a:pt x="1069" y="3610"/>
                        <a:pt x="1741" y="7202"/>
                        <a:pt x="2307" y="10814"/>
                      </a:cubicBezTo>
                      <a:cubicBezTo>
                        <a:pt x="2600" y="12681"/>
                        <a:pt x="2726" y="14630"/>
                        <a:pt x="2829" y="16352"/>
                      </a:cubicBezTo>
                      <a:cubicBezTo>
                        <a:pt x="2884" y="17282"/>
                        <a:pt x="2853" y="18212"/>
                        <a:pt x="2627" y="18992"/>
                      </a:cubicBezTo>
                      <a:cubicBezTo>
                        <a:pt x="2439" y="19640"/>
                        <a:pt x="2101" y="20189"/>
                        <a:pt x="1473" y="20418"/>
                      </a:cubicBezTo>
                      <a:cubicBezTo>
                        <a:pt x="935" y="20615"/>
                        <a:pt x="340" y="20409"/>
                        <a:pt x="0" y="19907"/>
                      </a:cubicBezTo>
                      <a:cubicBezTo>
                        <a:pt x="359" y="20473"/>
                        <a:pt x="878" y="20905"/>
                        <a:pt x="1480" y="21133"/>
                      </a:cubicBezTo>
                      <a:cubicBezTo>
                        <a:pt x="1803" y="21256"/>
                        <a:pt x="2142" y="21311"/>
                        <a:pt x="2481" y="21355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</p:grpSp>
          <p:sp>
            <p:nvSpPr>
              <p:cNvPr id="44" name="Shape 51163"/>
              <p:cNvSpPr/>
              <p:nvPr/>
            </p:nvSpPr>
            <p:spPr>
              <a:xfrm>
                <a:off x="326297" y="590102"/>
                <a:ext cx="508001" cy="5061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3500" cap="all">
                    <a:solidFill>
                      <a:srgbClr val="262626"/>
                    </a:solidFill>
                  </a:defRPr>
                </a:lvl1pPr>
              </a:lstStyle>
              <a:p>
                <a:r>
                  <a:t>03</a:t>
                </a:r>
              </a:p>
            </p:txBody>
          </p:sp>
        </p:grpSp>
        <p:sp>
          <p:nvSpPr>
            <p:cNvPr id="23" name="Shape 51171"/>
            <p:cNvSpPr/>
            <p:nvPr/>
          </p:nvSpPr>
          <p:spPr>
            <a:xfrm>
              <a:off x="4564496" y="1658032"/>
              <a:ext cx="187798" cy="92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404" extrusionOk="0">
                  <a:moveTo>
                    <a:pt x="5561" y="0"/>
                  </a:moveTo>
                  <a:cubicBezTo>
                    <a:pt x="3490" y="3352"/>
                    <a:pt x="1827" y="6693"/>
                    <a:pt x="603" y="10064"/>
                  </a:cubicBezTo>
                  <a:cubicBezTo>
                    <a:pt x="-300" y="12552"/>
                    <a:pt x="-60" y="15221"/>
                    <a:pt x="486" y="17440"/>
                  </a:cubicBezTo>
                  <a:cubicBezTo>
                    <a:pt x="690" y="18270"/>
                    <a:pt x="1189" y="19046"/>
                    <a:pt x="2270" y="19768"/>
                  </a:cubicBezTo>
                  <a:cubicBezTo>
                    <a:pt x="2660" y="20029"/>
                    <a:pt x="3135" y="20284"/>
                    <a:pt x="3748" y="20524"/>
                  </a:cubicBezTo>
                  <a:cubicBezTo>
                    <a:pt x="4428" y="20791"/>
                    <a:pt x="5289" y="21045"/>
                    <a:pt x="6545" y="21209"/>
                  </a:cubicBezTo>
                  <a:cubicBezTo>
                    <a:pt x="9548" y="21600"/>
                    <a:pt x="13362" y="21369"/>
                    <a:pt x="15890" y="20815"/>
                  </a:cubicBezTo>
                  <a:cubicBezTo>
                    <a:pt x="18475" y="20249"/>
                    <a:pt x="19397" y="19454"/>
                    <a:pt x="19850" y="18674"/>
                  </a:cubicBezTo>
                  <a:cubicBezTo>
                    <a:pt x="21300" y="16179"/>
                    <a:pt x="19245" y="13661"/>
                    <a:pt x="17034" y="11192"/>
                  </a:cubicBezTo>
                  <a:cubicBezTo>
                    <a:pt x="15283" y="9237"/>
                    <a:pt x="13567" y="7271"/>
                    <a:pt x="11577" y="5312"/>
                  </a:cubicBezTo>
                  <a:cubicBezTo>
                    <a:pt x="9772" y="3534"/>
                    <a:pt x="7741" y="1763"/>
                    <a:pt x="5561" y="0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/>
          </p:txBody>
        </p:sp>
        <p:grpSp>
          <p:nvGrpSpPr>
            <p:cNvPr id="25" name="Group 51177"/>
            <p:cNvGrpSpPr/>
            <p:nvPr/>
          </p:nvGrpSpPr>
          <p:grpSpPr>
            <a:xfrm>
              <a:off x="4586521" y="1270000"/>
              <a:ext cx="1069172" cy="1352545"/>
              <a:chOff x="0" y="0"/>
              <a:chExt cx="1069169" cy="1352543"/>
            </a:xfrm>
          </p:grpSpPr>
          <p:grpSp>
            <p:nvGrpSpPr>
              <p:cNvPr id="31" name="Group 51175"/>
              <p:cNvGrpSpPr/>
              <p:nvPr/>
            </p:nvGrpSpPr>
            <p:grpSpPr>
              <a:xfrm>
                <a:off x="0" y="0"/>
                <a:ext cx="1069170" cy="1352544"/>
                <a:chOff x="0" y="0"/>
                <a:chExt cx="1069169" cy="1352543"/>
              </a:xfrm>
            </p:grpSpPr>
            <p:sp>
              <p:nvSpPr>
                <p:cNvPr id="33" name="Shape 51173"/>
                <p:cNvSpPr/>
                <p:nvPr/>
              </p:nvSpPr>
              <p:spPr>
                <a:xfrm>
                  <a:off x="0" y="0"/>
                  <a:ext cx="872729" cy="3912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823"/>
                      </a:moveTo>
                      <a:lnTo>
                        <a:pt x="21600" y="0"/>
                      </a:lnTo>
                      <a:lnTo>
                        <a:pt x="21456" y="21600"/>
                      </a:lnTo>
                      <a:lnTo>
                        <a:pt x="707" y="21600"/>
                      </a:lnTo>
                      <a:lnTo>
                        <a:pt x="0" y="1823"/>
                      </a:lnTo>
                      <a:close/>
                    </a:path>
                  </a:pathLst>
                </a:custGeom>
                <a:solidFill>
                  <a:srgbClr val="B9B9B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/>
              </p:txBody>
            </p:sp>
            <p:sp>
              <p:nvSpPr>
                <p:cNvPr id="34" name="Shape 51174"/>
                <p:cNvSpPr/>
                <p:nvPr/>
              </p:nvSpPr>
              <p:spPr>
                <a:xfrm>
                  <a:off x="12700" y="381091"/>
                  <a:ext cx="1056470" cy="9714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87" h="21523" extrusionOk="0">
                      <a:moveTo>
                        <a:pt x="2481" y="21355"/>
                      </a:moveTo>
                      <a:cubicBezTo>
                        <a:pt x="2737" y="21388"/>
                        <a:pt x="2995" y="21408"/>
                        <a:pt x="3254" y="21418"/>
                      </a:cubicBezTo>
                      <a:cubicBezTo>
                        <a:pt x="7809" y="21600"/>
                        <a:pt x="12373" y="21490"/>
                        <a:pt x="16933" y="21492"/>
                      </a:cubicBezTo>
                      <a:cubicBezTo>
                        <a:pt x="17590" y="21492"/>
                        <a:pt x="18257" y="21494"/>
                        <a:pt x="18876" y="21310"/>
                      </a:cubicBezTo>
                      <a:cubicBezTo>
                        <a:pt x="19533" y="21115"/>
                        <a:pt x="20081" y="20727"/>
                        <a:pt x="20377" y="20210"/>
                      </a:cubicBezTo>
                      <a:cubicBezTo>
                        <a:pt x="20518" y="19964"/>
                        <a:pt x="20594" y="19698"/>
                        <a:pt x="20662" y="19432"/>
                      </a:cubicBezTo>
                      <a:cubicBezTo>
                        <a:pt x="21600" y="15765"/>
                        <a:pt x="21180" y="11979"/>
                        <a:pt x="20195" y="8330"/>
                      </a:cubicBezTo>
                      <a:cubicBezTo>
                        <a:pt x="19470" y="5645"/>
                        <a:pt x="18432" y="2956"/>
                        <a:pt x="17144" y="209"/>
                      </a:cubicBezTo>
                      <a:lnTo>
                        <a:pt x="318" y="0"/>
                      </a:lnTo>
                      <a:cubicBezTo>
                        <a:pt x="1069" y="3610"/>
                        <a:pt x="1741" y="7202"/>
                        <a:pt x="2307" y="10814"/>
                      </a:cubicBezTo>
                      <a:cubicBezTo>
                        <a:pt x="2600" y="12681"/>
                        <a:pt x="2726" y="14630"/>
                        <a:pt x="2829" y="16352"/>
                      </a:cubicBezTo>
                      <a:cubicBezTo>
                        <a:pt x="2884" y="17282"/>
                        <a:pt x="2853" y="18212"/>
                        <a:pt x="2627" y="18992"/>
                      </a:cubicBezTo>
                      <a:cubicBezTo>
                        <a:pt x="2439" y="19640"/>
                        <a:pt x="2101" y="20189"/>
                        <a:pt x="1473" y="20418"/>
                      </a:cubicBezTo>
                      <a:cubicBezTo>
                        <a:pt x="935" y="20615"/>
                        <a:pt x="340" y="20409"/>
                        <a:pt x="0" y="19907"/>
                      </a:cubicBezTo>
                      <a:cubicBezTo>
                        <a:pt x="359" y="20473"/>
                        <a:pt x="878" y="20905"/>
                        <a:pt x="1480" y="21133"/>
                      </a:cubicBezTo>
                      <a:cubicBezTo>
                        <a:pt x="1803" y="21256"/>
                        <a:pt x="2142" y="21311"/>
                        <a:pt x="2481" y="21355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/>
              </p:txBody>
            </p:sp>
          </p:grpSp>
          <p:sp>
            <p:nvSpPr>
              <p:cNvPr id="32" name="Shape 51176"/>
              <p:cNvSpPr/>
              <p:nvPr/>
            </p:nvSpPr>
            <p:spPr>
              <a:xfrm>
                <a:off x="326297" y="590102"/>
                <a:ext cx="508001" cy="5061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lvl1pPr defTabSz="584200">
                  <a:lnSpc>
                    <a:spcPct val="100000"/>
                  </a:lnSpc>
                  <a:spcBef>
                    <a:spcPts val="0"/>
                  </a:spcBef>
                  <a:defRPr sz="3500" cap="all">
                    <a:solidFill>
                      <a:srgbClr val="262626"/>
                    </a:solidFill>
                  </a:defRPr>
                </a:lvl1pPr>
              </a:lstStyle>
              <a:p>
                <a:r>
                  <a:t>02</a:t>
                </a:r>
              </a:p>
            </p:txBody>
          </p:sp>
        </p:grpSp>
        <p:grpSp>
          <p:nvGrpSpPr>
            <p:cNvPr id="10" name="Group 51196"/>
            <p:cNvGrpSpPr/>
            <p:nvPr/>
          </p:nvGrpSpPr>
          <p:grpSpPr>
            <a:xfrm>
              <a:off x="9536119" y="1270000"/>
              <a:ext cx="2198685" cy="4793745"/>
              <a:chOff x="-1" y="0"/>
              <a:chExt cx="2198682" cy="4793742"/>
            </a:xfrm>
          </p:grpSpPr>
          <p:sp>
            <p:nvSpPr>
              <p:cNvPr id="11" name="Shape 51184"/>
              <p:cNvSpPr/>
              <p:nvPr/>
            </p:nvSpPr>
            <p:spPr>
              <a:xfrm>
                <a:off x="535118" y="388032"/>
                <a:ext cx="187798" cy="9259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35" h="21404" extrusionOk="0">
                    <a:moveTo>
                      <a:pt x="5561" y="0"/>
                    </a:moveTo>
                    <a:cubicBezTo>
                      <a:pt x="3490" y="3352"/>
                      <a:pt x="1827" y="6693"/>
                      <a:pt x="603" y="10064"/>
                    </a:cubicBezTo>
                    <a:cubicBezTo>
                      <a:pt x="-300" y="12552"/>
                      <a:pt x="-60" y="15221"/>
                      <a:pt x="486" y="17440"/>
                    </a:cubicBezTo>
                    <a:cubicBezTo>
                      <a:pt x="690" y="18270"/>
                      <a:pt x="1189" y="19046"/>
                      <a:pt x="2270" y="19768"/>
                    </a:cubicBezTo>
                    <a:cubicBezTo>
                      <a:pt x="2660" y="20029"/>
                      <a:pt x="3135" y="20284"/>
                      <a:pt x="3748" y="20524"/>
                    </a:cubicBezTo>
                    <a:cubicBezTo>
                      <a:pt x="4428" y="20791"/>
                      <a:pt x="5289" y="21045"/>
                      <a:pt x="6545" y="21209"/>
                    </a:cubicBezTo>
                    <a:cubicBezTo>
                      <a:pt x="9548" y="21600"/>
                      <a:pt x="13362" y="21369"/>
                      <a:pt x="15890" y="20815"/>
                    </a:cubicBezTo>
                    <a:cubicBezTo>
                      <a:pt x="18475" y="20249"/>
                      <a:pt x="19397" y="19454"/>
                      <a:pt x="19850" y="18674"/>
                    </a:cubicBezTo>
                    <a:cubicBezTo>
                      <a:pt x="21300" y="16179"/>
                      <a:pt x="19245" y="13661"/>
                      <a:pt x="17034" y="11192"/>
                    </a:cubicBezTo>
                    <a:cubicBezTo>
                      <a:pt x="15283" y="9237"/>
                      <a:pt x="13567" y="7271"/>
                      <a:pt x="11577" y="5312"/>
                    </a:cubicBezTo>
                    <a:cubicBezTo>
                      <a:pt x="9772" y="3534"/>
                      <a:pt x="7741" y="1763"/>
                      <a:pt x="5561" y="0"/>
                    </a:cubicBez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/>
            </p:txBody>
          </p:sp>
          <p:sp>
            <p:nvSpPr>
              <p:cNvPr id="12" name="Shape 51185"/>
              <p:cNvSpPr/>
              <p:nvPr/>
            </p:nvSpPr>
            <p:spPr>
              <a:xfrm>
                <a:off x="-1" y="1072641"/>
                <a:ext cx="2198682" cy="3721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5" h="21600" extrusionOk="0">
                    <a:moveTo>
                      <a:pt x="5560" y="14"/>
                    </a:moveTo>
                    <a:cubicBezTo>
                      <a:pt x="5181" y="23"/>
                      <a:pt x="4801" y="54"/>
                      <a:pt x="4455" y="146"/>
                    </a:cubicBezTo>
                    <a:cubicBezTo>
                      <a:pt x="4192" y="215"/>
                      <a:pt x="3960" y="317"/>
                      <a:pt x="3758" y="440"/>
                    </a:cubicBezTo>
                    <a:cubicBezTo>
                      <a:pt x="3519" y="585"/>
                      <a:pt x="3330" y="758"/>
                      <a:pt x="3207" y="951"/>
                    </a:cubicBezTo>
                    <a:cubicBezTo>
                      <a:pt x="3139" y="1078"/>
                      <a:pt x="3097" y="1212"/>
                      <a:pt x="3072" y="1359"/>
                    </a:cubicBezTo>
                    <a:cubicBezTo>
                      <a:pt x="3057" y="1443"/>
                      <a:pt x="3049" y="1531"/>
                      <a:pt x="3041" y="1622"/>
                    </a:cubicBezTo>
                    <a:cubicBezTo>
                      <a:pt x="3028" y="1763"/>
                      <a:pt x="3017" y="1845"/>
                      <a:pt x="3013" y="2055"/>
                    </a:cubicBezTo>
                    <a:cubicBezTo>
                      <a:pt x="3012" y="2117"/>
                      <a:pt x="3013" y="2187"/>
                      <a:pt x="3013" y="2265"/>
                    </a:cubicBezTo>
                    <a:cubicBezTo>
                      <a:pt x="3014" y="2312"/>
                      <a:pt x="3014" y="2362"/>
                      <a:pt x="3013" y="2417"/>
                    </a:cubicBezTo>
                    <a:cubicBezTo>
                      <a:pt x="3010" y="4607"/>
                      <a:pt x="3019" y="12527"/>
                      <a:pt x="3017" y="14599"/>
                    </a:cubicBezTo>
                    <a:cubicBezTo>
                      <a:pt x="3017" y="14851"/>
                      <a:pt x="2844" y="14939"/>
                      <a:pt x="2839" y="14942"/>
                    </a:cubicBezTo>
                    <a:cubicBezTo>
                      <a:pt x="2658" y="15047"/>
                      <a:pt x="2343" y="15048"/>
                      <a:pt x="2343" y="15048"/>
                    </a:cubicBezTo>
                    <a:lnTo>
                      <a:pt x="920" y="15048"/>
                    </a:lnTo>
                    <a:cubicBezTo>
                      <a:pt x="434" y="15048"/>
                      <a:pt x="128" y="15131"/>
                      <a:pt x="33" y="15267"/>
                    </a:cubicBezTo>
                    <a:cubicBezTo>
                      <a:pt x="-63" y="15403"/>
                      <a:pt x="48" y="15591"/>
                      <a:pt x="389" y="15797"/>
                    </a:cubicBezTo>
                    <a:lnTo>
                      <a:pt x="3703" y="17794"/>
                    </a:lnTo>
                    <a:cubicBezTo>
                      <a:pt x="4045" y="18000"/>
                      <a:pt x="4494" y="18271"/>
                      <a:pt x="4944" y="18543"/>
                    </a:cubicBezTo>
                    <a:cubicBezTo>
                      <a:pt x="5394" y="18814"/>
                      <a:pt x="5843" y="19086"/>
                      <a:pt x="6184" y="19292"/>
                    </a:cubicBezTo>
                    <a:lnTo>
                      <a:pt x="9495" y="21291"/>
                    </a:lnTo>
                    <a:cubicBezTo>
                      <a:pt x="9836" y="21497"/>
                      <a:pt x="10289" y="21600"/>
                      <a:pt x="10739" y="21600"/>
                    </a:cubicBezTo>
                    <a:cubicBezTo>
                      <a:pt x="11189" y="21600"/>
                      <a:pt x="11638" y="21497"/>
                      <a:pt x="11979" y="21291"/>
                    </a:cubicBezTo>
                    <a:lnTo>
                      <a:pt x="15290" y="19292"/>
                    </a:lnTo>
                    <a:cubicBezTo>
                      <a:pt x="15631" y="19086"/>
                      <a:pt x="16080" y="18814"/>
                      <a:pt x="16530" y="18543"/>
                    </a:cubicBezTo>
                    <a:cubicBezTo>
                      <a:pt x="16980" y="18271"/>
                      <a:pt x="17433" y="18000"/>
                      <a:pt x="17774" y="17794"/>
                    </a:cubicBezTo>
                    <a:lnTo>
                      <a:pt x="21085" y="15797"/>
                    </a:lnTo>
                    <a:cubicBezTo>
                      <a:pt x="21426" y="15591"/>
                      <a:pt x="21537" y="15403"/>
                      <a:pt x="21441" y="15267"/>
                    </a:cubicBezTo>
                    <a:cubicBezTo>
                      <a:pt x="21346" y="15131"/>
                      <a:pt x="21044" y="15048"/>
                      <a:pt x="20558" y="15048"/>
                    </a:cubicBezTo>
                    <a:lnTo>
                      <a:pt x="19154" y="15048"/>
                    </a:lnTo>
                    <a:cubicBezTo>
                      <a:pt x="19154" y="15048"/>
                      <a:pt x="18767" y="15037"/>
                      <a:pt x="18635" y="14942"/>
                    </a:cubicBezTo>
                    <a:cubicBezTo>
                      <a:pt x="18631" y="14939"/>
                      <a:pt x="18463" y="14842"/>
                      <a:pt x="18461" y="14590"/>
                    </a:cubicBezTo>
                    <a:cubicBezTo>
                      <a:pt x="18441" y="12498"/>
                      <a:pt x="18454" y="5082"/>
                      <a:pt x="18464" y="2610"/>
                    </a:cubicBezTo>
                    <a:cubicBezTo>
                      <a:pt x="18465" y="2561"/>
                      <a:pt x="18464" y="2515"/>
                      <a:pt x="18464" y="2470"/>
                    </a:cubicBezTo>
                    <a:cubicBezTo>
                      <a:pt x="18464" y="2356"/>
                      <a:pt x="18463" y="2254"/>
                      <a:pt x="18464" y="2166"/>
                    </a:cubicBezTo>
                    <a:cubicBezTo>
                      <a:pt x="18465" y="2096"/>
                      <a:pt x="18468" y="2027"/>
                      <a:pt x="18464" y="1958"/>
                    </a:cubicBezTo>
                    <a:cubicBezTo>
                      <a:pt x="18460" y="1860"/>
                      <a:pt x="18444" y="1763"/>
                      <a:pt x="18433" y="1666"/>
                    </a:cubicBezTo>
                    <a:cubicBezTo>
                      <a:pt x="18429" y="1624"/>
                      <a:pt x="18426" y="1583"/>
                      <a:pt x="18422" y="1541"/>
                    </a:cubicBezTo>
                    <a:cubicBezTo>
                      <a:pt x="18416" y="1478"/>
                      <a:pt x="18409" y="1416"/>
                      <a:pt x="18398" y="1357"/>
                    </a:cubicBezTo>
                    <a:cubicBezTo>
                      <a:pt x="18372" y="1210"/>
                      <a:pt x="18333" y="1077"/>
                      <a:pt x="18267" y="951"/>
                    </a:cubicBezTo>
                    <a:cubicBezTo>
                      <a:pt x="18147" y="757"/>
                      <a:pt x="17957" y="583"/>
                      <a:pt x="17716" y="440"/>
                    </a:cubicBezTo>
                    <a:cubicBezTo>
                      <a:pt x="17475" y="297"/>
                      <a:pt x="17184" y="184"/>
                      <a:pt x="16856" y="113"/>
                    </a:cubicBezTo>
                    <a:cubicBezTo>
                      <a:pt x="16756" y="94"/>
                      <a:pt x="16653" y="81"/>
                      <a:pt x="16548" y="72"/>
                    </a:cubicBezTo>
                    <a:cubicBezTo>
                      <a:pt x="16321" y="51"/>
                      <a:pt x="16090" y="44"/>
                      <a:pt x="15860" y="46"/>
                    </a:cubicBezTo>
                    <a:cubicBezTo>
                      <a:pt x="15855" y="147"/>
                      <a:pt x="15844" y="248"/>
                      <a:pt x="15827" y="348"/>
                    </a:cubicBezTo>
                    <a:cubicBezTo>
                      <a:pt x="15810" y="449"/>
                      <a:pt x="15788" y="550"/>
                      <a:pt x="15759" y="650"/>
                    </a:cubicBezTo>
                    <a:cubicBezTo>
                      <a:pt x="15928" y="642"/>
                      <a:pt x="16100" y="645"/>
                      <a:pt x="16269" y="661"/>
                    </a:cubicBezTo>
                    <a:cubicBezTo>
                      <a:pt x="16315" y="665"/>
                      <a:pt x="16362" y="670"/>
                      <a:pt x="16406" y="677"/>
                    </a:cubicBezTo>
                    <a:cubicBezTo>
                      <a:pt x="16600" y="719"/>
                      <a:pt x="16774" y="785"/>
                      <a:pt x="16917" y="870"/>
                    </a:cubicBezTo>
                    <a:cubicBezTo>
                      <a:pt x="17060" y="954"/>
                      <a:pt x="17173" y="1057"/>
                      <a:pt x="17243" y="1173"/>
                    </a:cubicBezTo>
                    <a:cubicBezTo>
                      <a:pt x="17300" y="1278"/>
                      <a:pt x="17328" y="1381"/>
                      <a:pt x="17342" y="1507"/>
                    </a:cubicBezTo>
                    <a:cubicBezTo>
                      <a:pt x="17356" y="1633"/>
                      <a:pt x="17356" y="1783"/>
                      <a:pt x="17356" y="1981"/>
                    </a:cubicBezTo>
                    <a:lnTo>
                      <a:pt x="17356" y="2182"/>
                    </a:lnTo>
                    <a:lnTo>
                      <a:pt x="4122" y="2182"/>
                    </a:lnTo>
                    <a:lnTo>
                      <a:pt x="4122" y="1974"/>
                    </a:lnTo>
                    <a:cubicBezTo>
                      <a:pt x="4122" y="1779"/>
                      <a:pt x="4122" y="1631"/>
                      <a:pt x="4136" y="1506"/>
                    </a:cubicBezTo>
                    <a:cubicBezTo>
                      <a:pt x="4150" y="1381"/>
                      <a:pt x="4178" y="1278"/>
                      <a:pt x="4235" y="1173"/>
                    </a:cubicBezTo>
                    <a:cubicBezTo>
                      <a:pt x="4306" y="1058"/>
                      <a:pt x="4417" y="955"/>
                      <a:pt x="4559" y="870"/>
                    </a:cubicBezTo>
                    <a:cubicBezTo>
                      <a:pt x="4732" y="765"/>
                      <a:pt x="4949" y="688"/>
                      <a:pt x="5189" y="652"/>
                    </a:cubicBezTo>
                    <a:cubicBezTo>
                      <a:pt x="5381" y="623"/>
                      <a:pt x="5580" y="619"/>
                      <a:pt x="5777" y="620"/>
                    </a:cubicBezTo>
                    <a:cubicBezTo>
                      <a:pt x="6135" y="620"/>
                      <a:pt x="6550" y="614"/>
                      <a:pt x="6936" y="610"/>
                    </a:cubicBezTo>
                    <a:lnTo>
                      <a:pt x="6944" y="610"/>
                    </a:lnTo>
                    <a:cubicBezTo>
                      <a:pt x="6952" y="499"/>
                      <a:pt x="6951" y="384"/>
                      <a:pt x="6944" y="270"/>
                    </a:cubicBezTo>
                    <a:cubicBezTo>
                      <a:pt x="6939" y="180"/>
                      <a:pt x="6930" y="90"/>
                      <a:pt x="6917" y="0"/>
                    </a:cubicBezTo>
                    <a:lnTo>
                      <a:pt x="6909" y="0"/>
                    </a:lnTo>
                    <a:cubicBezTo>
                      <a:pt x="6746" y="6"/>
                      <a:pt x="6583" y="9"/>
                      <a:pt x="6420" y="10"/>
                    </a:cubicBezTo>
                    <a:cubicBezTo>
                      <a:pt x="6134" y="12"/>
                      <a:pt x="5847" y="7"/>
                      <a:pt x="5560" y="1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/>
            </p:txBody>
          </p:sp>
          <p:grpSp>
            <p:nvGrpSpPr>
              <p:cNvPr id="13" name="Group 51190"/>
              <p:cNvGrpSpPr/>
              <p:nvPr/>
            </p:nvGrpSpPr>
            <p:grpSpPr>
              <a:xfrm>
                <a:off x="557143" y="0"/>
                <a:ext cx="1069171" cy="1352544"/>
                <a:chOff x="0" y="0"/>
                <a:chExt cx="1069169" cy="1352543"/>
              </a:xfrm>
            </p:grpSpPr>
            <p:grpSp>
              <p:nvGrpSpPr>
                <p:cNvPr id="19" name="Group 51188"/>
                <p:cNvGrpSpPr/>
                <p:nvPr/>
              </p:nvGrpSpPr>
              <p:grpSpPr>
                <a:xfrm>
                  <a:off x="0" y="0"/>
                  <a:ext cx="1069170" cy="1352544"/>
                  <a:chOff x="0" y="0"/>
                  <a:chExt cx="1069169" cy="1352543"/>
                </a:xfrm>
              </p:grpSpPr>
              <p:sp>
                <p:nvSpPr>
                  <p:cNvPr id="21" name="Shape 51186"/>
                  <p:cNvSpPr/>
                  <p:nvPr/>
                </p:nvSpPr>
                <p:spPr>
                  <a:xfrm>
                    <a:off x="0" y="0"/>
                    <a:ext cx="872729" cy="39120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823"/>
                        </a:moveTo>
                        <a:lnTo>
                          <a:pt x="21600" y="0"/>
                        </a:lnTo>
                        <a:lnTo>
                          <a:pt x="21456" y="21600"/>
                        </a:lnTo>
                        <a:lnTo>
                          <a:pt x="707" y="21600"/>
                        </a:lnTo>
                        <a:lnTo>
                          <a:pt x="0" y="1823"/>
                        </a:lnTo>
                        <a:close/>
                      </a:path>
                    </a:pathLst>
                  </a:cu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/>
                </p:txBody>
              </p:sp>
              <p:sp>
                <p:nvSpPr>
                  <p:cNvPr id="22" name="Shape 51187"/>
                  <p:cNvSpPr/>
                  <p:nvPr/>
                </p:nvSpPr>
                <p:spPr>
                  <a:xfrm>
                    <a:off x="12700" y="381091"/>
                    <a:ext cx="1056470" cy="97145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187" h="21523" extrusionOk="0">
                        <a:moveTo>
                          <a:pt x="2481" y="21355"/>
                        </a:moveTo>
                        <a:cubicBezTo>
                          <a:pt x="2737" y="21388"/>
                          <a:pt x="2995" y="21408"/>
                          <a:pt x="3254" y="21418"/>
                        </a:cubicBezTo>
                        <a:cubicBezTo>
                          <a:pt x="7809" y="21600"/>
                          <a:pt x="12373" y="21490"/>
                          <a:pt x="16933" y="21492"/>
                        </a:cubicBezTo>
                        <a:cubicBezTo>
                          <a:pt x="17590" y="21492"/>
                          <a:pt x="18257" y="21494"/>
                          <a:pt x="18876" y="21310"/>
                        </a:cubicBezTo>
                        <a:cubicBezTo>
                          <a:pt x="19533" y="21115"/>
                          <a:pt x="20081" y="20727"/>
                          <a:pt x="20377" y="20210"/>
                        </a:cubicBezTo>
                        <a:cubicBezTo>
                          <a:pt x="20518" y="19964"/>
                          <a:pt x="20594" y="19698"/>
                          <a:pt x="20662" y="19432"/>
                        </a:cubicBezTo>
                        <a:cubicBezTo>
                          <a:pt x="21600" y="15765"/>
                          <a:pt x="21180" y="11979"/>
                          <a:pt x="20195" y="8330"/>
                        </a:cubicBezTo>
                        <a:cubicBezTo>
                          <a:pt x="19470" y="5645"/>
                          <a:pt x="18432" y="2956"/>
                          <a:pt x="17144" y="209"/>
                        </a:cubicBezTo>
                        <a:lnTo>
                          <a:pt x="318" y="0"/>
                        </a:lnTo>
                        <a:cubicBezTo>
                          <a:pt x="1069" y="3610"/>
                          <a:pt x="1741" y="7202"/>
                          <a:pt x="2307" y="10814"/>
                        </a:cubicBezTo>
                        <a:cubicBezTo>
                          <a:pt x="2600" y="12681"/>
                          <a:pt x="2726" y="14630"/>
                          <a:pt x="2829" y="16352"/>
                        </a:cubicBezTo>
                        <a:cubicBezTo>
                          <a:pt x="2884" y="17282"/>
                          <a:pt x="2853" y="18212"/>
                          <a:pt x="2627" y="18992"/>
                        </a:cubicBezTo>
                        <a:cubicBezTo>
                          <a:pt x="2439" y="19640"/>
                          <a:pt x="2101" y="20189"/>
                          <a:pt x="1473" y="20418"/>
                        </a:cubicBezTo>
                        <a:cubicBezTo>
                          <a:pt x="935" y="20615"/>
                          <a:pt x="340" y="20409"/>
                          <a:pt x="0" y="19907"/>
                        </a:cubicBezTo>
                        <a:cubicBezTo>
                          <a:pt x="359" y="20473"/>
                          <a:pt x="878" y="20905"/>
                          <a:pt x="1480" y="21133"/>
                        </a:cubicBezTo>
                        <a:cubicBezTo>
                          <a:pt x="1803" y="21256"/>
                          <a:pt x="2142" y="21311"/>
                          <a:pt x="2481" y="2135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/>
                </p:txBody>
              </p:sp>
            </p:grpSp>
            <p:sp>
              <p:nvSpPr>
                <p:cNvPr id="20" name="Shape 51189"/>
                <p:cNvSpPr/>
                <p:nvPr/>
              </p:nvSpPr>
              <p:spPr>
                <a:xfrm>
                  <a:off x="326297" y="590102"/>
                  <a:ext cx="508001" cy="50617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>
                  <a:lvl1pPr defTabSz="584200">
                    <a:lnSpc>
                      <a:spcPct val="100000"/>
                    </a:lnSpc>
                    <a:spcBef>
                      <a:spcPts val="0"/>
                    </a:spcBef>
                    <a:defRPr sz="3500" cap="all">
                      <a:solidFill>
                        <a:srgbClr val="262626"/>
                      </a:solidFill>
                    </a:defRPr>
                  </a:lvl1pPr>
                </a:lstStyle>
                <a:p>
                  <a:r>
                    <a:t>04</a:t>
                  </a:r>
                </a:p>
              </p:txBody>
            </p:sp>
          </p:grpSp>
        </p:grpSp>
        <p:sp>
          <p:nvSpPr>
            <p:cNvPr id="65" name="Freeform 161"/>
            <p:cNvSpPr>
              <a:spLocks noEditPoints="1"/>
            </p:cNvSpPr>
            <p:nvPr/>
          </p:nvSpPr>
          <p:spPr bwMode="auto">
            <a:xfrm>
              <a:off x="4981750" y="5116350"/>
              <a:ext cx="358599" cy="355941"/>
            </a:xfrm>
            <a:custGeom>
              <a:avLst/>
              <a:gdLst>
                <a:gd name="T0" fmla="*/ 33 w 182"/>
                <a:gd name="T1" fmla="*/ 67 h 181"/>
                <a:gd name="T2" fmla="*/ 29 w 182"/>
                <a:gd name="T3" fmla="*/ 98 h 181"/>
                <a:gd name="T4" fmla="*/ 149 w 182"/>
                <a:gd name="T5" fmla="*/ 102 h 181"/>
                <a:gd name="T6" fmla="*/ 154 w 182"/>
                <a:gd name="T7" fmla="*/ 71 h 181"/>
                <a:gd name="T8" fmla="*/ 62 w 182"/>
                <a:gd name="T9" fmla="*/ 93 h 181"/>
                <a:gd name="T10" fmla="*/ 37 w 182"/>
                <a:gd name="T11" fmla="*/ 93 h 181"/>
                <a:gd name="T12" fmla="*/ 62 w 182"/>
                <a:gd name="T13" fmla="*/ 75 h 181"/>
                <a:gd name="T14" fmla="*/ 145 w 182"/>
                <a:gd name="T15" fmla="*/ 93 h 181"/>
                <a:gd name="T16" fmla="*/ 76 w 182"/>
                <a:gd name="T17" fmla="*/ 93 h 181"/>
                <a:gd name="T18" fmla="*/ 145 w 182"/>
                <a:gd name="T19" fmla="*/ 75 h 181"/>
                <a:gd name="T20" fmla="*/ 173 w 182"/>
                <a:gd name="T21" fmla="*/ 50 h 181"/>
                <a:gd name="T22" fmla="*/ 172 w 182"/>
                <a:gd name="T23" fmla="*/ 50 h 181"/>
                <a:gd name="T24" fmla="*/ 144 w 182"/>
                <a:gd name="T25" fmla="*/ 40 h 181"/>
                <a:gd name="T26" fmla="*/ 113 w 182"/>
                <a:gd name="T27" fmla="*/ 22 h 181"/>
                <a:gd name="T28" fmla="*/ 71 w 182"/>
                <a:gd name="T29" fmla="*/ 1 h 181"/>
                <a:gd name="T30" fmla="*/ 67 w 182"/>
                <a:gd name="T31" fmla="*/ 8 h 181"/>
                <a:gd name="T32" fmla="*/ 106 w 182"/>
                <a:gd name="T33" fmla="*/ 34 h 181"/>
                <a:gd name="T34" fmla="*/ 35 w 182"/>
                <a:gd name="T35" fmla="*/ 40 h 181"/>
                <a:gd name="T36" fmla="*/ 10 w 182"/>
                <a:gd name="T37" fmla="*/ 50 h 181"/>
                <a:gd name="T38" fmla="*/ 0 w 182"/>
                <a:gd name="T39" fmla="*/ 146 h 181"/>
                <a:gd name="T40" fmla="*/ 10 w 182"/>
                <a:gd name="T41" fmla="*/ 171 h 181"/>
                <a:gd name="T42" fmla="*/ 147 w 182"/>
                <a:gd name="T43" fmla="*/ 181 h 181"/>
                <a:gd name="T44" fmla="*/ 172 w 182"/>
                <a:gd name="T45" fmla="*/ 171 h 181"/>
                <a:gd name="T46" fmla="*/ 182 w 182"/>
                <a:gd name="T47" fmla="*/ 146 h 181"/>
                <a:gd name="T48" fmla="*/ 173 w 182"/>
                <a:gd name="T49" fmla="*/ 50 h 181"/>
                <a:gd name="T50" fmla="*/ 168 w 182"/>
                <a:gd name="T51" fmla="*/ 146 h 181"/>
                <a:gd name="T52" fmla="*/ 162 w 182"/>
                <a:gd name="T53" fmla="*/ 161 h 181"/>
                <a:gd name="T54" fmla="*/ 35 w 182"/>
                <a:gd name="T55" fmla="*/ 167 h 181"/>
                <a:gd name="T56" fmla="*/ 20 w 182"/>
                <a:gd name="T57" fmla="*/ 160 h 181"/>
                <a:gd name="T58" fmla="*/ 14 w 182"/>
                <a:gd name="T59" fmla="*/ 75 h 181"/>
                <a:gd name="T60" fmla="*/ 21 w 182"/>
                <a:gd name="T61" fmla="*/ 60 h 181"/>
                <a:gd name="T62" fmla="*/ 147 w 182"/>
                <a:gd name="T63" fmla="*/ 54 h 181"/>
                <a:gd name="T64" fmla="*/ 162 w 182"/>
                <a:gd name="T65" fmla="*/ 60 h 181"/>
                <a:gd name="T66" fmla="*/ 168 w 182"/>
                <a:gd name="T67" fmla="*/ 146 h 181"/>
                <a:gd name="T68" fmla="*/ 146 w 182"/>
                <a:gd name="T69" fmla="*/ 116 h 181"/>
                <a:gd name="T70" fmla="*/ 110 w 182"/>
                <a:gd name="T71" fmla="*/ 116 h 181"/>
                <a:gd name="T72" fmla="*/ 102 w 182"/>
                <a:gd name="T73" fmla="*/ 134 h 181"/>
                <a:gd name="T74" fmla="*/ 110 w 182"/>
                <a:gd name="T75" fmla="*/ 152 h 181"/>
                <a:gd name="T76" fmla="*/ 128 w 182"/>
                <a:gd name="T77" fmla="*/ 160 h 181"/>
                <a:gd name="T78" fmla="*/ 146 w 182"/>
                <a:gd name="T79" fmla="*/ 152 h 181"/>
                <a:gd name="T80" fmla="*/ 146 w 182"/>
                <a:gd name="T81" fmla="*/ 116 h 181"/>
                <a:gd name="T82" fmla="*/ 140 w 182"/>
                <a:gd name="T83" fmla="*/ 146 h 181"/>
                <a:gd name="T84" fmla="*/ 116 w 182"/>
                <a:gd name="T85" fmla="*/ 146 h 181"/>
                <a:gd name="T86" fmla="*/ 116 w 182"/>
                <a:gd name="T87" fmla="*/ 122 h 181"/>
                <a:gd name="T88" fmla="*/ 128 w 182"/>
                <a:gd name="T89" fmla="*/ 117 h 181"/>
                <a:gd name="T90" fmla="*/ 140 w 182"/>
                <a:gd name="T91" fmla="*/ 122 h 181"/>
                <a:gd name="T92" fmla="*/ 140 w 182"/>
                <a:gd name="T93" fmla="*/ 14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81">
                  <a:moveTo>
                    <a:pt x="149" y="67"/>
                  </a:moveTo>
                  <a:cubicBezTo>
                    <a:pt x="33" y="67"/>
                    <a:pt x="33" y="67"/>
                    <a:pt x="33" y="67"/>
                  </a:cubicBezTo>
                  <a:cubicBezTo>
                    <a:pt x="31" y="67"/>
                    <a:pt x="29" y="69"/>
                    <a:pt x="29" y="71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100"/>
                    <a:pt x="31" y="102"/>
                    <a:pt x="33" y="102"/>
                  </a:cubicBezTo>
                  <a:cubicBezTo>
                    <a:pt x="149" y="102"/>
                    <a:pt x="149" y="102"/>
                    <a:pt x="149" y="102"/>
                  </a:cubicBezTo>
                  <a:cubicBezTo>
                    <a:pt x="152" y="102"/>
                    <a:pt x="154" y="100"/>
                    <a:pt x="154" y="98"/>
                  </a:cubicBezTo>
                  <a:cubicBezTo>
                    <a:pt x="154" y="71"/>
                    <a:pt x="154" y="71"/>
                    <a:pt x="154" y="71"/>
                  </a:cubicBezTo>
                  <a:cubicBezTo>
                    <a:pt x="154" y="69"/>
                    <a:pt x="152" y="67"/>
                    <a:pt x="149" y="67"/>
                  </a:cubicBezTo>
                  <a:close/>
                  <a:moveTo>
                    <a:pt x="62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62" y="75"/>
                    <a:pt x="62" y="75"/>
                    <a:pt x="62" y="75"/>
                  </a:cubicBezTo>
                  <a:cubicBezTo>
                    <a:pt x="62" y="93"/>
                    <a:pt x="62" y="93"/>
                    <a:pt x="62" y="93"/>
                  </a:cubicBezTo>
                  <a:close/>
                  <a:moveTo>
                    <a:pt x="145" y="93"/>
                  </a:moveTo>
                  <a:cubicBezTo>
                    <a:pt x="145" y="93"/>
                    <a:pt x="145" y="93"/>
                    <a:pt x="145" y="93"/>
                  </a:cubicBezTo>
                  <a:cubicBezTo>
                    <a:pt x="76" y="93"/>
                    <a:pt x="76" y="93"/>
                    <a:pt x="76" y="93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145" y="75"/>
                    <a:pt x="145" y="75"/>
                    <a:pt x="145" y="75"/>
                  </a:cubicBezTo>
                  <a:cubicBezTo>
                    <a:pt x="145" y="93"/>
                    <a:pt x="145" y="93"/>
                    <a:pt x="145" y="93"/>
                  </a:cubicBezTo>
                  <a:close/>
                  <a:moveTo>
                    <a:pt x="173" y="50"/>
                  </a:moveTo>
                  <a:cubicBezTo>
                    <a:pt x="173" y="50"/>
                    <a:pt x="173" y="50"/>
                    <a:pt x="173" y="50"/>
                  </a:cubicBezTo>
                  <a:cubicBezTo>
                    <a:pt x="172" y="50"/>
                    <a:pt x="172" y="50"/>
                    <a:pt x="172" y="50"/>
                  </a:cubicBezTo>
                  <a:cubicBezTo>
                    <a:pt x="166" y="44"/>
                    <a:pt x="157" y="40"/>
                    <a:pt x="147" y="40"/>
                  </a:cubicBezTo>
                  <a:cubicBezTo>
                    <a:pt x="144" y="40"/>
                    <a:pt x="144" y="40"/>
                    <a:pt x="144" y="40"/>
                  </a:cubicBezTo>
                  <a:cubicBezTo>
                    <a:pt x="143" y="39"/>
                    <a:pt x="143" y="39"/>
                    <a:pt x="143" y="39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1" y="21"/>
                    <a:pt x="109" y="21"/>
                    <a:pt x="107" y="2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69" y="0"/>
                    <a:pt x="66" y="0"/>
                    <a:pt x="65" y="2"/>
                  </a:cubicBezTo>
                  <a:cubicBezTo>
                    <a:pt x="64" y="4"/>
                    <a:pt x="65" y="7"/>
                    <a:pt x="67" y="8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3" y="31"/>
                    <a:pt x="104" y="33"/>
                    <a:pt x="106" y="34"/>
                  </a:cubicBezTo>
                  <a:cubicBezTo>
                    <a:pt x="116" y="40"/>
                    <a:pt x="116" y="40"/>
                    <a:pt x="116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26" y="40"/>
                    <a:pt x="17" y="43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4" y="56"/>
                    <a:pt x="0" y="65"/>
                    <a:pt x="0" y="7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5"/>
                    <a:pt x="4" y="164"/>
                    <a:pt x="10" y="170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17" y="177"/>
                    <a:pt x="26" y="181"/>
                    <a:pt x="35" y="181"/>
                  </a:cubicBezTo>
                  <a:cubicBezTo>
                    <a:pt x="147" y="181"/>
                    <a:pt x="147" y="181"/>
                    <a:pt x="147" y="181"/>
                  </a:cubicBezTo>
                  <a:cubicBezTo>
                    <a:pt x="157" y="181"/>
                    <a:pt x="166" y="177"/>
                    <a:pt x="172" y="171"/>
                  </a:cubicBezTo>
                  <a:cubicBezTo>
                    <a:pt x="172" y="171"/>
                    <a:pt x="172" y="171"/>
                    <a:pt x="172" y="171"/>
                  </a:cubicBezTo>
                  <a:cubicBezTo>
                    <a:pt x="172" y="171"/>
                    <a:pt x="172" y="171"/>
                    <a:pt x="172" y="171"/>
                  </a:cubicBezTo>
                  <a:cubicBezTo>
                    <a:pt x="179" y="164"/>
                    <a:pt x="182" y="155"/>
                    <a:pt x="182" y="146"/>
                  </a:cubicBezTo>
                  <a:cubicBezTo>
                    <a:pt x="182" y="75"/>
                    <a:pt x="182" y="75"/>
                    <a:pt x="182" y="75"/>
                  </a:cubicBezTo>
                  <a:cubicBezTo>
                    <a:pt x="182" y="65"/>
                    <a:pt x="179" y="57"/>
                    <a:pt x="173" y="50"/>
                  </a:cubicBezTo>
                  <a:close/>
                  <a:moveTo>
                    <a:pt x="168" y="146"/>
                  </a:moveTo>
                  <a:cubicBezTo>
                    <a:pt x="168" y="146"/>
                    <a:pt x="168" y="146"/>
                    <a:pt x="168" y="146"/>
                  </a:cubicBezTo>
                  <a:cubicBezTo>
                    <a:pt x="168" y="152"/>
                    <a:pt x="166" y="157"/>
                    <a:pt x="162" y="161"/>
                  </a:cubicBezTo>
                  <a:cubicBezTo>
                    <a:pt x="162" y="161"/>
                    <a:pt x="162" y="161"/>
                    <a:pt x="162" y="161"/>
                  </a:cubicBezTo>
                  <a:cubicBezTo>
                    <a:pt x="158" y="164"/>
                    <a:pt x="153" y="167"/>
                    <a:pt x="147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29" y="167"/>
                    <a:pt x="24" y="164"/>
                    <a:pt x="20" y="161"/>
                  </a:cubicBezTo>
                  <a:cubicBezTo>
                    <a:pt x="20" y="160"/>
                    <a:pt x="20" y="160"/>
                    <a:pt x="20" y="160"/>
                  </a:cubicBezTo>
                  <a:cubicBezTo>
                    <a:pt x="16" y="156"/>
                    <a:pt x="14" y="151"/>
                    <a:pt x="14" y="14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9"/>
                    <a:pt x="17" y="64"/>
                    <a:pt x="20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4" y="56"/>
                    <a:pt x="30" y="54"/>
                    <a:pt x="35" y="54"/>
                  </a:cubicBezTo>
                  <a:cubicBezTo>
                    <a:pt x="147" y="54"/>
                    <a:pt x="147" y="54"/>
                    <a:pt x="147" y="54"/>
                  </a:cubicBezTo>
                  <a:cubicBezTo>
                    <a:pt x="153" y="54"/>
                    <a:pt x="158" y="56"/>
                    <a:pt x="162" y="60"/>
                  </a:cubicBezTo>
                  <a:cubicBezTo>
                    <a:pt x="162" y="60"/>
                    <a:pt x="162" y="60"/>
                    <a:pt x="162" y="60"/>
                  </a:cubicBezTo>
                  <a:cubicBezTo>
                    <a:pt x="166" y="64"/>
                    <a:pt x="168" y="69"/>
                    <a:pt x="168" y="75"/>
                  </a:cubicBezTo>
                  <a:cubicBezTo>
                    <a:pt x="168" y="146"/>
                    <a:pt x="168" y="146"/>
                    <a:pt x="168" y="146"/>
                  </a:cubicBezTo>
                  <a:close/>
                  <a:moveTo>
                    <a:pt x="146" y="116"/>
                  </a:moveTo>
                  <a:cubicBezTo>
                    <a:pt x="146" y="116"/>
                    <a:pt x="146" y="116"/>
                    <a:pt x="146" y="116"/>
                  </a:cubicBezTo>
                  <a:cubicBezTo>
                    <a:pt x="141" y="111"/>
                    <a:pt x="135" y="108"/>
                    <a:pt x="128" y="108"/>
                  </a:cubicBezTo>
                  <a:cubicBezTo>
                    <a:pt x="121" y="108"/>
                    <a:pt x="114" y="111"/>
                    <a:pt x="110" y="116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05" y="120"/>
                    <a:pt x="102" y="127"/>
                    <a:pt x="102" y="134"/>
                  </a:cubicBezTo>
                  <a:cubicBezTo>
                    <a:pt x="102" y="141"/>
                    <a:pt x="105" y="147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0" y="152"/>
                    <a:pt x="110" y="152"/>
                    <a:pt x="110" y="152"/>
                  </a:cubicBezTo>
                  <a:cubicBezTo>
                    <a:pt x="114" y="157"/>
                    <a:pt x="121" y="160"/>
                    <a:pt x="128" y="160"/>
                  </a:cubicBezTo>
                  <a:cubicBezTo>
                    <a:pt x="135" y="160"/>
                    <a:pt x="141" y="157"/>
                    <a:pt x="146" y="152"/>
                  </a:cubicBezTo>
                  <a:cubicBezTo>
                    <a:pt x="146" y="152"/>
                    <a:pt x="146" y="152"/>
                    <a:pt x="146" y="152"/>
                  </a:cubicBezTo>
                  <a:cubicBezTo>
                    <a:pt x="151" y="147"/>
                    <a:pt x="154" y="141"/>
                    <a:pt x="154" y="134"/>
                  </a:cubicBezTo>
                  <a:cubicBezTo>
                    <a:pt x="154" y="127"/>
                    <a:pt x="151" y="120"/>
                    <a:pt x="146" y="116"/>
                  </a:cubicBezTo>
                  <a:close/>
                  <a:moveTo>
                    <a:pt x="140" y="146"/>
                  </a:moveTo>
                  <a:cubicBezTo>
                    <a:pt x="140" y="146"/>
                    <a:pt x="140" y="146"/>
                    <a:pt x="140" y="146"/>
                  </a:cubicBezTo>
                  <a:cubicBezTo>
                    <a:pt x="137" y="149"/>
                    <a:pt x="133" y="151"/>
                    <a:pt x="128" y="151"/>
                  </a:cubicBezTo>
                  <a:cubicBezTo>
                    <a:pt x="123" y="151"/>
                    <a:pt x="119" y="149"/>
                    <a:pt x="116" y="146"/>
                  </a:cubicBezTo>
                  <a:cubicBezTo>
                    <a:pt x="113" y="143"/>
                    <a:pt x="111" y="139"/>
                    <a:pt x="111" y="134"/>
                  </a:cubicBezTo>
                  <a:cubicBezTo>
                    <a:pt x="111" y="129"/>
                    <a:pt x="113" y="125"/>
                    <a:pt x="116" y="122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19" y="118"/>
                    <a:pt x="123" y="117"/>
                    <a:pt x="128" y="117"/>
                  </a:cubicBezTo>
                  <a:cubicBezTo>
                    <a:pt x="133" y="117"/>
                    <a:pt x="137" y="119"/>
                    <a:pt x="140" y="122"/>
                  </a:cubicBezTo>
                  <a:cubicBezTo>
                    <a:pt x="140" y="122"/>
                    <a:pt x="140" y="122"/>
                    <a:pt x="140" y="122"/>
                  </a:cubicBezTo>
                  <a:cubicBezTo>
                    <a:pt x="143" y="125"/>
                    <a:pt x="145" y="129"/>
                    <a:pt x="145" y="134"/>
                  </a:cubicBezTo>
                  <a:cubicBezTo>
                    <a:pt x="145" y="139"/>
                    <a:pt x="143" y="143"/>
                    <a:pt x="140" y="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68" name="Freeform 164"/>
            <p:cNvSpPr>
              <a:spLocks noEditPoints="1"/>
            </p:cNvSpPr>
            <p:nvPr/>
          </p:nvSpPr>
          <p:spPr bwMode="auto">
            <a:xfrm>
              <a:off x="7725891" y="5122138"/>
              <a:ext cx="476980" cy="350152"/>
            </a:xfrm>
            <a:custGeom>
              <a:avLst/>
              <a:gdLst>
                <a:gd name="T0" fmla="*/ 159 w 234"/>
                <a:gd name="T1" fmla="*/ 78 h 171"/>
                <a:gd name="T2" fmla="*/ 146 w 234"/>
                <a:gd name="T3" fmla="*/ 78 h 171"/>
                <a:gd name="T4" fmla="*/ 173 w 234"/>
                <a:gd name="T5" fmla="*/ 8 h 171"/>
                <a:gd name="T6" fmla="*/ 169 w 234"/>
                <a:gd name="T7" fmla="*/ 4 h 171"/>
                <a:gd name="T8" fmla="*/ 216 w 234"/>
                <a:gd name="T9" fmla="*/ 18 h 171"/>
                <a:gd name="T10" fmla="*/ 230 w 234"/>
                <a:gd name="T11" fmla="*/ 66 h 171"/>
                <a:gd name="T12" fmla="*/ 210 w 234"/>
                <a:gd name="T13" fmla="*/ 24 h 171"/>
                <a:gd name="T14" fmla="*/ 173 w 234"/>
                <a:gd name="T15" fmla="*/ 33 h 171"/>
                <a:gd name="T16" fmla="*/ 193 w 234"/>
                <a:gd name="T17" fmla="*/ 42 h 171"/>
                <a:gd name="T18" fmla="*/ 201 w 234"/>
                <a:gd name="T19" fmla="*/ 61 h 171"/>
                <a:gd name="T20" fmla="*/ 209 w 234"/>
                <a:gd name="T21" fmla="*/ 61 h 171"/>
                <a:gd name="T22" fmla="*/ 199 w 234"/>
                <a:gd name="T23" fmla="*/ 36 h 171"/>
                <a:gd name="T24" fmla="*/ 169 w 234"/>
                <a:gd name="T25" fmla="*/ 29 h 171"/>
                <a:gd name="T26" fmla="*/ 45 w 234"/>
                <a:gd name="T27" fmla="*/ 44 h 171"/>
                <a:gd name="T28" fmla="*/ 21 w 234"/>
                <a:gd name="T29" fmla="*/ 44 h 171"/>
                <a:gd name="T30" fmla="*/ 43 w 234"/>
                <a:gd name="T31" fmla="*/ 48 h 171"/>
                <a:gd name="T32" fmla="*/ 13 w 234"/>
                <a:gd name="T33" fmla="*/ 48 h 171"/>
                <a:gd name="T34" fmla="*/ 8 w 234"/>
                <a:gd name="T35" fmla="*/ 48 h 171"/>
                <a:gd name="T36" fmla="*/ 0 w 234"/>
                <a:gd name="T37" fmla="*/ 55 h 171"/>
                <a:gd name="T38" fmla="*/ 0 w 234"/>
                <a:gd name="T39" fmla="*/ 164 h 171"/>
                <a:gd name="T40" fmla="*/ 177 w 234"/>
                <a:gd name="T41" fmla="*/ 171 h 171"/>
                <a:gd name="T42" fmla="*/ 184 w 234"/>
                <a:gd name="T43" fmla="*/ 164 h 171"/>
                <a:gd name="T44" fmla="*/ 184 w 234"/>
                <a:gd name="T45" fmla="*/ 55 h 171"/>
                <a:gd name="T46" fmla="*/ 141 w 234"/>
                <a:gd name="T47" fmla="*/ 48 h 171"/>
                <a:gd name="T48" fmla="*/ 127 w 234"/>
                <a:gd name="T49" fmla="*/ 22 h 171"/>
                <a:gd name="T50" fmla="*/ 51 w 234"/>
                <a:gd name="T51" fmla="*/ 27 h 171"/>
                <a:gd name="T52" fmla="*/ 17 w 234"/>
                <a:gd name="T53" fmla="*/ 36 h 171"/>
                <a:gd name="T54" fmla="*/ 13 w 234"/>
                <a:gd name="T55" fmla="*/ 40 h 171"/>
                <a:gd name="T56" fmla="*/ 92 w 234"/>
                <a:gd name="T57" fmla="*/ 76 h 171"/>
                <a:gd name="T58" fmla="*/ 109 w 234"/>
                <a:gd name="T59" fmla="*/ 83 h 171"/>
                <a:gd name="T60" fmla="*/ 92 w 234"/>
                <a:gd name="T61" fmla="*/ 123 h 171"/>
                <a:gd name="T62" fmla="*/ 92 w 234"/>
                <a:gd name="T63" fmla="*/ 76 h 171"/>
                <a:gd name="T64" fmla="*/ 103 w 234"/>
                <a:gd name="T65" fmla="*/ 89 h 171"/>
                <a:gd name="T66" fmla="*/ 92 w 234"/>
                <a:gd name="T67" fmla="*/ 115 h 171"/>
                <a:gd name="T68" fmla="*/ 92 w 234"/>
                <a:gd name="T69" fmla="*/ 85 h 171"/>
                <a:gd name="T70" fmla="*/ 48 w 234"/>
                <a:gd name="T71" fmla="*/ 62 h 171"/>
                <a:gd name="T72" fmla="*/ 15 w 234"/>
                <a:gd name="T73" fmla="*/ 62 h 171"/>
                <a:gd name="T74" fmla="*/ 170 w 234"/>
                <a:gd name="T75" fmla="*/ 157 h 171"/>
                <a:gd name="T76" fmla="*/ 136 w 234"/>
                <a:gd name="T77" fmla="*/ 62 h 171"/>
                <a:gd name="T78" fmla="*/ 122 w 234"/>
                <a:gd name="T79" fmla="*/ 36 h 171"/>
                <a:gd name="T80" fmla="*/ 55 w 234"/>
                <a:gd name="T81" fmla="*/ 57 h 171"/>
                <a:gd name="T82" fmla="*/ 92 w 234"/>
                <a:gd name="T83" fmla="*/ 51 h 171"/>
                <a:gd name="T84" fmla="*/ 141 w 234"/>
                <a:gd name="T85" fmla="*/ 100 h 171"/>
                <a:gd name="T86" fmla="*/ 43 w 234"/>
                <a:gd name="T87" fmla="*/ 100 h 171"/>
                <a:gd name="T88" fmla="*/ 92 w 234"/>
                <a:gd name="T89" fmla="*/ 65 h 171"/>
                <a:gd name="T90" fmla="*/ 127 w 234"/>
                <a:gd name="T91" fmla="*/ 100 h 171"/>
                <a:gd name="T92" fmla="*/ 58 w 234"/>
                <a:gd name="T93" fmla="*/ 10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4" h="171">
                  <a:moveTo>
                    <a:pt x="152" y="71"/>
                  </a:moveTo>
                  <a:cubicBezTo>
                    <a:pt x="156" y="71"/>
                    <a:pt x="159" y="74"/>
                    <a:pt x="159" y="78"/>
                  </a:cubicBezTo>
                  <a:cubicBezTo>
                    <a:pt x="159" y="82"/>
                    <a:pt x="156" y="85"/>
                    <a:pt x="152" y="85"/>
                  </a:cubicBezTo>
                  <a:cubicBezTo>
                    <a:pt x="149" y="85"/>
                    <a:pt x="146" y="82"/>
                    <a:pt x="146" y="78"/>
                  </a:cubicBezTo>
                  <a:cubicBezTo>
                    <a:pt x="146" y="74"/>
                    <a:pt x="149" y="71"/>
                    <a:pt x="152" y="71"/>
                  </a:cubicBezTo>
                  <a:close/>
                  <a:moveTo>
                    <a:pt x="173" y="8"/>
                  </a:moveTo>
                  <a:cubicBezTo>
                    <a:pt x="173" y="8"/>
                    <a:pt x="173" y="8"/>
                    <a:pt x="173" y="8"/>
                  </a:cubicBezTo>
                  <a:cubicBezTo>
                    <a:pt x="171" y="8"/>
                    <a:pt x="169" y="7"/>
                    <a:pt x="169" y="4"/>
                  </a:cubicBezTo>
                  <a:cubicBezTo>
                    <a:pt x="169" y="2"/>
                    <a:pt x="171" y="0"/>
                    <a:pt x="173" y="0"/>
                  </a:cubicBezTo>
                  <a:cubicBezTo>
                    <a:pt x="190" y="0"/>
                    <a:pt x="205" y="7"/>
                    <a:pt x="216" y="18"/>
                  </a:cubicBezTo>
                  <a:cubicBezTo>
                    <a:pt x="227" y="29"/>
                    <a:pt x="234" y="44"/>
                    <a:pt x="234" y="61"/>
                  </a:cubicBezTo>
                  <a:cubicBezTo>
                    <a:pt x="234" y="64"/>
                    <a:pt x="232" y="66"/>
                    <a:pt x="230" y="66"/>
                  </a:cubicBezTo>
                  <a:cubicBezTo>
                    <a:pt x="228" y="66"/>
                    <a:pt x="226" y="64"/>
                    <a:pt x="226" y="61"/>
                  </a:cubicBezTo>
                  <a:cubicBezTo>
                    <a:pt x="226" y="47"/>
                    <a:pt x="220" y="33"/>
                    <a:pt x="210" y="24"/>
                  </a:cubicBezTo>
                  <a:cubicBezTo>
                    <a:pt x="201" y="14"/>
                    <a:pt x="188" y="8"/>
                    <a:pt x="173" y="8"/>
                  </a:cubicBezTo>
                  <a:close/>
                  <a:moveTo>
                    <a:pt x="173" y="33"/>
                  </a:moveTo>
                  <a:cubicBezTo>
                    <a:pt x="173" y="33"/>
                    <a:pt x="173" y="33"/>
                    <a:pt x="173" y="33"/>
                  </a:cubicBezTo>
                  <a:cubicBezTo>
                    <a:pt x="181" y="33"/>
                    <a:pt x="188" y="37"/>
                    <a:pt x="193" y="42"/>
                  </a:cubicBezTo>
                  <a:cubicBezTo>
                    <a:pt x="193" y="42"/>
                    <a:pt x="193" y="42"/>
                    <a:pt x="193" y="42"/>
                  </a:cubicBezTo>
                  <a:cubicBezTo>
                    <a:pt x="198" y="47"/>
                    <a:pt x="201" y="54"/>
                    <a:pt x="201" y="61"/>
                  </a:cubicBezTo>
                  <a:cubicBezTo>
                    <a:pt x="201" y="64"/>
                    <a:pt x="203" y="66"/>
                    <a:pt x="205" y="66"/>
                  </a:cubicBezTo>
                  <a:cubicBezTo>
                    <a:pt x="207" y="66"/>
                    <a:pt x="209" y="64"/>
                    <a:pt x="209" y="61"/>
                  </a:cubicBezTo>
                  <a:cubicBezTo>
                    <a:pt x="209" y="51"/>
                    <a:pt x="205" y="42"/>
                    <a:pt x="199" y="36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192" y="29"/>
                    <a:pt x="183" y="25"/>
                    <a:pt x="173" y="25"/>
                  </a:cubicBezTo>
                  <a:cubicBezTo>
                    <a:pt x="171" y="25"/>
                    <a:pt x="169" y="27"/>
                    <a:pt x="169" y="29"/>
                  </a:cubicBezTo>
                  <a:cubicBezTo>
                    <a:pt x="169" y="32"/>
                    <a:pt x="171" y="33"/>
                    <a:pt x="173" y="33"/>
                  </a:cubicBezTo>
                  <a:close/>
                  <a:moveTo>
                    <a:pt x="45" y="44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5" y="44"/>
                    <a:pt x="45" y="44"/>
                    <a:pt x="45" y="44"/>
                  </a:cubicBezTo>
                  <a:close/>
                  <a:moveTo>
                    <a:pt x="13" y="48"/>
                  </a:moveTo>
                  <a:cubicBezTo>
                    <a:pt x="13" y="48"/>
                    <a:pt x="13" y="48"/>
                    <a:pt x="13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7" y="48"/>
                    <a:pt x="7" y="48"/>
                  </a:cubicBezTo>
                  <a:cubicBezTo>
                    <a:pt x="4" y="48"/>
                    <a:pt x="0" y="51"/>
                    <a:pt x="0" y="55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7"/>
                    <a:pt x="4" y="171"/>
                    <a:pt x="7" y="171"/>
                  </a:cubicBezTo>
                  <a:cubicBezTo>
                    <a:pt x="177" y="171"/>
                    <a:pt x="177" y="171"/>
                    <a:pt x="177" y="171"/>
                  </a:cubicBezTo>
                  <a:cubicBezTo>
                    <a:pt x="177" y="171"/>
                    <a:pt x="177" y="171"/>
                    <a:pt x="177" y="171"/>
                  </a:cubicBezTo>
                  <a:cubicBezTo>
                    <a:pt x="181" y="171"/>
                    <a:pt x="184" y="167"/>
                    <a:pt x="184" y="164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5"/>
                    <a:pt x="184" y="55"/>
                    <a:pt x="184" y="55"/>
                  </a:cubicBezTo>
                  <a:cubicBezTo>
                    <a:pt x="184" y="51"/>
                    <a:pt x="181" y="48"/>
                    <a:pt x="177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5"/>
                    <a:pt x="130" y="22"/>
                    <a:pt x="127" y="22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5" y="22"/>
                    <a:pt x="52" y="24"/>
                    <a:pt x="51" y="27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5" y="36"/>
                    <a:pt x="13" y="38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8"/>
                    <a:pt x="13" y="48"/>
                    <a:pt x="13" y="48"/>
                  </a:cubicBezTo>
                  <a:close/>
                  <a:moveTo>
                    <a:pt x="92" y="76"/>
                  </a:moveTo>
                  <a:cubicBezTo>
                    <a:pt x="92" y="76"/>
                    <a:pt x="92" y="76"/>
                    <a:pt x="92" y="76"/>
                  </a:cubicBezTo>
                  <a:cubicBezTo>
                    <a:pt x="99" y="76"/>
                    <a:pt x="105" y="79"/>
                    <a:pt x="109" y="83"/>
                  </a:cubicBezTo>
                  <a:cubicBezTo>
                    <a:pt x="113" y="87"/>
                    <a:pt x="116" y="93"/>
                    <a:pt x="116" y="100"/>
                  </a:cubicBezTo>
                  <a:cubicBezTo>
                    <a:pt x="116" y="113"/>
                    <a:pt x="105" y="123"/>
                    <a:pt x="92" y="123"/>
                  </a:cubicBezTo>
                  <a:cubicBezTo>
                    <a:pt x="79" y="123"/>
                    <a:pt x="68" y="113"/>
                    <a:pt x="68" y="100"/>
                  </a:cubicBezTo>
                  <a:cubicBezTo>
                    <a:pt x="68" y="87"/>
                    <a:pt x="79" y="76"/>
                    <a:pt x="92" y="76"/>
                  </a:cubicBezTo>
                  <a:close/>
                  <a:moveTo>
                    <a:pt x="103" y="89"/>
                  </a:moveTo>
                  <a:cubicBezTo>
                    <a:pt x="103" y="89"/>
                    <a:pt x="103" y="89"/>
                    <a:pt x="103" y="89"/>
                  </a:cubicBezTo>
                  <a:cubicBezTo>
                    <a:pt x="106" y="92"/>
                    <a:pt x="107" y="96"/>
                    <a:pt x="107" y="100"/>
                  </a:cubicBezTo>
                  <a:cubicBezTo>
                    <a:pt x="107" y="108"/>
                    <a:pt x="100" y="115"/>
                    <a:pt x="92" y="115"/>
                  </a:cubicBezTo>
                  <a:cubicBezTo>
                    <a:pt x="84" y="115"/>
                    <a:pt x="77" y="108"/>
                    <a:pt x="77" y="100"/>
                  </a:cubicBezTo>
                  <a:cubicBezTo>
                    <a:pt x="77" y="91"/>
                    <a:pt x="84" y="85"/>
                    <a:pt x="92" y="85"/>
                  </a:cubicBezTo>
                  <a:cubicBezTo>
                    <a:pt x="96" y="85"/>
                    <a:pt x="100" y="86"/>
                    <a:pt x="103" y="89"/>
                  </a:cubicBezTo>
                  <a:close/>
                  <a:moveTo>
                    <a:pt x="48" y="62"/>
                  </a:moveTo>
                  <a:cubicBezTo>
                    <a:pt x="48" y="62"/>
                    <a:pt x="48" y="62"/>
                    <a:pt x="48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157"/>
                    <a:pt x="15" y="157"/>
                    <a:pt x="15" y="157"/>
                  </a:cubicBezTo>
                  <a:cubicBezTo>
                    <a:pt x="170" y="157"/>
                    <a:pt x="170" y="157"/>
                    <a:pt x="170" y="157"/>
                  </a:cubicBezTo>
                  <a:cubicBezTo>
                    <a:pt x="170" y="62"/>
                    <a:pt x="170" y="62"/>
                    <a:pt x="170" y="62"/>
                  </a:cubicBezTo>
                  <a:cubicBezTo>
                    <a:pt x="136" y="62"/>
                    <a:pt x="136" y="62"/>
                    <a:pt x="136" y="62"/>
                  </a:cubicBezTo>
                  <a:cubicBezTo>
                    <a:pt x="133" y="62"/>
                    <a:pt x="130" y="60"/>
                    <a:pt x="129" y="57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54" y="60"/>
                    <a:pt x="52" y="62"/>
                    <a:pt x="48" y="62"/>
                  </a:cubicBezTo>
                  <a:close/>
                  <a:moveTo>
                    <a:pt x="92" y="51"/>
                  </a:moveTo>
                  <a:cubicBezTo>
                    <a:pt x="92" y="51"/>
                    <a:pt x="92" y="51"/>
                    <a:pt x="92" y="51"/>
                  </a:cubicBezTo>
                  <a:cubicBezTo>
                    <a:pt x="119" y="51"/>
                    <a:pt x="141" y="73"/>
                    <a:pt x="141" y="100"/>
                  </a:cubicBezTo>
                  <a:cubicBezTo>
                    <a:pt x="141" y="126"/>
                    <a:pt x="119" y="148"/>
                    <a:pt x="92" y="148"/>
                  </a:cubicBezTo>
                  <a:cubicBezTo>
                    <a:pt x="65" y="148"/>
                    <a:pt x="43" y="126"/>
                    <a:pt x="43" y="100"/>
                  </a:cubicBezTo>
                  <a:cubicBezTo>
                    <a:pt x="43" y="73"/>
                    <a:pt x="65" y="51"/>
                    <a:pt x="92" y="51"/>
                  </a:cubicBezTo>
                  <a:close/>
                  <a:moveTo>
                    <a:pt x="92" y="65"/>
                  </a:moveTo>
                  <a:cubicBezTo>
                    <a:pt x="92" y="65"/>
                    <a:pt x="92" y="65"/>
                    <a:pt x="92" y="65"/>
                  </a:cubicBezTo>
                  <a:cubicBezTo>
                    <a:pt x="111" y="65"/>
                    <a:pt x="127" y="81"/>
                    <a:pt x="127" y="100"/>
                  </a:cubicBezTo>
                  <a:cubicBezTo>
                    <a:pt x="127" y="119"/>
                    <a:pt x="111" y="134"/>
                    <a:pt x="92" y="134"/>
                  </a:cubicBezTo>
                  <a:cubicBezTo>
                    <a:pt x="73" y="134"/>
                    <a:pt x="58" y="119"/>
                    <a:pt x="58" y="100"/>
                  </a:cubicBezTo>
                  <a:cubicBezTo>
                    <a:pt x="58" y="81"/>
                    <a:pt x="73" y="65"/>
                    <a:pt x="92" y="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74"/>
            <p:cNvSpPr>
              <a:spLocks noEditPoints="1"/>
            </p:cNvSpPr>
            <p:nvPr/>
          </p:nvSpPr>
          <p:spPr bwMode="auto">
            <a:xfrm>
              <a:off x="10520344" y="5089575"/>
              <a:ext cx="407219" cy="392930"/>
            </a:xfrm>
            <a:custGeom>
              <a:avLst/>
              <a:gdLst>
                <a:gd name="T0" fmla="*/ 33 w 231"/>
                <a:gd name="T1" fmla="*/ 45 h 223"/>
                <a:gd name="T2" fmla="*/ 0 w 231"/>
                <a:gd name="T3" fmla="*/ 78 h 223"/>
                <a:gd name="T4" fmla="*/ 10 w 231"/>
                <a:gd name="T5" fmla="*/ 175 h 223"/>
                <a:gd name="T6" fmla="*/ 151 w 231"/>
                <a:gd name="T7" fmla="*/ 185 h 223"/>
                <a:gd name="T8" fmla="*/ 184 w 231"/>
                <a:gd name="T9" fmla="*/ 152 h 223"/>
                <a:gd name="T10" fmla="*/ 174 w 231"/>
                <a:gd name="T11" fmla="*/ 55 h 223"/>
                <a:gd name="T12" fmla="*/ 170 w 231"/>
                <a:gd name="T13" fmla="*/ 152 h 223"/>
                <a:gd name="T14" fmla="*/ 164 w 231"/>
                <a:gd name="T15" fmla="*/ 166 h 223"/>
                <a:gd name="T16" fmla="*/ 33 w 231"/>
                <a:gd name="T17" fmla="*/ 171 h 223"/>
                <a:gd name="T18" fmla="*/ 14 w 231"/>
                <a:gd name="T19" fmla="*/ 152 h 223"/>
                <a:gd name="T20" fmla="*/ 20 w 231"/>
                <a:gd name="T21" fmla="*/ 65 h 223"/>
                <a:gd name="T22" fmla="*/ 151 w 231"/>
                <a:gd name="T23" fmla="*/ 59 h 223"/>
                <a:gd name="T24" fmla="*/ 170 w 231"/>
                <a:gd name="T25" fmla="*/ 78 h 223"/>
                <a:gd name="T26" fmla="*/ 213 w 231"/>
                <a:gd name="T27" fmla="*/ 18 h 223"/>
                <a:gd name="T28" fmla="*/ 170 w 231"/>
                <a:gd name="T29" fmla="*/ 0 h 223"/>
                <a:gd name="T30" fmla="*/ 170 w 231"/>
                <a:gd name="T31" fmla="*/ 8 h 223"/>
                <a:gd name="T32" fmla="*/ 223 w 231"/>
                <a:gd name="T33" fmla="*/ 61 h 223"/>
                <a:gd name="T34" fmla="*/ 231 w 231"/>
                <a:gd name="T35" fmla="*/ 61 h 223"/>
                <a:gd name="T36" fmla="*/ 196 w 231"/>
                <a:gd name="T37" fmla="*/ 35 h 223"/>
                <a:gd name="T38" fmla="*/ 170 w 231"/>
                <a:gd name="T39" fmla="*/ 25 h 223"/>
                <a:gd name="T40" fmla="*/ 170 w 231"/>
                <a:gd name="T41" fmla="*/ 33 h 223"/>
                <a:gd name="T42" fmla="*/ 190 w 231"/>
                <a:gd name="T43" fmla="*/ 41 h 223"/>
                <a:gd name="T44" fmla="*/ 202 w 231"/>
                <a:gd name="T45" fmla="*/ 65 h 223"/>
                <a:gd name="T46" fmla="*/ 196 w 231"/>
                <a:gd name="T47" fmla="*/ 36 h 223"/>
                <a:gd name="T48" fmla="*/ 94 w 231"/>
                <a:gd name="T49" fmla="*/ 94 h 223"/>
                <a:gd name="T50" fmla="*/ 94 w 231"/>
                <a:gd name="T51" fmla="*/ 94 h 223"/>
                <a:gd name="T52" fmla="*/ 61 w 231"/>
                <a:gd name="T53" fmla="*/ 75 h 223"/>
                <a:gd name="T54" fmla="*/ 57 w 231"/>
                <a:gd name="T55" fmla="*/ 150 h 223"/>
                <a:gd name="T56" fmla="*/ 63 w 231"/>
                <a:gd name="T57" fmla="*/ 154 h 223"/>
                <a:gd name="T58" fmla="*/ 125 w 231"/>
                <a:gd name="T59" fmla="*/ 119 h 223"/>
                <a:gd name="T60" fmla="*/ 125 w 231"/>
                <a:gd name="T61" fmla="*/ 111 h 223"/>
                <a:gd name="T62" fmla="*/ 90 w 231"/>
                <a:gd name="T63" fmla="*/ 129 h 223"/>
                <a:gd name="T64" fmla="*/ 66 w 231"/>
                <a:gd name="T65" fmla="*/ 143 h 223"/>
                <a:gd name="T66" fmla="*/ 90 w 231"/>
                <a:gd name="T67" fmla="*/ 101 h 223"/>
                <a:gd name="T68" fmla="*/ 114 w 231"/>
                <a:gd name="T69" fmla="*/ 115 h 223"/>
                <a:gd name="T70" fmla="*/ 177 w 231"/>
                <a:gd name="T71" fmla="*/ 203 h 223"/>
                <a:gd name="T72" fmla="*/ 75 w 231"/>
                <a:gd name="T73" fmla="*/ 203 h 223"/>
                <a:gd name="T74" fmla="*/ 60 w 231"/>
                <a:gd name="T75" fmla="*/ 191 h 223"/>
                <a:gd name="T76" fmla="*/ 44 w 231"/>
                <a:gd name="T77" fmla="*/ 203 h 223"/>
                <a:gd name="T78" fmla="*/ 3 w 231"/>
                <a:gd name="T79" fmla="*/ 207 h 223"/>
                <a:gd name="T80" fmla="*/ 44 w 231"/>
                <a:gd name="T81" fmla="*/ 211 h 223"/>
                <a:gd name="T82" fmla="*/ 60 w 231"/>
                <a:gd name="T83" fmla="*/ 223 h 223"/>
                <a:gd name="T84" fmla="*/ 75 w 231"/>
                <a:gd name="T85" fmla="*/ 211 h 223"/>
                <a:gd name="T86" fmla="*/ 181 w 231"/>
                <a:gd name="T87" fmla="*/ 207 h 223"/>
                <a:gd name="T88" fmla="*/ 65 w 231"/>
                <a:gd name="T89" fmla="*/ 212 h 223"/>
                <a:gd name="T90" fmla="*/ 65 w 231"/>
                <a:gd name="T91" fmla="*/ 212 h 223"/>
                <a:gd name="T92" fmla="*/ 54 w 231"/>
                <a:gd name="T93" fmla="*/ 212 h 223"/>
                <a:gd name="T94" fmla="*/ 52 w 231"/>
                <a:gd name="T95" fmla="*/ 207 h 223"/>
                <a:gd name="T96" fmla="*/ 54 w 231"/>
                <a:gd name="T97" fmla="*/ 202 h 223"/>
                <a:gd name="T98" fmla="*/ 65 w 231"/>
                <a:gd name="T99" fmla="*/ 202 h 223"/>
                <a:gd name="T100" fmla="*/ 67 w 231"/>
                <a:gd name="T101" fmla="*/ 20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1" h="223">
                  <a:moveTo>
                    <a:pt x="151" y="45"/>
                  </a:moveTo>
                  <a:cubicBezTo>
                    <a:pt x="33" y="45"/>
                    <a:pt x="33" y="45"/>
                    <a:pt x="33" y="45"/>
                  </a:cubicBezTo>
                  <a:cubicBezTo>
                    <a:pt x="24" y="45"/>
                    <a:pt x="16" y="49"/>
                    <a:pt x="10" y="55"/>
                  </a:cubicBezTo>
                  <a:cubicBezTo>
                    <a:pt x="4" y="61"/>
                    <a:pt x="0" y="69"/>
                    <a:pt x="0" y="7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4" y="169"/>
                    <a:pt x="10" y="175"/>
                  </a:cubicBezTo>
                  <a:cubicBezTo>
                    <a:pt x="16" y="181"/>
                    <a:pt x="24" y="185"/>
                    <a:pt x="33" y="185"/>
                  </a:cubicBezTo>
                  <a:cubicBezTo>
                    <a:pt x="151" y="185"/>
                    <a:pt x="151" y="185"/>
                    <a:pt x="151" y="185"/>
                  </a:cubicBezTo>
                  <a:cubicBezTo>
                    <a:pt x="160" y="185"/>
                    <a:pt x="168" y="181"/>
                    <a:pt x="174" y="175"/>
                  </a:cubicBezTo>
                  <a:cubicBezTo>
                    <a:pt x="180" y="169"/>
                    <a:pt x="184" y="161"/>
                    <a:pt x="184" y="152"/>
                  </a:cubicBezTo>
                  <a:cubicBezTo>
                    <a:pt x="184" y="78"/>
                    <a:pt x="184" y="78"/>
                    <a:pt x="184" y="78"/>
                  </a:cubicBezTo>
                  <a:cubicBezTo>
                    <a:pt x="184" y="69"/>
                    <a:pt x="180" y="61"/>
                    <a:pt x="174" y="55"/>
                  </a:cubicBezTo>
                  <a:cubicBezTo>
                    <a:pt x="168" y="49"/>
                    <a:pt x="160" y="45"/>
                    <a:pt x="151" y="45"/>
                  </a:cubicBezTo>
                  <a:close/>
                  <a:moveTo>
                    <a:pt x="170" y="152"/>
                  </a:moveTo>
                  <a:cubicBezTo>
                    <a:pt x="170" y="152"/>
                    <a:pt x="170" y="152"/>
                    <a:pt x="170" y="152"/>
                  </a:cubicBezTo>
                  <a:cubicBezTo>
                    <a:pt x="170" y="157"/>
                    <a:pt x="168" y="162"/>
                    <a:pt x="164" y="166"/>
                  </a:cubicBezTo>
                  <a:cubicBezTo>
                    <a:pt x="161" y="169"/>
                    <a:pt x="156" y="171"/>
                    <a:pt x="151" y="171"/>
                  </a:cubicBezTo>
                  <a:cubicBezTo>
                    <a:pt x="33" y="171"/>
                    <a:pt x="33" y="171"/>
                    <a:pt x="33" y="171"/>
                  </a:cubicBezTo>
                  <a:cubicBezTo>
                    <a:pt x="28" y="171"/>
                    <a:pt x="23" y="169"/>
                    <a:pt x="20" y="166"/>
                  </a:cubicBezTo>
                  <a:cubicBezTo>
                    <a:pt x="17" y="162"/>
                    <a:pt x="14" y="157"/>
                    <a:pt x="14" y="152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73"/>
                    <a:pt x="17" y="68"/>
                    <a:pt x="20" y="65"/>
                  </a:cubicBezTo>
                  <a:cubicBezTo>
                    <a:pt x="23" y="61"/>
                    <a:pt x="28" y="59"/>
                    <a:pt x="33" y="59"/>
                  </a:cubicBezTo>
                  <a:cubicBezTo>
                    <a:pt x="151" y="59"/>
                    <a:pt x="151" y="59"/>
                    <a:pt x="151" y="59"/>
                  </a:cubicBezTo>
                  <a:cubicBezTo>
                    <a:pt x="156" y="59"/>
                    <a:pt x="161" y="61"/>
                    <a:pt x="164" y="65"/>
                  </a:cubicBezTo>
                  <a:cubicBezTo>
                    <a:pt x="168" y="68"/>
                    <a:pt x="170" y="73"/>
                    <a:pt x="170" y="78"/>
                  </a:cubicBezTo>
                  <a:cubicBezTo>
                    <a:pt x="170" y="152"/>
                    <a:pt x="170" y="152"/>
                    <a:pt x="170" y="152"/>
                  </a:cubicBezTo>
                  <a:close/>
                  <a:moveTo>
                    <a:pt x="213" y="18"/>
                  </a:moveTo>
                  <a:cubicBezTo>
                    <a:pt x="213" y="18"/>
                    <a:pt x="213" y="18"/>
                    <a:pt x="213" y="18"/>
                  </a:cubicBezTo>
                  <a:cubicBezTo>
                    <a:pt x="202" y="6"/>
                    <a:pt x="187" y="0"/>
                    <a:pt x="170" y="0"/>
                  </a:cubicBezTo>
                  <a:cubicBezTo>
                    <a:pt x="168" y="0"/>
                    <a:pt x="166" y="1"/>
                    <a:pt x="166" y="4"/>
                  </a:cubicBezTo>
                  <a:cubicBezTo>
                    <a:pt x="166" y="6"/>
                    <a:pt x="168" y="8"/>
                    <a:pt x="170" y="8"/>
                  </a:cubicBezTo>
                  <a:cubicBezTo>
                    <a:pt x="185" y="8"/>
                    <a:pt x="198" y="14"/>
                    <a:pt x="207" y="24"/>
                  </a:cubicBezTo>
                  <a:cubicBezTo>
                    <a:pt x="217" y="33"/>
                    <a:pt x="223" y="46"/>
                    <a:pt x="223" y="61"/>
                  </a:cubicBezTo>
                  <a:cubicBezTo>
                    <a:pt x="223" y="63"/>
                    <a:pt x="225" y="65"/>
                    <a:pt x="227" y="65"/>
                  </a:cubicBezTo>
                  <a:cubicBezTo>
                    <a:pt x="229" y="65"/>
                    <a:pt x="231" y="63"/>
                    <a:pt x="231" y="61"/>
                  </a:cubicBezTo>
                  <a:cubicBezTo>
                    <a:pt x="231" y="44"/>
                    <a:pt x="225" y="29"/>
                    <a:pt x="213" y="18"/>
                  </a:cubicBezTo>
                  <a:close/>
                  <a:moveTo>
                    <a:pt x="196" y="35"/>
                  </a:moveTo>
                  <a:cubicBezTo>
                    <a:pt x="196" y="35"/>
                    <a:pt x="196" y="35"/>
                    <a:pt x="196" y="35"/>
                  </a:cubicBezTo>
                  <a:cubicBezTo>
                    <a:pt x="189" y="29"/>
                    <a:pt x="180" y="25"/>
                    <a:pt x="170" y="25"/>
                  </a:cubicBezTo>
                  <a:cubicBezTo>
                    <a:pt x="168" y="25"/>
                    <a:pt x="166" y="26"/>
                    <a:pt x="166" y="29"/>
                  </a:cubicBezTo>
                  <a:cubicBezTo>
                    <a:pt x="166" y="31"/>
                    <a:pt x="168" y="33"/>
                    <a:pt x="170" y="33"/>
                  </a:cubicBezTo>
                  <a:cubicBezTo>
                    <a:pt x="178" y="33"/>
                    <a:pt x="185" y="36"/>
                    <a:pt x="190" y="41"/>
                  </a:cubicBezTo>
                  <a:cubicBezTo>
                    <a:pt x="190" y="41"/>
                    <a:pt x="190" y="41"/>
                    <a:pt x="190" y="41"/>
                  </a:cubicBezTo>
                  <a:cubicBezTo>
                    <a:pt x="195" y="46"/>
                    <a:pt x="198" y="53"/>
                    <a:pt x="198" y="61"/>
                  </a:cubicBezTo>
                  <a:cubicBezTo>
                    <a:pt x="198" y="63"/>
                    <a:pt x="200" y="65"/>
                    <a:pt x="202" y="65"/>
                  </a:cubicBezTo>
                  <a:cubicBezTo>
                    <a:pt x="204" y="65"/>
                    <a:pt x="206" y="63"/>
                    <a:pt x="206" y="61"/>
                  </a:cubicBezTo>
                  <a:cubicBezTo>
                    <a:pt x="206" y="51"/>
                    <a:pt x="202" y="42"/>
                    <a:pt x="196" y="36"/>
                  </a:cubicBezTo>
                  <a:cubicBezTo>
                    <a:pt x="196" y="35"/>
                    <a:pt x="196" y="35"/>
                    <a:pt x="196" y="35"/>
                  </a:cubicBezTo>
                  <a:close/>
                  <a:moveTo>
                    <a:pt x="94" y="94"/>
                  </a:moveTo>
                  <a:cubicBezTo>
                    <a:pt x="94" y="94"/>
                    <a:pt x="94" y="94"/>
                    <a:pt x="94" y="94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63" y="76"/>
                    <a:pt x="62" y="75"/>
                    <a:pt x="61" y="75"/>
                  </a:cubicBezTo>
                  <a:cubicBezTo>
                    <a:pt x="59" y="75"/>
                    <a:pt x="57" y="77"/>
                    <a:pt x="57" y="79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7" y="151"/>
                    <a:pt x="57" y="152"/>
                    <a:pt x="58" y="153"/>
                  </a:cubicBezTo>
                  <a:cubicBezTo>
                    <a:pt x="59" y="155"/>
                    <a:pt x="61" y="155"/>
                    <a:pt x="63" y="154"/>
                  </a:cubicBezTo>
                  <a:cubicBezTo>
                    <a:pt x="94" y="136"/>
                    <a:pt x="94" y="136"/>
                    <a:pt x="94" y="136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5" y="118"/>
                    <a:pt x="126" y="118"/>
                    <a:pt x="126" y="117"/>
                  </a:cubicBezTo>
                  <a:cubicBezTo>
                    <a:pt x="128" y="115"/>
                    <a:pt x="127" y="112"/>
                    <a:pt x="125" y="111"/>
                  </a:cubicBezTo>
                  <a:cubicBezTo>
                    <a:pt x="94" y="94"/>
                    <a:pt x="94" y="94"/>
                    <a:pt x="94" y="94"/>
                  </a:cubicBezTo>
                  <a:close/>
                  <a:moveTo>
                    <a:pt x="90" y="129"/>
                  </a:moveTo>
                  <a:cubicBezTo>
                    <a:pt x="90" y="129"/>
                    <a:pt x="90" y="129"/>
                    <a:pt x="90" y="129"/>
                  </a:cubicBezTo>
                  <a:cubicBezTo>
                    <a:pt x="66" y="143"/>
                    <a:pt x="66" y="143"/>
                    <a:pt x="66" y="143"/>
                  </a:cubicBezTo>
                  <a:cubicBezTo>
                    <a:pt x="66" y="87"/>
                    <a:pt x="66" y="87"/>
                    <a:pt x="66" y="8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90" y="129"/>
                    <a:pt x="90" y="129"/>
                    <a:pt x="90" y="129"/>
                  </a:cubicBezTo>
                  <a:close/>
                  <a:moveTo>
                    <a:pt x="177" y="203"/>
                  </a:moveTo>
                  <a:cubicBezTo>
                    <a:pt x="177" y="203"/>
                    <a:pt x="177" y="203"/>
                    <a:pt x="177" y="203"/>
                  </a:cubicBezTo>
                  <a:cubicBezTo>
                    <a:pt x="75" y="203"/>
                    <a:pt x="75" y="203"/>
                    <a:pt x="75" y="203"/>
                  </a:cubicBezTo>
                  <a:cubicBezTo>
                    <a:pt x="74" y="200"/>
                    <a:pt x="73" y="198"/>
                    <a:pt x="71" y="196"/>
                  </a:cubicBezTo>
                  <a:cubicBezTo>
                    <a:pt x="68" y="193"/>
                    <a:pt x="64" y="191"/>
                    <a:pt x="60" y="191"/>
                  </a:cubicBezTo>
                  <a:cubicBezTo>
                    <a:pt x="55" y="191"/>
                    <a:pt x="51" y="193"/>
                    <a:pt x="48" y="196"/>
                  </a:cubicBezTo>
                  <a:cubicBezTo>
                    <a:pt x="46" y="198"/>
                    <a:pt x="45" y="200"/>
                    <a:pt x="44" y="203"/>
                  </a:cubicBezTo>
                  <a:cubicBezTo>
                    <a:pt x="7" y="203"/>
                    <a:pt x="7" y="203"/>
                    <a:pt x="7" y="203"/>
                  </a:cubicBezTo>
                  <a:cubicBezTo>
                    <a:pt x="5" y="203"/>
                    <a:pt x="3" y="204"/>
                    <a:pt x="3" y="207"/>
                  </a:cubicBezTo>
                  <a:cubicBezTo>
                    <a:pt x="3" y="209"/>
                    <a:pt x="5" y="211"/>
                    <a:pt x="7" y="211"/>
                  </a:cubicBezTo>
                  <a:cubicBezTo>
                    <a:pt x="44" y="211"/>
                    <a:pt x="44" y="211"/>
                    <a:pt x="44" y="211"/>
                  </a:cubicBezTo>
                  <a:cubicBezTo>
                    <a:pt x="45" y="214"/>
                    <a:pt x="46" y="216"/>
                    <a:pt x="48" y="218"/>
                  </a:cubicBezTo>
                  <a:cubicBezTo>
                    <a:pt x="51" y="221"/>
                    <a:pt x="55" y="223"/>
                    <a:pt x="60" y="223"/>
                  </a:cubicBezTo>
                  <a:cubicBezTo>
                    <a:pt x="64" y="223"/>
                    <a:pt x="68" y="221"/>
                    <a:pt x="71" y="218"/>
                  </a:cubicBezTo>
                  <a:cubicBezTo>
                    <a:pt x="73" y="216"/>
                    <a:pt x="74" y="214"/>
                    <a:pt x="75" y="211"/>
                  </a:cubicBezTo>
                  <a:cubicBezTo>
                    <a:pt x="177" y="211"/>
                    <a:pt x="177" y="211"/>
                    <a:pt x="177" y="211"/>
                  </a:cubicBezTo>
                  <a:cubicBezTo>
                    <a:pt x="179" y="211"/>
                    <a:pt x="181" y="209"/>
                    <a:pt x="181" y="207"/>
                  </a:cubicBezTo>
                  <a:cubicBezTo>
                    <a:pt x="181" y="204"/>
                    <a:pt x="179" y="203"/>
                    <a:pt x="177" y="203"/>
                  </a:cubicBezTo>
                  <a:close/>
                  <a:moveTo>
                    <a:pt x="65" y="212"/>
                  </a:moveTo>
                  <a:cubicBezTo>
                    <a:pt x="65" y="212"/>
                    <a:pt x="65" y="212"/>
                    <a:pt x="65" y="212"/>
                  </a:cubicBezTo>
                  <a:cubicBezTo>
                    <a:pt x="65" y="212"/>
                    <a:pt x="65" y="212"/>
                    <a:pt x="65" y="212"/>
                  </a:cubicBezTo>
                  <a:cubicBezTo>
                    <a:pt x="63" y="213"/>
                    <a:pt x="62" y="214"/>
                    <a:pt x="60" y="214"/>
                  </a:cubicBezTo>
                  <a:cubicBezTo>
                    <a:pt x="57" y="214"/>
                    <a:pt x="56" y="213"/>
                    <a:pt x="54" y="212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3" y="211"/>
                    <a:pt x="52" y="209"/>
                    <a:pt x="52" y="207"/>
                  </a:cubicBezTo>
                  <a:cubicBezTo>
                    <a:pt x="52" y="205"/>
                    <a:pt x="53" y="203"/>
                    <a:pt x="54" y="202"/>
                  </a:cubicBezTo>
                  <a:cubicBezTo>
                    <a:pt x="54" y="202"/>
                    <a:pt x="54" y="202"/>
                    <a:pt x="54" y="202"/>
                  </a:cubicBezTo>
                  <a:cubicBezTo>
                    <a:pt x="56" y="200"/>
                    <a:pt x="57" y="199"/>
                    <a:pt x="60" y="199"/>
                  </a:cubicBezTo>
                  <a:cubicBezTo>
                    <a:pt x="62" y="199"/>
                    <a:pt x="63" y="200"/>
                    <a:pt x="65" y="202"/>
                  </a:cubicBezTo>
                  <a:cubicBezTo>
                    <a:pt x="65" y="202"/>
                    <a:pt x="65" y="202"/>
                    <a:pt x="65" y="202"/>
                  </a:cubicBezTo>
                  <a:cubicBezTo>
                    <a:pt x="66" y="203"/>
                    <a:pt x="67" y="205"/>
                    <a:pt x="67" y="207"/>
                  </a:cubicBezTo>
                  <a:cubicBezTo>
                    <a:pt x="67" y="209"/>
                    <a:pt x="66" y="211"/>
                    <a:pt x="65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79"/>
            <p:cNvSpPr>
              <a:spLocks noEditPoints="1"/>
            </p:cNvSpPr>
            <p:nvPr/>
          </p:nvSpPr>
          <p:spPr bwMode="auto">
            <a:xfrm>
              <a:off x="2269514" y="5128260"/>
              <a:ext cx="420758" cy="344031"/>
            </a:xfrm>
            <a:custGeom>
              <a:avLst/>
              <a:gdLst>
                <a:gd name="T0" fmla="*/ 156 w 230"/>
                <a:gd name="T1" fmla="*/ 119 h 187"/>
                <a:gd name="T2" fmla="*/ 142 w 230"/>
                <a:gd name="T3" fmla="*/ 119 h 187"/>
                <a:gd name="T4" fmla="*/ 139 w 230"/>
                <a:gd name="T5" fmla="*/ 159 h 187"/>
                <a:gd name="T6" fmla="*/ 139 w 230"/>
                <a:gd name="T7" fmla="*/ 159 h 187"/>
                <a:gd name="T8" fmla="*/ 158 w 230"/>
                <a:gd name="T9" fmla="*/ 160 h 187"/>
                <a:gd name="T10" fmla="*/ 162 w 230"/>
                <a:gd name="T11" fmla="*/ 150 h 187"/>
                <a:gd name="T12" fmla="*/ 149 w 230"/>
                <a:gd name="T13" fmla="*/ 137 h 187"/>
                <a:gd name="T14" fmla="*/ 139 w 230"/>
                <a:gd name="T15" fmla="*/ 141 h 187"/>
                <a:gd name="T16" fmla="*/ 139 w 230"/>
                <a:gd name="T17" fmla="*/ 159 h 187"/>
                <a:gd name="T18" fmla="*/ 145 w 230"/>
                <a:gd name="T19" fmla="*/ 147 h 187"/>
                <a:gd name="T20" fmla="*/ 145 w 230"/>
                <a:gd name="T21" fmla="*/ 147 h 187"/>
                <a:gd name="T22" fmla="*/ 152 w 230"/>
                <a:gd name="T23" fmla="*/ 147 h 187"/>
                <a:gd name="T24" fmla="*/ 153 w 230"/>
                <a:gd name="T25" fmla="*/ 150 h 187"/>
                <a:gd name="T26" fmla="*/ 152 w 230"/>
                <a:gd name="T27" fmla="*/ 153 h 187"/>
                <a:gd name="T28" fmla="*/ 145 w 230"/>
                <a:gd name="T29" fmla="*/ 153 h 187"/>
                <a:gd name="T30" fmla="*/ 144 w 230"/>
                <a:gd name="T31" fmla="*/ 150 h 187"/>
                <a:gd name="T32" fmla="*/ 149 w 230"/>
                <a:gd name="T33" fmla="*/ 101 h 187"/>
                <a:gd name="T34" fmla="*/ 156 w 230"/>
                <a:gd name="T35" fmla="*/ 93 h 187"/>
                <a:gd name="T36" fmla="*/ 142 w 230"/>
                <a:gd name="T37" fmla="*/ 93 h 187"/>
                <a:gd name="T38" fmla="*/ 26 w 230"/>
                <a:gd name="T39" fmla="*/ 162 h 187"/>
                <a:gd name="T40" fmla="*/ 26 w 230"/>
                <a:gd name="T41" fmla="*/ 162 h 187"/>
                <a:gd name="T42" fmla="*/ 37 w 230"/>
                <a:gd name="T43" fmla="*/ 166 h 187"/>
                <a:gd name="T44" fmla="*/ 128 w 230"/>
                <a:gd name="T45" fmla="*/ 162 h 187"/>
                <a:gd name="T46" fmla="*/ 132 w 230"/>
                <a:gd name="T47" fmla="*/ 81 h 187"/>
                <a:gd name="T48" fmla="*/ 128 w 230"/>
                <a:gd name="T49" fmla="*/ 70 h 187"/>
                <a:gd name="T50" fmla="*/ 118 w 230"/>
                <a:gd name="T51" fmla="*/ 66 h 187"/>
                <a:gd name="T52" fmla="*/ 26 w 230"/>
                <a:gd name="T53" fmla="*/ 70 h 187"/>
                <a:gd name="T54" fmla="*/ 22 w 230"/>
                <a:gd name="T55" fmla="*/ 151 h 187"/>
                <a:gd name="T56" fmla="*/ 26 w 230"/>
                <a:gd name="T57" fmla="*/ 162 h 187"/>
                <a:gd name="T58" fmla="*/ 30 w 230"/>
                <a:gd name="T59" fmla="*/ 81 h 187"/>
                <a:gd name="T60" fmla="*/ 32 w 230"/>
                <a:gd name="T61" fmla="*/ 76 h 187"/>
                <a:gd name="T62" fmla="*/ 118 w 230"/>
                <a:gd name="T63" fmla="*/ 74 h 187"/>
                <a:gd name="T64" fmla="*/ 124 w 230"/>
                <a:gd name="T65" fmla="*/ 81 h 187"/>
                <a:gd name="T66" fmla="*/ 122 w 230"/>
                <a:gd name="T67" fmla="*/ 156 h 187"/>
                <a:gd name="T68" fmla="*/ 37 w 230"/>
                <a:gd name="T69" fmla="*/ 158 h 187"/>
                <a:gd name="T70" fmla="*/ 32 w 230"/>
                <a:gd name="T71" fmla="*/ 156 h 187"/>
                <a:gd name="T72" fmla="*/ 30 w 230"/>
                <a:gd name="T73" fmla="*/ 81 h 187"/>
                <a:gd name="T74" fmla="*/ 176 w 230"/>
                <a:gd name="T75" fmla="*/ 46 h 187"/>
                <a:gd name="T76" fmla="*/ 90 w 230"/>
                <a:gd name="T77" fmla="*/ 17 h 187"/>
                <a:gd name="T78" fmla="*/ 84 w 230"/>
                <a:gd name="T79" fmla="*/ 11 h 187"/>
                <a:gd name="T80" fmla="*/ 23 w 230"/>
                <a:gd name="T81" fmla="*/ 11 h 187"/>
                <a:gd name="T82" fmla="*/ 17 w 230"/>
                <a:gd name="T83" fmla="*/ 17 h 187"/>
                <a:gd name="T84" fmla="*/ 7 w 230"/>
                <a:gd name="T85" fmla="*/ 46 h 187"/>
                <a:gd name="T86" fmla="*/ 0 w 230"/>
                <a:gd name="T87" fmla="*/ 180 h 187"/>
                <a:gd name="T88" fmla="*/ 176 w 230"/>
                <a:gd name="T89" fmla="*/ 187 h 187"/>
                <a:gd name="T90" fmla="*/ 183 w 230"/>
                <a:gd name="T91" fmla="*/ 53 h 187"/>
                <a:gd name="T92" fmla="*/ 169 w 230"/>
                <a:gd name="T93" fmla="*/ 173 h 187"/>
                <a:gd name="T94" fmla="*/ 14 w 230"/>
                <a:gd name="T95" fmla="*/ 173 h 187"/>
                <a:gd name="T96" fmla="*/ 169 w 230"/>
                <a:gd name="T97" fmla="*/ 60 h 187"/>
                <a:gd name="T98" fmla="*/ 212 w 230"/>
                <a:gd name="T99" fmla="*/ 17 h 187"/>
                <a:gd name="T100" fmla="*/ 169 w 230"/>
                <a:gd name="T101" fmla="*/ 0 h 187"/>
                <a:gd name="T102" fmla="*/ 169 w 230"/>
                <a:gd name="T103" fmla="*/ 8 h 187"/>
                <a:gd name="T104" fmla="*/ 222 w 230"/>
                <a:gd name="T105" fmla="*/ 61 h 187"/>
                <a:gd name="T106" fmla="*/ 230 w 230"/>
                <a:gd name="T107" fmla="*/ 61 h 187"/>
                <a:gd name="T108" fmla="*/ 195 w 230"/>
                <a:gd name="T109" fmla="*/ 35 h 187"/>
                <a:gd name="T110" fmla="*/ 169 w 230"/>
                <a:gd name="T111" fmla="*/ 25 h 187"/>
                <a:gd name="T112" fmla="*/ 169 w 230"/>
                <a:gd name="T113" fmla="*/ 33 h 187"/>
                <a:gd name="T114" fmla="*/ 189 w 230"/>
                <a:gd name="T115" fmla="*/ 41 h 187"/>
                <a:gd name="T116" fmla="*/ 201 w 230"/>
                <a:gd name="T117" fmla="*/ 65 h 187"/>
                <a:gd name="T118" fmla="*/ 195 w 230"/>
                <a:gd name="T119" fmla="*/ 3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0" h="187">
                  <a:moveTo>
                    <a:pt x="149" y="126"/>
                  </a:moveTo>
                  <a:cubicBezTo>
                    <a:pt x="153" y="126"/>
                    <a:pt x="156" y="123"/>
                    <a:pt x="156" y="119"/>
                  </a:cubicBezTo>
                  <a:cubicBezTo>
                    <a:pt x="156" y="115"/>
                    <a:pt x="153" y="112"/>
                    <a:pt x="149" y="112"/>
                  </a:cubicBezTo>
                  <a:cubicBezTo>
                    <a:pt x="145" y="112"/>
                    <a:pt x="142" y="115"/>
                    <a:pt x="142" y="119"/>
                  </a:cubicBezTo>
                  <a:cubicBezTo>
                    <a:pt x="142" y="123"/>
                    <a:pt x="145" y="126"/>
                    <a:pt x="149" y="126"/>
                  </a:cubicBezTo>
                  <a:close/>
                  <a:moveTo>
                    <a:pt x="139" y="159"/>
                  </a:moveTo>
                  <a:cubicBezTo>
                    <a:pt x="139" y="159"/>
                    <a:pt x="139" y="159"/>
                    <a:pt x="139" y="159"/>
                  </a:cubicBezTo>
                  <a:cubicBezTo>
                    <a:pt x="139" y="159"/>
                    <a:pt x="139" y="159"/>
                    <a:pt x="139" y="159"/>
                  </a:cubicBezTo>
                  <a:cubicBezTo>
                    <a:pt x="142" y="162"/>
                    <a:pt x="145" y="163"/>
                    <a:pt x="149" y="163"/>
                  </a:cubicBezTo>
                  <a:cubicBezTo>
                    <a:pt x="152" y="163"/>
                    <a:pt x="155" y="162"/>
                    <a:pt x="158" y="160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0" y="157"/>
                    <a:pt x="162" y="154"/>
                    <a:pt x="162" y="150"/>
                  </a:cubicBezTo>
                  <a:cubicBezTo>
                    <a:pt x="162" y="146"/>
                    <a:pt x="160" y="143"/>
                    <a:pt x="158" y="141"/>
                  </a:cubicBezTo>
                  <a:cubicBezTo>
                    <a:pt x="156" y="138"/>
                    <a:pt x="152" y="137"/>
                    <a:pt x="149" y="137"/>
                  </a:cubicBezTo>
                  <a:cubicBezTo>
                    <a:pt x="145" y="137"/>
                    <a:pt x="142" y="138"/>
                    <a:pt x="139" y="141"/>
                  </a:cubicBezTo>
                  <a:cubicBezTo>
                    <a:pt x="139" y="141"/>
                    <a:pt x="139" y="141"/>
                    <a:pt x="139" y="141"/>
                  </a:cubicBezTo>
                  <a:cubicBezTo>
                    <a:pt x="137" y="143"/>
                    <a:pt x="136" y="146"/>
                    <a:pt x="136" y="150"/>
                  </a:cubicBezTo>
                  <a:cubicBezTo>
                    <a:pt x="136" y="153"/>
                    <a:pt x="137" y="157"/>
                    <a:pt x="139" y="159"/>
                  </a:cubicBezTo>
                  <a:close/>
                  <a:moveTo>
                    <a:pt x="145" y="147"/>
                  </a:move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5" y="147"/>
                    <a:pt x="145" y="147"/>
                    <a:pt x="145" y="147"/>
                  </a:cubicBezTo>
                  <a:cubicBezTo>
                    <a:pt x="146" y="146"/>
                    <a:pt x="147" y="145"/>
                    <a:pt x="149" y="145"/>
                  </a:cubicBezTo>
                  <a:cubicBezTo>
                    <a:pt x="150" y="145"/>
                    <a:pt x="151" y="146"/>
                    <a:pt x="152" y="147"/>
                  </a:cubicBezTo>
                  <a:cubicBezTo>
                    <a:pt x="152" y="147"/>
                    <a:pt x="152" y="147"/>
                    <a:pt x="152" y="147"/>
                  </a:cubicBezTo>
                  <a:cubicBezTo>
                    <a:pt x="153" y="148"/>
                    <a:pt x="153" y="149"/>
                    <a:pt x="153" y="150"/>
                  </a:cubicBezTo>
                  <a:cubicBezTo>
                    <a:pt x="153" y="151"/>
                    <a:pt x="153" y="152"/>
                    <a:pt x="152" y="153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1" y="154"/>
                    <a:pt x="150" y="155"/>
                    <a:pt x="149" y="155"/>
                  </a:cubicBezTo>
                  <a:cubicBezTo>
                    <a:pt x="147" y="155"/>
                    <a:pt x="146" y="154"/>
                    <a:pt x="145" y="153"/>
                  </a:cubicBezTo>
                  <a:cubicBezTo>
                    <a:pt x="145" y="153"/>
                    <a:pt x="145" y="153"/>
                    <a:pt x="145" y="153"/>
                  </a:cubicBezTo>
                  <a:cubicBezTo>
                    <a:pt x="144" y="152"/>
                    <a:pt x="144" y="151"/>
                    <a:pt x="144" y="150"/>
                  </a:cubicBezTo>
                  <a:cubicBezTo>
                    <a:pt x="144" y="149"/>
                    <a:pt x="144" y="148"/>
                    <a:pt x="145" y="147"/>
                  </a:cubicBezTo>
                  <a:close/>
                  <a:moveTo>
                    <a:pt x="149" y="101"/>
                  </a:moveTo>
                  <a:cubicBezTo>
                    <a:pt x="149" y="101"/>
                    <a:pt x="149" y="101"/>
                    <a:pt x="149" y="101"/>
                  </a:cubicBezTo>
                  <a:cubicBezTo>
                    <a:pt x="153" y="101"/>
                    <a:pt x="156" y="97"/>
                    <a:pt x="156" y="93"/>
                  </a:cubicBezTo>
                  <a:cubicBezTo>
                    <a:pt x="156" y="90"/>
                    <a:pt x="153" y="86"/>
                    <a:pt x="149" y="86"/>
                  </a:cubicBezTo>
                  <a:cubicBezTo>
                    <a:pt x="145" y="86"/>
                    <a:pt x="142" y="90"/>
                    <a:pt x="142" y="93"/>
                  </a:cubicBezTo>
                  <a:cubicBezTo>
                    <a:pt x="142" y="97"/>
                    <a:pt x="145" y="101"/>
                    <a:pt x="149" y="101"/>
                  </a:cubicBezTo>
                  <a:close/>
                  <a:moveTo>
                    <a:pt x="26" y="162"/>
                  </a:moveTo>
                  <a:cubicBezTo>
                    <a:pt x="26" y="162"/>
                    <a:pt x="26" y="162"/>
                    <a:pt x="26" y="162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26" y="162"/>
                    <a:pt x="26" y="162"/>
                    <a:pt x="26" y="162"/>
                  </a:cubicBezTo>
                  <a:cubicBezTo>
                    <a:pt x="29" y="165"/>
                    <a:pt x="33" y="166"/>
                    <a:pt x="37" y="166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22" y="166"/>
                    <a:pt x="125" y="165"/>
                    <a:pt x="128" y="162"/>
                  </a:cubicBezTo>
                  <a:cubicBezTo>
                    <a:pt x="131" y="159"/>
                    <a:pt x="132" y="156"/>
                    <a:pt x="132" y="15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2" y="77"/>
                    <a:pt x="131" y="73"/>
                    <a:pt x="128" y="70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8" y="70"/>
                    <a:pt x="128" y="70"/>
                    <a:pt x="128" y="70"/>
                  </a:cubicBezTo>
                  <a:cubicBezTo>
                    <a:pt x="125" y="67"/>
                    <a:pt x="122" y="66"/>
                    <a:pt x="118" y="66"/>
                  </a:cubicBezTo>
                  <a:cubicBezTo>
                    <a:pt x="37" y="66"/>
                    <a:pt x="37" y="66"/>
                    <a:pt x="37" y="66"/>
                  </a:cubicBezTo>
                  <a:cubicBezTo>
                    <a:pt x="33" y="66"/>
                    <a:pt x="29" y="67"/>
                    <a:pt x="26" y="70"/>
                  </a:cubicBezTo>
                  <a:cubicBezTo>
                    <a:pt x="24" y="73"/>
                    <a:pt x="22" y="77"/>
                    <a:pt x="22" y="81"/>
                  </a:cubicBezTo>
                  <a:cubicBezTo>
                    <a:pt x="22" y="151"/>
                    <a:pt x="22" y="151"/>
                    <a:pt x="22" y="151"/>
                  </a:cubicBezTo>
                  <a:cubicBezTo>
                    <a:pt x="22" y="155"/>
                    <a:pt x="24" y="159"/>
                    <a:pt x="26" y="162"/>
                  </a:cubicBezTo>
                  <a:cubicBezTo>
                    <a:pt x="26" y="162"/>
                    <a:pt x="26" y="162"/>
                    <a:pt x="26" y="162"/>
                  </a:cubicBezTo>
                  <a:close/>
                  <a:moveTo>
                    <a:pt x="30" y="81"/>
                  </a:moveTo>
                  <a:cubicBezTo>
                    <a:pt x="30" y="81"/>
                    <a:pt x="30" y="81"/>
                    <a:pt x="30" y="81"/>
                  </a:cubicBezTo>
                  <a:cubicBezTo>
                    <a:pt x="30" y="79"/>
                    <a:pt x="31" y="77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4" y="75"/>
                    <a:pt x="35" y="74"/>
                    <a:pt x="37" y="74"/>
                  </a:cubicBezTo>
                  <a:cubicBezTo>
                    <a:pt x="118" y="74"/>
                    <a:pt x="118" y="74"/>
                    <a:pt x="118" y="74"/>
                  </a:cubicBezTo>
                  <a:cubicBezTo>
                    <a:pt x="119" y="74"/>
                    <a:pt x="121" y="75"/>
                    <a:pt x="122" y="76"/>
                  </a:cubicBezTo>
                  <a:cubicBezTo>
                    <a:pt x="123" y="77"/>
                    <a:pt x="124" y="79"/>
                    <a:pt x="124" y="81"/>
                  </a:cubicBezTo>
                  <a:cubicBezTo>
                    <a:pt x="124" y="151"/>
                    <a:pt x="124" y="151"/>
                    <a:pt x="124" y="151"/>
                  </a:cubicBezTo>
                  <a:cubicBezTo>
                    <a:pt x="124" y="153"/>
                    <a:pt x="123" y="155"/>
                    <a:pt x="122" y="156"/>
                  </a:cubicBezTo>
                  <a:cubicBezTo>
                    <a:pt x="121" y="157"/>
                    <a:pt x="119" y="158"/>
                    <a:pt x="118" y="158"/>
                  </a:cubicBezTo>
                  <a:cubicBezTo>
                    <a:pt x="37" y="158"/>
                    <a:pt x="37" y="158"/>
                    <a:pt x="37" y="158"/>
                  </a:cubicBezTo>
                  <a:cubicBezTo>
                    <a:pt x="35" y="158"/>
                    <a:pt x="34" y="157"/>
                    <a:pt x="32" y="156"/>
                  </a:cubicBezTo>
                  <a:cubicBezTo>
                    <a:pt x="32" y="156"/>
                    <a:pt x="32" y="156"/>
                    <a:pt x="32" y="156"/>
                  </a:cubicBezTo>
                  <a:cubicBezTo>
                    <a:pt x="31" y="155"/>
                    <a:pt x="30" y="153"/>
                    <a:pt x="30" y="151"/>
                  </a:cubicBezTo>
                  <a:cubicBezTo>
                    <a:pt x="30" y="81"/>
                    <a:pt x="30" y="81"/>
                    <a:pt x="30" y="81"/>
                  </a:cubicBezTo>
                  <a:close/>
                  <a:moveTo>
                    <a:pt x="176" y="46"/>
                  </a:moveTo>
                  <a:cubicBezTo>
                    <a:pt x="176" y="46"/>
                    <a:pt x="176" y="46"/>
                    <a:pt x="176" y="46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2" y="15"/>
                    <a:pt x="92" y="12"/>
                    <a:pt x="90" y="11"/>
                  </a:cubicBezTo>
                  <a:cubicBezTo>
                    <a:pt x="89" y="9"/>
                    <a:pt x="86" y="9"/>
                    <a:pt x="84" y="1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9"/>
                    <a:pt x="19" y="9"/>
                    <a:pt x="17" y="11"/>
                  </a:cubicBezTo>
                  <a:cubicBezTo>
                    <a:pt x="16" y="12"/>
                    <a:pt x="16" y="15"/>
                    <a:pt x="17" y="17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3" y="46"/>
                    <a:pt x="0" y="49"/>
                    <a:pt x="0" y="53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83"/>
                    <a:pt x="3" y="187"/>
                    <a:pt x="7" y="187"/>
                  </a:cubicBezTo>
                  <a:cubicBezTo>
                    <a:pt x="176" y="187"/>
                    <a:pt x="176" y="187"/>
                    <a:pt x="176" y="187"/>
                  </a:cubicBezTo>
                  <a:cubicBezTo>
                    <a:pt x="180" y="187"/>
                    <a:pt x="183" y="183"/>
                    <a:pt x="183" y="180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83" y="49"/>
                    <a:pt x="180" y="46"/>
                    <a:pt x="176" y="46"/>
                  </a:cubicBezTo>
                  <a:close/>
                  <a:moveTo>
                    <a:pt x="169" y="173"/>
                  </a:moveTo>
                  <a:cubicBezTo>
                    <a:pt x="169" y="173"/>
                    <a:pt x="169" y="173"/>
                    <a:pt x="169" y="173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69" y="60"/>
                    <a:pt x="169" y="60"/>
                    <a:pt x="169" y="60"/>
                  </a:cubicBezTo>
                  <a:cubicBezTo>
                    <a:pt x="169" y="173"/>
                    <a:pt x="169" y="173"/>
                    <a:pt x="169" y="173"/>
                  </a:cubicBezTo>
                  <a:close/>
                  <a:moveTo>
                    <a:pt x="212" y="17"/>
                  </a:moveTo>
                  <a:cubicBezTo>
                    <a:pt x="212" y="17"/>
                    <a:pt x="212" y="17"/>
                    <a:pt x="212" y="17"/>
                  </a:cubicBezTo>
                  <a:cubicBezTo>
                    <a:pt x="201" y="6"/>
                    <a:pt x="186" y="0"/>
                    <a:pt x="169" y="0"/>
                  </a:cubicBezTo>
                  <a:cubicBezTo>
                    <a:pt x="167" y="0"/>
                    <a:pt x="165" y="1"/>
                    <a:pt x="165" y="4"/>
                  </a:cubicBezTo>
                  <a:cubicBezTo>
                    <a:pt x="165" y="6"/>
                    <a:pt x="167" y="8"/>
                    <a:pt x="169" y="8"/>
                  </a:cubicBezTo>
                  <a:cubicBezTo>
                    <a:pt x="184" y="8"/>
                    <a:pt x="197" y="14"/>
                    <a:pt x="207" y="23"/>
                  </a:cubicBezTo>
                  <a:cubicBezTo>
                    <a:pt x="216" y="33"/>
                    <a:pt x="222" y="46"/>
                    <a:pt x="222" y="61"/>
                  </a:cubicBezTo>
                  <a:cubicBezTo>
                    <a:pt x="222" y="63"/>
                    <a:pt x="224" y="65"/>
                    <a:pt x="226" y="65"/>
                  </a:cubicBezTo>
                  <a:cubicBezTo>
                    <a:pt x="229" y="65"/>
                    <a:pt x="230" y="63"/>
                    <a:pt x="230" y="61"/>
                  </a:cubicBezTo>
                  <a:cubicBezTo>
                    <a:pt x="230" y="44"/>
                    <a:pt x="224" y="29"/>
                    <a:pt x="212" y="17"/>
                  </a:cubicBezTo>
                  <a:close/>
                  <a:moveTo>
                    <a:pt x="195" y="35"/>
                  </a:moveTo>
                  <a:cubicBezTo>
                    <a:pt x="195" y="35"/>
                    <a:pt x="195" y="35"/>
                    <a:pt x="195" y="35"/>
                  </a:cubicBezTo>
                  <a:cubicBezTo>
                    <a:pt x="188" y="29"/>
                    <a:pt x="179" y="25"/>
                    <a:pt x="169" y="25"/>
                  </a:cubicBezTo>
                  <a:cubicBezTo>
                    <a:pt x="167" y="25"/>
                    <a:pt x="165" y="26"/>
                    <a:pt x="165" y="29"/>
                  </a:cubicBezTo>
                  <a:cubicBezTo>
                    <a:pt x="165" y="31"/>
                    <a:pt x="167" y="33"/>
                    <a:pt x="169" y="33"/>
                  </a:cubicBezTo>
                  <a:cubicBezTo>
                    <a:pt x="177" y="33"/>
                    <a:pt x="184" y="36"/>
                    <a:pt x="189" y="41"/>
                  </a:cubicBezTo>
                  <a:cubicBezTo>
                    <a:pt x="189" y="41"/>
                    <a:pt x="189" y="41"/>
                    <a:pt x="189" y="41"/>
                  </a:cubicBezTo>
                  <a:cubicBezTo>
                    <a:pt x="194" y="46"/>
                    <a:pt x="197" y="53"/>
                    <a:pt x="197" y="61"/>
                  </a:cubicBezTo>
                  <a:cubicBezTo>
                    <a:pt x="197" y="63"/>
                    <a:pt x="199" y="65"/>
                    <a:pt x="201" y="65"/>
                  </a:cubicBezTo>
                  <a:cubicBezTo>
                    <a:pt x="204" y="65"/>
                    <a:pt x="205" y="63"/>
                    <a:pt x="205" y="61"/>
                  </a:cubicBezTo>
                  <a:cubicBezTo>
                    <a:pt x="205" y="51"/>
                    <a:pt x="202" y="42"/>
                    <a:pt x="195" y="35"/>
                  </a:cubicBezTo>
                  <a:cubicBezTo>
                    <a:pt x="195" y="35"/>
                    <a:pt x="195" y="35"/>
                    <a:pt x="19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TextBox 2589"/>
            <p:cNvSpPr txBox="1"/>
            <p:nvPr/>
          </p:nvSpPr>
          <p:spPr>
            <a:xfrm>
              <a:off x="1749496" y="3743546"/>
              <a:ext cx="1353302" cy="90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5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5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5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82" name="Shape 51152"/>
            <p:cNvSpPr/>
            <p:nvPr/>
          </p:nvSpPr>
          <p:spPr>
            <a:xfrm>
              <a:off x="4588071" y="3212592"/>
              <a:ext cx="1270002" cy="315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zh-CN" altLang="en-US" dirty="0"/>
                <a:t>视频动画</a:t>
              </a:r>
              <a:endParaRPr lang="zh-CN" altLang="en-US" dirty="0"/>
            </a:p>
          </p:txBody>
        </p:sp>
        <p:sp>
          <p:nvSpPr>
            <p:cNvPr id="83" name="TextBox 2589"/>
            <p:cNvSpPr txBox="1"/>
            <p:nvPr/>
          </p:nvSpPr>
          <p:spPr>
            <a:xfrm>
              <a:off x="4504418" y="3743546"/>
              <a:ext cx="1353302" cy="90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5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5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5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84" name="Shape 51152"/>
            <p:cNvSpPr/>
            <p:nvPr/>
          </p:nvSpPr>
          <p:spPr>
            <a:xfrm>
              <a:off x="7329380" y="3212592"/>
              <a:ext cx="1270002" cy="315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zh-CN" altLang="en-US" dirty="0"/>
                <a:t>书籍画册</a:t>
              </a:r>
              <a:endParaRPr lang="zh-CN" altLang="en-US" dirty="0"/>
            </a:p>
          </p:txBody>
        </p:sp>
        <p:sp>
          <p:nvSpPr>
            <p:cNvPr id="85" name="TextBox 2589"/>
            <p:cNvSpPr txBox="1"/>
            <p:nvPr/>
          </p:nvSpPr>
          <p:spPr>
            <a:xfrm>
              <a:off x="7245727" y="3743546"/>
              <a:ext cx="1353302" cy="90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5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5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5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86" name="Shape 51152"/>
            <p:cNvSpPr/>
            <p:nvPr/>
          </p:nvSpPr>
          <p:spPr>
            <a:xfrm>
              <a:off x="10111910" y="3212592"/>
              <a:ext cx="1270002" cy="3150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en-US" altLang="zh-CN" dirty="0"/>
                <a:t>PPT</a:t>
              </a:r>
              <a:r>
                <a:rPr lang="zh-CN" altLang="en-US" dirty="0"/>
                <a:t>培训</a:t>
              </a:r>
              <a:endParaRPr lang="zh-CN" altLang="en-US" dirty="0"/>
            </a:p>
          </p:txBody>
        </p:sp>
        <p:sp>
          <p:nvSpPr>
            <p:cNvPr id="87" name="TextBox 2589"/>
            <p:cNvSpPr txBox="1"/>
            <p:nvPr/>
          </p:nvSpPr>
          <p:spPr>
            <a:xfrm>
              <a:off x="10028257" y="3743546"/>
              <a:ext cx="1353302" cy="9002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5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5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defRPr/>
              </a:pPr>
              <a:r>
                <a:rPr lang="zh-CN" altLang="en-US" sz="105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5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8579267" y="4977463"/>
            <a:ext cx="67733" cy="683683"/>
          </a:xfrm>
          <a:prstGeom prst="rect">
            <a:avLst/>
          </a:prstGeom>
          <a:solidFill>
            <a:srgbClr val="6F5839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8242718" y="4784845"/>
            <a:ext cx="753533" cy="7556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8255418" y="4977463"/>
            <a:ext cx="50800" cy="683683"/>
          </a:xfrm>
          <a:prstGeom prst="rect">
            <a:avLst/>
          </a:prstGeom>
          <a:solidFill>
            <a:srgbClr val="6F5839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" name="Oval 14"/>
          <p:cNvSpPr>
            <a:spLocks noChangeArrowheads="1"/>
          </p:cNvSpPr>
          <p:nvPr/>
        </p:nvSpPr>
        <p:spPr bwMode="auto">
          <a:xfrm>
            <a:off x="8016234" y="4526612"/>
            <a:ext cx="541866" cy="84878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536533" y="5474581"/>
            <a:ext cx="67733" cy="205316"/>
          </a:xfrm>
          <a:prstGeom prst="rect">
            <a:avLst/>
          </a:prstGeom>
          <a:solidFill>
            <a:srgbClr val="6F5839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877315" y="5021003"/>
            <a:ext cx="67733" cy="683683"/>
          </a:xfrm>
          <a:prstGeom prst="rect">
            <a:avLst/>
          </a:prstGeom>
          <a:solidFill>
            <a:srgbClr val="6F5839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3629666" y="4618836"/>
            <a:ext cx="546100" cy="84666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3375666" y="4409897"/>
            <a:ext cx="391584" cy="1107016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974947" y="5149832"/>
            <a:ext cx="67733" cy="683683"/>
          </a:xfrm>
          <a:prstGeom prst="rect">
            <a:avLst/>
          </a:prstGeom>
          <a:solidFill>
            <a:srgbClr val="6F5839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332663" y="5326670"/>
            <a:ext cx="50800" cy="461433"/>
          </a:xfrm>
          <a:prstGeom prst="rect">
            <a:avLst/>
          </a:prstGeom>
          <a:solidFill>
            <a:srgbClr val="6F5839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1655330" y="4639715"/>
            <a:ext cx="694266" cy="6985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Oval 29"/>
          <p:cNvSpPr>
            <a:spLocks noChangeArrowheads="1"/>
          </p:cNvSpPr>
          <p:nvPr/>
        </p:nvSpPr>
        <p:spPr bwMode="auto">
          <a:xfrm>
            <a:off x="2093480" y="4911803"/>
            <a:ext cx="546100" cy="5461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9576088" y="5174623"/>
            <a:ext cx="67733" cy="582082"/>
          </a:xfrm>
          <a:prstGeom prst="rect">
            <a:avLst/>
          </a:prstGeom>
          <a:solidFill>
            <a:srgbClr val="6F5839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Oval 25"/>
          <p:cNvSpPr>
            <a:spLocks noChangeArrowheads="1"/>
          </p:cNvSpPr>
          <p:nvPr/>
        </p:nvSpPr>
        <p:spPr bwMode="auto">
          <a:xfrm>
            <a:off x="9345370" y="5077257"/>
            <a:ext cx="541867" cy="5461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6" name="Rectangle 30"/>
          <p:cNvSpPr>
            <a:spLocks noChangeArrowheads="1"/>
          </p:cNvSpPr>
          <p:nvPr/>
        </p:nvSpPr>
        <p:spPr bwMode="auto">
          <a:xfrm>
            <a:off x="9890220" y="5372082"/>
            <a:ext cx="50800" cy="461433"/>
          </a:xfrm>
          <a:prstGeom prst="rect">
            <a:avLst/>
          </a:prstGeom>
          <a:solidFill>
            <a:srgbClr val="6F5839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7" name="Oval 31"/>
          <p:cNvSpPr>
            <a:spLocks noChangeArrowheads="1"/>
          </p:cNvSpPr>
          <p:nvPr/>
        </p:nvSpPr>
        <p:spPr bwMode="auto">
          <a:xfrm>
            <a:off x="9596004" y="4952982"/>
            <a:ext cx="647700" cy="64558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8" name="Oval 13"/>
          <p:cNvSpPr/>
          <p:nvPr/>
        </p:nvSpPr>
        <p:spPr>
          <a:xfrm>
            <a:off x="6710475" y="2237974"/>
            <a:ext cx="1113973" cy="1113971"/>
          </a:xfrm>
          <a:prstGeom prst="ellipse">
            <a:avLst/>
          </a:prstGeom>
          <a:solidFill>
            <a:schemeClr val="accent6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FontAwesome" pitchFamily="2" charset="0"/>
            </a:endParaRPr>
          </a:p>
        </p:txBody>
      </p:sp>
      <p:sp>
        <p:nvSpPr>
          <p:cNvPr id="19" name="Oval 14"/>
          <p:cNvSpPr/>
          <p:nvPr/>
        </p:nvSpPr>
        <p:spPr>
          <a:xfrm>
            <a:off x="4261077" y="2131499"/>
            <a:ext cx="1326924" cy="1326922"/>
          </a:xfrm>
          <a:prstGeom prst="ellipse">
            <a:avLst/>
          </a:prstGeom>
          <a:solidFill>
            <a:srgbClr val="00BCAF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  <a:latin typeface="FontAwesome" pitchFamily="2" charset="0"/>
            </a:endParaRPr>
          </a:p>
        </p:txBody>
      </p:sp>
      <p:sp>
        <p:nvSpPr>
          <p:cNvPr id="20" name="Freeform 5"/>
          <p:cNvSpPr/>
          <p:nvPr/>
        </p:nvSpPr>
        <p:spPr bwMode="auto">
          <a:xfrm>
            <a:off x="5173137" y="2814279"/>
            <a:ext cx="1845725" cy="3371817"/>
          </a:xfrm>
          <a:custGeom>
            <a:avLst/>
            <a:gdLst/>
            <a:ahLst/>
            <a:cxnLst>
              <a:cxn ang="0">
                <a:pos x="173" y="908"/>
              </a:cxn>
              <a:cxn ang="0">
                <a:pos x="187" y="613"/>
              </a:cxn>
              <a:cxn ang="0">
                <a:pos x="0" y="357"/>
              </a:cxn>
              <a:cxn ang="0">
                <a:pos x="0" y="357"/>
              </a:cxn>
              <a:cxn ang="0">
                <a:pos x="203" y="547"/>
              </a:cxn>
              <a:cxn ang="0">
                <a:pos x="230" y="0"/>
              </a:cxn>
              <a:cxn ang="0">
                <a:pos x="255" y="237"/>
              </a:cxn>
              <a:cxn ang="0">
                <a:pos x="271" y="439"/>
              </a:cxn>
              <a:cxn ang="0">
                <a:pos x="496" y="295"/>
              </a:cxn>
              <a:cxn ang="0">
                <a:pos x="496" y="295"/>
              </a:cxn>
              <a:cxn ang="0">
                <a:pos x="291" y="500"/>
              </a:cxn>
              <a:cxn ang="0">
                <a:pos x="282" y="660"/>
              </a:cxn>
              <a:cxn ang="0">
                <a:pos x="307" y="905"/>
              </a:cxn>
              <a:cxn ang="0">
                <a:pos x="173" y="908"/>
              </a:cxn>
            </a:cxnLst>
            <a:rect l="0" t="0" r="r" b="b"/>
            <a:pathLst>
              <a:path w="496" h="908">
                <a:moveTo>
                  <a:pt x="173" y="908"/>
                </a:moveTo>
                <a:cubicBezTo>
                  <a:pt x="173" y="908"/>
                  <a:pt x="208" y="680"/>
                  <a:pt x="187" y="613"/>
                </a:cubicBezTo>
                <a:cubicBezTo>
                  <a:pt x="0" y="357"/>
                  <a:pt x="0" y="357"/>
                  <a:pt x="0" y="357"/>
                </a:cubicBezTo>
                <a:cubicBezTo>
                  <a:pt x="0" y="357"/>
                  <a:pt x="0" y="357"/>
                  <a:pt x="0" y="357"/>
                </a:cubicBezTo>
                <a:cubicBezTo>
                  <a:pt x="203" y="547"/>
                  <a:pt x="203" y="547"/>
                  <a:pt x="203" y="547"/>
                </a:cubicBezTo>
                <a:cubicBezTo>
                  <a:pt x="230" y="0"/>
                  <a:pt x="230" y="0"/>
                  <a:pt x="230" y="0"/>
                </a:cubicBezTo>
                <a:cubicBezTo>
                  <a:pt x="255" y="237"/>
                  <a:pt x="255" y="237"/>
                  <a:pt x="255" y="237"/>
                </a:cubicBezTo>
                <a:cubicBezTo>
                  <a:pt x="271" y="439"/>
                  <a:pt x="271" y="439"/>
                  <a:pt x="271" y="439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496" y="295"/>
                  <a:pt x="496" y="295"/>
                  <a:pt x="496" y="295"/>
                </a:cubicBezTo>
                <a:cubicBezTo>
                  <a:pt x="291" y="500"/>
                  <a:pt x="291" y="500"/>
                  <a:pt x="291" y="500"/>
                </a:cubicBezTo>
                <a:cubicBezTo>
                  <a:pt x="291" y="500"/>
                  <a:pt x="268" y="500"/>
                  <a:pt x="282" y="660"/>
                </a:cubicBezTo>
                <a:cubicBezTo>
                  <a:pt x="295" y="819"/>
                  <a:pt x="307" y="905"/>
                  <a:pt x="307" y="905"/>
                </a:cubicBezTo>
                <a:lnTo>
                  <a:pt x="173" y="9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1" name="Freeform 5"/>
          <p:cNvSpPr/>
          <p:nvPr/>
        </p:nvSpPr>
        <p:spPr bwMode="auto">
          <a:xfrm>
            <a:off x="0" y="5500915"/>
            <a:ext cx="12192000" cy="1357086"/>
          </a:xfrm>
          <a:custGeom>
            <a:avLst/>
            <a:gdLst/>
            <a:ahLst/>
            <a:cxnLst>
              <a:cxn ang="0">
                <a:pos x="0" y="1489"/>
              </a:cxn>
              <a:cxn ang="0">
                <a:pos x="0" y="700"/>
              </a:cxn>
              <a:cxn ang="0">
                <a:pos x="940" y="320"/>
              </a:cxn>
              <a:cxn ang="0">
                <a:pos x="3842" y="0"/>
              </a:cxn>
              <a:cxn ang="0">
                <a:pos x="6745" y="320"/>
              </a:cxn>
              <a:cxn ang="0">
                <a:pos x="7680" y="696"/>
              </a:cxn>
              <a:cxn ang="0">
                <a:pos x="7680" y="1492"/>
              </a:cxn>
              <a:cxn ang="0">
                <a:pos x="7659" y="1506"/>
              </a:cxn>
              <a:cxn ang="0">
                <a:pos x="25" y="1506"/>
              </a:cxn>
              <a:cxn ang="0">
                <a:pos x="0" y="1489"/>
              </a:cxn>
            </a:cxnLst>
            <a:rect l="0" t="0" r="r" b="b"/>
            <a:pathLst>
              <a:path w="7680" h="1506">
                <a:moveTo>
                  <a:pt x="0" y="1489"/>
                </a:moveTo>
                <a:cubicBezTo>
                  <a:pt x="0" y="700"/>
                  <a:pt x="0" y="700"/>
                  <a:pt x="0" y="700"/>
                </a:cubicBezTo>
                <a:cubicBezTo>
                  <a:pt x="199" y="561"/>
                  <a:pt x="512" y="434"/>
                  <a:pt x="940" y="320"/>
                </a:cubicBezTo>
                <a:cubicBezTo>
                  <a:pt x="1741" y="107"/>
                  <a:pt x="2709" y="0"/>
                  <a:pt x="3842" y="0"/>
                </a:cubicBezTo>
                <a:cubicBezTo>
                  <a:pt x="4976" y="0"/>
                  <a:pt x="5943" y="107"/>
                  <a:pt x="6745" y="320"/>
                </a:cubicBezTo>
                <a:cubicBezTo>
                  <a:pt x="7168" y="433"/>
                  <a:pt x="7480" y="559"/>
                  <a:pt x="7680" y="696"/>
                </a:cubicBezTo>
                <a:cubicBezTo>
                  <a:pt x="7680" y="1492"/>
                  <a:pt x="7680" y="1492"/>
                  <a:pt x="7680" y="1492"/>
                </a:cubicBezTo>
                <a:cubicBezTo>
                  <a:pt x="7673" y="1497"/>
                  <a:pt x="7666" y="1501"/>
                  <a:pt x="7659" y="1506"/>
                </a:cubicBezTo>
                <a:cubicBezTo>
                  <a:pt x="25" y="1506"/>
                  <a:pt x="25" y="1506"/>
                  <a:pt x="25" y="1506"/>
                </a:cubicBezTo>
                <a:cubicBezTo>
                  <a:pt x="16" y="1500"/>
                  <a:pt x="8" y="1494"/>
                  <a:pt x="0" y="148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3" name="Oval 11"/>
          <p:cNvSpPr/>
          <p:nvPr/>
        </p:nvSpPr>
        <p:spPr>
          <a:xfrm>
            <a:off x="5109030" y="1666599"/>
            <a:ext cx="1888082" cy="1888080"/>
          </a:xfrm>
          <a:prstGeom prst="ellipse">
            <a:avLst/>
          </a:prstGeom>
          <a:solidFill>
            <a:schemeClr val="bg2"/>
          </a:solidFill>
          <a:ln w="38100"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  <a:latin typeface="FontAwesome" pitchFamily="2" charset="0"/>
            </a:endParaRPr>
          </a:p>
        </p:txBody>
      </p:sp>
      <p:sp>
        <p:nvSpPr>
          <p:cNvPr id="24" name="Oval 12"/>
          <p:cNvSpPr/>
          <p:nvPr/>
        </p:nvSpPr>
        <p:spPr>
          <a:xfrm>
            <a:off x="6339022" y="3106139"/>
            <a:ext cx="1459644" cy="1459644"/>
          </a:xfrm>
          <a:prstGeom prst="ellipse">
            <a:avLst/>
          </a:prstGeom>
          <a:solidFill>
            <a:schemeClr val="accent4"/>
          </a:solidFill>
          <a:ln w="38100"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  <a:latin typeface="FontAwesome" pitchFamily="2" charset="0"/>
            </a:endParaRPr>
          </a:p>
        </p:txBody>
      </p:sp>
      <p:sp>
        <p:nvSpPr>
          <p:cNvPr id="25" name="Oval 15"/>
          <p:cNvSpPr/>
          <p:nvPr/>
        </p:nvSpPr>
        <p:spPr>
          <a:xfrm>
            <a:off x="4437077" y="3164114"/>
            <a:ext cx="1343694" cy="1343694"/>
          </a:xfrm>
          <a:prstGeom prst="ellipse">
            <a:avLst/>
          </a:prstGeom>
          <a:solidFill>
            <a:schemeClr val="accent2"/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accent1"/>
              </a:solidFill>
              <a:latin typeface="FontAwesome" pitchFamily="2" charset="0"/>
            </a:endParaRPr>
          </a:p>
        </p:txBody>
      </p:sp>
      <p:grpSp>
        <p:nvGrpSpPr>
          <p:cNvPr id="34" name="Group 17"/>
          <p:cNvGrpSpPr/>
          <p:nvPr/>
        </p:nvGrpSpPr>
        <p:grpSpPr>
          <a:xfrm>
            <a:off x="11321098" y="6370865"/>
            <a:ext cx="320040" cy="320040"/>
            <a:chOff x="11534804" y="6370865"/>
            <a:chExt cx="320040" cy="320040"/>
          </a:xfrm>
        </p:grpSpPr>
        <p:sp>
          <p:nvSpPr>
            <p:cNvPr id="35" name="Freeform 55"/>
            <p:cNvSpPr>
              <a:spLocks noChangeAspect="1" noEditPoints="1"/>
            </p:cNvSpPr>
            <p:nvPr/>
          </p:nvSpPr>
          <p:spPr bwMode="auto">
            <a:xfrm>
              <a:off x="11534804" y="6370865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200" b="0" i="0">
                <a:solidFill>
                  <a:schemeClr val="bg1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36" name="Group 8"/>
            <p:cNvGrpSpPr>
              <a:grpSpLocks noChangeAspect="1"/>
            </p:cNvGrpSpPr>
            <p:nvPr/>
          </p:nvGrpSpPr>
          <p:grpSpPr>
            <a:xfrm>
              <a:off x="11667930" y="6462305"/>
              <a:ext cx="78706" cy="137160"/>
              <a:chOff x="7018252" y="5092010"/>
              <a:chExt cx="211373" cy="368357"/>
            </a:xfrm>
            <a:solidFill>
              <a:schemeClr val="bg1">
                <a:lumMod val="75000"/>
              </a:schemeClr>
            </a:solidFill>
          </p:grpSpPr>
          <p:sp>
            <p:nvSpPr>
              <p:cNvPr id="37" name="Freeform 152"/>
              <p:cNvSpPr/>
              <p:nvPr/>
            </p:nvSpPr>
            <p:spPr bwMode="auto">
              <a:xfrm>
                <a:off x="7018252" y="5092010"/>
                <a:ext cx="211373" cy="192831"/>
              </a:xfrm>
              <a:custGeom>
                <a:avLst/>
                <a:gdLst>
                  <a:gd name="T0" fmla="*/ 107 w 111"/>
                  <a:gd name="T1" fmla="*/ 101 h 101"/>
                  <a:gd name="T2" fmla="*/ 104 w 111"/>
                  <a:gd name="T3" fmla="*/ 100 h 101"/>
                  <a:gd name="T4" fmla="*/ 2 w 111"/>
                  <a:gd name="T5" fmla="*/ 8 h 101"/>
                  <a:gd name="T6" fmla="*/ 2 w 111"/>
                  <a:gd name="T7" fmla="*/ 2 h 101"/>
                  <a:gd name="T8" fmla="*/ 7 w 111"/>
                  <a:gd name="T9" fmla="*/ 2 h 101"/>
                  <a:gd name="T10" fmla="*/ 109 w 111"/>
                  <a:gd name="T11" fmla="*/ 94 h 101"/>
                  <a:gd name="T12" fmla="*/ 110 w 111"/>
                  <a:gd name="T13" fmla="*/ 100 h 101"/>
                  <a:gd name="T14" fmla="*/ 107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107" y="101"/>
                    </a:moveTo>
                    <a:cubicBezTo>
                      <a:pt x="106" y="101"/>
                      <a:pt x="105" y="101"/>
                      <a:pt x="104" y="10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1" y="95"/>
                      <a:pt x="111" y="98"/>
                      <a:pt x="110" y="100"/>
                    </a:cubicBezTo>
                    <a:cubicBezTo>
                      <a:pt x="109" y="100"/>
                      <a:pt x="108" y="101"/>
                      <a:pt x="107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0" i="0"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38" name="Freeform 153"/>
              <p:cNvSpPr/>
              <p:nvPr/>
            </p:nvSpPr>
            <p:spPr bwMode="auto">
              <a:xfrm>
                <a:off x="7018252" y="5267536"/>
                <a:ext cx="211373" cy="192831"/>
              </a:xfrm>
              <a:custGeom>
                <a:avLst/>
                <a:gdLst>
                  <a:gd name="T0" fmla="*/ 5 w 111"/>
                  <a:gd name="T1" fmla="*/ 101 h 101"/>
                  <a:gd name="T2" fmla="*/ 2 w 111"/>
                  <a:gd name="T3" fmla="*/ 100 h 101"/>
                  <a:gd name="T4" fmla="*/ 2 w 111"/>
                  <a:gd name="T5" fmla="*/ 94 h 101"/>
                  <a:gd name="T6" fmla="*/ 104 w 111"/>
                  <a:gd name="T7" fmla="*/ 2 h 101"/>
                  <a:gd name="T8" fmla="*/ 110 w 111"/>
                  <a:gd name="T9" fmla="*/ 2 h 101"/>
                  <a:gd name="T10" fmla="*/ 109 w 111"/>
                  <a:gd name="T11" fmla="*/ 8 h 101"/>
                  <a:gd name="T12" fmla="*/ 7 w 111"/>
                  <a:gd name="T13" fmla="*/ 100 h 101"/>
                  <a:gd name="T14" fmla="*/ 5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5" y="101"/>
                    </a:moveTo>
                    <a:cubicBezTo>
                      <a:pt x="4" y="101"/>
                      <a:pt x="3" y="101"/>
                      <a:pt x="2" y="100"/>
                    </a:cubicBezTo>
                    <a:cubicBezTo>
                      <a:pt x="0" y="98"/>
                      <a:pt x="0" y="96"/>
                      <a:pt x="2" y="94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6" y="0"/>
                      <a:pt x="108" y="1"/>
                      <a:pt x="110" y="2"/>
                    </a:cubicBezTo>
                    <a:cubicBezTo>
                      <a:pt x="111" y="4"/>
                      <a:pt x="111" y="6"/>
                      <a:pt x="109" y="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6" y="101"/>
                      <a:pt x="5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0" i="0"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sp>
        <p:nvSpPr>
          <p:cNvPr id="39" name="Freeform 55"/>
          <p:cNvSpPr>
            <a:spLocks noEditPoints="1"/>
          </p:cNvSpPr>
          <p:nvPr/>
        </p:nvSpPr>
        <p:spPr bwMode="auto">
          <a:xfrm>
            <a:off x="10953238" y="6372056"/>
            <a:ext cx="320040" cy="320040"/>
          </a:xfrm>
          <a:custGeom>
            <a:avLst/>
            <a:gdLst>
              <a:gd name="T0" fmla="*/ 92 w 185"/>
              <a:gd name="T1" fmla="*/ 185 h 185"/>
              <a:gd name="T2" fmla="*/ 0 w 185"/>
              <a:gd name="T3" fmla="*/ 93 h 185"/>
              <a:gd name="T4" fmla="*/ 92 w 185"/>
              <a:gd name="T5" fmla="*/ 0 h 185"/>
              <a:gd name="T6" fmla="*/ 185 w 185"/>
              <a:gd name="T7" fmla="*/ 93 h 185"/>
              <a:gd name="T8" fmla="*/ 92 w 185"/>
              <a:gd name="T9" fmla="*/ 185 h 185"/>
              <a:gd name="T10" fmla="*/ 92 w 185"/>
              <a:gd name="T11" fmla="*/ 8 h 185"/>
              <a:gd name="T12" fmla="*/ 8 w 185"/>
              <a:gd name="T13" fmla="*/ 93 h 185"/>
              <a:gd name="T14" fmla="*/ 92 w 185"/>
              <a:gd name="T15" fmla="*/ 177 h 185"/>
              <a:gd name="T16" fmla="*/ 177 w 185"/>
              <a:gd name="T17" fmla="*/ 93 h 185"/>
              <a:gd name="T18" fmla="*/ 92 w 185"/>
              <a:gd name="T19" fmla="*/ 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5" h="185">
                <a:moveTo>
                  <a:pt x="92" y="185"/>
                </a:moveTo>
                <a:cubicBezTo>
                  <a:pt x="41" y="185"/>
                  <a:pt x="0" y="144"/>
                  <a:pt x="0" y="93"/>
                </a:cubicBezTo>
                <a:cubicBezTo>
                  <a:pt x="0" y="42"/>
                  <a:pt x="41" y="0"/>
                  <a:pt x="92" y="0"/>
                </a:cubicBezTo>
                <a:cubicBezTo>
                  <a:pt x="143" y="0"/>
                  <a:pt x="185" y="42"/>
                  <a:pt x="185" y="93"/>
                </a:cubicBezTo>
                <a:cubicBezTo>
                  <a:pt x="185" y="144"/>
                  <a:pt x="143" y="185"/>
                  <a:pt x="92" y="185"/>
                </a:cubicBezTo>
                <a:close/>
                <a:moveTo>
                  <a:pt x="92" y="8"/>
                </a:moveTo>
                <a:cubicBezTo>
                  <a:pt x="46" y="8"/>
                  <a:pt x="8" y="46"/>
                  <a:pt x="8" y="93"/>
                </a:cubicBezTo>
                <a:cubicBezTo>
                  <a:pt x="8" y="139"/>
                  <a:pt x="46" y="177"/>
                  <a:pt x="92" y="177"/>
                </a:cubicBezTo>
                <a:cubicBezTo>
                  <a:pt x="139" y="177"/>
                  <a:pt x="177" y="139"/>
                  <a:pt x="177" y="93"/>
                </a:cubicBezTo>
                <a:cubicBezTo>
                  <a:pt x="177" y="46"/>
                  <a:pt x="139" y="8"/>
                  <a:pt x="92" y="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800" b="0" i="0">
              <a:solidFill>
                <a:schemeClr val="bg1">
                  <a:lumMod val="7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40" name="TextBox 15"/>
          <p:cNvSpPr txBox="1"/>
          <p:nvPr/>
        </p:nvSpPr>
        <p:spPr>
          <a:xfrm>
            <a:off x="10892443" y="6407774"/>
            <a:ext cx="431205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9E13BC66-06B6-4894-B60F-CA08774908D5}" type="slidenum">
              <a:rPr lang="id-ID" sz="1000" b="0" i="0" smtClean="0">
                <a:solidFill>
                  <a:schemeClr val="bg1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</a:fld>
            <a:endParaRPr lang="en-US" sz="1000" b="0" i="0" dirty="0">
              <a:solidFill>
                <a:schemeClr val="bg1">
                  <a:lumMod val="7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41" name="Group 18"/>
          <p:cNvGrpSpPr/>
          <p:nvPr/>
        </p:nvGrpSpPr>
        <p:grpSpPr>
          <a:xfrm flipH="1">
            <a:off x="10585378" y="6367643"/>
            <a:ext cx="320040" cy="320040"/>
            <a:chOff x="11534804" y="6370865"/>
            <a:chExt cx="320040" cy="320040"/>
          </a:xfrm>
        </p:grpSpPr>
        <p:sp>
          <p:nvSpPr>
            <p:cNvPr id="42" name="Freeform 55"/>
            <p:cNvSpPr>
              <a:spLocks noChangeAspect="1" noEditPoints="1"/>
            </p:cNvSpPr>
            <p:nvPr/>
          </p:nvSpPr>
          <p:spPr bwMode="auto">
            <a:xfrm>
              <a:off x="11534804" y="6370865"/>
              <a:ext cx="320040" cy="320040"/>
            </a:xfrm>
            <a:custGeom>
              <a:avLst/>
              <a:gdLst>
                <a:gd name="T0" fmla="*/ 92 w 185"/>
                <a:gd name="T1" fmla="*/ 185 h 185"/>
                <a:gd name="T2" fmla="*/ 0 w 185"/>
                <a:gd name="T3" fmla="*/ 93 h 185"/>
                <a:gd name="T4" fmla="*/ 92 w 185"/>
                <a:gd name="T5" fmla="*/ 0 h 185"/>
                <a:gd name="T6" fmla="*/ 185 w 185"/>
                <a:gd name="T7" fmla="*/ 93 h 185"/>
                <a:gd name="T8" fmla="*/ 92 w 185"/>
                <a:gd name="T9" fmla="*/ 185 h 185"/>
                <a:gd name="T10" fmla="*/ 92 w 185"/>
                <a:gd name="T11" fmla="*/ 8 h 185"/>
                <a:gd name="T12" fmla="*/ 8 w 185"/>
                <a:gd name="T13" fmla="*/ 93 h 185"/>
                <a:gd name="T14" fmla="*/ 92 w 185"/>
                <a:gd name="T15" fmla="*/ 177 h 185"/>
                <a:gd name="T16" fmla="*/ 177 w 185"/>
                <a:gd name="T17" fmla="*/ 93 h 185"/>
                <a:gd name="T18" fmla="*/ 92 w 185"/>
                <a:gd name="T19" fmla="*/ 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5">
                  <a:moveTo>
                    <a:pt x="92" y="185"/>
                  </a:moveTo>
                  <a:cubicBezTo>
                    <a:pt x="41" y="185"/>
                    <a:pt x="0" y="144"/>
                    <a:pt x="0" y="93"/>
                  </a:cubicBezTo>
                  <a:cubicBezTo>
                    <a:pt x="0" y="42"/>
                    <a:pt x="41" y="0"/>
                    <a:pt x="92" y="0"/>
                  </a:cubicBezTo>
                  <a:cubicBezTo>
                    <a:pt x="143" y="0"/>
                    <a:pt x="185" y="42"/>
                    <a:pt x="185" y="93"/>
                  </a:cubicBezTo>
                  <a:cubicBezTo>
                    <a:pt x="185" y="144"/>
                    <a:pt x="143" y="185"/>
                    <a:pt x="92" y="185"/>
                  </a:cubicBezTo>
                  <a:close/>
                  <a:moveTo>
                    <a:pt x="92" y="8"/>
                  </a:moveTo>
                  <a:cubicBezTo>
                    <a:pt x="46" y="8"/>
                    <a:pt x="8" y="46"/>
                    <a:pt x="8" y="93"/>
                  </a:cubicBezTo>
                  <a:cubicBezTo>
                    <a:pt x="8" y="139"/>
                    <a:pt x="46" y="177"/>
                    <a:pt x="92" y="177"/>
                  </a:cubicBezTo>
                  <a:cubicBezTo>
                    <a:pt x="139" y="177"/>
                    <a:pt x="177" y="139"/>
                    <a:pt x="177" y="93"/>
                  </a:cubicBezTo>
                  <a:cubicBezTo>
                    <a:pt x="177" y="46"/>
                    <a:pt x="139" y="8"/>
                    <a:pt x="92" y="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/>
              <a:endParaRPr lang="en-US" sz="1200" b="0" i="0">
                <a:solidFill>
                  <a:schemeClr val="bg1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43" name="Group 20"/>
            <p:cNvGrpSpPr>
              <a:grpSpLocks noChangeAspect="1"/>
            </p:cNvGrpSpPr>
            <p:nvPr/>
          </p:nvGrpSpPr>
          <p:grpSpPr>
            <a:xfrm>
              <a:off x="11667930" y="6462305"/>
              <a:ext cx="78706" cy="137160"/>
              <a:chOff x="7018252" y="5092010"/>
              <a:chExt cx="211373" cy="368357"/>
            </a:xfrm>
            <a:solidFill>
              <a:schemeClr val="bg1">
                <a:lumMod val="75000"/>
              </a:schemeClr>
            </a:solidFill>
          </p:grpSpPr>
          <p:sp>
            <p:nvSpPr>
              <p:cNvPr id="44" name="Freeform 152"/>
              <p:cNvSpPr/>
              <p:nvPr/>
            </p:nvSpPr>
            <p:spPr bwMode="auto">
              <a:xfrm>
                <a:off x="7018252" y="5092010"/>
                <a:ext cx="211373" cy="192831"/>
              </a:xfrm>
              <a:custGeom>
                <a:avLst/>
                <a:gdLst>
                  <a:gd name="T0" fmla="*/ 107 w 111"/>
                  <a:gd name="T1" fmla="*/ 101 h 101"/>
                  <a:gd name="T2" fmla="*/ 104 w 111"/>
                  <a:gd name="T3" fmla="*/ 100 h 101"/>
                  <a:gd name="T4" fmla="*/ 2 w 111"/>
                  <a:gd name="T5" fmla="*/ 8 h 101"/>
                  <a:gd name="T6" fmla="*/ 2 w 111"/>
                  <a:gd name="T7" fmla="*/ 2 h 101"/>
                  <a:gd name="T8" fmla="*/ 7 w 111"/>
                  <a:gd name="T9" fmla="*/ 2 h 101"/>
                  <a:gd name="T10" fmla="*/ 109 w 111"/>
                  <a:gd name="T11" fmla="*/ 94 h 101"/>
                  <a:gd name="T12" fmla="*/ 110 w 111"/>
                  <a:gd name="T13" fmla="*/ 100 h 101"/>
                  <a:gd name="T14" fmla="*/ 107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107" y="101"/>
                    </a:moveTo>
                    <a:cubicBezTo>
                      <a:pt x="106" y="101"/>
                      <a:pt x="105" y="101"/>
                      <a:pt x="104" y="10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6"/>
                      <a:pt x="0" y="4"/>
                      <a:pt x="2" y="2"/>
                    </a:cubicBezTo>
                    <a:cubicBezTo>
                      <a:pt x="3" y="0"/>
                      <a:pt x="6" y="0"/>
                      <a:pt x="7" y="2"/>
                    </a:cubicBezTo>
                    <a:cubicBezTo>
                      <a:pt x="109" y="94"/>
                      <a:pt x="109" y="94"/>
                      <a:pt x="109" y="94"/>
                    </a:cubicBezTo>
                    <a:cubicBezTo>
                      <a:pt x="111" y="95"/>
                      <a:pt x="111" y="98"/>
                      <a:pt x="110" y="100"/>
                    </a:cubicBezTo>
                    <a:cubicBezTo>
                      <a:pt x="109" y="100"/>
                      <a:pt x="108" y="101"/>
                      <a:pt x="107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0" i="0"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  <p:sp>
            <p:nvSpPr>
              <p:cNvPr id="45" name="Freeform 153"/>
              <p:cNvSpPr/>
              <p:nvPr/>
            </p:nvSpPr>
            <p:spPr bwMode="auto">
              <a:xfrm>
                <a:off x="7018252" y="5267536"/>
                <a:ext cx="211373" cy="192831"/>
              </a:xfrm>
              <a:custGeom>
                <a:avLst/>
                <a:gdLst>
                  <a:gd name="T0" fmla="*/ 5 w 111"/>
                  <a:gd name="T1" fmla="*/ 101 h 101"/>
                  <a:gd name="T2" fmla="*/ 2 w 111"/>
                  <a:gd name="T3" fmla="*/ 100 h 101"/>
                  <a:gd name="T4" fmla="*/ 2 w 111"/>
                  <a:gd name="T5" fmla="*/ 94 h 101"/>
                  <a:gd name="T6" fmla="*/ 104 w 111"/>
                  <a:gd name="T7" fmla="*/ 2 h 101"/>
                  <a:gd name="T8" fmla="*/ 110 w 111"/>
                  <a:gd name="T9" fmla="*/ 2 h 101"/>
                  <a:gd name="T10" fmla="*/ 109 w 111"/>
                  <a:gd name="T11" fmla="*/ 8 h 101"/>
                  <a:gd name="T12" fmla="*/ 7 w 111"/>
                  <a:gd name="T13" fmla="*/ 100 h 101"/>
                  <a:gd name="T14" fmla="*/ 5 w 111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1" h="101">
                    <a:moveTo>
                      <a:pt x="5" y="101"/>
                    </a:moveTo>
                    <a:cubicBezTo>
                      <a:pt x="4" y="101"/>
                      <a:pt x="3" y="101"/>
                      <a:pt x="2" y="100"/>
                    </a:cubicBezTo>
                    <a:cubicBezTo>
                      <a:pt x="0" y="98"/>
                      <a:pt x="0" y="96"/>
                      <a:pt x="2" y="94"/>
                    </a:cubicBezTo>
                    <a:cubicBezTo>
                      <a:pt x="104" y="2"/>
                      <a:pt x="104" y="2"/>
                      <a:pt x="104" y="2"/>
                    </a:cubicBezTo>
                    <a:cubicBezTo>
                      <a:pt x="106" y="0"/>
                      <a:pt x="108" y="1"/>
                      <a:pt x="110" y="2"/>
                    </a:cubicBezTo>
                    <a:cubicBezTo>
                      <a:pt x="111" y="4"/>
                      <a:pt x="111" y="6"/>
                      <a:pt x="109" y="8"/>
                    </a:cubicBezTo>
                    <a:cubicBezTo>
                      <a:pt x="7" y="100"/>
                      <a:pt x="7" y="100"/>
                      <a:pt x="7" y="100"/>
                    </a:cubicBezTo>
                    <a:cubicBezTo>
                      <a:pt x="7" y="101"/>
                      <a:pt x="6" y="101"/>
                      <a:pt x="5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0" i="0"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</p:txBody>
          </p:sp>
        </p:grpSp>
      </p:grpSp>
      <p:sp>
        <p:nvSpPr>
          <p:cNvPr id="46" name="矩形 45"/>
          <p:cNvSpPr/>
          <p:nvPr/>
        </p:nvSpPr>
        <p:spPr>
          <a:xfrm>
            <a:off x="416878" y="6407773"/>
            <a:ext cx="22761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b="0" i="0" kern="1200">
                <a:solidFill>
                  <a:schemeClr val="bg1">
                    <a:lumMod val="7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rPr>
              <a:t>关注“小陆老师”</a:t>
            </a:r>
            <a:endParaRPr lang="zh-CN" altLang="en-US" sz="1000" b="0" i="0" kern="1200" dirty="0">
              <a:solidFill>
                <a:schemeClr val="bg1">
                  <a:lumMod val="7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173178" y="5736726"/>
            <a:ext cx="784564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专门为客户提供创新与专业的设计方案，满足客户的需求，凭借丰富的实战经验与强大的表现力，打破固有的单一模式，提供一站式的高效服务，为客户呈现完美的演示效果。</a:t>
            </a:r>
            <a:endParaRPr lang="zh-CN" altLang="zh-CN" sz="14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8350034" y="3294818"/>
            <a:ext cx="3064110" cy="920929"/>
            <a:chOff x="8502434" y="3554687"/>
            <a:chExt cx="3064110" cy="920929"/>
          </a:xfrm>
        </p:grpSpPr>
        <p:sp>
          <p:nvSpPr>
            <p:cNvPr id="49" name="矩形 48"/>
            <p:cNvSpPr/>
            <p:nvPr/>
          </p:nvSpPr>
          <p:spPr>
            <a:xfrm>
              <a:off x="8502434" y="3554687"/>
              <a:ext cx="30641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>
                  <a:solidFill>
                    <a:schemeClr val="accent3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 / KEYNOTE</a:t>
              </a:r>
              <a:endParaRPr lang="en-US" altLang="zh-CN" sz="2000" dirty="0">
                <a:solidFill>
                  <a:schemeClr val="accent3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8502435" y="3921618"/>
              <a:ext cx="279218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</a:t>
              </a:r>
              <a:r>
                <a:rPr lang="zh-CN" altLang="en-US" sz="100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定位、应用等</a:t>
              </a:r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一整套品牌表述到设计执行，以专业的品牌全案整合流程打造行业内标杆型品牌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350034" y="2039710"/>
            <a:ext cx="2816258" cy="920929"/>
            <a:chOff x="8502434" y="2149875"/>
            <a:chExt cx="2816258" cy="920929"/>
          </a:xfrm>
        </p:grpSpPr>
        <p:sp>
          <p:nvSpPr>
            <p:cNvPr id="52" name="矩形 51"/>
            <p:cNvSpPr/>
            <p:nvPr/>
          </p:nvSpPr>
          <p:spPr>
            <a:xfrm>
              <a:off x="8502434" y="2149875"/>
              <a:ext cx="25406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>
                  <a:solidFill>
                    <a:schemeClr val="accent6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视频动画</a:t>
              </a:r>
              <a:endParaRPr lang="zh-CN" altLang="en-US" sz="2000">
                <a:solidFill>
                  <a:schemeClr val="accent6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8502435" y="2516806"/>
              <a:ext cx="281625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</a:t>
              </a:r>
              <a:r>
                <a:rPr lang="zh-CN" altLang="en-US" sz="100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从定位、</a:t>
              </a:r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应用等一整套品牌表述到设计执行，以专业的品牌全案整合流程打造行业内标杆型品牌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039618" y="3294818"/>
            <a:ext cx="2792189" cy="920929"/>
            <a:chOff x="897378" y="3554687"/>
            <a:chExt cx="2792189" cy="920929"/>
          </a:xfrm>
        </p:grpSpPr>
        <p:sp>
          <p:nvSpPr>
            <p:cNvPr id="55" name="矩形 54"/>
            <p:cNvSpPr/>
            <p:nvPr/>
          </p:nvSpPr>
          <p:spPr>
            <a:xfrm>
              <a:off x="1148949" y="3554687"/>
              <a:ext cx="25406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>
                  <a:solidFill>
                    <a:schemeClr val="accent1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书籍画册</a:t>
              </a:r>
              <a:endParaRPr lang="zh-CN" altLang="en-US" sz="2000">
                <a:solidFill>
                  <a:schemeClr val="accent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897378" y="3921618"/>
              <a:ext cx="279218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构建全系列的品牌传播体系，从</a:t>
              </a:r>
              <a:r>
                <a:rPr lang="zh-CN" altLang="en-US" sz="100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定位、应用等</a:t>
              </a:r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一整套品牌表述到设计执行，以专业的品牌全案整合流程打造行业内标杆型品牌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82443" y="1932395"/>
            <a:ext cx="3064110" cy="920929"/>
            <a:chOff x="625457" y="2149875"/>
            <a:chExt cx="3064110" cy="920929"/>
          </a:xfrm>
        </p:grpSpPr>
        <p:sp>
          <p:nvSpPr>
            <p:cNvPr id="58" name="矩形 57"/>
            <p:cNvSpPr/>
            <p:nvPr/>
          </p:nvSpPr>
          <p:spPr>
            <a:xfrm>
              <a:off x="625457" y="2149875"/>
              <a:ext cx="30641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2000">
                  <a:solidFill>
                    <a:schemeClr val="bg2"/>
                  </a:solidFill>
                  <a:latin typeface="思源黑体 CN Regular" panose="020B0500000000000000" pitchFamily="34" charset="-122"/>
                  <a:ea typeface="思源黑体 CN Regular" panose="020B0500000000000000" pitchFamily="34" charset="-122"/>
                </a:rPr>
                <a:t>品牌全案</a:t>
              </a:r>
              <a:endParaRPr lang="zh-CN" altLang="en-US" sz="2000" dirty="0">
                <a:solidFill>
                  <a:schemeClr val="bg2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873310" y="2516806"/>
              <a:ext cx="281625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构建全系列的品牌传播体系，</a:t>
              </a:r>
              <a:r>
                <a:rPr lang="zh-CN" altLang="en-US" sz="100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从定位、</a:t>
              </a:r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应用等一整套品牌表述到设计执行，以专业的品牌全案整合流程打造行业内标杆型品牌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sp>
        <p:nvSpPr>
          <p:cNvPr id="61" name="Freeform 49"/>
          <p:cNvSpPr>
            <a:spLocks noEditPoints="1"/>
          </p:cNvSpPr>
          <p:nvPr/>
        </p:nvSpPr>
        <p:spPr bwMode="auto">
          <a:xfrm>
            <a:off x="6945016" y="3375036"/>
            <a:ext cx="247656" cy="259094"/>
          </a:xfrm>
          <a:custGeom>
            <a:avLst/>
            <a:gdLst>
              <a:gd name="T0" fmla="*/ 107 w 183"/>
              <a:gd name="T1" fmla="*/ 15 h 192"/>
              <a:gd name="T2" fmla="*/ 167 w 183"/>
              <a:gd name="T3" fmla="*/ 97 h 192"/>
              <a:gd name="T4" fmla="*/ 20 w 183"/>
              <a:gd name="T5" fmla="*/ 101 h 192"/>
              <a:gd name="T6" fmla="*/ 38 w 183"/>
              <a:gd name="T7" fmla="*/ 44 h 192"/>
              <a:gd name="T8" fmla="*/ 81 w 183"/>
              <a:gd name="T9" fmla="*/ 5 h 192"/>
              <a:gd name="T10" fmla="*/ 37 w 183"/>
              <a:gd name="T11" fmla="*/ 192 h 192"/>
              <a:gd name="T12" fmla="*/ 94 w 183"/>
              <a:gd name="T13" fmla="*/ 175 h 192"/>
              <a:gd name="T14" fmla="*/ 106 w 183"/>
              <a:gd name="T15" fmla="*/ 168 h 192"/>
              <a:gd name="T16" fmla="*/ 142 w 183"/>
              <a:gd name="T17" fmla="*/ 127 h 192"/>
              <a:gd name="T18" fmla="*/ 142 w 183"/>
              <a:gd name="T19" fmla="*/ 126 h 192"/>
              <a:gd name="T20" fmla="*/ 142 w 183"/>
              <a:gd name="T21" fmla="*/ 126 h 192"/>
              <a:gd name="T22" fmla="*/ 104 w 183"/>
              <a:gd name="T23" fmla="*/ 153 h 192"/>
              <a:gd name="T24" fmla="*/ 76 w 183"/>
              <a:gd name="T25" fmla="*/ 159 h 192"/>
              <a:gd name="T26" fmla="*/ 73 w 183"/>
              <a:gd name="T27" fmla="*/ 158 h 192"/>
              <a:gd name="T28" fmla="*/ 70 w 183"/>
              <a:gd name="T29" fmla="*/ 156 h 192"/>
              <a:gd name="T30" fmla="*/ 69 w 183"/>
              <a:gd name="T31" fmla="*/ 153 h 192"/>
              <a:gd name="T32" fmla="*/ 70 w 183"/>
              <a:gd name="T33" fmla="*/ 140 h 192"/>
              <a:gd name="T34" fmla="*/ 63 w 183"/>
              <a:gd name="T35" fmla="*/ 125 h 192"/>
              <a:gd name="T36" fmla="*/ 61 w 183"/>
              <a:gd name="T37" fmla="*/ 134 h 192"/>
              <a:gd name="T38" fmla="*/ 49 w 183"/>
              <a:gd name="T39" fmla="*/ 163 h 192"/>
              <a:gd name="T40" fmla="*/ 38 w 183"/>
              <a:gd name="T41" fmla="*/ 158 h 192"/>
              <a:gd name="T42" fmla="*/ 54 w 183"/>
              <a:gd name="T43" fmla="*/ 143 h 192"/>
              <a:gd name="T44" fmla="*/ 55 w 183"/>
              <a:gd name="T45" fmla="*/ 121 h 192"/>
              <a:gd name="T46" fmla="*/ 7 w 183"/>
              <a:gd name="T47" fmla="*/ 107 h 192"/>
              <a:gd name="T48" fmla="*/ 176 w 183"/>
              <a:gd name="T49" fmla="*/ 121 h 192"/>
              <a:gd name="T50" fmla="*/ 151 w 183"/>
              <a:gd name="T51" fmla="*/ 125 h 192"/>
              <a:gd name="T52" fmla="*/ 112 w 183"/>
              <a:gd name="T53" fmla="*/ 173 h 192"/>
              <a:gd name="T54" fmla="*/ 37 w 183"/>
              <a:gd name="T55" fmla="*/ 192 h 192"/>
              <a:gd name="T56" fmla="*/ 76 w 183"/>
              <a:gd name="T57" fmla="*/ 126 h 192"/>
              <a:gd name="T58" fmla="*/ 78 w 183"/>
              <a:gd name="T59" fmla="*/ 150 h 192"/>
              <a:gd name="T60" fmla="*/ 96 w 183"/>
              <a:gd name="T61" fmla="*/ 149 h 192"/>
              <a:gd name="T62" fmla="*/ 132 w 183"/>
              <a:gd name="T63" fmla="*/ 121 h 192"/>
              <a:gd name="T64" fmla="*/ 95 w 183"/>
              <a:gd name="T65" fmla="*/ 175 h 192"/>
              <a:gd name="T66" fmla="*/ 95 w 183"/>
              <a:gd name="T67" fmla="*/ 175 h 192"/>
              <a:gd name="T68" fmla="*/ 106 w 183"/>
              <a:gd name="T69" fmla="*/ 168 h 192"/>
              <a:gd name="T70" fmla="*/ 142 w 183"/>
              <a:gd name="T71" fmla="*/ 126 h 192"/>
              <a:gd name="T72" fmla="*/ 139 w 183"/>
              <a:gd name="T73" fmla="*/ 50 h 192"/>
              <a:gd name="T74" fmla="*/ 44 w 183"/>
              <a:gd name="T75" fmla="*/ 50 h 192"/>
              <a:gd name="T76" fmla="*/ 139 w 183"/>
              <a:gd name="T77" fmla="*/ 50 h 192"/>
              <a:gd name="T78" fmla="*/ 92 w 183"/>
              <a:gd name="T79" fmla="*/ 9 h 192"/>
              <a:gd name="T80" fmla="*/ 87 w 183"/>
              <a:gd name="T81" fmla="*/ 20 h 192"/>
              <a:gd name="T82" fmla="*/ 92 w 183"/>
              <a:gd name="T83" fmla="*/ 22 h 192"/>
              <a:gd name="T84" fmla="*/ 96 w 183"/>
              <a:gd name="T85" fmla="*/ 2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3" h="192">
                <a:moveTo>
                  <a:pt x="92" y="0"/>
                </a:moveTo>
                <a:cubicBezTo>
                  <a:pt x="96" y="0"/>
                  <a:pt x="99" y="2"/>
                  <a:pt x="102" y="5"/>
                </a:cubicBezTo>
                <a:cubicBezTo>
                  <a:pt x="105" y="7"/>
                  <a:pt x="107" y="11"/>
                  <a:pt x="107" y="15"/>
                </a:cubicBezTo>
                <a:cubicBezTo>
                  <a:pt x="107" y="18"/>
                  <a:pt x="106" y="20"/>
                  <a:pt x="104" y="23"/>
                </a:cubicBezTo>
                <a:cubicBezTo>
                  <a:pt x="120" y="25"/>
                  <a:pt x="134" y="33"/>
                  <a:pt x="145" y="44"/>
                </a:cubicBezTo>
                <a:cubicBezTo>
                  <a:pt x="159" y="57"/>
                  <a:pt x="167" y="76"/>
                  <a:pt x="167" y="97"/>
                </a:cubicBezTo>
                <a:cubicBezTo>
                  <a:pt x="167" y="100"/>
                  <a:pt x="165" y="101"/>
                  <a:pt x="163" y="101"/>
                </a:cubicBezTo>
                <a:cubicBezTo>
                  <a:pt x="163" y="101"/>
                  <a:pt x="163" y="101"/>
                  <a:pt x="163" y="101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18" y="101"/>
                  <a:pt x="16" y="100"/>
                  <a:pt x="16" y="97"/>
                </a:cubicBezTo>
                <a:cubicBezTo>
                  <a:pt x="16" y="97"/>
                  <a:pt x="16" y="97"/>
                  <a:pt x="16" y="97"/>
                </a:cubicBezTo>
                <a:cubicBezTo>
                  <a:pt x="16" y="76"/>
                  <a:pt x="25" y="57"/>
                  <a:pt x="38" y="44"/>
                </a:cubicBezTo>
                <a:cubicBezTo>
                  <a:pt x="49" y="33"/>
                  <a:pt x="63" y="25"/>
                  <a:pt x="79" y="23"/>
                </a:cubicBezTo>
                <a:cubicBezTo>
                  <a:pt x="78" y="20"/>
                  <a:pt x="77" y="18"/>
                  <a:pt x="77" y="15"/>
                </a:cubicBezTo>
                <a:cubicBezTo>
                  <a:pt x="77" y="11"/>
                  <a:pt x="78" y="7"/>
                  <a:pt x="81" y="5"/>
                </a:cubicBezTo>
                <a:cubicBezTo>
                  <a:pt x="84" y="2"/>
                  <a:pt x="88" y="0"/>
                  <a:pt x="92" y="0"/>
                </a:cubicBezTo>
                <a:close/>
                <a:moveTo>
                  <a:pt x="37" y="192"/>
                </a:moveTo>
                <a:cubicBezTo>
                  <a:pt x="37" y="192"/>
                  <a:pt x="37" y="192"/>
                  <a:pt x="37" y="192"/>
                </a:cubicBezTo>
                <a:cubicBezTo>
                  <a:pt x="35" y="192"/>
                  <a:pt x="33" y="190"/>
                  <a:pt x="32" y="188"/>
                </a:cubicBezTo>
                <a:cubicBezTo>
                  <a:pt x="32" y="186"/>
                  <a:pt x="34" y="184"/>
                  <a:pt x="36" y="183"/>
                </a:cubicBezTo>
                <a:cubicBezTo>
                  <a:pt x="94" y="175"/>
                  <a:pt x="94" y="175"/>
                  <a:pt x="94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75"/>
                  <a:pt x="102" y="171"/>
                  <a:pt x="105" y="168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141" y="131"/>
                  <a:pt x="141" y="131"/>
                  <a:pt x="141" y="131"/>
                </a:cubicBezTo>
                <a:cubicBezTo>
                  <a:pt x="142" y="129"/>
                  <a:pt x="143" y="128"/>
                  <a:pt x="142" y="127"/>
                </a:cubicBezTo>
                <a:cubicBezTo>
                  <a:pt x="142" y="127"/>
                  <a:pt x="142" y="127"/>
                  <a:pt x="142" y="127"/>
                </a:cubicBezTo>
                <a:cubicBezTo>
                  <a:pt x="142" y="127"/>
                  <a:pt x="142" y="127"/>
                  <a:pt x="142" y="127"/>
                </a:cubicBezTo>
                <a:cubicBezTo>
                  <a:pt x="142" y="127"/>
                  <a:pt x="142" y="127"/>
                  <a:pt x="142" y="126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1" y="126"/>
                  <a:pt x="139" y="126"/>
                  <a:pt x="137" y="128"/>
                </a:cubicBezTo>
                <a:cubicBezTo>
                  <a:pt x="104" y="153"/>
                  <a:pt x="104" y="153"/>
                  <a:pt x="104" y="153"/>
                </a:cubicBezTo>
                <a:cubicBezTo>
                  <a:pt x="104" y="153"/>
                  <a:pt x="104" y="153"/>
                  <a:pt x="104" y="153"/>
                </a:cubicBezTo>
                <a:cubicBezTo>
                  <a:pt x="102" y="155"/>
                  <a:pt x="101" y="156"/>
                  <a:pt x="99" y="157"/>
                </a:cubicBezTo>
                <a:cubicBezTo>
                  <a:pt x="97" y="157"/>
                  <a:pt x="94" y="158"/>
                  <a:pt x="92" y="158"/>
                </a:cubicBezTo>
                <a:cubicBezTo>
                  <a:pt x="76" y="159"/>
                  <a:pt x="76" y="159"/>
                  <a:pt x="76" y="159"/>
                </a:cubicBezTo>
                <a:cubicBezTo>
                  <a:pt x="76" y="159"/>
                  <a:pt x="76" y="159"/>
                  <a:pt x="76" y="159"/>
                </a:cubicBezTo>
                <a:cubicBezTo>
                  <a:pt x="76" y="159"/>
                  <a:pt x="76" y="159"/>
                  <a:pt x="76" y="159"/>
                </a:cubicBezTo>
                <a:cubicBezTo>
                  <a:pt x="75" y="159"/>
                  <a:pt x="74" y="159"/>
                  <a:pt x="73" y="158"/>
                </a:cubicBezTo>
                <a:cubicBezTo>
                  <a:pt x="72" y="158"/>
                  <a:pt x="71" y="157"/>
                  <a:pt x="70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70" y="155"/>
                  <a:pt x="69" y="154"/>
                  <a:pt x="69" y="153"/>
                </a:cubicBezTo>
                <a:cubicBezTo>
                  <a:pt x="69" y="153"/>
                  <a:pt x="69" y="153"/>
                  <a:pt x="69" y="153"/>
                </a:cubicBezTo>
                <a:cubicBezTo>
                  <a:pt x="69" y="153"/>
                  <a:pt x="69" y="153"/>
                  <a:pt x="69" y="153"/>
                </a:cubicBezTo>
                <a:cubicBezTo>
                  <a:pt x="69" y="152"/>
                  <a:pt x="69" y="151"/>
                  <a:pt x="69" y="150"/>
                </a:cubicBezTo>
                <a:cubicBezTo>
                  <a:pt x="69" y="150"/>
                  <a:pt x="69" y="150"/>
                  <a:pt x="69" y="150"/>
                </a:cubicBezTo>
                <a:cubicBezTo>
                  <a:pt x="70" y="146"/>
                  <a:pt x="70" y="143"/>
                  <a:pt x="70" y="140"/>
                </a:cubicBezTo>
                <a:cubicBezTo>
                  <a:pt x="70" y="137"/>
                  <a:pt x="69" y="133"/>
                  <a:pt x="68" y="129"/>
                </a:cubicBezTo>
                <a:cubicBezTo>
                  <a:pt x="67" y="127"/>
                  <a:pt x="66" y="125"/>
                  <a:pt x="64" y="125"/>
                </a:cubicBezTo>
                <a:cubicBezTo>
                  <a:pt x="64" y="125"/>
                  <a:pt x="63" y="125"/>
                  <a:pt x="63" y="125"/>
                </a:cubicBezTo>
                <a:cubicBezTo>
                  <a:pt x="62" y="125"/>
                  <a:pt x="62" y="126"/>
                  <a:pt x="61" y="126"/>
                </a:cubicBezTo>
                <a:cubicBezTo>
                  <a:pt x="60" y="128"/>
                  <a:pt x="59" y="130"/>
                  <a:pt x="61" y="133"/>
                </a:cubicBezTo>
                <a:cubicBezTo>
                  <a:pt x="61" y="134"/>
                  <a:pt x="61" y="134"/>
                  <a:pt x="61" y="134"/>
                </a:cubicBezTo>
                <a:cubicBezTo>
                  <a:pt x="62" y="138"/>
                  <a:pt x="63" y="141"/>
                  <a:pt x="62" y="145"/>
                </a:cubicBezTo>
                <a:cubicBezTo>
                  <a:pt x="62" y="148"/>
                  <a:pt x="60" y="151"/>
                  <a:pt x="57" y="155"/>
                </a:cubicBezTo>
                <a:cubicBezTo>
                  <a:pt x="55" y="159"/>
                  <a:pt x="52" y="161"/>
                  <a:pt x="49" y="163"/>
                </a:cubicBezTo>
                <a:cubicBezTo>
                  <a:pt x="46" y="165"/>
                  <a:pt x="42" y="165"/>
                  <a:pt x="39" y="166"/>
                </a:cubicBezTo>
                <a:cubicBezTo>
                  <a:pt x="37" y="166"/>
                  <a:pt x="35" y="165"/>
                  <a:pt x="34" y="163"/>
                </a:cubicBezTo>
                <a:cubicBezTo>
                  <a:pt x="34" y="160"/>
                  <a:pt x="35" y="158"/>
                  <a:pt x="38" y="158"/>
                </a:cubicBezTo>
                <a:cubicBezTo>
                  <a:pt x="40" y="157"/>
                  <a:pt x="43" y="157"/>
                  <a:pt x="45" y="156"/>
                </a:cubicBezTo>
                <a:cubicBezTo>
                  <a:pt x="47" y="155"/>
                  <a:pt x="49" y="153"/>
                  <a:pt x="50" y="151"/>
                </a:cubicBezTo>
                <a:cubicBezTo>
                  <a:pt x="52" y="148"/>
                  <a:pt x="54" y="146"/>
                  <a:pt x="54" y="143"/>
                </a:cubicBezTo>
                <a:cubicBezTo>
                  <a:pt x="54" y="142"/>
                  <a:pt x="54" y="139"/>
                  <a:pt x="53" y="137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50" y="130"/>
                  <a:pt x="52" y="124"/>
                  <a:pt x="55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17"/>
                  <a:pt x="0" y="114"/>
                </a:cubicBezTo>
                <a:cubicBezTo>
                  <a:pt x="0" y="110"/>
                  <a:pt x="3" y="107"/>
                  <a:pt x="7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80" y="107"/>
                  <a:pt x="183" y="110"/>
                  <a:pt x="183" y="114"/>
                </a:cubicBezTo>
                <a:cubicBezTo>
                  <a:pt x="183" y="117"/>
                  <a:pt x="180" y="121"/>
                  <a:pt x="176" y="121"/>
                </a:cubicBezTo>
                <a:cubicBezTo>
                  <a:pt x="148" y="121"/>
                  <a:pt x="148" y="121"/>
                  <a:pt x="148" y="121"/>
                </a:cubicBezTo>
                <a:cubicBezTo>
                  <a:pt x="148" y="121"/>
                  <a:pt x="148" y="121"/>
                  <a:pt x="148" y="121"/>
                </a:cubicBezTo>
                <a:cubicBezTo>
                  <a:pt x="149" y="122"/>
                  <a:pt x="150" y="124"/>
                  <a:pt x="151" y="125"/>
                </a:cubicBezTo>
                <a:cubicBezTo>
                  <a:pt x="151" y="129"/>
                  <a:pt x="150" y="133"/>
                  <a:pt x="147" y="137"/>
                </a:cubicBezTo>
                <a:cubicBezTo>
                  <a:pt x="113" y="173"/>
                  <a:pt x="113" y="173"/>
                  <a:pt x="113" y="173"/>
                </a:cubicBezTo>
                <a:cubicBezTo>
                  <a:pt x="112" y="173"/>
                  <a:pt x="112" y="173"/>
                  <a:pt x="112" y="173"/>
                </a:cubicBezTo>
                <a:cubicBezTo>
                  <a:pt x="112" y="173"/>
                  <a:pt x="112" y="173"/>
                  <a:pt x="112" y="173"/>
                </a:cubicBezTo>
                <a:cubicBezTo>
                  <a:pt x="107" y="178"/>
                  <a:pt x="103" y="183"/>
                  <a:pt x="95" y="183"/>
                </a:cubicBezTo>
                <a:cubicBezTo>
                  <a:pt x="37" y="192"/>
                  <a:pt x="37" y="192"/>
                  <a:pt x="37" y="192"/>
                </a:cubicBezTo>
                <a:close/>
                <a:moveTo>
                  <a:pt x="72" y="121"/>
                </a:moveTo>
                <a:cubicBezTo>
                  <a:pt x="72" y="121"/>
                  <a:pt x="72" y="121"/>
                  <a:pt x="72" y="121"/>
                </a:cubicBezTo>
                <a:cubicBezTo>
                  <a:pt x="74" y="122"/>
                  <a:pt x="75" y="124"/>
                  <a:pt x="76" y="126"/>
                </a:cubicBezTo>
                <a:cubicBezTo>
                  <a:pt x="76" y="126"/>
                  <a:pt x="76" y="126"/>
                  <a:pt x="76" y="126"/>
                </a:cubicBezTo>
                <a:cubicBezTo>
                  <a:pt x="78" y="131"/>
                  <a:pt x="79" y="135"/>
                  <a:pt x="79" y="139"/>
                </a:cubicBezTo>
                <a:cubicBezTo>
                  <a:pt x="79" y="143"/>
                  <a:pt x="79" y="146"/>
                  <a:pt x="78" y="150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3" y="149"/>
                  <a:pt x="94" y="149"/>
                  <a:pt x="96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7" y="148"/>
                  <a:pt x="98" y="148"/>
                  <a:pt x="99" y="147"/>
                </a:cubicBezTo>
                <a:cubicBezTo>
                  <a:pt x="99" y="147"/>
                  <a:pt x="99" y="147"/>
                  <a:pt x="99" y="147"/>
                </a:cubicBezTo>
                <a:cubicBezTo>
                  <a:pt x="132" y="121"/>
                  <a:pt x="132" y="121"/>
                  <a:pt x="132" y="121"/>
                </a:cubicBezTo>
                <a:cubicBezTo>
                  <a:pt x="132" y="121"/>
                  <a:pt x="132" y="121"/>
                  <a:pt x="132" y="121"/>
                </a:cubicBezTo>
                <a:cubicBezTo>
                  <a:pt x="72" y="121"/>
                  <a:pt x="72" y="121"/>
                  <a:pt x="72" y="121"/>
                </a:cubicBezTo>
                <a:close/>
                <a:moveTo>
                  <a:pt x="95" y="175"/>
                </a:moveTo>
                <a:cubicBezTo>
                  <a:pt x="95" y="175"/>
                  <a:pt x="95" y="175"/>
                  <a:pt x="95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5" y="175"/>
                  <a:pt x="95" y="175"/>
                  <a:pt x="95" y="175"/>
                </a:cubicBezTo>
                <a:close/>
                <a:moveTo>
                  <a:pt x="105" y="168"/>
                </a:moveTo>
                <a:cubicBezTo>
                  <a:pt x="105" y="168"/>
                  <a:pt x="105" y="168"/>
                  <a:pt x="105" y="168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5" y="168"/>
                  <a:pt x="105" y="168"/>
                  <a:pt x="105" y="168"/>
                </a:cubicBezTo>
                <a:close/>
                <a:moveTo>
                  <a:pt x="142" y="126"/>
                </a:moveTo>
                <a:cubicBezTo>
                  <a:pt x="142" y="126"/>
                  <a:pt x="142" y="126"/>
                  <a:pt x="142" y="126"/>
                </a:cubicBezTo>
                <a:cubicBezTo>
                  <a:pt x="139" y="121"/>
                  <a:pt x="139" y="121"/>
                  <a:pt x="139" y="121"/>
                </a:cubicBezTo>
                <a:cubicBezTo>
                  <a:pt x="138" y="123"/>
                  <a:pt x="139" y="125"/>
                  <a:pt x="142" y="126"/>
                </a:cubicBezTo>
                <a:close/>
                <a:moveTo>
                  <a:pt x="139" y="50"/>
                </a:moveTo>
                <a:cubicBezTo>
                  <a:pt x="139" y="50"/>
                  <a:pt x="139" y="50"/>
                  <a:pt x="139" y="50"/>
                </a:cubicBezTo>
                <a:cubicBezTo>
                  <a:pt x="127" y="38"/>
                  <a:pt x="110" y="30"/>
                  <a:pt x="92" y="30"/>
                </a:cubicBezTo>
                <a:cubicBezTo>
                  <a:pt x="73" y="30"/>
                  <a:pt x="56" y="38"/>
                  <a:pt x="44" y="50"/>
                </a:cubicBezTo>
                <a:cubicBezTo>
                  <a:pt x="33" y="61"/>
                  <a:pt x="26" y="76"/>
                  <a:pt x="25" y="93"/>
                </a:cubicBezTo>
                <a:cubicBezTo>
                  <a:pt x="159" y="93"/>
                  <a:pt x="159" y="93"/>
                  <a:pt x="159" y="93"/>
                </a:cubicBezTo>
                <a:cubicBezTo>
                  <a:pt x="158" y="76"/>
                  <a:pt x="150" y="61"/>
                  <a:pt x="139" y="50"/>
                </a:cubicBezTo>
                <a:close/>
                <a:moveTo>
                  <a:pt x="96" y="11"/>
                </a:moveTo>
                <a:cubicBezTo>
                  <a:pt x="96" y="11"/>
                  <a:pt x="96" y="11"/>
                  <a:pt x="96" y="11"/>
                </a:cubicBezTo>
                <a:cubicBezTo>
                  <a:pt x="95" y="9"/>
                  <a:pt x="93" y="9"/>
                  <a:pt x="92" y="9"/>
                </a:cubicBezTo>
                <a:cubicBezTo>
                  <a:pt x="90" y="9"/>
                  <a:pt x="88" y="9"/>
                  <a:pt x="87" y="11"/>
                </a:cubicBezTo>
                <a:cubicBezTo>
                  <a:pt x="86" y="12"/>
                  <a:pt x="85" y="13"/>
                  <a:pt x="85" y="15"/>
                </a:cubicBezTo>
                <a:cubicBezTo>
                  <a:pt x="85" y="17"/>
                  <a:pt x="86" y="18"/>
                  <a:pt x="87" y="20"/>
                </a:cubicBezTo>
                <a:cubicBezTo>
                  <a:pt x="88" y="21"/>
                  <a:pt x="90" y="21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4" y="21"/>
                  <a:pt x="95" y="21"/>
                  <a:pt x="96" y="20"/>
                </a:cubicBezTo>
                <a:cubicBezTo>
                  <a:pt x="97" y="18"/>
                  <a:pt x="98" y="17"/>
                  <a:pt x="98" y="15"/>
                </a:cubicBezTo>
                <a:cubicBezTo>
                  <a:pt x="98" y="13"/>
                  <a:pt x="97" y="12"/>
                  <a:pt x="96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Freeform 63"/>
          <p:cNvSpPr>
            <a:spLocks noEditPoints="1"/>
          </p:cNvSpPr>
          <p:nvPr/>
        </p:nvSpPr>
        <p:spPr bwMode="auto">
          <a:xfrm>
            <a:off x="4985096" y="3428742"/>
            <a:ext cx="247656" cy="247654"/>
          </a:xfrm>
          <a:custGeom>
            <a:avLst/>
            <a:gdLst>
              <a:gd name="T0" fmla="*/ 156 w 183"/>
              <a:gd name="T1" fmla="*/ 27 h 183"/>
              <a:gd name="T2" fmla="*/ 183 w 183"/>
              <a:gd name="T3" fmla="*/ 92 h 183"/>
              <a:gd name="T4" fmla="*/ 156 w 183"/>
              <a:gd name="T5" fmla="*/ 157 h 183"/>
              <a:gd name="T6" fmla="*/ 26 w 183"/>
              <a:gd name="T7" fmla="*/ 156 h 183"/>
              <a:gd name="T8" fmla="*/ 0 w 183"/>
              <a:gd name="T9" fmla="*/ 92 h 183"/>
              <a:gd name="T10" fmla="*/ 27 w 183"/>
              <a:gd name="T11" fmla="*/ 26 h 183"/>
              <a:gd name="T12" fmla="*/ 79 w 183"/>
              <a:gd name="T13" fmla="*/ 15 h 183"/>
              <a:gd name="T14" fmla="*/ 78 w 183"/>
              <a:gd name="T15" fmla="*/ 20 h 183"/>
              <a:gd name="T16" fmla="*/ 55 w 183"/>
              <a:gd name="T17" fmla="*/ 57 h 183"/>
              <a:gd name="T18" fmla="*/ 68 w 183"/>
              <a:gd name="T19" fmla="*/ 58 h 183"/>
              <a:gd name="T20" fmla="*/ 96 w 183"/>
              <a:gd name="T21" fmla="*/ 72 h 183"/>
              <a:gd name="T22" fmla="*/ 93 w 183"/>
              <a:gd name="T23" fmla="*/ 95 h 183"/>
              <a:gd name="T24" fmla="*/ 84 w 183"/>
              <a:gd name="T25" fmla="*/ 124 h 183"/>
              <a:gd name="T26" fmla="*/ 84 w 183"/>
              <a:gd name="T27" fmla="*/ 144 h 183"/>
              <a:gd name="T28" fmla="*/ 58 w 183"/>
              <a:gd name="T29" fmla="*/ 143 h 183"/>
              <a:gd name="T30" fmla="*/ 36 w 183"/>
              <a:gd name="T31" fmla="*/ 117 h 183"/>
              <a:gd name="T32" fmla="*/ 24 w 183"/>
              <a:gd name="T33" fmla="*/ 81 h 183"/>
              <a:gd name="T34" fmla="*/ 19 w 183"/>
              <a:gd name="T35" fmla="*/ 79 h 183"/>
              <a:gd name="T36" fmla="*/ 14 w 183"/>
              <a:gd name="T37" fmla="*/ 92 h 183"/>
              <a:gd name="T38" fmla="*/ 36 w 183"/>
              <a:gd name="T39" fmla="*/ 147 h 183"/>
              <a:gd name="T40" fmla="*/ 85 w 183"/>
              <a:gd name="T41" fmla="*/ 160 h 183"/>
              <a:gd name="T42" fmla="*/ 146 w 183"/>
              <a:gd name="T43" fmla="*/ 147 h 183"/>
              <a:gd name="T44" fmla="*/ 156 w 183"/>
              <a:gd name="T45" fmla="*/ 134 h 183"/>
              <a:gd name="T46" fmla="*/ 138 w 183"/>
              <a:gd name="T47" fmla="*/ 140 h 183"/>
              <a:gd name="T48" fmla="*/ 136 w 183"/>
              <a:gd name="T49" fmla="*/ 138 h 183"/>
              <a:gd name="T50" fmla="*/ 130 w 183"/>
              <a:gd name="T51" fmla="*/ 86 h 183"/>
              <a:gd name="T52" fmla="*/ 112 w 183"/>
              <a:gd name="T53" fmla="*/ 72 h 183"/>
              <a:gd name="T54" fmla="*/ 119 w 183"/>
              <a:gd name="T55" fmla="*/ 44 h 183"/>
              <a:gd name="T56" fmla="*/ 102 w 183"/>
              <a:gd name="T57" fmla="*/ 31 h 183"/>
              <a:gd name="T58" fmla="*/ 92 w 183"/>
              <a:gd name="T59" fmla="*/ 14 h 183"/>
              <a:gd name="T60" fmla="*/ 79 w 183"/>
              <a:gd name="T61" fmla="*/ 15 h 183"/>
              <a:gd name="T62" fmla="*/ 16 w 183"/>
              <a:gd name="T63" fmla="*/ 71 h 183"/>
              <a:gd name="T64" fmla="*/ 28 w 183"/>
              <a:gd name="T65" fmla="*/ 70 h 183"/>
              <a:gd name="T66" fmla="*/ 30 w 183"/>
              <a:gd name="T67" fmla="*/ 98 h 183"/>
              <a:gd name="T68" fmla="*/ 50 w 183"/>
              <a:gd name="T69" fmla="*/ 118 h 183"/>
              <a:gd name="T70" fmla="*/ 76 w 183"/>
              <a:gd name="T71" fmla="*/ 143 h 183"/>
              <a:gd name="T72" fmla="*/ 76 w 183"/>
              <a:gd name="T73" fmla="*/ 124 h 183"/>
              <a:gd name="T74" fmla="*/ 86 w 183"/>
              <a:gd name="T75" fmla="*/ 90 h 183"/>
              <a:gd name="T76" fmla="*/ 89 w 183"/>
              <a:gd name="T77" fmla="*/ 76 h 183"/>
              <a:gd name="T78" fmla="*/ 68 w 183"/>
              <a:gd name="T79" fmla="*/ 66 h 183"/>
              <a:gd name="T80" fmla="*/ 47 w 183"/>
              <a:gd name="T81" fmla="*/ 57 h 183"/>
              <a:gd name="T82" fmla="*/ 69 w 183"/>
              <a:gd name="T83" fmla="*/ 18 h 183"/>
              <a:gd name="T84" fmla="*/ 37 w 183"/>
              <a:gd name="T85" fmla="*/ 36 h 183"/>
              <a:gd name="T86" fmla="*/ 16 w 183"/>
              <a:gd name="T87" fmla="*/ 71 h 183"/>
              <a:gd name="T88" fmla="*/ 116 w 183"/>
              <a:gd name="T89" fmla="*/ 165 h 183"/>
              <a:gd name="T90" fmla="*/ 83 w 183"/>
              <a:gd name="T91" fmla="*/ 169 h 183"/>
              <a:gd name="T92" fmla="*/ 116 w 183"/>
              <a:gd name="T93" fmla="*/ 165 h 183"/>
              <a:gd name="T94" fmla="*/ 166 w 183"/>
              <a:gd name="T95" fmla="*/ 108 h 183"/>
              <a:gd name="T96" fmla="*/ 169 w 183"/>
              <a:gd name="T97" fmla="*/ 92 h 183"/>
              <a:gd name="T98" fmla="*/ 146 w 183"/>
              <a:gd name="T99" fmla="*/ 37 h 183"/>
              <a:gd name="T100" fmla="*/ 104 w 183"/>
              <a:gd name="T101" fmla="*/ 15 h 183"/>
              <a:gd name="T102" fmla="*/ 111 w 183"/>
              <a:gd name="T103" fmla="*/ 30 h 183"/>
              <a:gd name="T104" fmla="*/ 111 w 183"/>
              <a:gd name="T105" fmla="*/ 32 h 183"/>
              <a:gd name="T106" fmla="*/ 129 w 183"/>
              <a:gd name="T107" fmla="*/ 40 h 183"/>
              <a:gd name="T108" fmla="*/ 119 w 183"/>
              <a:gd name="T109" fmla="*/ 67 h 183"/>
              <a:gd name="T110" fmla="*/ 132 w 183"/>
              <a:gd name="T111" fmla="*/ 77 h 183"/>
              <a:gd name="T112" fmla="*/ 142 w 183"/>
              <a:gd name="T113" fmla="*/ 133 h 183"/>
              <a:gd name="T114" fmla="*/ 152 w 183"/>
              <a:gd name="T115" fmla="*/ 126 h 183"/>
              <a:gd name="T116" fmla="*/ 120 w 183"/>
              <a:gd name="T117" fmla="*/ 43 h 183"/>
              <a:gd name="T118" fmla="*/ 121 w 183"/>
              <a:gd name="T119" fmla="*/ 42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3" h="183">
                <a:moveTo>
                  <a:pt x="91" y="0"/>
                </a:moveTo>
                <a:cubicBezTo>
                  <a:pt x="116" y="0"/>
                  <a:pt x="139" y="10"/>
                  <a:pt x="156" y="27"/>
                </a:cubicBezTo>
                <a:cubicBezTo>
                  <a:pt x="156" y="27"/>
                  <a:pt x="156" y="27"/>
                  <a:pt x="156" y="27"/>
                </a:cubicBezTo>
                <a:cubicBezTo>
                  <a:pt x="173" y="43"/>
                  <a:pt x="183" y="66"/>
                  <a:pt x="183" y="92"/>
                </a:cubicBezTo>
                <a:cubicBezTo>
                  <a:pt x="183" y="117"/>
                  <a:pt x="173" y="140"/>
                  <a:pt x="156" y="156"/>
                </a:cubicBezTo>
                <a:cubicBezTo>
                  <a:pt x="156" y="157"/>
                  <a:pt x="156" y="157"/>
                  <a:pt x="156" y="157"/>
                </a:cubicBezTo>
                <a:cubicBezTo>
                  <a:pt x="139" y="173"/>
                  <a:pt x="116" y="183"/>
                  <a:pt x="91" y="183"/>
                </a:cubicBezTo>
                <a:cubicBezTo>
                  <a:pt x="66" y="183"/>
                  <a:pt x="43" y="173"/>
                  <a:pt x="26" y="156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10" y="140"/>
                  <a:pt x="0" y="117"/>
                  <a:pt x="0" y="92"/>
                </a:cubicBezTo>
                <a:cubicBezTo>
                  <a:pt x="0" y="66"/>
                  <a:pt x="10" y="43"/>
                  <a:pt x="26" y="27"/>
                </a:cubicBezTo>
                <a:cubicBezTo>
                  <a:pt x="27" y="26"/>
                  <a:pt x="27" y="26"/>
                  <a:pt x="27" y="26"/>
                </a:cubicBezTo>
                <a:cubicBezTo>
                  <a:pt x="43" y="10"/>
                  <a:pt x="66" y="0"/>
                  <a:pt x="91" y="0"/>
                </a:cubicBezTo>
                <a:close/>
                <a:moveTo>
                  <a:pt x="79" y="15"/>
                </a:moveTo>
                <a:cubicBezTo>
                  <a:pt x="79" y="15"/>
                  <a:pt x="79" y="15"/>
                  <a:pt x="79" y="15"/>
                </a:cubicBezTo>
                <a:cubicBezTo>
                  <a:pt x="78" y="17"/>
                  <a:pt x="78" y="18"/>
                  <a:pt x="78" y="20"/>
                </a:cubicBezTo>
                <a:cubicBezTo>
                  <a:pt x="76" y="29"/>
                  <a:pt x="74" y="39"/>
                  <a:pt x="69" y="44"/>
                </a:cubicBezTo>
                <a:cubicBezTo>
                  <a:pt x="67" y="46"/>
                  <a:pt x="55" y="55"/>
                  <a:pt x="55" y="57"/>
                </a:cubicBezTo>
                <a:cubicBezTo>
                  <a:pt x="55" y="58"/>
                  <a:pt x="58" y="58"/>
                  <a:pt x="68" y="58"/>
                </a:cubicBezTo>
                <a:cubicBezTo>
                  <a:pt x="68" y="58"/>
                  <a:pt x="68" y="58"/>
                  <a:pt x="68" y="58"/>
                </a:cubicBezTo>
                <a:cubicBezTo>
                  <a:pt x="73" y="58"/>
                  <a:pt x="80" y="60"/>
                  <a:pt x="85" y="63"/>
                </a:cubicBezTo>
                <a:cubicBezTo>
                  <a:pt x="89" y="65"/>
                  <a:pt x="93" y="68"/>
                  <a:pt x="96" y="72"/>
                </a:cubicBezTo>
                <a:cubicBezTo>
                  <a:pt x="98" y="76"/>
                  <a:pt x="100" y="80"/>
                  <a:pt x="98" y="86"/>
                </a:cubicBezTo>
                <a:cubicBezTo>
                  <a:pt x="98" y="89"/>
                  <a:pt x="96" y="92"/>
                  <a:pt x="93" y="95"/>
                </a:cubicBezTo>
                <a:cubicBezTo>
                  <a:pt x="83" y="107"/>
                  <a:pt x="83" y="108"/>
                  <a:pt x="83" y="114"/>
                </a:cubicBezTo>
                <a:cubicBezTo>
                  <a:pt x="84" y="116"/>
                  <a:pt x="84" y="119"/>
                  <a:pt x="84" y="124"/>
                </a:cubicBezTo>
                <a:cubicBezTo>
                  <a:pt x="84" y="126"/>
                  <a:pt x="84" y="129"/>
                  <a:pt x="84" y="131"/>
                </a:cubicBezTo>
                <a:cubicBezTo>
                  <a:pt x="85" y="136"/>
                  <a:pt x="85" y="141"/>
                  <a:pt x="84" y="144"/>
                </a:cubicBezTo>
                <a:cubicBezTo>
                  <a:pt x="84" y="144"/>
                  <a:pt x="84" y="144"/>
                  <a:pt x="84" y="144"/>
                </a:cubicBezTo>
                <a:cubicBezTo>
                  <a:pt x="82" y="165"/>
                  <a:pt x="64" y="150"/>
                  <a:pt x="58" y="143"/>
                </a:cubicBezTo>
                <a:cubicBezTo>
                  <a:pt x="51" y="136"/>
                  <a:pt x="44" y="126"/>
                  <a:pt x="42" y="121"/>
                </a:cubicBezTo>
                <a:cubicBezTo>
                  <a:pt x="42" y="120"/>
                  <a:pt x="39" y="118"/>
                  <a:pt x="36" y="117"/>
                </a:cubicBezTo>
                <a:cubicBezTo>
                  <a:pt x="30" y="114"/>
                  <a:pt x="22" y="110"/>
                  <a:pt x="22" y="98"/>
                </a:cubicBezTo>
                <a:cubicBezTo>
                  <a:pt x="21" y="91"/>
                  <a:pt x="23" y="85"/>
                  <a:pt x="24" y="81"/>
                </a:cubicBezTo>
                <a:cubicBezTo>
                  <a:pt x="24" y="79"/>
                  <a:pt x="26" y="78"/>
                  <a:pt x="26" y="78"/>
                </a:cubicBezTo>
                <a:cubicBezTo>
                  <a:pt x="24" y="78"/>
                  <a:pt x="22" y="78"/>
                  <a:pt x="19" y="79"/>
                </a:cubicBezTo>
                <a:cubicBezTo>
                  <a:pt x="17" y="79"/>
                  <a:pt x="16" y="79"/>
                  <a:pt x="14" y="80"/>
                </a:cubicBezTo>
                <a:cubicBezTo>
                  <a:pt x="14" y="84"/>
                  <a:pt x="14" y="88"/>
                  <a:pt x="14" y="92"/>
                </a:cubicBezTo>
                <a:cubicBezTo>
                  <a:pt x="14" y="113"/>
                  <a:pt x="22" y="132"/>
                  <a:pt x="36" y="146"/>
                </a:cubicBezTo>
                <a:cubicBezTo>
                  <a:pt x="36" y="147"/>
                  <a:pt x="36" y="147"/>
                  <a:pt x="36" y="147"/>
                </a:cubicBezTo>
                <a:cubicBezTo>
                  <a:pt x="45" y="155"/>
                  <a:pt x="55" y="161"/>
                  <a:pt x="66" y="165"/>
                </a:cubicBezTo>
                <a:cubicBezTo>
                  <a:pt x="72" y="164"/>
                  <a:pt x="79" y="161"/>
                  <a:pt x="85" y="160"/>
                </a:cubicBezTo>
                <a:cubicBezTo>
                  <a:pt x="100" y="157"/>
                  <a:pt x="114" y="154"/>
                  <a:pt x="129" y="159"/>
                </a:cubicBezTo>
                <a:cubicBezTo>
                  <a:pt x="135" y="156"/>
                  <a:pt x="141" y="152"/>
                  <a:pt x="146" y="147"/>
                </a:cubicBezTo>
                <a:cubicBezTo>
                  <a:pt x="146" y="146"/>
                  <a:pt x="146" y="146"/>
                  <a:pt x="146" y="146"/>
                </a:cubicBezTo>
                <a:cubicBezTo>
                  <a:pt x="150" y="143"/>
                  <a:pt x="153" y="138"/>
                  <a:pt x="156" y="134"/>
                </a:cubicBezTo>
                <a:cubicBezTo>
                  <a:pt x="153" y="136"/>
                  <a:pt x="150" y="138"/>
                  <a:pt x="148" y="139"/>
                </a:cubicBezTo>
                <a:cubicBezTo>
                  <a:pt x="144" y="141"/>
                  <a:pt x="140" y="142"/>
                  <a:pt x="138" y="140"/>
                </a:cubicBezTo>
                <a:cubicBezTo>
                  <a:pt x="137" y="140"/>
                  <a:pt x="137" y="139"/>
                  <a:pt x="136" y="139"/>
                </a:cubicBezTo>
                <a:cubicBezTo>
                  <a:pt x="136" y="138"/>
                  <a:pt x="136" y="138"/>
                  <a:pt x="136" y="138"/>
                </a:cubicBezTo>
                <a:cubicBezTo>
                  <a:pt x="130" y="131"/>
                  <a:pt x="133" y="121"/>
                  <a:pt x="136" y="111"/>
                </a:cubicBezTo>
                <a:cubicBezTo>
                  <a:pt x="140" y="101"/>
                  <a:pt x="143" y="90"/>
                  <a:pt x="130" y="86"/>
                </a:cubicBezTo>
                <a:cubicBezTo>
                  <a:pt x="128" y="85"/>
                  <a:pt x="126" y="84"/>
                  <a:pt x="124" y="83"/>
                </a:cubicBezTo>
                <a:cubicBezTo>
                  <a:pt x="118" y="80"/>
                  <a:pt x="114" y="76"/>
                  <a:pt x="112" y="72"/>
                </a:cubicBezTo>
                <a:cubicBezTo>
                  <a:pt x="105" y="61"/>
                  <a:pt x="109" y="55"/>
                  <a:pt x="116" y="47"/>
                </a:cubicBezTo>
                <a:cubicBezTo>
                  <a:pt x="118" y="46"/>
                  <a:pt x="119" y="45"/>
                  <a:pt x="119" y="44"/>
                </a:cubicBezTo>
                <a:cubicBezTo>
                  <a:pt x="114" y="44"/>
                  <a:pt x="107" y="45"/>
                  <a:pt x="103" y="35"/>
                </a:cubicBezTo>
                <a:cubicBezTo>
                  <a:pt x="103" y="34"/>
                  <a:pt x="102" y="32"/>
                  <a:pt x="102" y="31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101" y="23"/>
                  <a:pt x="97" y="20"/>
                  <a:pt x="92" y="14"/>
                </a:cubicBezTo>
                <a:cubicBezTo>
                  <a:pt x="91" y="14"/>
                  <a:pt x="91" y="14"/>
                  <a:pt x="91" y="14"/>
                </a:cubicBezTo>
                <a:cubicBezTo>
                  <a:pt x="87" y="14"/>
                  <a:pt x="83" y="14"/>
                  <a:pt x="79" y="15"/>
                </a:cubicBezTo>
                <a:close/>
                <a:moveTo>
                  <a:pt x="16" y="71"/>
                </a:moveTo>
                <a:cubicBezTo>
                  <a:pt x="16" y="71"/>
                  <a:pt x="16" y="71"/>
                  <a:pt x="16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21" y="70"/>
                  <a:pt x="25" y="69"/>
                  <a:pt x="28" y="70"/>
                </a:cubicBezTo>
                <a:cubicBezTo>
                  <a:pt x="35" y="72"/>
                  <a:pt x="34" y="76"/>
                  <a:pt x="32" y="83"/>
                </a:cubicBezTo>
                <a:cubicBezTo>
                  <a:pt x="31" y="87"/>
                  <a:pt x="30" y="92"/>
                  <a:pt x="30" y="98"/>
                </a:cubicBezTo>
                <a:cubicBezTo>
                  <a:pt x="30" y="105"/>
                  <a:pt x="36" y="107"/>
                  <a:pt x="40" y="109"/>
                </a:cubicBezTo>
                <a:cubicBezTo>
                  <a:pt x="44" y="112"/>
                  <a:pt x="48" y="114"/>
                  <a:pt x="50" y="118"/>
                </a:cubicBezTo>
                <a:cubicBezTo>
                  <a:pt x="52" y="122"/>
                  <a:pt x="58" y="131"/>
                  <a:pt x="64" y="138"/>
                </a:cubicBezTo>
                <a:cubicBezTo>
                  <a:pt x="65" y="140"/>
                  <a:pt x="75" y="151"/>
                  <a:pt x="76" y="143"/>
                </a:cubicBezTo>
                <a:cubicBezTo>
                  <a:pt x="76" y="139"/>
                  <a:pt x="76" y="135"/>
                  <a:pt x="76" y="131"/>
                </a:cubicBezTo>
                <a:cubicBezTo>
                  <a:pt x="76" y="129"/>
                  <a:pt x="76" y="126"/>
                  <a:pt x="76" y="124"/>
                </a:cubicBezTo>
                <a:cubicBezTo>
                  <a:pt x="76" y="120"/>
                  <a:pt x="75" y="117"/>
                  <a:pt x="75" y="115"/>
                </a:cubicBezTo>
                <a:cubicBezTo>
                  <a:pt x="74" y="106"/>
                  <a:pt x="74" y="104"/>
                  <a:pt x="86" y="90"/>
                </a:cubicBezTo>
                <a:cubicBezTo>
                  <a:pt x="88" y="88"/>
                  <a:pt x="90" y="86"/>
                  <a:pt x="90" y="84"/>
                </a:cubicBezTo>
                <a:cubicBezTo>
                  <a:pt x="91" y="81"/>
                  <a:pt x="90" y="79"/>
                  <a:pt x="89" y="76"/>
                </a:cubicBezTo>
                <a:cubicBezTo>
                  <a:pt x="87" y="74"/>
                  <a:pt x="84" y="72"/>
                  <a:pt x="81" y="70"/>
                </a:cubicBezTo>
                <a:cubicBezTo>
                  <a:pt x="77" y="68"/>
                  <a:pt x="72" y="66"/>
                  <a:pt x="6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51" y="66"/>
                  <a:pt x="47" y="66"/>
                  <a:pt x="47" y="57"/>
                </a:cubicBezTo>
                <a:cubicBezTo>
                  <a:pt x="47" y="49"/>
                  <a:pt x="58" y="43"/>
                  <a:pt x="63" y="38"/>
                </a:cubicBezTo>
                <a:cubicBezTo>
                  <a:pt x="66" y="35"/>
                  <a:pt x="68" y="26"/>
                  <a:pt x="69" y="18"/>
                </a:cubicBezTo>
                <a:cubicBezTo>
                  <a:pt x="70" y="17"/>
                  <a:pt x="70" y="17"/>
                  <a:pt x="70" y="17"/>
                </a:cubicBezTo>
                <a:cubicBezTo>
                  <a:pt x="57" y="21"/>
                  <a:pt x="46" y="27"/>
                  <a:pt x="37" y="36"/>
                </a:cubicBezTo>
                <a:cubicBezTo>
                  <a:pt x="36" y="37"/>
                  <a:pt x="36" y="37"/>
                  <a:pt x="36" y="37"/>
                </a:cubicBezTo>
                <a:cubicBezTo>
                  <a:pt x="27" y="46"/>
                  <a:pt x="20" y="58"/>
                  <a:pt x="16" y="71"/>
                </a:cubicBezTo>
                <a:close/>
                <a:moveTo>
                  <a:pt x="116" y="165"/>
                </a:moveTo>
                <a:cubicBezTo>
                  <a:pt x="116" y="165"/>
                  <a:pt x="116" y="165"/>
                  <a:pt x="116" y="165"/>
                </a:cubicBezTo>
                <a:cubicBezTo>
                  <a:pt x="106" y="164"/>
                  <a:pt x="97" y="166"/>
                  <a:pt x="87" y="168"/>
                </a:cubicBezTo>
                <a:cubicBezTo>
                  <a:pt x="86" y="168"/>
                  <a:pt x="84" y="168"/>
                  <a:pt x="83" y="169"/>
                </a:cubicBezTo>
                <a:cubicBezTo>
                  <a:pt x="86" y="169"/>
                  <a:pt x="88" y="169"/>
                  <a:pt x="91" y="169"/>
                </a:cubicBezTo>
                <a:cubicBezTo>
                  <a:pt x="100" y="169"/>
                  <a:pt x="108" y="168"/>
                  <a:pt x="116" y="165"/>
                </a:cubicBezTo>
                <a:close/>
                <a:moveTo>
                  <a:pt x="166" y="108"/>
                </a:moveTo>
                <a:cubicBezTo>
                  <a:pt x="166" y="108"/>
                  <a:pt x="166" y="108"/>
                  <a:pt x="166" y="108"/>
                </a:cubicBezTo>
                <a:cubicBezTo>
                  <a:pt x="166" y="107"/>
                  <a:pt x="167" y="107"/>
                  <a:pt x="167" y="107"/>
                </a:cubicBezTo>
                <a:cubicBezTo>
                  <a:pt x="168" y="102"/>
                  <a:pt x="169" y="97"/>
                  <a:pt x="169" y="92"/>
                </a:cubicBezTo>
                <a:cubicBezTo>
                  <a:pt x="169" y="70"/>
                  <a:pt x="160" y="51"/>
                  <a:pt x="146" y="37"/>
                </a:cubicBezTo>
                <a:cubicBezTo>
                  <a:pt x="146" y="37"/>
                  <a:pt x="146" y="37"/>
                  <a:pt x="146" y="37"/>
                </a:cubicBezTo>
                <a:cubicBezTo>
                  <a:pt x="146" y="37"/>
                  <a:pt x="146" y="37"/>
                  <a:pt x="146" y="37"/>
                </a:cubicBezTo>
                <a:cubicBezTo>
                  <a:pt x="135" y="26"/>
                  <a:pt x="120" y="18"/>
                  <a:pt x="104" y="15"/>
                </a:cubicBezTo>
                <a:cubicBezTo>
                  <a:pt x="107" y="19"/>
                  <a:pt x="110" y="24"/>
                  <a:pt x="110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31"/>
                  <a:pt x="111" y="32"/>
                  <a:pt x="111" y="32"/>
                </a:cubicBezTo>
                <a:cubicBezTo>
                  <a:pt x="111" y="32"/>
                  <a:pt x="111" y="32"/>
                  <a:pt x="111" y="32"/>
                </a:cubicBezTo>
                <a:cubicBezTo>
                  <a:pt x="112" y="36"/>
                  <a:pt x="116" y="36"/>
                  <a:pt x="119" y="35"/>
                </a:cubicBezTo>
                <a:cubicBezTo>
                  <a:pt x="124" y="35"/>
                  <a:pt x="127" y="35"/>
                  <a:pt x="129" y="40"/>
                </a:cubicBezTo>
                <a:cubicBezTo>
                  <a:pt x="130" y="45"/>
                  <a:pt x="127" y="49"/>
                  <a:pt x="123" y="53"/>
                </a:cubicBezTo>
                <a:cubicBezTo>
                  <a:pt x="118" y="58"/>
                  <a:pt x="115" y="61"/>
                  <a:pt x="119" y="67"/>
                </a:cubicBezTo>
                <a:cubicBezTo>
                  <a:pt x="120" y="70"/>
                  <a:pt x="124" y="73"/>
                  <a:pt x="128" y="75"/>
                </a:cubicBezTo>
                <a:cubicBezTo>
                  <a:pt x="129" y="76"/>
                  <a:pt x="131" y="77"/>
                  <a:pt x="132" y="77"/>
                </a:cubicBezTo>
                <a:cubicBezTo>
                  <a:pt x="154" y="84"/>
                  <a:pt x="149" y="99"/>
                  <a:pt x="144" y="114"/>
                </a:cubicBezTo>
                <a:cubicBezTo>
                  <a:pt x="142" y="121"/>
                  <a:pt x="139" y="129"/>
                  <a:pt x="142" y="133"/>
                </a:cubicBezTo>
                <a:cubicBezTo>
                  <a:pt x="144" y="132"/>
                  <a:pt x="144" y="132"/>
                  <a:pt x="144" y="132"/>
                </a:cubicBezTo>
                <a:cubicBezTo>
                  <a:pt x="146" y="131"/>
                  <a:pt x="149" y="129"/>
                  <a:pt x="152" y="126"/>
                </a:cubicBezTo>
                <a:cubicBezTo>
                  <a:pt x="157" y="122"/>
                  <a:pt x="162" y="116"/>
                  <a:pt x="166" y="108"/>
                </a:cubicBezTo>
                <a:close/>
                <a:moveTo>
                  <a:pt x="120" y="43"/>
                </a:moveTo>
                <a:cubicBezTo>
                  <a:pt x="120" y="43"/>
                  <a:pt x="120" y="43"/>
                  <a:pt x="120" y="43"/>
                </a:cubicBezTo>
                <a:cubicBezTo>
                  <a:pt x="120" y="43"/>
                  <a:pt x="121" y="42"/>
                  <a:pt x="121" y="42"/>
                </a:cubicBezTo>
                <a:cubicBezTo>
                  <a:pt x="120" y="41"/>
                  <a:pt x="120" y="42"/>
                  <a:pt x="120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Freeform 97"/>
          <p:cNvSpPr>
            <a:spLocks noEditPoints="1"/>
          </p:cNvSpPr>
          <p:nvPr/>
        </p:nvSpPr>
        <p:spPr bwMode="auto">
          <a:xfrm>
            <a:off x="13643435" y="-1733815"/>
            <a:ext cx="325306" cy="326850"/>
          </a:xfrm>
          <a:custGeom>
            <a:avLst/>
            <a:gdLst>
              <a:gd name="T0" fmla="*/ 144 w 178"/>
              <a:gd name="T1" fmla="*/ 77 h 179"/>
              <a:gd name="T2" fmla="*/ 139 w 178"/>
              <a:gd name="T3" fmla="*/ 81 h 179"/>
              <a:gd name="T4" fmla="*/ 143 w 178"/>
              <a:gd name="T5" fmla="*/ 102 h 179"/>
              <a:gd name="T6" fmla="*/ 175 w 178"/>
              <a:gd name="T7" fmla="*/ 94 h 179"/>
              <a:gd name="T8" fmla="*/ 175 w 178"/>
              <a:gd name="T9" fmla="*/ 85 h 179"/>
              <a:gd name="T10" fmla="*/ 147 w 178"/>
              <a:gd name="T11" fmla="*/ 93 h 179"/>
              <a:gd name="T12" fmla="*/ 158 w 178"/>
              <a:gd name="T13" fmla="*/ 89 h 179"/>
              <a:gd name="T14" fmla="*/ 89 w 178"/>
              <a:gd name="T15" fmla="*/ 70 h 179"/>
              <a:gd name="T16" fmla="*/ 75 w 178"/>
              <a:gd name="T17" fmla="*/ 76 h 179"/>
              <a:gd name="T18" fmla="*/ 75 w 178"/>
              <a:gd name="T19" fmla="*/ 103 h 179"/>
              <a:gd name="T20" fmla="*/ 103 w 178"/>
              <a:gd name="T21" fmla="*/ 103 h 179"/>
              <a:gd name="T22" fmla="*/ 103 w 178"/>
              <a:gd name="T23" fmla="*/ 76 h 179"/>
              <a:gd name="T24" fmla="*/ 97 w 178"/>
              <a:gd name="T25" fmla="*/ 97 h 179"/>
              <a:gd name="T26" fmla="*/ 89 w 178"/>
              <a:gd name="T27" fmla="*/ 101 h 179"/>
              <a:gd name="T28" fmla="*/ 78 w 178"/>
              <a:gd name="T29" fmla="*/ 89 h 179"/>
              <a:gd name="T30" fmla="*/ 89 w 178"/>
              <a:gd name="T31" fmla="*/ 78 h 179"/>
              <a:gd name="T32" fmla="*/ 100 w 178"/>
              <a:gd name="T33" fmla="*/ 89 h 179"/>
              <a:gd name="T34" fmla="*/ 79 w 178"/>
              <a:gd name="T35" fmla="*/ 40 h 179"/>
              <a:gd name="T36" fmla="*/ 81 w 178"/>
              <a:gd name="T37" fmla="*/ 40 h 179"/>
              <a:gd name="T38" fmla="*/ 102 w 178"/>
              <a:gd name="T39" fmla="*/ 36 h 179"/>
              <a:gd name="T40" fmla="*/ 93 w 178"/>
              <a:gd name="T41" fmla="*/ 4 h 179"/>
              <a:gd name="T42" fmla="*/ 85 w 178"/>
              <a:gd name="T43" fmla="*/ 4 h 179"/>
              <a:gd name="T44" fmla="*/ 79 w 178"/>
              <a:gd name="T45" fmla="*/ 40 h 179"/>
              <a:gd name="T46" fmla="*/ 89 w 178"/>
              <a:gd name="T47" fmla="*/ 21 h 179"/>
              <a:gd name="T48" fmla="*/ 86 w 178"/>
              <a:gd name="T49" fmla="*/ 32 h 179"/>
              <a:gd name="T50" fmla="*/ 121 w 178"/>
              <a:gd name="T51" fmla="*/ 62 h 179"/>
              <a:gd name="T52" fmla="*/ 117 w 178"/>
              <a:gd name="T53" fmla="*/ 58 h 179"/>
              <a:gd name="T54" fmla="*/ 40 w 178"/>
              <a:gd name="T55" fmla="*/ 31 h 179"/>
              <a:gd name="T56" fmla="*/ 31 w 178"/>
              <a:gd name="T57" fmla="*/ 40 h 179"/>
              <a:gd name="T58" fmla="*/ 62 w 178"/>
              <a:gd name="T59" fmla="*/ 121 h 179"/>
              <a:gd name="T60" fmla="*/ 143 w 178"/>
              <a:gd name="T61" fmla="*/ 147 h 179"/>
              <a:gd name="T62" fmla="*/ 121 w 178"/>
              <a:gd name="T63" fmla="*/ 62 h 179"/>
              <a:gd name="T64" fmla="*/ 70 w 178"/>
              <a:gd name="T65" fmla="*/ 109 h 179"/>
              <a:gd name="T66" fmla="*/ 49 w 178"/>
              <a:gd name="T67" fmla="*/ 49 h 179"/>
              <a:gd name="T68" fmla="*/ 129 w 178"/>
              <a:gd name="T69" fmla="*/ 129 h 179"/>
              <a:gd name="T70" fmla="*/ 36 w 178"/>
              <a:gd name="T71" fmla="*/ 77 h 179"/>
              <a:gd name="T72" fmla="*/ 34 w 178"/>
              <a:gd name="T73" fmla="*/ 77 h 179"/>
              <a:gd name="T74" fmla="*/ 0 w 178"/>
              <a:gd name="T75" fmla="*/ 91 h 179"/>
              <a:gd name="T76" fmla="*/ 34 w 178"/>
              <a:gd name="T77" fmla="*/ 102 h 179"/>
              <a:gd name="T78" fmla="*/ 40 w 178"/>
              <a:gd name="T79" fmla="*/ 98 h 179"/>
              <a:gd name="T80" fmla="*/ 36 w 178"/>
              <a:gd name="T81" fmla="*/ 77 h 179"/>
              <a:gd name="T82" fmla="*/ 31 w 178"/>
              <a:gd name="T83" fmla="*/ 92 h 179"/>
              <a:gd name="T84" fmla="*/ 31 w 178"/>
              <a:gd name="T85" fmla="*/ 86 h 179"/>
              <a:gd name="T86" fmla="*/ 99 w 178"/>
              <a:gd name="T87" fmla="*/ 139 h 179"/>
              <a:gd name="T88" fmla="*/ 98 w 178"/>
              <a:gd name="T89" fmla="*/ 139 h 179"/>
              <a:gd name="T90" fmla="*/ 76 w 178"/>
              <a:gd name="T91" fmla="*/ 143 h 179"/>
              <a:gd name="T92" fmla="*/ 85 w 178"/>
              <a:gd name="T93" fmla="*/ 175 h 179"/>
              <a:gd name="T94" fmla="*/ 93 w 178"/>
              <a:gd name="T95" fmla="*/ 175 h 179"/>
              <a:gd name="T96" fmla="*/ 99 w 178"/>
              <a:gd name="T97" fmla="*/ 139 h 179"/>
              <a:gd name="T98" fmla="*/ 89 w 178"/>
              <a:gd name="T99" fmla="*/ 158 h 179"/>
              <a:gd name="T100" fmla="*/ 92 w 178"/>
              <a:gd name="T101" fmla="*/ 14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8" h="179">
                <a:moveTo>
                  <a:pt x="175" y="85"/>
                </a:moveTo>
                <a:cubicBezTo>
                  <a:pt x="144" y="77"/>
                  <a:pt x="144" y="77"/>
                  <a:pt x="144" y="77"/>
                </a:cubicBezTo>
                <a:cubicBezTo>
                  <a:pt x="142" y="76"/>
                  <a:pt x="139" y="78"/>
                  <a:pt x="139" y="80"/>
                </a:cubicBezTo>
                <a:cubicBezTo>
                  <a:pt x="139" y="80"/>
                  <a:pt x="139" y="80"/>
                  <a:pt x="139" y="81"/>
                </a:cubicBezTo>
                <a:cubicBezTo>
                  <a:pt x="139" y="98"/>
                  <a:pt x="139" y="98"/>
                  <a:pt x="139" y="98"/>
                </a:cubicBezTo>
                <a:cubicBezTo>
                  <a:pt x="139" y="100"/>
                  <a:pt x="140" y="102"/>
                  <a:pt x="143" y="102"/>
                </a:cubicBezTo>
                <a:cubicBezTo>
                  <a:pt x="143" y="102"/>
                  <a:pt x="144" y="102"/>
                  <a:pt x="144" y="102"/>
                </a:cubicBezTo>
                <a:cubicBezTo>
                  <a:pt x="175" y="94"/>
                  <a:pt x="175" y="94"/>
                  <a:pt x="175" y="94"/>
                </a:cubicBezTo>
                <a:cubicBezTo>
                  <a:pt x="177" y="93"/>
                  <a:pt x="178" y="91"/>
                  <a:pt x="178" y="88"/>
                </a:cubicBezTo>
                <a:cubicBezTo>
                  <a:pt x="177" y="87"/>
                  <a:pt x="176" y="86"/>
                  <a:pt x="175" y="85"/>
                </a:cubicBezTo>
                <a:close/>
                <a:moveTo>
                  <a:pt x="147" y="93"/>
                </a:moveTo>
                <a:cubicBezTo>
                  <a:pt x="147" y="93"/>
                  <a:pt x="147" y="93"/>
                  <a:pt x="147" y="93"/>
                </a:cubicBezTo>
                <a:cubicBezTo>
                  <a:pt x="147" y="86"/>
                  <a:pt x="147" y="86"/>
                  <a:pt x="147" y="86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47" y="93"/>
                  <a:pt x="147" y="93"/>
                  <a:pt x="147" y="93"/>
                </a:cubicBezTo>
                <a:close/>
                <a:moveTo>
                  <a:pt x="89" y="70"/>
                </a:moveTo>
                <a:cubicBezTo>
                  <a:pt x="89" y="70"/>
                  <a:pt x="89" y="70"/>
                  <a:pt x="89" y="70"/>
                </a:cubicBezTo>
                <a:cubicBezTo>
                  <a:pt x="84" y="70"/>
                  <a:pt x="79" y="72"/>
                  <a:pt x="75" y="76"/>
                </a:cubicBezTo>
                <a:cubicBezTo>
                  <a:pt x="71" y="79"/>
                  <a:pt x="70" y="84"/>
                  <a:pt x="70" y="89"/>
                </a:cubicBezTo>
                <a:cubicBezTo>
                  <a:pt x="70" y="94"/>
                  <a:pt x="71" y="99"/>
                  <a:pt x="75" y="103"/>
                </a:cubicBezTo>
                <a:cubicBezTo>
                  <a:pt x="79" y="107"/>
                  <a:pt x="84" y="109"/>
                  <a:pt x="89" y="109"/>
                </a:cubicBezTo>
                <a:cubicBezTo>
                  <a:pt x="94" y="109"/>
                  <a:pt x="99" y="107"/>
                  <a:pt x="103" y="103"/>
                </a:cubicBezTo>
                <a:cubicBezTo>
                  <a:pt x="107" y="99"/>
                  <a:pt x="109" y="94"/>
                  <a:pt x="109" y="89"/>
                </a:cubicBezTo>
                <a:cubicBezTo>
                  <a:pt x="109" y="84"/>
                  <a:pt x="107" y="79"/>
                  <a:pt x="103" y="76"/>
                </a:cubicBezTo>
                <a:cubicBezTo>
                  <a:pt x="99" y="72"/>
                  <a:pt x="94" y="70"/>
                  <a:pt x="89" y="70"/>
                </a:cubicBezTo>
                <a:close/>
                <a:moveTo>
                  <a:pt x="97" y="97"/>
                </a:moveTo>
                <a:cubicBezTo>
                  <a:pt x="97" y="97"/>
                  <a:pt x="97" y="97"/>
                  <a:pt x="97" y="97"/>
                </a:cubicBezTo>
                <a:cubicBezTo>
                  <a:pt x="95" y="99"/>
                  <a:pt x="92" y="101"/>
                  <a:pt x="89" y="101"/>
                </a:cubicBezTo>
                <a:cubicBezTo>
                  <a:pt x="86" y="101"/>
                  <a:pt x="83" y="99"/>
                  <a:pt x="81" y="97"/>
                </a:cubicBezTo>
                <a:cubicBezTo>
                  <a:pt x="79" y="95"/>
                  <a:pt x="78" y="92"/>
                  <a:pt x="78" y="89"/>
                </a:cubicBezTo>
                <a:cubicBezTo>
                  <a:pt x="78" y="87"/>
                  <a:pt x="79" y="84"/>
                  <a:pt x="81" y="82"/>
                </a:cubicBezTo>
                <a:cubicBezTo>
                  <a:pt x="83" y="79"/>
                  <a:pt x="86" y="78"/>
                  <a:pt x="89" y="78"/>
                </a:cubicBezTo>
                <a:cubicBezTo>
                  <a:pt x="92" y="78"/>
                  <a:pt x="95" y="79"/>
                  <a:pt x="97" y="82"/>
                </a:cubicBezTo>
                <a:cubicBezTo>
                  <a:pt x="99" y="84"/>
                  <a:pt x="100" y="87"/>
                  <a:pt x="100" y="89"/>
                </a:cubicBezTo>
                <a:cubicBezTo>
                  <a:pt x="100" y="92"/>
                  <a:pt x="99" y="95"/>
                  <a:pt x="97" y="97"/>
                </a:cubicBezTo>
                <a:close/>
                <a:moveTo>
                  <a:pt x="79" y="40"/>
                </a:moveTo>
                <a:cubicBezTo>
                  <a:pt x="79" y="40"/>
                  <a:pt x="79" y="40"/>
                  <a:pt x="79" y="40"/>
                </a:cubicBezTo>
                <a:cubicBezTo>
                  <a:pt x="80" y="40"/>
                  <a:pt x="80" y="40"/>
                  <a:pt x="81" y="40"/>
                </a:cubicBezTo>
                <a:cubicBezTo>
                  <a:pt x="98" y="40"/>
                  <a:pt x="98" y="40"/>
                  <a:pt x="98" y="40"/>
                </a:cubicBezTo>
                <a:cubicBezTo>
                  <a:pt x="100" y="40"/>
                  <a:pt x="102" y="38"/>
                  <a:pt x="102" y="36"/>
                </a:cubicBezTo>
                <a:cubicBezTo>
                  <a:pt x="102" y="35"/>
                  <a:pt x="102" y="35"/>
                  <a:pt x="102" y="34"/>
                </a:cubicBezTo>
                <a:cubicBezTo>
                  <a:pt x="93" y="4"/>
                  <a:pt x="93" y="4"/>
                  <a:pt x="93" y="4"/>
                </a:cubicBezTo>
                <a:cubicBezTo>
                  <a:pt x="93" y="1"/>
                  <a:pt x="90" y="0"/>
                  <a:pt x="88" y="1"/>
                </a:cubicBezTo>
                <a:cubicBezTo>
                  <a:pt x="87" y="1"/>
                  <a:pt x="85" y="2"/>
                  <a:pt x="85" y="4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7"/>
                  <a:pt x="77" y="39"/>
                  <a:pt x="79" y="40"/>
                </a:cubicBezTo>
                <a:close/>
                <a:moveTo>
                  <a:pt x="89" y="21"/>
                </a:moveTo>
                <a:cubicBezTo>
                  <a:pt x="89" y="21"/>
                  <a:pt x="89" y="21"/>
                  <a:pt x="89" y="21"/>
                </a:cubicBezTo>
                <a:cubicBezTo>
                  <a:pt x="92" y="32"/>
                  <a:pt x="92" y="32"/>
                  <a:pt x="92" y="32"/>
                </a:cubicBezTo>
                <a:cubicBezTo>
                  <a:pt x="86" y="32"/>
                  <a:pt x="86" y="32"/>
                  <a:pt x="86" y="32"/>
                </a:cubicBezTo>
                <a:cubicBezTo>
                  <a:pt x="89" y="21"/>
                  <a:pt x="89" y="21"/>
                  <a:pt x="89" y="21"/>
                </a:cubicBezTo>
                <a:close/>
                <a:moveTo>
                  <a:pt x="121" y="62"/>
                </a:moveTo>
                <a:cubicBezTo>
                  <a:pt x="121" y="62"/>
                  <a:pt x="121" y="62"/>
                  <a:pt x="121" y="62"/>
                </a:cubicBezTo>
                <a:cubicBezTo>
                  <a:pt x="120" y="60"/>
                  <a:pt x="119" y="58"/>
                  <a:pt x="117" y="58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31"/>
                  <a:pt x="37" y="31"/>
                  <a:pt x="35" y="31"/>
                </a:cubicBezTo>
                <a:cubicBezTo>
                  <a:pt x="32" y="33"/>
                  <a:pt x="30" y="37"/>
                  <a:pt x="31" y="40"/>
                </a:cubicBezTo>
                <a:cubicBezTo>
                  <a:pt x="57" y="117"/>
                  <a:pt x="57" y="117"/>
                  <a:pt x="57" y="117"/>
                </a:cubicBezTo>
                <a:cubicBezTo>
                  <a:pt x="58" y="119"/>
                  <a:pt x="60" y="120"/>
                  <a:pt x="62" y="121"/>
                </a:cubicBezTo>
                <a:cubicBezTo>
                  <a:pt x="138" y="147"/>
                  <a:pt x="138" y="147"/>
                  <a:pt x="138" y="147"/>
                </a:cubicBezTo>
                <a:cubicBezTo>
                  <a:pt x="140" y="148"/>
                  <a:pt x="141" y="148"/>
                  <a:pt x="143" y="147"/>
                </a:cubicBezTo>
                <a:cubicBezTo>
                  <a:pt x="147" y="146"/>
                  <a:pt x="148" y="142"/>
                  <a:pt x="147" y="138"/>
                </a:cubicBezTo>
                <a:cubicBezTo>
                  <a:pt x="121" y="62"/>
                  <a:pt x="121" y="62"/>
                  <a:pt x="121" y="62"/>
                </a:cubicBezTo>
                <a:cubicBezTo>
                  <a:pt x="121" y="62"/>
                  <a:pt x="121" y="62"/>
                  <a:pt x="121" y="62"/>
                </a:cubicBezTo>
                <a:close/>
                <a:moveTo>
                  <a:pt x="70" y="109"/>
                </a:moveTo>
                <a:cubicBezTo>
                  <a:pt x="70" y="109"/>
                  <a:pt x="70" y="109"/>
                  <a:pt x="70" y="109"/>
                </a:cubicBezTo>
                <a:cubicBezTo>
                  <a:pt x="49" y="49"/>
                  <a:pt x="49" y="49"/>
                  <a:pt x="49" y="49"/>
                </a:cubicBezTo>
                <a:cubicBezTo>
                  <a:pt x="109" y="70"/>
                  <a:pt x="109" y="70"/>
                  <a:pt x="109" y="70"/>
                </a:cubicBezTo>
                <a:cubicBezTo>
                  <a:pt x="129" y="129"/>
                  <a:pt x="129" y="129"/>
                  <a:pt x="129" y="129"/>
                </a:cubicBezTo>
                <a:cubicBezTo>
                  <a:pt x="70" y="109"/>
                  <a:pt x="70" y="109"/>
                  <a:pt x="70" y="109"/>
                </a:cubicBezTo>
                <a:close/>
                <a:moveTo>
                  <a:pt x="36" y="77"/>
                </a:moveTo>
                <a:cubicBezTo>
                  <a:pt x="36" y="77"/>
                  <a:pt x="36" y="77"/>
                  <a:pt x="36" y="77"/>
                </a:cubicBezTo>
                <a:cubicBezTo>
                  <a:pt x="35" y="77"/>
                  <a:pt x="35" y="77"/>
                  <a:pt x="34" y="77"/>
                </a:cubicBezTo>
                <a:cubicBezTo>
                  <a:pt x="3" y="85"/>
                  <a:pt x="3" y="85"/>
                  <a:pt x="3" y="85"/>
                </a:cubicBezTo>
                <a:cubicBezTo>
                  <a:pt x="1" y="86"/>
                  <a:pt x="0" y="88"/>
                  <a:pt x="0" y="91"/>
                </a:cubicBezTo>
                <a:cubicBezTo>
                  <a:pt x="1" y="92"/>
                  <a:pt x="2" y="93"/>
                  <a:pt x="3" y="94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7" y="103"/>
                  <a:pt x="39" y="101"/>
                  <a:pt x="40" y="99"/>
                </a:cubicBezTo>
                <a:cubicBezTo>
                  <a:pt x="40" y="99"/>
                  <a:pt x="40" y="98"/>
                  <a:pt x="40" y="98"/>
                </a:cubicBezTo>
                <a:cubicBezTo>
                  <a:pt x="40" y="81"/>
                  <a:pt x="40" y="81"/>
                  <a:pt x="40" y="81"/>
                </a:cubicBezTo>
                <a:cubicBezTo>
                  <a:pt x="40" y="78"/>
                  <a:pt x="38" y="77"/>
                  <a:pt x="36" y="77"/>
                </a:cubicBezTo>
                <a:close/>
                <a:moveTo>
                  <a:pt x="31" y="92"/>
                </a:moveTo>
                <a:cubicBezTo>
                  <a:pt x="31" y="92"/>
                  <a:pt x="31" y="92"/>
                  <a:pt x="31" y="92"/>
                </a:cubicBezTo>
                <a:cubicBezTo>
                  <a:pt x="20" y="89"/>
                  <a:pt x="20" y="89"/>
                  <a:pt x="20" y="89"/>
                </a:cubicBezTo>
                <a:cubicBezTo>
                  <a:pt x="31" y="86"/>
                  <a:pt x="31" y="86"/>
                  <a:pt x="31" y="86"/>
                </a:cubicBezTo>
                <a:cubicBezTo>
                  <a:pt x="31" y="92"/>
                  <a:pt x="31" y="92"/>
                  <a:pt x="31" y="92"/>
                </a:cubicBezTo>
                <a:close/>
                <a:moveTo>
                  <a:pt x="99" y="139"/>
                </a:moveTo>
                <a:cubicBezTo>
                  <a:pt x="99" y="139"/>
                  <a:pt x="99" y="139"/>
                  <a:pt x="99" y="139"/>
                </a:cubicBezTo>
                <a:cubicBezTo>
                  <a:pt x="99" y="139"/>
                  <a:pt x="98" y="139"/>
                  <a:pt x="98" y="139"/>
                </a:cubicBezTo>
                <a:cubicBezTo>
                  <a:pt x="81" y="139"/>
                  <a:pt x="81" y="139"/>
                  <a:pt x="81" y="139"/>
                </a:cubicBezTo>
                <a:cubicBezTo>
                  <a:pt x="78" y="139"/>
                  <a:pt x="76" y="141"/>
                  <a:pt x="76" y="143"/>
                </a:cubicBezTo>
                <a:cubicBezTo>
                  <a:pt x="76" y="144"/>
                  <a:pt x="76" y="144"/>
                  <a:pt x="77" y="144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6" y="177"/>
                  <a:pt x="88" y="179"/>
                  <a:pt x="90" y="178"/>
                </a:cubicBezTo>
                <a:cubicBezTo>
                  <a:pt x="92" y="178"/>
                  <a:pt x="93" y="177"/>
                  <a:pt x="93" y="175"/>
                </a:cubicBezTo>
                <a:cubicBezTo>
                  <a:pt x="102" y="144"/>
                  <a:pt x="102" y="144"/>
                  <a:pt x="102" y="144"/>
                </a:cubicBezTo>
                <a:cubicBezTo>
                  <a:pt x="102" y="142"/>
                  <a:pt x="101" y="140"/>
                  <a:pt x="99" y="139"/>
                </a:cubicBezTo>
                <a:close/>
                <a:moveTo>
                  <a:pt x="89" y="158"/>
                </a:moveTo>
                <a:cubicBezTo>
                  <a:pt x="89" y="158"/>
                  <a:pt x="89" y="158"/>
                  <a:pt x="89" y="158"/>
                </a:cubicBezTo>
                <a:cubicBezTo>
                  <a:pt x="86" y="147"/>
                  <a:pt x="86" y="147"/>
                  <a:pt x="86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89" y="158"/>
                  <a:pt x="89" y="158"/>
                  <a:pt x="89" y="1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11"/>
          <p:cNvSpPr>
            <a:spLocks noEditPoints="1"/>
          </p:cNvSpPr>
          <p:nvPr/>
        </p:nvSpPr>
        <p:spPr bwMode="auto">
          <a:xfrm>
            <a:off x="4634699" y="2529101"/>
            <a:ext cx="359304" cy="361620"/>
          </a:xfrm>
          <a:custGeom>
            <a:avLst/>
            <a:gdLst>
              <a:gd name="T0" fmla="*/ 157 w 197"/>
              <a:gd name="T1" fmla="*/ 30 h 198"/>
              <a:gd name="T2" fmla="*/ 130 w 197"/>
              <a:gd name="T3" fmla="*/ 57 h 198"/>
              <a:gd name="T4" fmla="*/ 34 w 197"/>
              <a:gd name="T5" fmla="*/ 49 h 198"/>
              <a:gd name="T6" fmla="*/ 92 w 197"/>
              <a:gd name="T7" fmla="*/ 81 h 198"/>
              <a:gd name="T8" fmla="*/ 95 w 197"/>
              <a:gd name="T9" fmla="*/ 92 h 198"/>
              <a:gd name="T10" fmla="*/ 65 w 197"/>
              <a:gd name="T11" fmla="*/ 122 h 198"/>
              <a:gd name="T12" fmla="*/ 28 w 197"/>
              <a:gd name="T13" fmla="*/ 119 h 198"/>
              <a:gd name="T14" fmla="*/ 52 w 197"/>
              <a:gd name="T15" fmla="*/ 143 h 198"/>
              <a:gd name="T16" fmla="*/ 55 w 197"/>
              <a:gd name="T17" fmla="*/ 147 h 198"/>
              <a:gd name="T18" fmla="*/ 78 w 197"/>
              <a:gd name="T19" fmla="*/ 170 h 198"/>
              <a:gd name="T20" fmla="*/ 76 w 197"/>
              <a:gd name="T21" fmla="*/ 133 h 198"/>
              <a:gd name="T22" fmla="*/ 108 w 197"/>
              <a:gd name="T23" fmla="*/ 102 h 198"/>
              <a:gd name="T24" fmla="*/ 143 w 197"/>
              <a:gd name="T25" fmla="*/ 170 h 198"/>
              <a:gd name="T26" fmla="*/ 138 w 197"/>
              <a:gd name="T27" fmla="*/ 74 h 198"/>
              <a:gd name="T28" fmla="*/ 168 w 197"/>
              <a:gd name="T29" fmla="*/ 41 h 198"/>
              <a:gd name="T30" fmla="*/ 157 w 197"/>
              <a:gd name="T31" fmla="*/ 30 h 198"/>
              <a:gd name="T32" fmla="*/ 147 w 197"/>
              <a:gd name="T33" fmla="*/ 20 h 198"/>
              <a:gd name="T34" fmla="*/ 147 w 197"/>
              <a:gd name="T35" fmla="*/ 20 h 198"/>
              <a:gd name="T36" fmla="*/ 153 w 197"/>
              <a:gd name="T37" fmla="*/ 76 h 198"/>
              <a:gd name="T38" fmla="*/ 161 w 197"/>
              <a:gd name="T39" fmla="*/ 172 h 198"/>
              <a:gd name="T40" fmla="*/ 145 w 197"/>
              <a:gd name="T41" fmla="*/ 188 h 198"/>
              <a:gd name="T42" fmla="*/ 134 w 197"/>
              <a:gd name="T43" fmla="*/ 185 h 198"/>
              <a:gd name="T44" fmla="*/ 88 w 197"/>
              <a:gd name="T45" fmla="*/ 140 h 198"/>
              <a:gd name="T46" fmla="*/ 90 w 197"/>
              <a:gd name="T47" fmla="*/ 178 h 198"/>
              <a:gd name="T48" fmla="*/ 64 w 197"/>
              <a:gd name="T49" fmla="*/ 195 h 198"/>
              <a:gd name="T50" fmla="*/ 44 w 197"/>
              <a:gd name="T51" fmla="*/ 155 h 198"/>
              <a:gd name="T52" fmla="*/ 2 w 197"/>
              <a:gd name="T53" fmla="*/ 126 h 198"/>
              <a:gd name="T54" fmla="*/ 20 w 197"/>
              <a:gd name="T55" fmla="*/ 107 h 198"/>
              <a:gd name="T56" fmla="*/ 57 w 197"/>
              <a:gd name="T57" fmla="*/ 110 h 198"/>
              <a:gd name="T58" fmla="*/ 12 w 197"/>
              <a:gd name="T59" fmla="*/ 64 h 198"/>
              <a:gd name="T60" fmla="*/ 10 w 197"/>
              <a:gd name="T61" fmla="*/ 52 h 198"/>
              <a:gd name="T62" fmla="*/ 26 w 197"/>
              <a:gd name="T63" fmla="*/ 36 h 198"/>
              <a:gd name="T64" fmla="*/ 122 w 197"/>
              <a:gd name="T65" fmla="*/ 45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7" h="198">
                <a:moveTo>
                  <a:pt x="157" y="30"/>
                </a:moveTo>
                <a:cubicBezTo>
                  <a:pt x="157" y="30"/>
                  <a:pt x="157" y="30"/>
                  <a:pt x="157" y="30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9"/>
                  <a:pt x="126" y="60"/>
                  <a:pt x="124" y="59"/>
                </a:cubicBezTo>
                <a:cubicBezTo>
                  <a:pt x="34" y="49"/>
                  <a:pt x="34" y="49"/>
                  <a:pt x="34" y="49"/>
                </a:cubicBezTo>
                <a:cubicBezTo>
                  <a:pt x="27" y="55"/>
                  <a:pt x="27" y="55"/>
                  <a:pt x="27" y="55"/>
                </a:cubicBezTo>
                <a:cubicBezTo>
                  <a:pt x="92" y="81"/>
                  <a:pt x="92" y="81"/>
                  <a:pt x="92" y="81"/>
                </a:cubicBezTo>
                <a:cubicBezTo>
                  <a:pt x="93" y="81"/>
                  <a:pt x="94" y="82"/>
                  <a:pt x="95" y="82"/>
                </a:cubicBezTo>
                <a:cubicBezTo>
                  <a:pt x="97" y="85"/>
                  <a:pt x="97" y="90"/>
                  <a:pt x="95" y="92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63" y="124"/>
                  <a:pt x="61" y="124"/>
                  <a:pt x="59" y="124"/>
                </a:cubicBezTo>
                <a:cubicBezTo>
                  <a:pt x="28" y="119"/>
                  <a:pt x="28" y="119"/>
                  <a:pt x="28" y="119"/>
                </a:cubicBezTo>
                <a:cubicBezTo>
                  <a:pt x="20" y="127"/>
                  <a:pt x="20" y="127"/>
                  <a:pt x="20" y="127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52" y="143"/>
                  <a:pt x="52" y="143"/>
                  <a:pt x="52" y="143"/>
                </a:cubicBezTo>
                <a:cubicBezTo>
                  <a:pt x="54" y="144"/>
                  <a:pt x="55" y="145"/>
                  <a:pt x="55" y="147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8" y="170"/>
                  <a:pt x="78" y="170"/>
                  <a:pt x="78" y="170"/>
                </a:cubicBezTo>
                <a:cubicBezTo>
                  <a:pt x="74" y="139"/>
                  <a:pt x="74" y="139"/>
                  <a:pt x="74" y="139"/>
                </a:cubicBezTo>
                <a:cubicBezTo>
                  <a:pt x="73" y="137"/>
                  <a:pt x="74" y="135"/>
                  <a:pt x="76" y="133"/>
                </a:cubicBezTo>
                <a:cubicBezTo>
                  <a:pt x="105" y="103"/>
                  <a:pt x="105" y="103"/>
                  <a:pt x="105" y="103"/>
                </a:cubicBezTo>
                <a:cubicBezTo>
                  <a:pt x="106" y="102"/>
                  <a:pt x="107" y="102"/>
                  <a:pt x="108" y="102"/>
                </a:cubicBezTo>
                <a:cubicBezTo>
                  <a:pt x="111" y="100"/>
                  <a:pt x="115" y="102"/>
                  <a:pt x="117" y="106"/>
                </a:cubicBezTo>
                <a:cubicBezTo>
                  <a:pt x="143" y="170"/>
                  <a:pt x="143" y="170"/>
                  <a:pt x="143" y="170"/>
                </a:cubicBezTo>
                <a:cubicBezTo>
                  <a:pt x="149" y="164"/>
                  <a:pt x="149" y="164"/>
                  <a:pt x="149" y="164"/>
                </a:cubicBezTo>
                <a:cubicBezTo>
                  <a:pt x="138" y="74"/>
                  <a:pt x="138" y="74"/>
                  <a:pt x="138" y="74"/>
                </a:cubicBezTo>
                <a:cubicBezTo>
                  <a:pt x="138" y="72"/>
                  <a:pt x="139" y="70"/>
                  <a:pt x="140" y="68"/>
                </a:cubicBezTo>
                <a:cubicBezTo>
                  <a:pt x="168" y="41"/>
                  <a:pt x="168" y="41"/>
                  <a:pt x="168" y="41"/>
                </a:cubicBezTo>
                <a:cubicBezTo>
                  <a:pt x="175" y="34"/>
                  <a:pt x="164" y="23"/>
                  <a:pt x="157" y="30"/>
                </a:cubicBezTo>
                <a:cubicBezTo>
                  <a:pt x="157" y="30"/>
                  <a:pt x="157" y="30"/>
                  <a:pt x="157" y="30"/>
                </a:cubicBezTo>
                <a:close/>
                <a:moveTo>
                  <a:pt x="147" y="20"/>
                </a:moveTo>
                <a:cubicBezTo>
                  <a:pt x="147" y="20"/>
                  <a:pt x="147" y="20"/>
                  <a:pt x="147" y="20"/>
                </a:cubicBezTo>
                <a:cubicBezTo>
                  <a:pt x="147" y="20"/>
                  <a:pt x="147" y="20"/>
                  <a:pt x="147" y="20"/>
                </a:cubicBezTo>
                <a:cubicBezTo>
                  <a:pt x="147" y="20"/>
                  <a:pt x="147" y="20"/>
                  <a:pt x="147" y="20"/>
                </a:cubicBezTo>
                <a:cubicBezTo>
                  <a:pt x="167" y="0"/>
                  <a:pt x="197" y="31"/>
                  <a:pt x="178" y="51"/>
                </a:cubicBezTo>
                <a:cubicBezTo>
                  <a:pt x="153" y="76"/>
                  <a:pt x="153" y="76"/>
                  <a:pt x="153" y="76"/>
                </a:cubicBezTo>
                <a:cubicBezTo>
                  <a:pt x="163" y="166"/>
                  <a:pt x="163" y="166"/>
                  <a:pt x="163" y="166"/>
                </a:cubicBezTo>
                <a:cubicBezTo>
                  <a:pt x="164" y="168"/>
                  <a:pt x="163" y="170"/>
                  <a:pt x="161" y="172"/>
                </a:cubicBezTo>
                <a:cubicBezTo>
                  <a:pt x="161" y="172"/>
                  <a:pt x="161" y="172"/>
                  <a:pt x="161" y="172"/>
                </a:cubicBezTo>
                <a:cubicBezTo>
                  <a:pt x="145" y="188"/>
                  <a:pt x="145" y="188"/>
                  <a:pt x="145" y="188"/>
                </a:cubicBezTo>
                <a:cubicBezTo>
                  <a:pt x="143" y="191"/>
                  <a:pt x="138" y="191"/>
                  <a:pt x="135" y="188"/>
                </a:cubicBezTo>
                <a:cubicBezTo>
                  <a:pt x="135" y="187"/>
                  <a:pt x="134" y="186"/>
                  <a:pt x="134" y="185"/>
                </a:cubicBezTo>
                <a:cubicBezTo>
                  <a:pt x="108" y="121"/>
                  <a:pt x="108" y="121"/>
                  <a:pt x="108" y="121"/>
                </a:cubicBezTo>
                <a:cubicBezTo>
                  <a:pt x="88" y="140"/>
                  <a:pt x="88" y="140"/>
                  <a:pt x="88" y="140"/>
                </a:cubicBezTo>
                <a:cubicBezTo>
                  <a:pt x="93" y="171"/>
                  <a:pt x="93" y="171"/>
                  <a:pt x="93" y="171"/>
                </a:cubicBezTo>
                <a:cubicBezTo>
                  <a:pt x="93" y="174"/>
                  <a:pt x="92" y="176"/>
                  <a:pt x="90" y="178"/>
                </a:cubicBezTo>
                <a:cubicBezTo>
                  <a:pt x="73" y="195"/>
                  <a:pt x="73" y="195"/>
                  <a:pt x="73" y="195"/>
                </a:cubicBezTo>
                <a:cubicBezTo>
                  <a:pt x="71" y="197"/>
                  <a:pt x="66" y="198"/>
                  <a:pt x="64" y="195"/>
                </a:cubicBezTo>
                <a:cubicBezTo>
                  <a:pt x="63" y="194"/>
                  <a:pt x="62" y="193"/>
                  <a:pt x="62" y="192"/>
                </a:cubicBezTo>
                <a:cubicBezTo>
                  <a:pt x="44" y="155"/>
                  <a:pt x="44" y="155"/>
                  <a:pt x="44" y="155"/>
                </a:cubicBezTo>
                <a:cubicBezTo>
                  <a:pt x="5" y="136"/>
                  <a:pt x="5" y="136"/>
                  <a:pt x="5" y="136"/>
                </a:cubicBezTo>
                <a:cubicBezTo>
                  <a:pt x="1" y="134"/>
                  <a:pt x="0" y="130"/>
                  <a:pt x="2" y="126"/>
                </a:cubicBezTo>
                <a:cubicBezTo>
                  <a:pt x="2" y="125"/>
                  <a:pt x="3" y="125"/>
                  <a:pt x="3" y="124"/>
                </a:cubicBezTo>
                <a:cubicBezTo>
                  <a:pt x="20" y="107"/>
                  <a:pt x="20" y="107"/>
                  <a:pt x="20" y="107"/>
                </a:cubicBezTo>
                <a:cubicBezTo>
                  <a:pt x="22" y="105"/>
                  <a:pt x="24" y="105"/>
                  <a:pt x="26" y="105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77" y="90"/>
                  <a:pt x="77" y="90"/>
                  <a:pt x="77" y="90"/>
                </a:cubicBezTo>
                <a:cubicBezTo>
                  <a:pt x="12" y="64"/>
                  <a:pt x="12" y="64"/>
                  <a:pt x="12" y="64"/>
                </a:cubicBezTo>
                <a:cubicBezTo>
                  <a:pt x="9" y="62"/>
                  <a:pt x="7" y="58"/>
                  <a:pt x="8" y="55"/>
                </a:cubicBezTo>
                <a:cubicBezTo>
                  <a:pt x="9" y="54"/>
                  <a:pt x="9" y="53"/>
                  <a:pt x="10" y="52"/>
                </a:cubicBezTo>
                <a:cubicBezTo>
                  <a:pt x="10" y="52"/>
                  <a:pt x="10" y="52"/>
                  <a:pt x="10" y="52"/>
                </a:cubicBezTo>
                <a:cubicBezTo>
                  <a:pt x="26" y="36"/>
                  <a:pt x="26" y="36"/>
                  <a:pt x="26" y="36"/>
                </a:cubicBezTo>
                <a:cubicBezTo>
                  <a:pt x="28" y="35"/>
                  <a:pt x="30" y="34"/>
                  <a:pt x="32" y="34"/>
                </a:cubicBezTo>
                <a:cubicBezTo>
                  <a:pt x="122" y="45"/>
                  <a:pt x="122" y="45"/>
                  <a:pt x="122" y="45"/>
                </a:cubicBezTo>
                <a:cubicBezTo>
                  <a:pt x="147" y="20"/>
                  <a:pt x="147" y="20"/>
                  <a:pt x="147" y="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16"/>
          <p:cNvSpPr>
            <a:spLocks noEditPoints="1"/>
          </p:cNvSpPr>
          <p:nvPr/>
        </p:nvSpPr>
        <p:spPr bwMode="auto">
          <a:xfrm>
            <a:off x="7209423" y="2538062"/>
            <a:ext cx="293624" cy="336124"/>
          </a:xfrm>
          <a:custGeom>
            <a:avLst/>
            <a:gdLst>
              <a:gd name="T0" fmla="*/ 138 w 161"/>
              <a:gd name="T1" fmla="*/ 23 h 184"/>
              <a:gd name="T2" fmla="*/ 81 w 161"/>
              <a:gd name="T3" fmla="*/ 0 h 184"/>
              <a:gd name="T4" fmla="*/ 24 w 161"/>
              <a:gd name="T5" fmla="*/ 23 h 184"/>
              <a:gd name="T6" fmla="*/ 0 w 161"/>
              <a:gd name="T7" fmla="*/ 80 h 184"/>
              <a:gd name="T8" fmla="*/ 14 w 161"/>
              <a:gd name="T9" fmla="*/ 126 h 184"/>
              <a:gd name="T10" fmla="*/ 50 w 161"/>
              <a:gd name="T11" fmla="*/ 155 h 184"/>
              <a:gd name="T12" fmla="*/ 76 w 161"/>
              <a:gd name="T13" fmla="*/ 181 h 184"/>
              <a:gd name="T14" fmla="*/ 76 w 161"/>
              <a:gd name="T15" fmla="*/ 181 h 184"/>
              <a:gd name="T16" fmla="*/ 76 w 161"/>
              <a:gd name="T17" fmla="*/ 181 h 184"/>
              <a:gd name="T18" fmla="*/ 86 w 161"/>
              <a:gd name="T19" fmla="*/ 181 h 184"/>
              <a:gd name="T20" fmla="*/ 112 w 161"/>
              <a:gd name="T21" fmla="*/ 155 h 184"/>
              <a:gd name="T22" fmla="*/ 148 w 161"/>
              <a:gd name="T23" fmla="*/ 126 h 184"/>
              <a:gd name="T24" fmla="*/ 161 w 161"/>
              <a:gd name="T25" fmla="*/ 80 h 184"/>
              <a:gd name="T26" fmla="*/ 138 w 161"/>
              <a:gd name="T27" fmla="*/ 23 h 184"/>
              <a:gd name="T28" fmla="*/ 136 w 161"/>
              <a:gd name="T29" fmla="*/ 118 h 184"/>
              <a:gd name="T30" fmla="*/ 136 w 161"/>
              <a:gd name="T31" fmla="*/ 118 h 184"/>
              <a:gd name="T32" fmla="*/ 105 w 161"/>
              <a:gd name="T33" fmla="*/ 142 h 184"/>
              <a:gd name="T34" fmla="*/ 103 w 161"/>
              <a:gd name="T35" fmla="*/ 144 h 184"/>
              <a:gd name="T36" fmla="*/ 81 w 161"/>
              <a:gd name="T37" fmla="*/ 166 h 184"/>
              <a:gd name="T38" fmla="*/ 59 w 161"/>
              <a:gd name="T39" fmla="*/ 144 h 184"/>
              <a:gd name="T40" fmla="*/ 57 w 161"/>
              <a:gd name="T41" fmla="*/ 142 h 184"/>
              <a:gd name="T42" fmla="*/ 26 w 161"/>
              <a:gd name="T43" fmla="*/ 118 h 184"/>
              <a:gd name="T44" fmla="*/ 15 w 161"/>
              <a:gd name="T45" fmla="*/ 80 h 184"/>
              <a:gd name="T46" fmla="*/ 34 w 161"/>
              <a:gd name="T47" fmla="*/ 33 h 184"/>
              <a:gd name="T48" fmla="*/ 81 w 161"/>
              <a:gd name="T49" fmla="*/ 14 h 184"/>
              <a:gd name="T50" fmla="*/ 128 w 161"/>
              <a:gd name="T51" fmla="*/ 33 h 184"/>
              <a:gd name="T52" fmla="*/ 147 w 161"/>
              <a:gd name="T53" fmla="*/ 80 h 184"/>
              <a:gd name="T54" fmla="*/ 136 w 161"/>
              <a:gd name="T55" fmla="*/ 118 h 184"/>
              <a:gd name="T56" fmla="*/ 81 w 161"/>
              <a:gd name="T57" fmla="*/ 33 h 184"/>
              <a:gd name="T58" fmla="*/ 81 w 161"/>
              <a:gd name="T59" fmla="*/ 33 h 184"/>
              <a:gd name="T60" fmla="*/ 48 w 161"/>
              <a:gd name="T61" fmla="*/ 47 h 184"/>
              <a:gd name="T62" fmla="*/ 34 w 161"/>
              <a:gd name="T63" fmla="*/ 80 h 184"/>
              <a:gd name="T64" fmla="*/ 47 w 161"/>
              <a:gd name="T65" fmla="*/ 113 h 184"/>
              <a:gd name="T66" fmla="*/ 48 w 161"/>
              <a:gd name="T67" fmla="*/ 113 h 184"/>
              <a:gd name="T68" fmla="*/ 81 w 161"/>
              <a:gd name="T69" fmla="*/ 127 h 184"/>
              <a:gd name="T70" fmla="*/ 114 w 161"/>
              <a:gd name="T71" fmla="*/ 113 h 184"/>
              <a:gd name="T72" fmla="*/ 128 w 161"/>
              <a:gd name="T73" fmla="*/ 80 h 184"/>
              <a:gd name="T74" fmla="*/ 114 w 161"/>
              <a:gd name="T75" fmla="*/ 47 h 184"/>
              <a:gd name="T76" fmla="*/ 81 w 161"/>
              <a:gd name="T77" fmla="*/ 33 h 184"/>
              <a:gd name="T78" fmla="*/ 108 w 161"/>
              <a:gd name="T79" fmla="*/ 108 h 184"/>
              <a:gd name="T80" fmla="*/ 108 w 161"/>
              <a:gd name="T81" fmla="*/ 108 h 184"/>
              <a:gd name="T82" fmla="*/ 108 w 161"/>
              <a:gd name="T83" fmla="*/ 108 h 184"/>
              <a:gd name="T84" fmla="*/ 81 w 161"/>
              <a:gd name="T85" fmla="*/ 119 h 184"/>
              <a:gd name="T86" fmla="*/ 54 w 161"/>
              <a:gd name="T87" fmla="*/ 108 h 184"/>
              <a:gd name="T88" fmla="*/ 53 w 161"/>
              <a:gd name="T89" fmla="*/ 107 h 184"/>
              <a:gd name="T90" fmla="*/ 42 w 161"/>
              <a:gd name="T91" fmla="*/ 80 h 184"/>
              <a:gd name="T92" fmla="*/ 54 w 161"/>
              <a:gd name="T93" fmla="*/ 53 h 184"/>
              <a:gd name="T94" fmla="*/ 81 w 161"/>
              <a:gd name="T95" fmla="*/ 42 h 184"/>
              <a:gd name="T96" fmla="*/ 108 w 161"/>
              <a:gd name="T97" fmla="*/ 53 h 184"/>
              <a:gd name="T98" fmla="*/ 120 w 161"/>
              <a:gd name="T99" fmla="*/ 80 h 184"/>
              <a:gd name="T100" fmla="*/ 108 w 161"/>
              <a:gd name="T101" fmla="*/ 108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1" h="184">
                <a:moveTo>
                  <a:pt x="138" y="23"/>
                </a:moveTo>
                <a:cubicBezTo>
                  <a:pt x="123" y="9"/>
                  <a:pt x="103" y="0"/>
                  <a:pt x="81" y="0"/>
                </a:cubicBezTo>
                <a:cubicBezTo>
                  <a:pt x="59" y="0"/>
                  <a:pt x="39" y="9"/>
                  <a:pt x="24" y="23"/>
                </a:cubicBezTo>
                <a:cubicBezTo>
                  <a:pt x="9" y="38"/>
                  <a:pt x="0" y="58"/>
                  <a:pt x="0" y="80"/>
                </a:cubicBezTo>
                <a:cubicBezTo>
                  <a:pt x="0" y="97"/>
                  <a:pt x="6" y="113"/>
                  <a:pt x="14" y="126"/>
                </a:cubicBezTo>
                <a:cubicBezTo>
                  <a:pt x="23" y="138"/>
                  <a:pt x="36" y="149"/>
                  <a:pt x="50" y="155"/>
                </a:cubicBezTo>
                <a:cubicBezTo>
                  <a:pt x="76" y="181"/>
                  <a:pt x="76" y="181"/>
                  <a:pt x="76" y="181"/>
                </a:cubicBezTo>
                <a:cubicBezTo>
                  <a:pt x="76" y="181"/>
                  <a:pt x="76" y="181"/>
                  <a:pt x="76" y="181"/>
                </a:cubicBezTo>
                <a:cubicBezTo>
                  <a:pt x="76" y="181"/>
                  <a:pt x="76" y="181"/>
                  <a:pt x="76" y="181"/>
                </a:cubicBezTo>
                <a:cubicBezTo>
                  <a:pt x="79" y="184"/>
                  <a:pt x="83" y="184"/>
                  <a:pt x="86" y="181"/>
                </a:cubicBezTo>
                <a:cubicBezTo>
                  <a:pt x="112" y="155"/>
                  <a:pt x="112" y="155"/>
                  <a:pt x="112" y="155"/>
                </a:cubicBezTo>
                <a:cubicBezTo>
                  <a:pt x="126" y="149"/>
                  <a:pt x="139" y="138"/>
                  <a:pt x="148" y="126"/>
                </a:cubicBezTo>
                <a:cubicBezTo>
                  <a:pt x="156" y="113"/>
                  <a:pt x="161" y="97"/>
                  <a:pt x="161" y="80"/>
                </a:cubicBezTo>
                <a:cubicBezTo>
                  <a:pt x="161" y="58"/>
                  <a:pt x="153" y="38"/>
                  <a:pt x="138" y="23"/>
                </a:cubicBezTo>
                <a:close/>
                <a:moveTo>
                  <a:pt x="136" y="118"/>
                </a:moveTo>
                <a:cubicBezTo>
                  <a:pt x="136" y="118"/>
                  <a:pt x="136" y="118"/>
                  <a:pt x="136" y="118"/>
                </a:cubicBezTo>
                <a:cubicBezTo>
                  <a:pt x="128" y="129"/>
                  <a:pt x="118" y="137"/>
                  <a:pt x="105" y="142"/>
                </a:cubicBezTo>
                <a:cubicBezTo>
                  <a:pt x="104" y="143"/>
                  <a:pt x="103" y="143"/>
                  <a:pt x="103" y="144"/>
                </a:cubicBezTo>
                <a:cubicBezTo>
                  <a:pt x="81" y="166"/>
                  <a:pt x="81" y="166"/>
                  <a:pt x="81" y="166"/>
                </a:cubicBezTo>
                <a:cubicBezTo>
                  <a:pt x="59" y="144"/>
                  <a:pt x="59" y="144"/>
                  <a:pt x="59" y="144"/>
                </a:cubicBezTo>
                <a:cubicBezTo>
                  <a:pt x="59" y="143"/>
                  <a:pt x="58" y="142"/>
                  <a:pt x="57" y="142"/>
                </a:cubicBezTo>
                <a:cubicBezTo>
                  <a:pt x="44" y="137"/>
                  <a:pt x="34" y="129"/>
                  <a:pt x="26" y="118"/>
                </a:cubicBezTo>
                <a:cubicBezTo>
                  <a:pt x="19" y="107"/>
                  <a:pt x="15" y="94"/>
                  <a:pt x="15" y="80"/>
                </a:cubicBezTo>
                <a:cubicBezTo>
                  <a:pt x="15" y="62"/>
                  <a:pt x="22" y="45"/>
                  <a:pt x="34" y="33"/>
                </a:cubicBezTo>
                <a:cubicBezTo>
                  <a:pt x="46" y="21"/>
                  <a:pt x="63" y="14"/>
                  <a:pt x="81" y="14"/>
                </a:cubicBezTo>
                <a:cubicBezTo>
                  <a:pt x="99" y="14"/>
                  <a:pt x="116" y="21"/>
                  <a:pt x="128" y="33"/>
                </a:cubicBezTo>
                <a:cubicBezTo>
                  <a:pt x="140" y="45"/>
                  <a:pt x="147" y="62"/>
                  <a:pt x="147" y="80"/>
                </a:cubicBezTo>
                <a:cubicBezTo>
                  <a:pt x="147" y="94"/>
                  <a:pt x="143" y="107"/>
                  <a:pt x="136" y="118"/>
                </a:cubicBezTo>
                <a:close/>
                <a:moveTo>
                  <a:pt x="81" y="33"/>
                </a:moveTo>
                <a:cubicBezTo>
                  <a:pt x="81" y="33"/>
                  <a:pt x="81" y="33"/>
                  <a:pt x="81" y="33"/>
                </a:cubicBezTo>
                <a:cubicBezTo>
                  <a:pt x="68" y="33"/>
                  <a:pt x="56" y="38"/>
                  <a:pt x="48" y="47"/>
                </a:cubicBezTo>
                <a:cubicBezTo>
                  <a:pt x="39" y="55"/>
                  <a:pt x="34" y="67"/>
                  <a:pt x="34" y="80"/>
                </a:cubicBezTo>
                <a:cubicBezTo>
                  <a:pt x="34" y="93"/>
                  <a:pt x="39" y="105"/>
                  <a:pt x="47" y="113"/>
                </a:cubicBezTo>
                <a:cubicBezTo>
                  <a:pt x="48" y="113"/>
                  <a:pt x="48" y="113"/>
                  <a:pt x="48" y="113"/>
                </a:cubicBezTo>
                <a:cubicBezTo>
                  <a:pt x="56" y="122"/>
                  <a:pt x="68" y="127"/>
                  <a:pt x="81" y="127"/>
                </a:cubicBezTo>
                <a:cubicBezTo>
                  <a:pt x="94" y="127"/>
                  <a:pt x="106" y="122"/>
                  <a:pt x="114" y="113"/>
                </a:cubicBezTo>
                <a:cubicBezTo>
                  <a:pt x="123" y="105"/>
                  <a:pt x="128" y="93"/>
                  <a:pt x="128" y="80"/>
                </a:cubicBezTo>
                <a:cubicBezTo>
                  <a:pt x="128" y="67"/>
                  <a:pt x="123" y="55"/>
                  <a:pt x="114" y="47"/>
                </a:cubicBezTo>
                <a:cubicBezTo>
                  <a:pt x="106" y="38"/>
                  <a:pt x="94" y="33"/>
                  <a:pt x="81" y="33"/>
                </a:cubicBezTo>
                <a:close/>
                <a:moveTo>
                  <a:pt x="108" y="108"/>
                </a:moveTo>
                <a:cubicBezTo>
                  <a:pt x="108" y="108"/>
                  <a:pt x="108" y="108"/>
                  <a:pt x="108" y="108"/>
                </a:cubicBezTo>
                <a:cubicBezTo>
                  <a:pt x="108" y="108"/>
                  <a:pt x="108" y="108"/>
                  <a:pt x="108" y="108"/>
                </a:cubicBezTo>
                <a:cubicBezTo>
                  <a:pt x="101" y="114"/>
                  <a:pt x="92" y="119"/>
                  <a:pt x="81" y="119"/>
                </a:cubicBezTo>
                <a:cubicBezTo>
                  <a:pt x="70" y="119"/>
                  <a:pt x="61" y="114"/>
                  <a:pt x="54" y="108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47" y="100"/>
                  <a:pt x="42" y="91"/>
                  <a:pt x="42" y="80"/>
                </a:cubicBezTo>
                <a:cubicBezTo>
                  <a:pt x="42" y="69"/>
                  <a:pt x="47" y="60"/>
                  <a:pt x="54" y="53"/>
                </a:cubicBezTo>
                <a:cubicBezTo>
                  <a:pt x="61" y="46"/>
                  <a:pt x="70" y="42"/>
                  <a:pt x="81" y="42"/>
                </a:cubicBezTo>
                <a:cubicBezTo>
                  <a:pt x="92" y="42"/>
                  <a:pt x="101" y="46"/>
                  <a:pt x="108" y="53"/>
                </a:cubicBezTo>
                <a:cubicBezTo>
                  <a:pt x="115" y="60"/>
                  <a:pt x="120" y="69"/>
                  <a:pt x="120" y="80"/>
                </a:cubicBezTo>
                <a:cubicBezTo>
                  <a:pt x="120" y="91"/>
                  <a:pt x="115" y="101"/>
                  <a:pt x="108" y="1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TextBox 2588"/>
          <p:cNvSpPr txBox="1">
            <a:spLocks noChangeArrowheads="1"/>
          </p:cNvSpPr>
          <p:nvPr/>
        </p:nvSpPr>
        <p:spPr bwMode="auto">
          <a:xfrm>
            <a:off x="5418664" y="2449243"/>
            <a:ext cx="12688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PPT</a:t>
            </a:r>
            <a:r>
              <a:rPr lang="zh-CN" altLang="en-US" sz="16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培训</a:t>
            </a:r>
            <a:endParaRPr lang="zh-CN" altLang="en-US" sz="16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68" name="TextBox 2588"/>
          <p:cNvSpPr txBox="1">
            <a:spLocks noChangeArrowheads="1"/>
          </p:cNvSpPr>
          <p:nvPr/>
        </p:nvSpPr>
        <p:spPr bwMode="auto">
          <a:xfrm>
            <a:off x="5418664" y="2724832"/>
            <a:ext cx="12688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点击添加标题</a:t>
            </a:r>
            <a:endParaRPr lang="zh-CN" altLang="en-US" sz="14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9" name="Freeform 571"/>
          <p:cNvSpPr>
            <a:spLocks noEditPoints="1"/>
          </p:cNvSpPr>
          <p:nvPr/>
        </p:nvSpPr>
        <p:spPr bwMode="auto">
          <a:xfrm>
            <a:off x="5871322" y="1988455"/>
            <a:ext cx="363498" cy="358414"/>
          </a:xfrm>
          <a:custGeom>
            <a:avLst/>
            <a:gdLst>
              <a:gd name="T0" fmla="*/ 65 w 188"/>
              <a:gd name="T1" fmla="*/ 74 h 185"/>
              <a:gd name="T2" fmla="*/ 188 w 188"/>
              <a:gd name="T3" fmla="*/ 81 h 185"/>
              <a:gd name="T4" fmla="*/ 188 w 188"/>
              <a:gd name="T5" fmla="*/ 162 h 185"/>
              <a:gd name="T6" fmla="*/ 180 w 188"/>
              <a:gd name="T7" fmla="*/ 169 h 185"/>
              <a:gd name="T8" fmla="*/ 130 w 188"/>
              <a:gd name="T9" fmla="*/ 176 h 185"/>
              <a:gd name="T10" fmla="*/ 155 w 188"/>
              <a:gd name="T11" fmla="*/ 181 h 185"/>
              <a:gd name="T12" fmla="*/ 96 w 188"/>
              <a:gd name="T13" fmla="*/ 185 h 185"/>
              <a:gd name="T14" fmla="*/ 96 w 188"/>
              <a:gd name="T15" fmla="*/ 176 h 185"/>
              <a:gd name="T16" fmla="*/ 116 w 188"/>
              <a:gd name="T17" fmla="*/ 169 h 185"/>
              <a:gd name="T18" fmla="*/ 58 w 188"/>
              <a:gd name="T19" fmla="*/ 162 h 185"/>
              <a:gd name="T20" fmla="*/ 58 w 188"/>
              <a:gd name="T21" fmla="*/ 81 h 185"/>
              <a:gd name="T22" fmla="*/ 92 w 188"/>
              <a:gd name="T23" fmla="*/ 0 h 185"/>
              <a:gd name="T24" fmla="*/ 27 w 188"/>
              <a:gd name="T25" fmla="*/ 27 h 185"/>
              <a:gd name="T26" fmla="*/ 27 w 188"/>
              <a:gd name="T27" fmla="*/ 156 h 185"/>
              <a:gd name="T28" fmla="*/ 47 w 188"/>
              <a:gd name="T29" fmla="*/ 155 h 185"/>
              <a:gd name="T30" fmla="*/ 41 w 188"/>
              <a:gd name="T31" fmla="*/ 96 h 185"/>
              <a:gd name="T32" fmla="*/ 50 w 188"/>
              <a:gd name="T33" fmla="*/ 109 h 185"/>
              <a:gd name="T34" fmla="*/ 50 w 188"/>
              <a:gd name="T35" fmla="*/ 108 h 185"/>
              <a:gd name="T36" fmla="*/ 61 w 188"/>
              <a:gd name="T37" fmla="*/ 47 h 185"/>
              <a:gd name="T38" fmla="*/ 88 w 188"/>
              <a:gd name="T39" fmla="*/ 64 h 185"/>
              <a:gd name="T40" fmla="*/ 96 w 188"/>
              <a:gd name="T41" fmla="*/ 52 h 185"/>
              <a:gd name="T42" fmla="*/ 126 w 188"/>
              <a:gd name="T43" fmla="*/ 45 h 185"/>
              <a:gd name="T44" fmla="*/ 140 w 188"/>
              <a:gd name="T45" fmla="*/ 64 h 185"/>
              <a:gd name="T46" fmla="*/ 145 w 188"/>
              <a:gd name="T47" fmla="*/ 35 h 185"/>
              <a:gd name="T48" fmla="*/ 164 w 188"/>
              <a:gd name="T49" fmla="*/ 64 h 185"/>
              <a:gd name="T50" fmla="*/ 157 w 188"/>
              <a:gd name="T51" fmla="*/ 27 h 185"/>
              <a:gd name="T52" fmla="*/ 138 w 188"/>
              <a:gd name="T53" fmla="*/ 29 h 185"/>
              <a:gd name="T54" fmla="*/ 131 w 188"/>
              <a:gd name="T55" fmla="*/ 34 h 185"/>
              <a:gd name="T56" fmla="*/ 122 w 188"/>
              <a:gd name="T57" fmla="*/ 20 h 185"/>
              <a:gd name="T58" fmla="*/ 105 w 188"/>
              <a:gd name="T59" fmla="*/ 15 h 185"/>
              <a:gd name="T60" fmla="*/ 121 w 188"/>
              <a:gd name="T61" fmla="*/ 34 h 185"/>
              <a:gd name="T62" fmla="*/ 120 w 188"/>
              <a:gd name="T63" fmla="*/ 39 h 185"/>
              <a:gd name="T64" fmla="*/ 96 w 188"/>
              <a:gd name="T65" fmla="*/ 14 h 185"/>
              <a:gd name="T66" fmla="*/ 88 w 188"/>
              <a:gd name="T67" fmla="*/ 14 h 185"/>
              <a:gd name="T68" fmla="*/ 88 w 188"/>
              <a:gd name="T69" fmla="*/ 44 h 185"/>
              <a:gd name="T70" fmla="*/ 61 w 188"/>
              <a:gd name="T71" fmla="*/ 37 h 185"/>
              <a:gd name="T72" fmla="*/ 79 w 188"/>
              <a:gd name="T73" fmla="*/ 15 h 185"/>
              <a:gd name="T74" fmla="*/ 61 w 188"/>
              <a:gd name="T75" fmla="*/ 20 h 185"/>
              <a:gd name="T76" fmla="*/ 55 w 188"/>
              <a:gd name="T77" fmla="*/ 30 h 185"/>
              <a:gd name="T78" fmla="*/ 46 w 188"/>
              <a:gd name="T79" fmla="*/ 29 h 185"/>
              <a:gd name="T80" fmla="*/ 39 w 188"/>
              <a:gd name="T81" fmla="*/ 35 h 185"/>
              <a:gd name="T82" fmla="*/ 50 w 188"/>
              <a:gd name="T83" fmla="*/ 42 h 185"/>
              <a:gd name="T84" fmla="*/ 14 w 188"/>
              <a:gd name="T85" fmla="*/ 87 h 185"/>
              <a:gd name="T86" fmla="*/ 39 w 188"/>
              <a:gd name="T87" fmla="*/ 35 h 185"/>
              <a:gd name="T88" fmla="*/ 173 w 188"/>
              <a:gd name="T89" fmla="*/ 88 h 185"/>
              <a:gd name="T90" fmla="*/ 72 w 188"/>
              <a:gd name="T91" fmla="*/ 155 h 185"/>
              <a:gd name="T92" fmla="*/ 173 w 188"/>
              <a:gd name="T93" fmla="*/ 8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8" h="185">
                <a:moveTo>
                  <a:pt x="65" y="74"/>
                </a:moveTo>
                <a:cubicBezTo>
                  <a:pt x="65" y="74"/>
                  <a:pt x="65" y="74"/>
                  <a:pt x="65" y="74"/>
                </a:cubicBezTo>
                <a:cubicBezTo>
                  <a:pt x="181" y="74"/>
                  <a:pt x="181" y="74"/>
                  <a:pt x="181" y="74"/>
                </a:cubicBezTo>
                <a:cubicBezTo>
                  <a:pt x="184" y="74"/>
                  <a:pt x="188" y="77"/>
                  <a:pt x="188" y="81"/>
                </a:cubicBezTo>
                <a:cubicBezTo>
                  <a:pt x="188" y="81"/>
                  <a:pt x="188" y="81"/>
                  <a:pt x="188" y="81"/>
                </a:cubicBezTo>
                <a:cubicBezTo>
                  <a:pt x="188" y="162"/>
                  <a:pt x="188" y="162"/>
                  <a:pt x="188" y="162"/>
                </a:cubicBezTo>
                <a:cubicBezTo>
                  <a:pt x="188" y="166"/>
                  <a:pt x="184" y="169"/>
                  <a:pt x="181" y="169"/>
                </a:cubicBezTo>
                <a:cubicBezTo>
                  <a:pt x="180" y="169"/>
                  <a:pt x="180" y="169"/>
                  <a:pt x="180" y="169"/>
                </a:cubicBezTo>
                <a:cubicBezTo>
                  <a:pt x="130" y="169"/>
                  <a:pt x="130" y="169"/>
                  <a:pt x="130" y="169"/>
                </a:cubicBezTo>
                <a:cubicBezTo>
                  <a:pt x="130" y="176"/>
                  <a:pt x="130" y="176"/>
                  <a:pt x="130" y="176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153" y="176"/>
                  <a:pt x="155" y="178"/>
                  <a:pt x="155" y="181"/>
                </a:cubicBezTo>
                <a:cubicBezTo>
                  <a:pt x="155" y="183"/>
                  <a:pt x="153" y="185"/>
                  <a:pt x="151" y="185"/>
                </a:cubicBezTo>
                <a:cubicBezTo>
                  <a:pt x="96" y="185"/>
                  <a:pt x="96" y="185"/>
                  <a:pt x="96" y="185"/>
                </a:cubicBezTo>
                <a:cubicBezTo>
                  <a:pt x="93" y="185"/>
                  <a:pt x="91" y="183"/>
                  <a:pt x="91" y="181"/>
                </a:cubicBezTo>
                <a:cubicBezTo>
                  <a:pt x="91" y="178"/>
                  <a:pt x="93" y="176"/>
                  <a:pt x="96" y="176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65" y="169"/>
                  <a:pt x="65" y="169"/>
                  <a:pt x="65" y="169"/>
                </a:cubicBezTo>
                <a:cubicBezTo>
                  <a:pt x="61" y="169"/>
                  <a:pt x="58" y="166"/>
                  <a:pt x="58" y="162"/>
                </a:cubicBezTo>
                <a:cubicBezTo>
                  <a:pt x="58" y="162"/>
                  <a:pt x="58" y="162"/>
                  <a:pt x="58" y="162"/>
                </a:cubicBezTo>
                <a:cubicBezTo>
                  <a:pt x="58" y="81"/>
                  <a:pt x="58" y="81"/>
                  <a:pt x="58" y="81"/>
                </a:cubicBezTo>
                <a:cubicBezTo>
                  <a:pt x="58" y="77"/>
                  <a:pt x="61" y="74"/>
                  <a:pt x="65" y="74"/>
                </a:cubicBezTo>
                <a:close/>
                <a:moveTo>
                  <a:pt x="92" y="0"/>
                </a:moveTo>
                <a:cubicBezTo>
                  <a:pt x="92" y="0"/>
                  <a:pt x="92" y="0"/>
                  <a:pt x="92" y="0"/>
                </a:cubicBezTo>
                <a:cubicBezTo>
                  <a:pt x="67" y="0"/>
                  <a:pt x="44" y="10"/>
                  <a:pt x="27" y="27"/>
                </a:cubicBezTo>
                <a:cubicBezTo>
                  <a:pt x="10" y="43"/>
                  <a:pt x="0" y="66"/>
                  <a:pt x="0" y="91"/>
                </a:cubicBezTo>
                <a:cubicBezTo>
                  <a:pt x="0" y="117"/>
                  <a:pt x="10" y="140"/>
                  <a:pt x="27" y="156"/>
                </a:cubicBezTo>
                <a:cubicBezTo>
                  <a:pt x="31" y="160"/>
                  <a:pt x="35" y="164"/>
                  <a:pt x="39" y="167"/>
                </a:cubicBezTo>
                <a:cubicBezTo>
                  <a:pt x="47" y="172"/>
                  <a:pt x="55" y="160"/>
                  <a:pt x="47" y="155"/>
                </a:cubicBezTo>
                <a:cubicBezTo>
                  <a:pt x="28" y="142"/>
                  <a:pt x="16" y="119"/>
                  <a:pt x="14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1" y="100"/>
                  <a:pt x="42" y="105"/>
                  <a:pt x="42" y="110"/>
                </a:cubicBezTo>
                <a:cubicBezTo>
                  <a:pt x="43" y="115"/>
                  <a:pt x="50" y="114"/>
                  <a:pt x="50" y="109"/>
                </a:cubicBezTo>
                <a:cubicBezTo>
                  <a:pt x="50" y="109"/>
                  <a:pt x="50" y="109"/>
                  <a:pt x="50" y="109"/>
                </a:cubicBezTo>
                <a:cubicBezTo>
                  <a:pt x="50" y="109"/>
                  <a:pt x="50" y="108"/>
                  <a:pt x="50" y="108"/>
                </a:cubicBezTo>
                <a:cubicBezTo>
                  <a:pt x="48" y="89"/>
                  <a:pt x="50" y="64"/>
                  <a:pt x="57" y="45"/>
                </a:cubicBezTo>
                <a:cubicBezTo>
                  <a:pt x="58" y="46"/>
                  <a:pt x="60" y="46"/>
                  <a:pt x="61" y="47"/>
                </a:cubicBezTo>
                <a:cubicBezTo>
                  <a:pt x="69" y="50"/>
                  <a:pt x="78" y="52"/>
                  <a:pt x="88" y="52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69"/>
                  <a:pt x="96" y="69"/>
                  <a:pt x="96" y="64"/>
                </a:cubicBezTo>
                <a:cubicBezTo>
                  <a:pt x="96" y="52"/>
                  <a:pt x="96" y="52"/>
                  <a:pt x="96" y="52"/>
                </a:cubicBezTo>
                <a:cubicBezTo>
                  <a:pt x="105" y="52"/>
                  <a:pt x="115" y="50"/>
                  <a:pt x="123" y="47"/>
                </a:cubicBezTo>
                <a:cubicBezTo>
                  <a:pt x="124" y="46"/>
                  <a:pt x="125" y="46"/>
                  <a:pt x="126" y="45"/>
                </a:cubicBezTo>
                <a:cubicBezTo>
                  <a:pt x="129" y="51"/>
                  <a:pt x="130" y="58"/>
                  <a:pt x="132" y="65"/>
                </a:cubicBezTo>
                <a:cubicBezTo>
                  <a:pt x="133" y="70"/>
                  <a:pt x="141" y="69"/>
                  <a:pt x="140" y="64"/>
                </a:cubicBezTo>
                <a:cubicBezTo>
                  <a:pt x="139" y="56"/>
                  <a:pt x="137" y="48"/>
                  <a:pt x="134" y="42"/>
                </a:cubicBezTo>
                <a:cubicBezTo>
                  <a:pt x="138" y="40"/>
                  <a:pt x="141" y="37"/>
                  <a:pt x="145" y="35"/>
                </a:cubicBezTo>
                <a:cubicBezTo>
                  <a:pt x="145" y="35"/>
                  <a:pt x="146" y="36"/>
                  <a:pt x="147" y="36"/>
                </a:cubicBezTo>
                <a:cubicBezTo>
                  <a:pt x="154" y="44"/>
                  <a:pt x="160" y="53"/>
                  <a:pt x="164" y="64"/>
                </a:cubicBezTo>
                <a:cubicBezTo>
                  <a:pt x="168" y="72"/>
                  <a:pt x="181" y="67"/>
                  <a:pt x="177" y="58"/>
                </a:cubicBezTo>
                <a:cubicBezTo>
                  <a:pt x="173" y="46"/>
                  <a:pt x="166" y="36"/>
                  <a:pt x="157" y="27"/>
                </a:cubicBezTo>
                <a:cubicBezTo>
                  <a:pt x="140" y="10"/>
                  <a:pt x="117" y="0"/>
                  <a:pt x="92" y="0"/>
                </a:cubicBezTo>
                <a:close/>
                <a:moveTo>
                  <a:pt x="138" y="29"/>
                </a:moveTo>
                <a:cubicBezTo>
                  <a:pt x="138" y="29"/>
                  <a:pt x="138" y="29"/>
                  <a:pt x="138" y="29"/>
                </a:cubicBezTo>
                <a:cubicBezTo>
                  <a:pt x="136" y="31"/>
                  <a:pt x="133" y="32"/>
                  <a:pt x="131" y="34"/>
                </a:cubicBezTo>
                <a:cubicBezTo>
                  <a:pt x="130" y="32"/>
                  <a:pt x="129" y="31"/>
                  <a:pt x="128" y="30"/>
                </a:cubicBezTo>
                <a:cubicBezTo>
                  <a:pt x="127" y="26"/>
                  <a:pt x="125" y="23"/>
                  <a:pt x="122" y="20"/>
                </a:cubicBezTo>
                <a:cubicBezTo>
                  <a:pt x="128" y="22"/>
                  <a:pt x="133" y="26"/>
                  <a:pt x="138" y="29"/>
                </a:cubicBezTo>
                <a:close/>
                <a:moveTo>
                  <a:pt x="105" y="15"/>
                </a:moveTo>
                <a:cubicBezTo>
                  <a:pt x="105" y="15"/>
                  <a:pt x="105" y="15"/>
                  <a:pt x="105" y="15"/>
                </a:cubicBezTo>
                <a:cubicBezTo>
                  <a:pt x="111" y="19"/>
                  <a:pt x="116" y="25"/>
                  <a:pt x="121" y="34"/>
                </a:cubicBezTo>
                <a:cubicBezTo>
                  <a:pt x="122" y="35"/>
                  <a:pt x="122" y="36"/>
                  <a:pt x="123" y="37"/>
                </a:cubicBezTo>
                <a:cubicBezTo>
                  <a:pt x="122" y="38"/>
                  <a:pt x="121" y="38"/>
                  <a:pt x="120" y="39"/>
                </a:cubicBezTo>
                <a:cubicBezTo>
                  <a:pt x="113" y="41"/>
                  <a:pt x="104" y="43"/>
                  <a:pt x="96" y="44"/>
                </a:cubicBezTo>
                <a:cubicBezTo>
                  <a:pt x="96" y="14"/>
                  <a:pt x="96" y="14"/>
                  <a:pt x="96" y="14"/>
                </a:cubicBezTo>
                <a:cubicBezTo>
                  <a:pt x="99" y="14"/>
                  <a:pt x="102" y="14"/>
                  <a:pt x="105" y="15"/>
                </a:cubicBezTo>
                <a:close/>
                <a:moveTo>
                  <a:pt x="88" y="14"/>
                </a:moveTo>
                <a:cubicBezTo>
                  <a:pt x="88" y="14"/>
                  <a:pt x="88" y="14"/>
                  <a:pt x="88" y="14"/>
                </a:cubicBezTo>
                <a:cubicBezTo>
                  <a:pt x="88" y="44"/>
                  <a:pt x="88" y="44"/>
                  <a:pt x="88" y="44"/>
                </a:cubicBezTo>
                <a:cubicBezTo>
                  <a:pt x="79" y="43"/>
                  <a:pt x="71" y="41"/>
                  <a:pt x="64" y="39"/>
                </a:cubicBezTo>
                <a:cubicBezTo>
                  <a:pt x="63" y="38"/>
                  <a:pt x="62" y="38"/>
                  <a:pt x="61" y="37"/>
                </a:cubicBezTo>
                <a:cubicBezTo>
                  <a:pt x="61" y="36"/>
                  <a:pt x="62" y="35"/>
                  <a:pt x="63" y="34"/>
                </a:cubicBezTo>
                <a:cubicBezTo>
                  <a:pt x="67" y="25"/>
                  <a:pt x="73" y="19"/>
                  <a:pt x="79" y="15"/>
                </a:cubicBezTo>
                <a:cubicBezTo>
                  <a:pt x="82" y="14"/>
                  <a:pt x="85" y="14"/>
                  <a:pt x="88" y="14"/>
                </a:cubicBezTo>
                <a:close/>
                <a:moveTo>
                  <a:pt x="61" y="20"/>
                </a:moveTo>
                <a:cubicBezTo>
                  <a:pt x="61" y="20"/>
                  <a:pt x="61" y="20"/>
                  <a:pt x="61" y="20"/>
                </a:cubicBezTo>
                <a:cubicBezTo>
                  <a:pt x="59" y="23"/>
                  <a:pt x="57" y="26"/>
                  <a:pt x="55" y="30"/>
                </a:cubicBezTo>
                <a:cubicBezTo>
                  <a:pt x="54" y="31"/>
                  <a:pt x="54" y="32"/>
                  <a:pt x="53" y="34"/>
                </a:cubicBezTo>
                <a:cubicBezTo>
                  <a:pt x="50" y="32"/>
                  <a:pt x="48" y="31"/>
                  <a:pt x="46" y="29"/>
                </a:cubicBezTo>
                <a:cubicBezTo>
                  <a:pt x="50" y="26"/>
                  <a:pt x="56" y="22"/>
                  <a:pt x="61" y="20"/>
                </a:cubicBezTo>
                <a:close/>
                <a:moveTo>
                  <a:pt x="39" y="35"/>
                </a:moveTo>
                <a:cubicBezTo>
                  <a:pt x="39" y="35"/>
                  <a:pt x="39" y="35"/>
                  <a:pt x="39" y="35"/>
                </a:cubicBezTo>
                <a:cubicBezTo>
                  <a:pt x="42" y="37"/>
                  <a:pt x="46" y="40"/>
                  <a:pt x="50" y="42"/>
                </a:cubicBezTo>
                <a:cubicBezTo>
                  <a:pt x="45" y="55"/>
                  <a:pt x="42" y="70"/>
                  <a:pt x="41" y="87"/>
                </a:cubicBezTo>
                <a:cubicBezTo>
                  <a:pt x="14" y="87"/>
                  <a:pt x="14" y="87"/>
                  <a:pt x="14" y="87"/>
                </a:cubicBezTo>
                <a:cubicBezTo>
                  <a:pt x="15" y="67"/>
                  <a:pt x="24" y="50"/>
                  <a:pt x="37" y="36"/>
                </a:cubicBezTo>
                <a:cubicBezTo>
                  <a:pt x="38" y="36"/>
                  <a:pt x="38" y="35"/>
                  <a:pt x="39" y="35"/>
                </a:cubicBezTo>
                <a:close/>
                <a:moveTo>
                  <a:pt x="173" y="88"/>
                </a:moveTo>
                <a:cubicBezTo>
                  <a:pt x="173" y="88"/>
                  <a:pt x="173" y="88"/>
                  <a:pt x="173" y="88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173" y="155"/>
                  <a:pt x="173" y="155"/>
                  <a:pt x="173" y="155"/>
                </a:cubicBezTo>
                <a:cubicBezTo>
                  <a:pt x="173" y="88"/>
                  <a:pt x="173" y="88"/>
                  <a:pt x="173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bg1"/>
              </a:solidFill>
            </a:endParaRPr>
          </a:p>
        </p:txBody>
      </p:sp>
      <p:sp>
        <p:nvSpPr>
          <p:cNvPr id="70" name="TextBox 2588"/>
          <p:cNvSpPr txBox="1">
            <a:spLocks noChangeArrowheads="1"/>
          </p:cNvSpPr>
          <p:nvPr/>
        </p:nvSpPr>
        <p:spPr bwMode="auto">
          <a:xfrm>
            <a:off x="4542639" y="3755889"/>
            <a:ext cx="11325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书籍画册</a:t>
            </a:r>
            <a:endParaRPr lang="zh-CN" altLang="en-US" sz="12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1" name="TextBox 2588"/>
          <p:cNvSpPr txBox="1">
            <a:spLocks noChangeArrowheads="1"/>
          </p:cNvSpPr>
          <p:nvPr/>
        </p:nvSpPr>
        <p:spPr bwMode="auto">
          <a:xfrm>
            <a:off x="4542639" y="3948856"/>
            <a:ext cx="113257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点击添加标题</a:t>
            </a:r>
            <a:endParaRPr lang="zh-CN" altLang="en-US" sz="11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2" name="TextBox 2588"/>
          <p:cNvSpPr txBox="1">
            <a:spLocks noChangeArrowheads="1"/>
          </p:cNvSpPr>
          <p:nvPr/>
        </p:nvSpPr>
        <p:spPr bwMode="auto">
          <a:xfrm>
            <a:off x="6502559" y="3719604"/>
            <a:ext cx="11325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书籍画册</a:t>
            </a:r>
            <a:endParaRPr lang="zh-CN" altLang="en-US" sz="120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3" name="TextBox 2588"/>
          <p:cNvSpPr txBox="1">
            <a:spLocks noChangeArrowheads="1"/>
          </p:cNvSpPr>
          <p:nvPr/>
        </p:nvSpPr>
        <p:spPr bwMode="auto">
          <a:xfrm>
            <a:off x="6502559" y="3912571"/>
            <a:ext cx="113257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点击添加标题</a:t>
            </a:r>
            <a:endParaRPr lang="zh-CN" altLang="en-US" sz="1100" dirty="0">
              <a:solidFill>
                <a:schemeClr val="bg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274977" y="6057594"/>
            <a:ext cx="7583755" cy="524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" name="椭圆 4"/>
          <p:cNvSpPr/>
          <p:nvPr/>
        </p:nvSpPr>
        <p:spPr>
          <a:xfrm>
            <a:off x="7315912" y="4955093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矩形 3"/>
          <p:cNvSpPr/>
          <p:nvPr/>
        </p:nvSpPr>
        <p:spPr>
          <a:xfrm>
            <a:off x="2405773" y="4955094"/>
            <a:ext cx="4907136" cy="524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椭圆 4"/>
          <p:cNvSpPr/>
          <p:nvPr/>
        </p:nvSpPr>
        <p:spPr>
          <a:xfrm flipH="1">
            <a:off x="1823174" y="3852592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6" name="矩形 5"/>
          <p:cNvSpPr/>
          <p:nvPr/>
        </p:nvSpPr>
        <p:spPr>
          <a:xfrm>
            <a:off x="2400669" y="3856527"/>
            <a:ext cx="2676619" cy="524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7" name="椭圆 4"/>
          <p:cNvSpPr/>
          <p:nvPr/>
        </p:nvSpPr>
        <p:spPr>
          <a:xfrm>
            <a:off x="5077290" y="2751555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8" name="矩形 7"/>
          <p:cNvSpPr/>
          <p:nvPr/>
        </p:nvSpPr>
        <p:spPr>
          <a:xfrm>
            <a:off x="2977532" y="2751555"/>
            <a:ext cx="2099757" cy="524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椭圆 4"/>
          <p:cNvSpPr/>
          <p:nvPr/>
        </p:nvSpPr>
        <p:spPr>
          <a:xfrm flipH="1">
            <a:off x="2400671" y="1649056"/>
            <a:ext cx="577497" cy="1154995"/>
          </a:xfrm>
          <a:custGeom>
            <a:avLst/>
            <a:gdLst/>
            <a:ahLst/>
            <a:cxnLst/>
            <a:rect l="l" t="t" r="r" b="b"/>
            <a:pathLst>
              <a:path w="792088" h="1584176">
                <a:moveTo>
                  <a:pt x="0" y="0"/>
                </a:moveTo>
                <a:cubicBezTo>
                  <a:pt x="437458" y="0"/>
                  <a:pt x="792088" y="354630"/>
                  <a:pt x="792088" y="792088"/>
                </a:cubicBezTo>
                <a:cubicBezTo>
                  <a:pt x="792088" y="1229546"/>
                  <a:pt x="437458" y="1584176"/>
                  <a:pt x="0" y="1584176"/>
                </a:cubicBezTo>
                <a:lnTo>
                  <a:pt x="0" y="1512088"/>
                </a:lnTo>
                <a:cubicBezTo>
                  <a:pt x="397645" y="1512088"/>
                  <a:pt x="720000" y="1189733"/>
                  <a:pt x="720000" y="792088"/>
                </a:cubicBezTo>
                <a:cubicBezTo>
                  <a:pt x="720000" y="394443"/>
                  <a:pt x="397645" y="72088"/>
                  <a:pt x="0" y="7208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0" name="矩形 9"/>
          <p:cNvSpPr/>
          <p:nvPr/>
        </p:nvSpPr>
        <p:spPr>
          <a:xfrm>
            <a:off x="2978168" y="1649057"/>
            <a:ext cx="7137653" cy="524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等腰三角形 10"/>
          <p:cNvSpPr/>
          <p:nvPr/>
        </p:nvSpPr>
        <p:spPr>
          <a:xfrm rot="5400000">
            <a:off x="10104372" y="1449585"/>
            <a:ext cx="364609" cy="44615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24" name="组合 23"/>
          <p:cNvGrpSpPr/>
          <p:nvPr/>
        </p:nvGrpSpPr>
        <p:grpSpPr>
          <a:xfrm>
            <a:off x="3756155" y="1878704"/>
            <a:ext cx="4397576" cy="717671"/>
            <a:chOff x="2131118" y="2742496"/>
            <a:chExt cx="4397576" cy="717671"/>
          </a:xfrm>
        </p:grpSpPr>
        <p:sp>
          <p:nvSpPr>
            <p:cNvPr id="25" name="矩形 24"/>
            <p:cNvSpPr/>
            <p:nvPr/>
          </p:nvSpPr>
          <p:spPr>
            <a:xfrm>
              <a:off x="2131118" y="2742496"/>
              <a:ext cx="30641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u="none" strike="noStrike">
                  <a:solidFill>
                    <a:schemeClr val="bg2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至</a:t>
              </a:r>
              <a:r>
                <a:rPr lang="zh-CN" altLang="en-US" sz="1600" u="none" strike="noStrike" dirty="0">
                  <a:solidFill>
                    <a:schemeClr val="bg2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精至美，跃然欲出</a:t>
              </a:r>
              <a:endParaRPr lang="zh-CN" altLang="en-US" sz="1600" u="none" strike="noStrike" dirty="0">
                <a:solidFill>
                  <a:schemeClr val="bg2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131118" y="3060057"/>
              <a:ext cx="43975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视频是最具感染力的宣传媒介。我们将采用拍摄、动画、配音、交互等多种手段，为您提供生动、创意的视频制作服务。最终达到令您满意的效果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62934" y="2893231"/>
            <a:ext cx="3064110" cy="866138"/>
            <a:chOff x="2131118" y="4910674"/>
            <a:chExt cx="3064110" cy="866138"/>
          </a:xfrm>
        </p:grpSpPr>
        <p:sp>
          <p:nvSpPr>
            <p:cNvPr id="28" name="矩形 27"/>
            <p:cNvSpPr/>
            <p:nvPr/>
          </p:nvSpPr>
          <p:spPr>
            <a:xfrm>
              <a:off x="2131118" y="4910674"/>
              <a:ext cx="30641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u="none" strike="noStrike">
                  <a:solidFill>
                    <a:schemeClr val="accent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印染</a:t>
              </a:r>
              <a:r>
                <a:rPr lang="zh-CN" altLang="en-US" sz="1600" u="none" strike="noStrike" dirty="0">
                  <a:solidFill>
                    <a:schemeClr val="accent1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之美，卓然深刻</a:t>
              </a:r>
              <a:endParaRPr lang="zh-CN" altLang="en-US" sz="1600" u="none" strike="noStrike" dirty="0">
                <a:solidFill>
                  <a:schemeClr val="accent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131118" y="5222814"/>
              <a:ext cx="305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书籍与画册是企业形象持久、详尽传播的重要载体。我们讲用最准确的企业内涵解读、最专业的版式与配色设计，向您提交最精美的设计方案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100314" y="5091782"/>
            <a:ext cx="3064110" cy="866138"/>
            <a:chOff x="2131118" y="4910674"/>
            <a:chExt cx="3064110" cy="866138"/>
          </a:xfrm>
        </p:grpSpPr>
        <p:sp>
          <p:nvSpPr>
            <p:cNvPr id="31" name="矩形 30"/>
            <p:cNvSpPr/>
            <p:nvPr/>
          </p:nvSpPr>
          <p:spPr>
            <a:xfrm>
              <a:off x="2131118" y="4910674"/>
              <a:ext cx="30641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u="none" strike="noStrike">
                  <a:solidFill>
                    <a:schemeClr val="accent6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印染</a:t>
              </a:r>
              <a:r>
                <a:rPr lang="zh-CN" altLang="en-US" sz="1600" u="none" strike="noStrike" dirty="0">
                  <a:solidFill>
                    <a:schemeClr val="accent6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之美，卓然深刻</a:t>
              </a:r>
              <a:endParaRPr lang="zh-CN" altLang="en-US" sz="1600" u="none" strike="noStrike" dirty="0">
                <a:solidFill>
                  <a:schemeClr val="accent6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131118" y="5222814"/>
              <a:ext cx="305820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书籍与画册是企业形象持久、详尽传播的重要载体。我们讲用最准确的企业内涵解读、最专业的版式与配色设计，向您提交最精美的设计方案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978915" y="4064556"/>
            <a:ext cx="4397576" cy="717671"/>
            <a:chOff x="2131118" y="2742496"/>
            <a:chExt cx="4397576" cy="717671"/>
          </a:xfrm>
        </p:grpSpPr>
        <p:sp>
          <p:nvSpPr>
            <p:cNvPr id="34" name="矩形 33"/>
            <p:cNvSpPr/>
            <p:nvPr/>
          </p:nvSpPr>
          <p:spPr>
            <a:xfrm>
              <a:off x="2131118" y="2742496"/>
              <a:ext cx="306411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u="none" strike="noStrike">
                  <a:solidFill>
                    <a:schemeClr val="accent4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至</a:t>
              </a:r>
              <a:r>
                <a:rPr lang="zh-CN" altLang="en-US" sz="1600" u="none" strike="noStrike" dirty="0">
                  <a:solidFill>
                    <a:schemeClr val="accent4"/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精至美，跃然欲出</a:t>
              </a:r>
              <a:endParaRPr lang="zh-CN" altLang="en-US" sz="1600" u="none" strike="noStrike" dirty="0">
                <a:solidFill>
                  <a:schemeClr val="accent4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131118" y="3060057"/>
              <a:ext cx="439757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000" u="none" strike="noStrike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视频是最具感染力的宣传媒介。我们将采用拍摄、动画、配音、交互等多种手段，为您提供生动、创意的视频制作服务。最终达到令您满意的效果</a:t>
              </a:r>
              <a:endPara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544416" y="1763288"/>
            <a:ext cx="980725" cy="920058"/>
            <a:chOff x="2544416" y="1647176"/>
            <a:chExt cx="980725" cy="920058"/>
          </a:xfrm>
        </p:grpSpPr>
        <p:grpSp>
          <p:nvGrpSpPr>
            <p:cNvPr id="48" name="组合 47"/>
            <p:cNvGrpSpPr/>
            <p:nvPr/>
          </p:nvGrpSpPr>
          <p:grpSpPr>
            <a:xfrm rot="16200000">
              <a:off x="2574750" y="1616842"/>
              <a:ext cx="920058" cy="980725"/>
              <a:chOff x="5527673" y="3418759"/>
              <a:chExt cx="1261916" cy="1345124"/>
            </a:xfrm>
          </p:grpSpPr>
          <p:sp>
            <p:nvSpPr>
              <p:cNvPr id="41" name="Oval 5"/>
              <p:cNvSpPr>
                <a:spLocks noChangeArrowheads="1"/>
              </p:cNvSpPr>
              <p:nvPr/>
            </p:nvSpPr>
            <p:spPr bwMode="auto">
              <a:xfrm flipH="1" flipV="1">
                <a:off x="5527673" y="3418759"/>
                <a:ext cx="1261916" cy="126288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182843" tIns="91422" rIns="182843" bIns="91422" numCol="1" anchor="t" anchorCtr="0" compatLnSpc="1"/>
              <a:lstStyle/>
              <a:p>
                <a:pPr defTabSz="1828165"/>
                <a:endParaRPr lang="id-ID" sz="3600" dirty="0">
                  <a:solidFill>
                    <a:srgbClr val="7E7E7E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42" name="椭圆 41"/>
              <p:cNvSpPr/>
              <p:nvPr/>
            </p:nvSpPr>
            <p:spPr>
              <a:xfrm flipH="1" flipV="1">
                <a:off x="5611306" y="3502877"/>
                <a:ext cx="1094648" cy="1094648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 flipH="1" flipV="1">
                <a:off x="5680445" y="3572015"/>
                <a:ext cx="956372" cy="956372"/>
              </a:xfrm>
              <a:prstGeom prst="ellipse">
                <a:avLst/>
              </a:prstGeom>
              <a:solidFill>
                <a:schemeClr val="bg2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47" name="等腰三角形 46"/>
              <p:cNvSpPr/>
              <p:nvPr/>
            </p:nvSpPr>
            <p:spPr>
              <a:xfrm flipH="1" flipV="1">
                <a:off x="6101893" y="4687287"/>
                <a:ext cx="113476" cy="76596"/>
              </a:xfrm>
              <a:prstGeom prst="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6" name="Freeform 49"/>
            <p:cNvSpPr>
              <a:spLocks noEditPoints="1"/>
            </p:cNvSpPr>
            <p:nvPr/>
          </p:nvSpPr>
          <p:spPr bwMode="auto">
            <a:xfrm>
              <a:off x="2864669" y="1886549"/>
              <a:ext cx="334578" cy="350030"/>
            </a:xfrm>
            <a:custGeom>
              <a:avLst/>
              <a:gdLst>
                <a:gd name="T0" fmla="*/ 107 w 183"/>
                <a:gd name="T1" fmla="*/ 15 h 192"/>
                <a:gd name="T2" fmla="*/ 167 w 183"/>
                <a:gd name="T3" fmla="*/ 97 h 192"/>
                <a:gd name="T4" fmla="*/ 20 w 183"/>
                <a:gd name="T5" fmla="*/ 101 h 192"/>
                <a:gd name="T6" fmla="*/ 38 w 183"/>
                <a:gd name="T7" fmla="*/ 44 h 192"/>
                <a:gd name="T8" fmla="*/ 81 w 183"/>
                <a:gd name="T9" fmla="*/ 5 h 192"/>
                <a:gd name="T10" fmla="*/ 37 w 183"/>
                <a:gd name="T11" fmla="*/ 192 h 192"/>
                <a:gd name="T12" fmla="*/ 94 w 183"/>
                <a:gd name="T13" fmla="*/ 175 h 192"/>
                <a:gd name="T14" fmla="*/ 106 w 183"/>
                <a:gd name="T15" fmla="*/ 168 h 192"/>
                <a:gd name="T16" fmla="*/ 142 w 183"/>
                <a:gd name="T17" fmla="*/ 127 h 192"/>
                <a:gd name="T18" fmla="*/ 142 w 183"/>
                <a:gd name="T19" fmla="*/ 126 h 192"/>
                <a:gd name="T20" fmla="*/ 142 w 183"/>
                <a:gd name="T21" fmla="*/ 126 h 192"/>
                <a:gd name="T22" fmla="*/ 104 w 183"/>
                <a:gd name="T23" fmla="*/ 153 h 192"/>
                <a:gd name="T24" fmla="*/ 76 w 183"/>
                <a:gd name="T25" fmla="*/ 159 h 192"/>
                <a:gd name="T26" fmla="*/ 73 w 183"/>
                <a:gd name="T27" fmla="*/ 158 h 192"/>
                <a:gd name="T28" fmla="*/ 70 w 183"/>
                <a:gd name="T29" fmla="*/ 156 h 192"/>
                <a:gd name="T30" fmla="*/ 69 w 183"/>
                <a:gd name="T31" fmla="*/ 153 h 192"/>
                <a:gd name="T32" fmla="*/ 70 w 183"/>
                <a:gd name="T33" fmla="*/ 140 h 192"/>
                <a:gd name="T34" fmla="*/ 63 w 183"/>
                <a:gd name="T35" fmla="*/ 125 h 192"/>
                <a:gd name="T36" fmla="*/ 61 w 183"/>
                <a:gd name="T37" fmla="*/ 134 h 192"/>
                <a:gd name="T38" fmla="*/ 49 w 183"/>
                <a:gd name="T39" fmla="*/ 163 h 192"/>
                <a:gd name="T40" fmla="*/ 38 w 183"/>
                <a:gd name="T41" fmla="*/ 158 h 192"/>
                <a:gd name="T42" fmla="*/ 54 w 183"/>
                <a:gd name="T43" fmla="*/ 143 h 192"/>
                <a:gd name="T44" fmla="*/ 55 w 183"/>
                <a:gd name="T45" fmla="*/ 121 h 192"/>
                <a:gd name="T46" fmla="*/ 7 w 183"/>
                <a:gd name="T47" fmla="*/ 107 h 192"/>
                <a:gd name="T48" fmla="*/ 176 w 183"/>
                <a:gd name="T49" fmla="*/ 121 h 192"/>
                <a:gd name="T50" fmla="*/ 151 w 183"/>
                <a:gd name="T51" fmla="*/ 125 h 192"/>
                <a:gd name="T52" fmla="*/ 112 w 183"/>
                <a:gd name="T53" fmla="*/ 173 h 192"/>
                <a:gd name="T54" fmla="*/ 37 w 183"/>
                <a:gd name="T55" fmla="*/ 192 h 192"/>
                <a:gd name="T56" fmla="*/ 76 w 183"/>
                <a:gd name="T57" fmla="*/ 126 h 192"/>
                <a:gd name="T58" fmla="*/ 78 w 183"/>
                <a:gd name="T59" fmla="*/ 150 h 192"/>
                <a:gd name="T60" fmla="*/ 96 w 183"/>
                <a:gd name="T61" fmla="*/ 149 h 192"/>
                <a:gd name="T62" fmla="*/ 132 w 183"/>
                <a:gd name="T63" fmla="*/ 121 h 192"/>
                <a:gd name="T64" fmla="*/ 95 w 183"/>
                <a:gd name="T65" fmla="*/ 175 h 192"/>
                <a:gd name="T66" fmla="*/ 95 w 183"/>
                <a:gd name="T67" fmla="*/ 175 h 192"/>
                <a:gd name="T68" fmla="*/ 106 w 183"/>
                <a:gd name="T69" fmla="*/ 168 h 192"/>
                <a:gd name="T70" fmla="*/ 142 w 183"/>
                <a:gd name="T71" fmla="*/ 126 h 192"/>
                <a:gd name="T72" fmla="*/ 139 w 183"/>
                <a:gd name="T73" fmla="*/ 50 h 192"/>
                <a:gd name="T74" fmla="*/ 44 w 183"/>
                <a:gd name="T75" fmla="*/ 50 h 192"/>
                <a:gd name="T76" fmla="*/ 139 w 183"/>
                <a:gd name="T77" fmla="*/ 50 h 192"/>
                <a:gd name="T78" fmla="*/ 92 w 183"/>
                <a:gd name="T79" fmla="*/ 9 h 192"/>
                <a:gd name="T80" fmla="*/ 87 w 183"/>
                <a:gd name="T81" fmla="*/ 20 h 192"/>
                <a:gd name="T82" fmla="*/ 92 w 183"/>
                <a:gd name="T83" fmla="*/ 22 h 192"/>
                <a:gd name="T84" fmla="*/ 96 w 183"/>
                <a:gd name="T85" fmla="*/ 2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3" h="192">
                  <a:moveTo>
                    <a:pt x="92" y="0"/>
                  </a:moveTo>
                  <a:cubicBezTo>
                    <a:pt x="96" y="0"/>
                    <a:pt x="99" y="2"/>
                    <a:pt x="102" y="5"/>
                  </a:cubicBezTo>
                  <a:cubicBezTo>
                    <a:pt x="105" y="7"/>
                    <a:pt x="107" y="11"/>
                    <a:pt x="107" y="15"/>
                  </a:cubicBezTo>
                  <a:cubicBezTo>
                    <a:pt x="107" y="18"/>
                    <a:pt x="106" y="20"/>
                    <a:pt x="104" y="23"/>
                  </a:cubicBezTo>
                  <a:cubicBezTo>
                    <a:pt x="120" y="25"/>
                    <a:pt x="134" y="33"/>
                    <a:pt x="145" y="44"/>
                  </a:cubicBezTo>
                  <a:cubicBezTo>
                    <a:pt x="159" y="57"/>
                    <a:pt x="167" y="76"/>
                    <a:pt x="167" y="97"/>
                  </a:cubicBezTo>
                  <a:cubicBezTo>
                    <a:pt x="167" y="100"/>
                    <a:pt x="165" y="101"/>
                    <a:pt x="163" y="101"/>
                  </a:cubicBezTo>
                  <a:cubicBezTo>
                    <a:pt x="163" y="101"/>
                    <a:pt x="163" y="101"/>
                    <a:pt x="163" y="101"/>
                  </a:cubicBezTo>
                  <a:cubicBezTo>
                    <a:pt x="20" y="101"/>
                    <a:pt x="20" y="101"/>
                    <a:pt x="20" y="101"/>
                  </a:cubicBezTo>
                  <a:cubicBezTo>
                    <a:pt x="18" y="101"/>
                    <a:pt x="16" y="100"/>
                    <a:pt x="16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6" y="76"/>
                    <a:pt x="25" y="57"/>
                    <a:pt x="38" y="44"/>
                  </a:cubicBezTo>
                  <a:cubicBezTo>
                    <a:pt x="49" y="33"/>
                    <a:pt x="63" y="25"/>
                    <a:pt x="79" y="23"/>
                  </a:cubicBezTo>
                  <a:cubicBezTo>
                    <a:pt x="78" y="20"/>
                    <a:pt x="77" y="18"/>
                    <a:pt x="77" y="15"/>
                  </a:cubicBezTo>
                  <a:cubicBezTo>
                    <a:pt x="77" y="11"/>
                    <a:pt x="78" y="7"/>
                    <a:pt x="81" y="5"/>
                  </a:cubicBezTo>
                  <a:cubicBezTo>
                    <a:pt x="84" y="2"/>
                    <a:pt x="88" y="0"/>
                    <a:pt x="92" y="0"/>
                  </a:cubicBezTo>
                  <a:close/>
                  <a:moveTo>
                    <a:pt x="37" y="192"/>
                  </a:moveTo>
                  <a:cubicBezTo>
                    <a:pt x="37" y="192"/>
                    <a:pt x="37" y="192"/>
                    <a:pt x="37" y="192"/>
                  </a:cubicBezTo>
                  <a:cubicBezTo>
                    <a:pt x="35" y="192"/>
                    <a:pt x="33" y="190"/>
                    <a:pt x="32" y="188"/>
                  </a:cubicBezTo>
                  <a:cubicBezTo>
                    <a:pt x="32" y="186"/>
                    <a:pt x="34" y="184"/>
                    <a:pt x="36" y="183"/>
                  </a:cubicBezTo>
                  <a:cubicBezTo>
                    <a:pt x="94" y="175"/>
                    <a:pt x="94" y="175"/>
                    <a:pt x="94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9" y="175"/>
                    <a:pt x="102" y="171"/>
                    <a:pt x="105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2" y="129"/>
                    <a:pt x="143" y="128"/>
                    <a:pt x="142" y="127"/>
                  </a:cubicBezTo>
                  <a:cubicBezTo>
                    <a:pt x="142" y="127"/>
                    <a:pt x="142" y="127"/>
                    <a:pt x="142" y="127"/>
                  </a:cubicBezTo>
                  <a:cubicBezTo>
                    <a:pt x="142" y="127"/>
                    <a:pt x="142" y="127"/>
                    <a:pt x="142" y="127"/>
                  </a:cubicBezTo>
                  <a:cubicBezTo>
                    <a:pt x="142" y="127"/>
                    <a:pt x="142" y="127"/>
                    <a:pt x="142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2" y="126"/>
                    <a:pt x="142" y="126"/>
                    <a:pt x="142" y="126"/>
                  </a:cubicBezTo>
                  <a:cubicBezTo>
                    <a:pt x="141" y="126"/>
                    <a:pt x="139" y="126"/>
                    <a:pt x="137" y="128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2" y="155"/>
                    <a:pt x="101" y="156"/>
                    <a:pt x="99" y="157"/>
                  </a:cubicBezTo>
                  <a:cubicBezTo>
                    <a:pt x="97" y="157"/>
                    <a:pt x="94" y="158"/>
                    <a:pt x="92" y="158"/>
                  </a:cubicBezTo>
                  <a:cubicBezTo>
                    <a:pt x="76" y="159"/>
                    <a:pt x="76" y="159"/>
                    <a:pt x="76" y="159"/>
                  </a:cubicBezTo>
                  <a:cubicBezTo>
                    <a:pt x="76" y="159"/>
                    <a:pt x="76" y="159"/>
                    <a:pt x="76" y="159"/>
                  </a:cubicBezTo>
                  <a:cubicBezTo>
                    <a:pt x="76" y="159"/>
                    <a:pt x="76" y="159"/>
                    <a:pt x="76" y="159"/>
                  </a:cubicBezTo>
                  <a:cubicBezTo>
                    <a:pt x="75" y="159"/>
                    <a:pt x="74" y="159"/>
                    <a:pt x="73" y="158"/>
                  </a:cubicBezTo>
                  <a:cubicBezTo>
                    <a:pt x="72" y="158"/>
                    <a:pt x="71" y="157"/>
                    <a:pt x="70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70" y="156"/>
                    <a:pt x="70" y="156"/>
                    <a:pt x="70" y="156"/>
                  </a:cubicBezTo>
                  <a:cubicBezTo>
                    <a:pt x="70" y="155"/>
                    <a:pt x="69" y="154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9" y="153"/>
                    <a:pt x="69" y="153"/>
                    <a:pt x="69" y="153"/>
                  </a:cubicBezTo>
                  <a:cubicBezTo>
                    <a:pt x="69" y="152"/>
                    <a:pt x="69" y="151"/>
                    <a:pt x="69" y="150"/>
                  </a:cubicBezTo>
                  <a:cubicBezTo>
                    <a:pt x="69" y="150"/>
                    <a:pt x="69" y="150"/>
                    <a:pt x="69" y="150"/>
                  </a:cubicBezTo>
                  <a:cubicBezTo>
                    <a:pt x="70" y="146"/>
                    <a:pt x="70" y="143"/>
                    <a:pt x="70" y="140"/>
                  </a:cubicBezTo>
                  <a:cubicBezTo>
                    <a:pt x="70" y="137"/>
                    <a:pt x="69" y="133"/>
                    <a:pt x="68" y="129"/>
                  </a:cubicBezTo>
                  <a:cubicBezTo>
                    <a:pt x="67" y="127"/>
                    <a:pt x="66" y="125"/>
                    <a:pt x="64" y="125"/>
                  </a:cubicBezTo>
                  <a:cubicBezTo>
                    <a:pt x="64" y="125"/>
                    <a:pt x="63" y="125"/>
                    <a:pt x="63" y="125"/>
                  </a:cubicBezTo>
                  <a:cubicBezTo>
                    <a:pt x="62" y="125"/>
                    <a:pt x="62" y="126"/>
                    <a:pt x="61" y="126"/>
                  </a:cubicBezTo>
                  <a:cubicBezTo>
                    <a:pt x="60" y="128"/>
                    <a:pt x="59" y="130"/>
                    <a:pt x="61" y="133"/>
                  </a:cubicBezTo>
                  <a:cubicBezTo>
                    <a:pt x="61" y="134"/>
                    <a:pt x="61" y="134"/>
                    <a:pt x="61" y="134"/>
                  </a:cubicBezTo>
                  <a:cubicBezTo>
                    <a:pt x="62" y="138"/>
                    <a:pt x="63" y="141"/>
                    <a:pt x="62" y="145"/>
                  </a:cubicBezTo>
                  <a:cubicBezTo>
                    <a:pt x="62" y="148"/>
                    <a:pt x="60" y="151"/>
                    <a:pt x="57" y="155"/>
                  </a:cubicBezTo>
                  <a:cubicBezTo>
                    <a:pt x="55" y="159"/>
                    <a:pt x="52" y="161"/>
                    <a:pt x="49" y="163"/>
                  </a:cubicBezTo>
                  <a:cubicBezTo>
                    <a:pt x="46" y="165"/>
                    <a:pt x="42" y="165"/>
                    <a:pt x="39" y="166"/>
                  </a:cubicBezTo>
                  <a:cubicBezTo>
                    <a:pt x="37" y="166"/>
                    <a:pt x="35" y="165"/>
                    <a:pt x="34" y="163"/>
                  </a:cubicBezTo>
                  <a:cubicBezTo>
                    <a:pt x="34" y="160"/>
                    <a:pt x="35" y="158"/>
                    <a:pt x="38" y="158"/>
                  </a:cubicBezTo>
                  <a:cubicBezTo>
                    <a:pt x="40" y="157"/>
                    <a:pt x="43" y="157"/>
                    <a:pt x="45" y="156"/>
                  </a:cubicBezTo>
                  <a:cubicBezTo>
                    <a:pt x="47" y="155"/>
                    <a:pt x="49" y="153"/>
                    <a:pt x="50" y="151"/>
                  </a:cubicBezTo>
                  <a:cubicBezTo>
                    <a:pt x="52" y="148"/>
                    <a:pt x="54" y="146"/>
                    <a:pt x="54" y="143"/>
                  </a:cubicBezTo>
                  <a:cubicBezTo>
                    <a:pt x="54" y="142"/>
                    <a:pt x="54" y="139"/>
                    <a:pt x="53" y="137"/>
                  </a:cubicBezTo>
                  <a:cubicBezTo>
                    <a:pt x="53" y="136"/>
                    <a:pt x="53" y="136"/>
                    <a:pt x="53" y="136"/>
                  </a:cubicBezTo>
                  <a:cubicBezTo>
                    <a:pt x="50" y="130"/>
                    <a:pt x="52" y="124"/>
                    <a:pt x="55" y="121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3" y="121"/>
                    <a:pt x="0" y="117"/>
                    <a:pt x="0" y="114"/>
                  </a:cubicBezTo>
                  <a:cubicBezTo>
                    <a:pt x="0" y="110"/>
                    <a:pt x="3" y="107"/>
                    <a:pt x="7" y="107"/>
                  </a:cubicBezTo>
                  <a:cubicBezTo>
                    <a:pt x="176" y="107"/>
                    <a:pt x="176" y="107"/>
                    <a:pt x="176" y="107"/>
                  </a:cubicBezTo>
                  <a:cubicBezTo>
                    <a:pt x="180" y="107"/>
                    <a:pt x="183" y="110"/>
                    <a:pt x="183" y="114"/>
                  </a:cubicBezTo>
                  <a:cubicBezTo>
                    <a:pt x="183" y="117"/>
                    <a:pt x="180" y="121"/>
                    <a:pt x="176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8" y="121"/>
                    <a:pt x="148" y="121"/>
                    <a:pt x="148" y="121"/>
                  </a:cubicBezTo>
                  <a:cubicBezTo>
                    <a:pt x="149" y="122"/>
                    <a:pt x="150" y="124"/>
                    <a:pt x="151" y="125"/>
                  </a:cubicBezTo>
                  <a:cubicBezTo>
                    <a:pt x="151" y="129"/>
                    <a:pt x="150" y="133"/>
                    <a:pt x="147" y="137"/>
                  </a:cubicBezTo>
                  <a:cubicBezTo>
                    <a:pt x="113" y="173"/>
                    <a:pt x="113" y="173"/>
                    <a:pt x="113" y="173"/>
                  </a:cubicBezTo>
                  <a:cubicBezTo>
                    <a:pt x="112" y="173"/>
                    <a:pt x="112" y="173"/>
                    <a:pt x="112" y="173"/>
                  </a:cubicBezTo>
                  <a:cubicBezTo>
                    <a:pt x="112" y="173"/>
                    <a:pt x="112" y="173"/>
                    <a:pt x="112" y="173"/>
                  </a:cubicBezTo>
                  <a:cubicBezTo>
                    <a:pt x="107" y="178"/>
                    <a:pt x="103" y="183"/>
                    <a:pt x="95" y="183"/>
                  </a:cubicBezTo>
                  <a:cubicBezTo>
                    <a:pt x="37" y="192"/>
                    <a:pt x="37" y="192"/>
                    <a:pt x="37" y="192"/>
                  </a:cubicBezTo>
                  <a:close/>
                  <a:moveTo>
                    <a:pt x="72" y="121"/>
                  </a:moveTo>
                  <a:cubicBezTo>
                    <a:pt x="72" y="121"/>
                    <a:pt x="72" y="121"/>
                    <a:pt x="72" y="121"/>
                  </a:cubicBezTo>
                  <a:cubicBezTo>
                    <a:pt x="74" y="122"/>
                    <a:pt x="75" y="124"/>
                    <a:pt x="76" y="126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78" y="131"/>
                    <a:pt x="79" y="135"/>
                    <a:pt x="79" y="139"/>
                  </a:cubicBezTo>
                  <a:cubicBezTo>
                    <a:pt x="79" y="143"/>
                    <a:pt x="79" y="146"/>
                    <a:pt x="78" y="150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3" y="149"/>
                    <a:pt x="94" y="149"/>
                    <a:pt x="96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7" y="148"/>
                    <a:pt x="98" y="148"/>
                    <a:pt x="99" y="147"/>
                  </a:cubicBezTo>
                  <a:cubicBezTo>
                    <a:pt x="99" y="147"/>
                    <a:pt x="99" y="147"/>
                    <a:pt x="99" y="147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132" y="121"/>
                    <a:pt x="132" y="121"/>
                    <a:pt x="132" y="121"/>
                  </a:cubicBezTo>
                  <a:cubicBezTo>
                    <a:pt x="72" y="121"/>
                    <a:pt x="72" y="121"/>
                    <a:pt x="72" y="121"/>
                  </a:cubicBezTo>
                  <a:close/>
                  <a:moveTo>
                    <a:pt x="95" y="175"/>
                  </a:move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5" y="175"/>
                    <a:pt x="95" y="175"/>
                    <a:pt x="95" y="175"/>
                  </a:cubicBezTo>
                  <a:close/>
                  <a:moveTo>
                    <a:pt x="105" y="168"/>
                  </a:moveTo>
                  <a:cubicBezTo>
                    <a:pt x="105" y="168"/>
                    <a:pt x="105" y="168"/>
                    <a:pt x="105" y="168"/>
                  </a:cubicBezTo>
                  <a:cubicBezTo>
                    <a:pt x="106" y="168"/>
                    <a:pt x="106" y="168"/>
                    <a:pt x="106" y="168"/>
                  </a:cubicBezTo>
                  <a:cubicBezTo>
                    <a:pt x="105" y="168"/>
                    <a:pt x="105" y="168"/>
                    <a:pt x="105" y="168"/>
                  </a:cubicBezTo>
                  <a:close/>
                  <a:moveTo>
                    <a:pt x="142" y="126"/>
                  </a:moveTo>
                  <a:cubicBezTo>
                    <a:pt x="142" y="126"/>
                    <a:pt x="142" y="126"/>
                    <a:pt x="142" y="126"/>
                  </a:cubicBezTo>
                  <a:cubicBezTo>
                    <a:pt x="139" y="121"/>
                    <a:pt x="139" y="121"/>
                    <a:pt x="139" y="121"/>
                  </a:cubicBezTo>
                  <a:cubicBezTo>
                    <a:pt x="138" y="123"/>
                    <a:pt x="139" y="125"/>
                    <a:pt x="142" y="126"/>
                  </a:cubicBezTo>
                  <a:close/>
                  <a:moveTo>
                    <a:pt x="139" y="50"/>
                  </a:moveTo>
                  <a:cubicBezTo>
                    <a:pt x="139" y="50"/>
                    <a:pt x="139" y="50"/>
                    <a:pt x="139" y="50"/>
                  </a:cubicBezTo>
                  <a:cubicBezTo>
                    <a:pt x="127" y="38"/>
                    <a:pt x="110" y="30"/>
                    <a:pt x="92" y="30"/>
                  </a:cubicBezTo>
                  <a:cubicBezTo>
                    <a:pt x="73" y="30"/>
                    <a:pt x="56" y="38"/>
                    <a:pt x="44" y="50"/>
                  </a:cubicBezTo>
                  <a:cubicBezTo>
                    <a:pt x="33" y="61"/>
                    <a:pt x="26" y="76"/>
                    <a:pt x="25" y="93"/>
                  </a:cubicBezTo>
                  <a:cubicBezTo>
                    <a:pt x="159" y="93"/>
                    <a:pt x="159" y="93"/>
                    <a:pt x="159" y="93"/>
                  </a:cubicBezTo>
                  <a:cubicBezTo>
                    <a:pt x="158" y="76"/>
                    <a:pt x="150" y="61"/>
                    <a:pt x="139" y="50"/>
                  </a:cubicBezTo>
                  <a:close/>
                  <a:moveTo>
                    <a:pt x="96" y="11"/>
                  </a:moveTo>
                  <a:cubicBezTo>
                    <a:pt x="96" y="11"/>
                    <a:pt x="96" y="11"/>
                    <a:pt x="96" y="11"/>
                  </a:cubicBezTo>
                  <a:cubicBezTo>
                    <a:pt x="95" y="9"/>
                    <a:pt x="93" y="9"/>
                    <a:pt x="92" y="9"/>
                  </a:cubicBezTo>
                  <a:cubicBezTo>
                    <a:pt x="90" y="9"/>
                    <a:pt x="88" y="9"/>
                    <a:pt x="87" y="11"/>
                  </a:cubicBezTo>
                  <a:cubicBezTo>
                    <a:pt x="86" y="12"/>
                    <a:pt x="85" y="13"/>
                    <a:pt x="85" y="15"/>
                  </a:cubicBezTo>
                  <a:cubicBezTo>
                    <a:pt x="85" y="17"/>
                    <a:pt x="86" y="18"/>
                    <a:pt x="87" y="20"/>
                  </a:cubicBezTo>
                  <a:cubicBezTo>
                    <a:pt x="88" y="21"/>
                    <a:pt x="90" y="21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4" y="21"/>
                    <a:pt x="95" y="21"/>
                    <a:pt x="96" y="20"/>
                  </a:cubicBezTo>
                  <a:cubicBezTo>
                    <a:pt x="97" y="18"/>
                    <a:pt x="98" y="17"/>
                    <a:pt x="98" y="15"/>
                  </a:cubicBezTo>
                  <a:cubicBezTo>
                    <a:pt x="98" y="13"/>
                    <a:pt x="97" y="12"/>
                    <a:pt x="96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6" name="等腰三角形 55"/>
          <p:cNvSpPr/>
          <p:nvPr/>
        </p:nvSpPr>
        <p:spPr>
          <a:xfrm rot="16200000" flipH="1" flipV="1">
            <a:off x="5628250" y="3301129"/>
            <a:ext cx="82735" cy="5584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4556795" y="2861261"/>
            <a:ext cx="920765" cy="920058"/>
            <a:chOff x="4556795" y="2745149"/>
            <a:chExt cx="920765" cy="920058"/>
          </a:xfrm>
        </p:grpSpPr>
        <p:sp>
          <p:nvSpPr>
            <p:cNvPr id="53" name="Oval 5"/>
            <p:cNvSpPr>
              <a:spLocks noChangeArrowheads="1"/>
            </p:cNvSpPr>
            <p:nvPr/>
          </p:nvSpPr>
          <p:spPr bwMode="auto">
            <a:xfrm rot="16200000" flipH="1" flipV="1">
              <a:off x="4557149" y="2744795"/>
              <a:ext cx="920058" cy="92076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pPr defTabSz="1828165"/>
              <a:endParaRPr lang="id-ID" sz="3600" dirty="0">
                <a:solidFill>
                  <a:srgbClr val="7E7E7E"/>
                </a:solidFill>
                <a:latin typeface="Calibri Light" panose="020F0302020204030204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 rot="16200000" flipH="1" flipV="1">
              <a:off x="4618126" y="2806126"/>
              <a:ext cx="798104" cy="798105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 rot="16200000" flipH="1" flipV="1">
              <a:off x="4668535" y="2856533"/>
              <a:ext cx="697287" cy="697288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9" name="Freeform 142"/>
            <p:cNvSpPr>
              <a:spLocks noEditPoints="1"/>
            </p:cNvSpPr>
            <p:nvPr/>
          </p:nvSpPr>
          <p:spPr bwMode="auto">
            <a:xfrm>
              <a:off x="4850275" y="3067251"/>
              <a:ext cx="333806" cy="275852"/>
            </a:xfrm>
            <a:custGeom>
              <a:avLst/>
              <a:gdLst>
                <a:gd name="T0" fmla="*/ 169 w 183"/>
                <a:gd name="T1" fmla="*/ 53 h 151"/>
                <a:gd name="T2" fmla="*/ 104 w 183"/>
                <a:gd name="T3" fmla="*/ 21 h 151"/>
                <a:gd name="T4" fmla="*/ 91 w 183"/>
                <a:gd name="T5" fmla="*/ 13 h 151"/>
                <a:gd name="T6" fmla="*/ 29 w 183"/>
                <a:gd name="T7" fmla="*/ 13 h 151"/>
                <a:gd name="T8" fmla="*/ 25 w 183"/>
                <a:gd name="T9" fmla="*/ 72 h 151"/>
                <a:gd name="T10" fmla="*/ 0 w 183"/>
                <a:gd name="T11" fmla="*/ 132 h 151"/>
                <a:gd name="T12" fmla="*/ 23 w 183"/>
                <a:gd name="T13" fmla="*/ 139 h 151"/>
                <a:gd name="T14" fmla="*/ 30 w 183"/>
                <a:gd name="T15" fmla="*/ 151 h 151"/>
                <a:gd name="T16" fmla="*/ 155 w 183"/>
                <a:gd name="T17" fmla="*/ 151 h 151"/>
                <a:gd name="T18" fmla="*/ 162 w 183"/>
                <a:gd name="T19" fmla="*/ 143 h 151"/>
                <a:gd name="T20" fmla="*/ 176 w 183"/>
                <a:gd name="T21" fmla="*/ 140 h 151"/>
                <a:gd name="T22" fmla="*/ 183 w 183"/>
                <a:gd name="T23" fmla="*/ 120 h 151"/>
                <a:gd name="T24" fmla="*/ 112 w 183"/>
                <a:gd name="T25" fmla="*/ 32 h 151"/>
                <a:gd name="T26" fmla="*/ 128 w 183"/>
                <a:gd name="T27" fmla="*/ 27 h 151"/>
                <a:gd name="T28" fmla="*/ 147 w 183"/>
                <a:gd name="T29" fmla="*/ 72 h 151"/>
                <a:gd name="T30" fmla="*/ 132 w 183"/>
                <a:gd name="T31" fmla="*/ 71 h 151"/>
                <a:gd name="T32" fmla="*/ 112 w 183"/>
                <a:gd name="T33" fmla="*/ 32 h 151"/>
                <a:gd name="T34" fmla="*/ 98 w 183"/>
                <a:gd name="T35" fmla="*/ 52 h 151"/>
                <a:gd name="T36" fmla="*/ 112 w 183"/>
                <a:gd name="T37" fmla="*/ 85 h 151"/>
                <a:gd name="T38" fmla="*/ 78 w 183"/>
                <a:gd name="T39" fmla="*/ 71 h 151"/>
                <a:gd name="T40" fmla="*/ 38 w 183"/>
                <a:gd name="T41" fmla="*/ 23 h 151"/>
                <a:gd name="T42" fmla="*/ 59 w 183"/>
                <a:gd name="T43" fmla="*/ 14 h 151"/>
                <a:gd name="T44" fmla="*/ 89 w 183"/>
                <a:gd name="T45" fmla="*/ 39 h 151"/>
                <a:gd name="T46" fmla="*/ 64 w 183"/>
                <a:gd name="T47" fmla="*/ 74 h 151"/>
                <a:gd name="T48" fmla="*/ 38 w 183"/>
                <a:gd name="T49" fmla="*/ 65 h 151"/>
                <a:gd name="T50" fmla="*/ 38 w 183"/>
                <a:gd name="T51" fmla="*/ 23 h 151"/>
                <a:gd name="T52" fmla="*/ 37 w 183"/>
                <a:gd name="T53" fmla="*/ 137 h 151"/>
                <a:gd name="T54" fmla="*/ 37 w 183"/>
                <a:gd name="T55" fmla="*/ 132 h 151"/>
                <a:gd name="T56" fmla="*/ 37 w 183"/>
                <a:gd name="T57" fmla="*/ 112 h 151"/>
                <a:gd name="T58" fmla="*/ 29 w 183"/>
                <a:gd name="T59" fmla="*/ 112 h 151"/>
                <a:gd name="T60" fmla="*/ 14 w 183"/>
                <a:gd name="T61" fmla="*/ 125 h 151"/>
                <a:gd name="T62" fmla="*/ 35 w 183"/>
                <a:gd name="T63" fmla="*/ 82 h 151"/>
                <a:gd name="T64" fmla="*/ 67 w 183"/>
                <a:gd name="T65" fmla="*/ 87 h 151"/>
                <a:gd name="T66" fmla="*/ 71 w 183"/>
                <a:gd name="T67" fmla="*/ 91 h 151"/>
                <a:gd name="T68" fmla="*/ 53 w 183"/>
                <a:gd name="T69" fmla="*/ 135 h 151"/>
                <a:gd name="T70" fmla="*/ 37 w 183"/>
                <a:gd name="T71" fmla="*/ 137 h 151"/>
                <a:gd name="T72" fmla="*/ 129 w 183"/>
                <a:gd name="T73" fmla="*/ 128 h 151"/>
                <a:gd name="T74" fmla="*/ 121 w 183"/>
                <a:gd name="T75" fmla="*/ 121 h 151"/>
                <a:gd name="T76" fmla="*/ 113 w 183"/>
                <a:gd name="T77" fmla="*/ 121 h 151"/>
                <a:gd name="T78" fmla="*/ 84 w 183"/>
                <a:gd name="T79" fmla="*/ 137 h 151"/>
                <a:gd name="T80" fmla="*/ 79 w 183"/>
                <a:gd name="T81" fmla="*/ 117 h 151"/>
                <a:gd name="T82" fmla="*/ 75 w 183"/>
                <a:gd name="T83" fmla="*/ 128 h 151"/>
                <a:gd name="T84" fmla="*/ 67 w 183"/>
                <a:gd name="T85" fmla="*/ 125 h 151"/>
                <a:gd name="T86" fmla="*/ 85 w 183"/>
                <a:gd name="T87" fmla="*/ 103 h 151"/>
                <a:gd name="T88" fmla="*/ 86 w 183"/>
                <a:gd name="T89" fmla="*/ 103 h 151"/>
                <a:gd name="T90" fmla="*/ 115 w 183"/>
                <a:gd name="T91" fmla="*/ 101 h 151"/>
                <a:gd name="T92" fmla="*/ 129 w 183"/>
                <a:gd name="T93" fmla="*/ 128 h 151"/>
                <a:gd name="T94" fmla="*/ 169 w 183"/>
                <a:gd name="T95" fmla="*/ 126 h 151"/>
                <a:gd name="T96" fmla="*/ 157 w 183"/>
                <a:gd name="T97" fmla="*/ 115 h 151"/>
                <a:gd name="T98" fmla="*/ 148 w 183"/>
                <a:gd name="T99" fmla="*/ 115 h 151"/>
                <a:gd name="T100" fmla="*/ 143 w 183"/>
                <a:gd name="T101" fmla="*/ 137 h 151"/>
                <a:gd name="T102" fmla="*/ 143 w 183"/>
                <a:gd name="T103" fmla="*/ 125 h 151"/>
                <a:gd name="T104" fmla="*/ 150 w 183"/>
                <a:gd name="T105" fmla="*/ 88 h 151"/>
                <a:gd name="T106" fmla="*/ 150 w 183"/>
                <a:gd name="T107" fmla="*/ 88 h 151"/>
                <a:gd name="T108" fmla="*/ 169 w 183"/>
                <a:gd name="T109" fmla="*/ 12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3" h="151">
                  <a:moveTo>
                    <a:pt x="160" y="78"/>
                  </a:moveTo>
                  <a:cubicBezTo>
                    <a:pt x="166" y="71"/>
                    <a:pt x="169" y="63"/>
                    <a:pt x="169" y="53"/>
                  </a:cubicBezTo>
                  <a:cubicBezTo>
                    <a:pt x="169" y="31"/>
                    <a:pt x="150" y="13"/>
                    <a:pt x="128" y="13"/>
                  </a:cubicBezTo>
                  <a:cubicBezTo>
                    <a:pt x="119" y="13"/>
                    <a:pt x="111" y="16"/>
                    <a:pt x="104" y="21"/>
                  </a:cubicBezTo>
                  <a:cubicBezTo>
                    <a:pt x="102" y="23"/>
                    <a:pt x="101" y="24"/>
                    <a:pt x="99" y="25"/>
                  </a:cubicBezTo>
                  <a:cubicBezTo>
                    <a:pt x="97" y="21"/>
                    <a:pt x="94" y="17"/>
                    <a:pt x="91" y="13"/>
                  </a:cubicBezTo>
                  <a:cubicBezTo>
                    <a:pt x="83" y="5"/>
                    <a:pt x="72" y="0"/>
                    <a:pt x="59" y="0"/>
                  </a:cubicBezTo>
                  <a:cubicBezTo>
                    <a:pt x="47" y="0"/>
                    <a:pt x="36" y="5"/>
                    <a:pt x="29" y="13"/>
                  </a:cubicBezTo>
                  <a:cubicBezTo>
                    <a:pt x="21" y="21"/>
                    <a:pt x="16" y="32"/>
                    <a:pt x="16" y="44"/>
                  </a:cubicBezTo>
                  <a:cubicBezTo>
                    <a:pt x="16" y="55"/>
                    <a:pt x="19" y="64"/>
                    <a:pt x="25" y="72"/>
                  </a:cubicBezTo>
                  <a:cubicBezTo>
                    <a:pt x="12" y="84"/>
                    <a:pt x="0" y="96"/>
                    <a:pt x="0" y="11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6"/>
                    <a:pt x="3" y="139"/>
                    <a:pt x="7" y="139"/>
                  </a:cubicBezTo>
                  <a:cubicBezTo>
                    <a:pt x="23" y="139"/>
                    <a:pt x="23" y="139"/>
                    <a:pt x="23" y="139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8"/>
                    <a:pt x="26" y="151"/>
                    <a:pt x="30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155" y="151"/>
                    <a:pt x="155" y="151"/>
                    <a:pt x="155" y="151"/>
                  </a:cubicBezTo>
                  <a:cubicBezTo>
                    <a:pt x="159" y="151"/>
                    <a:pt x="162" y="148"/>
                    <a:pt x="162" y="144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2" y="140"/>
                    <a:pt x="162" y="140"/>
                    <a:pt x="162" y="140"/>
                  </a:cubicBezTo>
                  <a:cubicBezTo>
                    <a:pt x="176" y="140"/>
                    <a:pt x="176" y="140"/>
                    <a:pt x="176" y="140"/>
                  </a:cubicBezTo>
                  <a:cubicBezTo>
                    <a:pt x="180" y="140"/>
                    <a:pt x="183" y="137"/>
                    <a:pt x="183" y="133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00"/>
                    <a:pt x="173" y="90"/>
                    <a:pt x="160" y="78"/>
                  </a:cubicBezTo>
                  <a:close/>
                  <a:moveTo>
                    <a:pt x="112" y="32"/>
                  </a:moveTo>
                  <a:cubicBezTo>
                    <a:pt x="112" y="32"/>
                    <a:pt x="112" y="32"/>
                    <a:pt x="112" y="32"/>
                  </a:cubicBezTo>
                  <a:cubicBezTo>
                    <a:pt x="117" y="29"/>
                    <a:pt x="122" y="27"/>
                    <a:pt x="128" y="27"/>
                  </a:cubicBezTo>
                  <a:cubicBezTo>
                    <a:pt x="143" y="27"/>
                    <a:pt x="155" y="39"/>
                    <a:pt x="155" y="53"/>
                  </a:cubicBezTo>
                  <a:cubicBezTo>
                    <a:pt x="155" y="61"/>
                    <a:pt x="152" y="67"/>
                    <a:pt x="147" y="72"/>
                  </a:cubicBezTo>
                  <a:cubicBezTo>
                    <a:pt x="143" y="76"/>
                    <a:pt x="137" y="79"/>
                    <a:pt x="131" y="80"/>
                  </a:cubicBezTo>
                  <a:cubicBezTo>
                    <a:pt x="132" y="77"/>
                    <a:pt x="132" y="74"/>
                    <a:pt x="132" y="71"/>
                  </a:cubicBezTo>
                  <a:cubicBezTo>
                    <a:pt x="132" y="56"/>
                    <a:pt x="121" y="42"/>
                    <a:pt x="107" y="39"/>
                  </a:cubicBezTo>
                  <a:cubicBezTo>
                    <a:pt x="108" y="36"/>
                    <a:pt x="110" y="34"/>
                    <a:pt x="112" y="32"/>
                  </a:cubicBezTo>
                  <a:close/>
                  <a:moveTo>
                    <a:pt x="98" y="52"/>
                  </a:moveTo>
                  <a:cubicBezTo>
                    <a:pt x="98" y="52"/>
                    <a:pt x="98" y="52"/>
                    <a:pt x="98" y="52"/>
                  </a:cubicBezTo>
                  <a:cubicBezTo>
                    <a:pt x="109" y="52"/>
                    <a:pt x="118" y="61"/>
                    <a:pt x="118" y="71"/>
                  </a:cubicBezTo>
                  <a:cubicBezTo>
                    <a:pt x="118" y="77"/>
                    <a:pt x="116" y="82"/>
                    <a:pt x="112" y="85"/>
                  </a:cubicBezTo>
                  <a:cubicBezTo>
                    <a:pt x="108" y="89"/>
                    <a:pt x="104" y="91"/>
                    <a:pt x="98" y="91"/>
                  </a:cubicBezTo>
                  <a:cubicBezTo>
                    <a:pt x="87" y="91"/>
                    <a:pt x="78" y="82"/>
                    <a:pt x="78" y="71"/>
                  </a:cubicBezTo>
                  <a:cubicBezTo>
                    <a:pt x="78" y="61"/>
                    <a:pt x="87" y="52"/>
                    <a:pt x="98" y="52"/>
                  </a:cubicBezTo>
                  <a:close/>
                  <a:moveTo>
                    <a:pt x="38" y="23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4" y="18"/>
                    <a:pt x="51" y="14"/>
                    <a:pt x="59" y="14"/>
                  </a:cubicBezTo>
                  <a:cubicBezTo>
                    <a:pt x="68" y="14"/>
                    <a:pt x="75" y="18"/>
                    <a:pt x="81" y="23"/>
                  </a:cubicBezTo>
                  <a:cubicBezTo>
                    <a:pt x="85" y="27"/>
                    <a:pt x="88" y="33"/>
                    <a:pt x="89" y="39"/>
                  </a:cubicBezTo>
                  <a:cubicBezTo>
                    <a:pt x="74" y="43"/>
                    <a:pt x="64" y="56"/>
                    <a:pt x="64" y="71"/>
                  </a:cubicBezTo>
                  <a:cubicBezTo>
                    <a:pt x="64" y="72"/>
                    <a:pt x="64" y="73"/>
                    <a:pt x="64" y="74"/>
                  </a:cubicBezTo>
                  <a:cubicBezTo>
                    <a:pt x="63" y="74"/>
                    <a:pt x="61" y="74"/>
                    <a:pt x="59" y="74"/>
                  </a:cubicBezTo>
                  <a:cubicBezTo>
                    <a:pt x="51" y="74"/>
                    <a:pt x="44" y="71"/>
                    <a:pt x="38" y="65"/>
                  </a:cubicBezTo>
                  <a:cubicBezTo>
                    <a:pt x="33" y="60"/>
                    <a:pt x="30" y="53"/>
                    <a:pt x="30" y="44"/>
                  </a:cubicBezTo>
                  <a:cubicBezTo>
                    <a:pt x="30" y="36"/>
                    <a:pt x="33" y="29"/>
                    <a:pt x="38" y="23"/>
                  </a:cubicBezTo>
                  <a:close/>
                  <a:moveTo>
                    <a:pt x="37" y="137"/>
                  </a:moveTo>
                  <a:cubicBezTo>
                    <a:pt x="37" y="137"/>
                    <a:pt x="37" y="137"/>
                    <a:pt x="37" y="137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7" y="132"/>
                    <a:pt x="37" y="132"/>
                    <a:pt x="37" y="13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0"/>
                    <a:pt x="35" y="108"/>
                    <a:pt x="33" y="108"/>
                  </a:cubicBezTo>
                  <a:cubicBezTo>
                    <a:pt x="30" y="108"/>
                    <a:pt x="29" y="110"/>
                    <a:pt x="29" y="112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4" y="102"/>
                    <a:pt x="24" y="92"/>
                    <a:pt x="35" y="82"/>
                  </a:cubicBezTo>
                  <a:cubicBezTo>
                    <a:pt x="36" y="81"/>
                    <a:pt x="36" y="81"/>
                    <a:pt x="36" y="81"/>
                  </a:cubicBezTo>
                  <a:cubicBezTo>
                    <a:pt x="45" y="87"/>
                    <a:pt x="56" y="89"/>
                    <a:pt x="67" y="87"/>
                  </a:cubicBezTo>
                  <a:cubicBezTo>
                    <a:pt x="68" y="87"/>
                    <a:pt x="68" y="87"/>
                    <a:pt x="68" y="87"/>
                  </a:cubicBezTo>
                  <a:cubicBezTo>
                    <a:pt x="69" y="89"/>
                    <a:pt x="70" y="90"/>
                    <a:pt x="71" y="91"/>
                  </a:cubicBezTo>
                  <a:cubicBezTo>
                    <a:pt x="61" y="100"/>
                    <a:pt x="53" y="109"/>
                    <a:pt x="53" y="12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3" y="136"/>
                    <a:pt x="53" y="136"/>
                    <a:pt x="53" y="137"/>
                  </a:cubicBezTo>
                  <a:cubicBezTo>
                    <a:pt x="37" y="137"/>
                    <a:pt x="37" y="137"/>
                    <a:pt x="37" y="137"/>
                  </a:cubicBezTo>
                  <a:close/>
                  <a:moveTo>
                    <a:pt x="129" y="128"/>
                  </a:moveTo>
                  <a:cubicBezTo>
                    <a:pt x="129" y="128"/>
                    <a:pt x="129" y="128"/>
                    <a:pt x="129" y="128"/>
                  </a:cubicBezTo>
                  <a:cubicBezTo>
                    <a:pt x="121" y="128"/>
                    <a:pt x="121" y="128"/>
                    <a:pt x="121" y="128"/>
                  </a:cubicBezTo>
                  <a:cubicBezTo>
                    <a:pt x="121" y="121"/>
                    <a:pt x="121" y="121"/>
                    <a:pt x="121" y="121"/>
                  </a:cubicBezTo>
                  <a:cubicBezTo>
                    <a:pt x="121" y="118"/>
                    <a:pt x="119" y="117"/>
                    <a:pt x="117" y="117"/>
                  </a:cubicBezTo>
                  <a:cubicBezTo>
                    <a:pt x="114" y="117"/>
                    <a:pt x="113" y="118"/>
                    <a:pt x="113" y="121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84" y="137"/>
                    <a:pt x="84" y="137"/>
                    <a:pt x="84" y="137"/>
                  </a:cubicBezTo>
                  <a:cubicBezTo>
                    <a:pt x="84" y="121"/>
                    <a:pt x="84" y="121"/>
                    <a:pt x="84" y="121"/>
                  </a:cubicBezTo>
                  <a:cubicBezTo>
                    <a:pt x="84" y="118"/>
                    <a:pt x="82" y="117"/>
                    <a:pt x="79" y="117"/>
                  </a:cubicBezTo>
                  <a:cubicBezTo>
                    <a:pt x="77" y="117"/>
                    <a:pt x="75" y="118"/>
                    <a:pt x="75" y="121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67" y="125"/>
                    <a:pt x="67" y="125"/>
                    <a:pt x="67" y="125"/>
                  </a:cubicBezTo>
                  <a:cubicBezTo>
                    <a:pt x="67" y="115"/>
                    <a:pt x="74" y="108"/>
                    <a:pt x="81" y="101"/>
                  </a:cubicBezTo>
                  <a:cubicBezTo>
                    <a:pt x="82" y="101"/>
                    <a:pt x="84" y="102"/>
                    <a:pt x="85" y="103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86" y="103"/>
                    <a:pt x="86" y="103"/>
                    <a:pt x="86" y="103"/>
                  </a:cubicBezTo>
                  <a:cubicBezTo>
                    <a:pt x="89" y="104"/>
                    <a:pt x="94" y="105"/>
                    <a:pt x="98" y="105"/>
                  </a:cubicBezTo>
                  <a:cubicBezTo>
                    <a:pt x="104" y="105"/>
                    <a:pt x="110" y="104"/>
                    <a:pt x="115" y="101"/>
                  </a:cubicBezTo>
                  <a:cubicBezTo>
                    <a:pt x="123" y="108"/>
                    <a:pt x="129" y="115"/>
                    <a:pt x="129" y="125"/>
                  </a:cubicBezTo>
                  <a:cubicBezTo>
                    <a:pt x="129" y="128"/>
                    <a:pt x="129" y="128"/>
                    <a:pt x="129" y="128"/>
                  </a:cubicBezTo>
                  <a:close/>
                  <a:moveTo>
                    <a:pt x="169" y="126"/>
                  </a:moveTo>
                  <a:cubicBezTo>
                    <a:pt x="169" y="126"/>
                    <a:pt x="169" y="126"/>
                    <a:pt x="169" y="126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57" y="115"/>
                    <a:pt x="157" y="115"/>
                    <a:pt x="157" y="115"/>
                  </a:cubicBezTo>
                  <a:cubicBezTo>
                    <a:pt x="157" y="113"/>
                    <a:pt x="155" y="111"/>
                    <a:pt x="152" y="111"/>
                  </a:cubicBezTo>
                  <a:cubicBezTo>
                    <a:pt x="150" y="111"/>
                    <a:pt x="148" y="113"/>
                    <a:pt x="148" y="115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43" y="136"/>
                    <a:pt x="143" y="136"/>
                    <a:pt x="143" y="135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3" y="111"/>
                    <a:pt x="137" y="102"/>
                    <a:pt x="129" y="94"/>
                  </a:cubicBezTo>
                  <a:cubicBezTo>
                    <a:pt x="136" y="94"/>
                    <a:pt x="144" y="92"/>
                    <a:pt x="150" y="88"/>
                  </a:cubicBezTo>
                  <a:cubicBezTo>
                    <a:pt x="150" y="88"/>
                    <a:pt x="150" y="88"/>
                    <a:pt x="150" y="88"/>
                  </a:cubicBezTo>
                  <a:cubicBezTo>
                    <a:pt x="150" y="88"/>
                    <a:pt x="150" y="88"/>
                    <a:pt x="150" y="88"/>
                  </a:cubicBezTo>
                  <a:cubicBezTo>
                    <a:pt x="150" y="88"/>
                    <a:pt x="150" y="88"/>
                    <a:pt x="150" y="88"/>
                  </a:cubicBezTo>
                  <a:cubicBezTo>
                    <a:pt x="160" y="98"/>
                    <a:pt x="169" y="106"/>
                    <a:pt x="169" y="120"/>
                  </a:cubicBezTo>
                  <a:cubicBezTo>
                    <a:pt x="169" y="126"/>
                    <a:pt x="169" y="126"/>
                    <a:pt x="169" y="12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950755" y="3958541"/>
            <a:ext cx="988346" cy="920058"/>
            <a:chOff x="1950755" y="3842429"/>
            <a:chExt cx="988346" cy="920058"/>
          </a:xfrm>
        </p:grpSpPr>
        <p:grpSp>
          <p:nvGrpSpPr>
            <p:cNvPr id="58" name="组合 57"/>
            <p:cNvGrpSpPr/>
            <p:nvPr/>
          </p:nvGrpSpPr>
          <p:grpSpPr>
            <a:xfrm>
              <a:off x="1950755" y="3842429"/>
              <a:ext cx="920765" cy="920058"/>
              <a:chOff x="4556795" y="2745149"/>
              <a:chExt cx="920765" cy="920058"/>
            </a:xfrm>
          </p:grpSpPr>
          <p:sp>
            <p:nvSpPr>
              <p:cNvPr id="59" name="Oval 5"/>
              <p:cNvSpPr>
                <a:spLocks noChangeArrowheads="1"/>
              </p:cNvSpPr>
              <p:nvPr/>
            </p:nvSpPr>
            <p:spPr bwMode="auto">
              <a:xfrm rot="16200000" flipH="1" flipV="1">
                <a:off x="4557149" y="2744795"/>
                <a:ext cx="920058" cy="920765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txBody>
              <a:bodyPr vert="horz" wrap="square" lIns="182843" tIns="91422" rIns="182843" bIns="91422" numCol="1" anchor="t" anchorCtr="0" compatLnSpc="1"/>
              <a:lstStyle/>
              <a:p>
                <a:pPr defTabSz="1828165"/>
                <a:endParaRPr lang="id-ID" sz="3600" dirty="0">
                  <a:solidFill>
                    <a:srgbClr val="7E7E7E"/>
                  </a:solidFill>
                  <a:latin typeface="Calibri Light" panose="020F0302020204030204"/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 rot="16200000" flipH="1" flipV="1">
                <a:off x="4618126" y="2806126"/>
                <a:ext cx="798104" cy="798105"/>
              </a:xfrm>
              <a:prstGeom prst="ellipse">
                <a:avLst/>
              </a:prstGeom>
              <a:solidFill>
                <a:schemeClr val="bg1"/>
              </a:solidFill>
              <a:ln w="28575">
                <a:noFill/>
              </a:ln>
              <a:effectLst>
                <a:outerShdw blurRad="635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 rot="16200000" flipH="1" flipV="1">
                <a:off x="4668535" y="2856533"/>
                <a:ext cx="697287" cy="697288"/>
              </a:xfrm>
              <a:prstGeom prst="ellipse">
                <a:avLst/>
              </a:prstGeom>
              <a:solidFill>
                <a:schemeClr val="accent4"/>
              </a:solidFill>
              <a:ln w="285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6000">
                  <a:latin typeface="思源黑体 CN Heavy" panose="020B0A00000000000000" pitchFamily="34" charset="-122"/>
                  <a:ea typeface="思源黑体 CN Heavy" panose="020B0A00000000000000" pitchFamily="34" charset="-122"/>
                </a:endParaRPr>
              </a:p>
            </p:txBody>
          </p:sp>
        </p:grpSp>
        <p:sp>
          <p:nvSpPr>
            <p:cNvPr id="40" name="Freeform 15"/>
            <p:cNvSpPr>
              <a:spLocks noEditPoints="1"/>
            </p:cNvSpPr>
            <p:nvPr/>
          </p:nvSpPr>
          <p:spPr bwMode="auto">
            <a:xfrm>
              <a:off x="2292902" y="4189411"/>
              <a:ext cx="236470" cy="226094"/>
            </a:xfrm>
            <a:custGeom>
              <a:avLst/>
              <a:gdLst>
                <a:gd name="T0" fmla="*/ 166 w 183"/>
                <a:gd name="T1" fmla="*/ 168 h 175"/>
                <a:gd name="T2" fmla="*/ 159 w 183"/>
                <a:gd name="T3" fmla="*/ 175 h 175"/>
                <a:gd name="T4" fmla="*/ 16 w 183"/>
                <a:gd name="T5" fmla="*/ 168 h 175"/>
                <a:gd name="T6" fmla="*/ 16 w 183"/>
                <a:gd name="T7" fmla="*/ 131 h 175"/>
                <a:gd name="T8" fmla="*/ 0 w 183"/>
                <a:gd name="T9" fmla="*/ 109 h 175"/>
                <a:gd name="T10" fmla="*/ 23 w 183"/>
                <a:gd name="T11" fmla="*/ 73 h 175"/>
                <a:gd name="T12" fmla="*/ 69 w 183"/>
                <a:gd name="T13" fmla="*/ 53 h 175"/>
                <a:gd name="T14" fmla="*/ 73 w 183"/>
                <a:gd name="T15" fmla="*/ 48 h 175"/>
                <a:gd name="T16" fmla="*/ 87 w 183"/>
                <a:gd name="T17" fmla="*/ 45 h 175"/>
                <a:gd name="T18" fmla="*/ 89 w 183"/>
                <a:gd name="T19" fmla="*/ 1 h 175"/>
                <a:gd name="T20" fmla="*/ 94 w 183"/>
                <a:gd name="T21" fmla="*/ 2 h 175"/>
                <a:gd name="T22" fmla="*/ 106 w 183"/>
                <a:gd name="T23" fmla="*/ 24 h 175"/>
                <a:gd name="T24" fmla="*/ 96 w 183"/>
                <a:gd name="T25" fmla="*/ 48 h 175"/>
                <a:gd name="T26" fmla="*/ 114 w 183"/>
                <a:gd name="T27" fmla="*/ 53 h 175"/>
                <a:gd name="T28" fmla="*/ 114 w 183"/>
                <a:gd name="T29" fmla="*/ 73 h 175"/>
                <a:gd name="T30" fmla="*/ 183 w 183"/>
                <a:gd name="T31" fmla="*/ 97 h 175"/>
                <a:gd name="T32" fmla="*/ 176 w 183"/>
                <a:gd name="T33" fmla="*/ 125 h 175"/>
                <a:gd name="T34" fmla="*/ 87 w 183"/>
                <a:gd name="T35" fmla="*/ 28 h 175"/>
                <a:gd name="T36" fmla="*/ 91 w 183"/>
                <a:gd name="T37" fmla="*/ 24 h 175"/>
                <a:gd name="T38" fmla="*/ 96 w 183"/>
                <a:gd name="T39" fmla="*/ 33 h 175"/>
                <a:gd name="T40" fmla="*/ 98 w 183"/>
                <a:gd name="T41" fmla="*/ 24 h 175"/>
                <a:gd name="T42" fmla="*/ 85 w 183"/>
                <a:gd name="T43" fmla="*/ 24 h 175"/>
                <a:gd name="T44" fmla="*/ 87 w 183"/>
                <a:gd name="T45" fmla="*/ 33 h 175"/>
                <a:gd name="T46" fmla="*/ 87 w 183"/>
                <a:gd name="T47" fmla="*/ 33 h 175"/>
                <a:gd name="T48" fmla="*/ 77 w 183"/>
                <a:gd name="T49" fmla="*/ 73 h 175"/>
                <a:gd name="T50" fmla="*/ 105 w 183"/>
                <a:gd name="T51" fmla="*/ 73 h 175"/>
                <a:gd name="T52" fmla="*/ 77 w 183"/>
                <a:gd name="T53" fmla="*/ 57 h 175"/>
                <a:gd name="T54" fmla="*/ 23 w 183"/>
                <a:gd name="T55" fmla="*/ 118 h 175"/>
                <a:gd name="T56" fmla="*/ 23 w 183"/>
                <a:gd name="T57" fmla="*/ 118 h 175"/>
                <a:gd name="T58" fmla="*/ 24 w 183"/>
                <a:gd name="T59" fmla="*/ 118 h 175"/>
                <a:gd name="T60" fmla="*/ 40 w 183"/>
                <a:gd name="T61" fmla="*/ 109 h 175"/>
                <a:gd name="T62" fmla="*/ 91 w 183"/>
                <a:gd name="T63" fmla="*/ 118 h 175"/>
                <a:gd name="T64" fmla="*/ 108 w 183"/>
                <a:gd name="T65" fmla="*/ 111 h 175"/>
                <a:gd name="T66" fmla="*/ 126 w 183"/>
                <a:gd name="T67" fmla="*/ 104 h 175"/>
                <a:gd name="T68" fmla="*/ 142 w 183"/>
                <a:gd name="T69" fmla="*/ 111 h 175"/>
                <a:gd name="T70" fmla="*/ 150 w 183"/>
                <a:gd name="T71" fmla="*/ 116 h 175"/>
                <a:gd name="T72" fmla="*/ 154 w 183"/>
                <a:gd name="T73" fmla="*/ 117 h 175"/>
                <a:gd name="T74" fmla="*/ 169 w 183"/>
                <a:gd name="T75" fmla="*/ 109 h 175"/>
                <a:gd name="T76" fmla="*/ 159 w 183"/>
                <a:gd name="T77" fmla="*/ 87 h 175"/>
                <a:gd name="T78" fmla="*/ 14 w 183"/>
                <a:gd name="T79" fmla="*/ 97 h 175"/>
                <a:gd name="T80" fmla="*/ 17 w 183"/>
                <a:gd name="T81" fmla="*/ 115 h 175"/>
                <a:gd name="T82" fmla="*/ 30 w 183"/>
                <a:gd name="T83" fmla="*/ 132 h 175"/>
                <a:gd name="T84" fmla="*/ 30 w 183"/>
                <a:gd name="T85" fmla="*/ 161 h 175"/>
                <a:gd name="T86" fmla="*/ 152 w 183"/>
                <a:gd name="T87" fmla="*/ 131 h 175"/>
                <a:gd name="T88" fmla="*/ 143 w 183"/>
                <a:gd name="T89" fmla="*/ 128 h 175"/>
                <a:gd name="T90" fmla="*/ 143 w 183"/>
                <a:gd name="T91" fmla="*/ 128 h 175"/>
                <a:gd name="T92" fmla="*/ 132 w 183"/>
                <a:gd name="T93" fmla="*/ 120 h 175"/>
                <a:gd name="T94" fmla="*/ 118 w 183"/>
                <a:gd name="T95" fmla="*/ 121 h 175"/>
                <a:gd name="T96" fmla="*/ 106 w 183"/>
                <a:gd name="T97" fmla="*/ 129 h 175"/>
                <a:gd name="T98" fmla="*/ 66 w 183"/>
                <a:gd name="T99" fmla="*/ 120 h 175"/>
                <a:gd name="T100" fmla="*/ 39 w 183"/>
                <a:gd name="T101" fmla="*/ 1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" h="175">
                  <a:moveTo>
                    <a:pt x="166" y="131"/>
                  </a:moveTo>
                  <a:cubicBezTo>
                    <a:pt x="166" y="168"/>
                    <a:pt x="166" y="168"/>
                    <a:pt x="166" y="168"/>
                  </a:cubicBezTo>
                  <a:cubicBezTo>
                    <a:pt x="166" y="172"/>
                    <a:pt x="163" y="175"/>
                    <a:pt x="159" y="175"/>
                  </a:cubicBezTo>
                  <a:cubicBezTo>
                    <a:pt x="159" y="175"/>
                    <a:pt x="159" y="175"/>
                    <a:pt x="159" y="175"/>
                  </a:cubicBezTo>
                  <a:cubicBezTo>
                    <a:pt x="23" y="175"/>
                    <a:pt x="23" y="175"/>
                    <a:pt x="23" y="175"/>
                  </a:cubicBezTo>
                  <a:cubicBezTo>
                    <a:pt x="19" y="175"/>
                    <a:pt x="16" y="172"/>
                    <a:pt x="16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31"/>
                    <a:pt x="16" y="131"/>
                    <a:pt x="16" y="131"/>
                  </a:cubicBezTo>
                  <a:cubicBezTo>
                    <a:pt x="13" y="130"/>
                    <a:pt x="9" y="128"/>
                    <a:pt x="7" y="125"/>
                  </a:cubicBezTo>
                  <a:cubicBezTo>
                    <a:pt x="2" y="121"/>
                    <a:pt x="0" y="115"/>
                    <a:pt x="0" y="109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84"/>
                    <a:pt x="10" y="73"/>
                    <a:pt x="23" y="73"/>
                  </a:cubicBezTo>
                  <a:cubicBezTo>
                    <a:pt x="69" y="73"/>
                    <a:pt x="69" y="73"/>
                    <a:pt x="69" y="73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69" y="50"/>
                    <a:pt x="71" y="48"/>
                    <a:pt x="73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81" y="40"/>
                    <a:pt x="76" y="33"/>
                    <a:pt x="76" y="24"/>
                  </a:cubicBezTo>
                  <a:cubicBezTo>
                    <a:pt x="76" y="15"/>
                    <a:pt x="81" y="7"/>
                    <a:pt x="89" y="1"/>
                  </a:cubicBezTo>
                  <a:cubicBezTo>
                    <a:pt x="90" y="0"/>
                    <a:pt x="92" y="1"/>
                    <a:pt x="94" y="1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101" y="7"/>
                    <a:pt x="106" y="15"/>
                    <a:pt x="106" y="24"/>
                  </a:cubicBezTo>
                  <a:cubicBezTo>
                    <a:pt x="106" y="33"/>
                    <a:pt x="102" y="40"/>
                    <a:pt x="96" y="45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12" y="48"/>
                    <a:pt x="114" y="50"/>
                    <a:pt x="114" y="53"/>
                  </a:cubicBezTo>
                  <a:cubicBezTo>
                    <a:pt x="114" y="53"/>
                    <a:pt x="114" y="53"/>
                    <a:pt x="114" y="53"/>
                  </a:cubicBezTo>
                  <a:cubicBezTo>
                    <a:pt x="114" y="73"/>
                    <a:pt x="114" y="73"/>
                    <a:pt x="114" y="73"/>
                  </a:cubicBezTo>
                  <a:cubicBezTo>
                    <a:pt x="159" y="73"/>
                    <a:pt x="159" y="73"/>
                    <a:pt x="159" y="73"/>
                  </a:cubicBezTo>
                  <a:cubicBezTo>
                    <a:pt x="172" y="73"/>
                    <a:pt x="183" y="84"/>
                    <a:pt x="183" y="97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15"/>
                    <a:pt x="180" y="121"/>
                    <a:pt x="176" y="125"/>
                  </a:cubicBezTo>
                  <a:cubicBezTo>
                    <a:pt x="173" y="128"/>
                    <a:pt x="170" y="130"/>
                    <a:pt x="166" y="131"/>
                  </a:cubicBezTo>
                  <a:close/>
                  <a:moveTo>
                    <a:pt x="87" y="28"/>
                  </a:moveTo>
                  <a:cubicBezTo>
                    <a:pt x="87" y="28"/>
                    <a:pt x="87" y="28"/>
                    <a:pt x="87" y="28"/>
                  </a:cubicBezTo>
                  <a:cubicBezTo>
                    <a:pt x="87" y="26"/>
                    <a:pt x="89" y="24"/>
                    <a:pt x="91" y="24"/>
                  </a:cubicBezTo>
                  <a:cubicBezTo>
                    <a:pt x="94" y="24"/>
                    <a:pt x="96" y="26"/>
                    <a:pt x="96" y="28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7" y="30"/>
                    <a:pt x="98" y="27"/>
                    <a:pt x="98" y="24"/>
                  </a:cubicBezTo>
                  <a:cubicBezTo>
                    <a:pt x="98" y="19"/>
                    <a:pt x="95" y="14"/>
                    <a:pt x="91" y="10"/>
                  </a:cubicBezTo>
                  <a:cubicBezTo>
                    <a:pt x="87" y="14"/>
                    <a:pt x="85" y="19"/>
                    <a:pt x="85" y="24"/>
                  </a:cubicBezTo>
                  <a:cubicBezTo>
                    <a:pt x="85" y="27"/>
                    <a:pt x="85" y="30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28"/>
                    <a:pt x="87" y="28"/>
                  </a:cubicBezTo>
                  <a:close/>
                  <a:moveTo>
                    <a:pt x="77" y="73"/>
                  </a:moveTo>
                  <a:cubicBezTo>
                    <a:pt x="77" y="73"/>
                    <a:pt x="77" y="73"/>
                    <a:pt x="77" y="73"/>
                  </a:cubicBezTo>
                  <a:cubicBezTo>
                    <a:pt x="105" y="73"/>
                    <a:pt x="105" y="73"/>
                    <a:pt x="105" y="73"/>
                  </a:cubicBezTo>
                  <a:cubicBezTo>
                    <a:pt x="105" y="57"/>
                    <a:pt x="105" y="57"/>
                    <a:pt x="105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7" y="73"/>
                    <a:pt x="77" y="73"/>
                    <a:pt x="77" y="73"/>
                  </a:cubicBezTo>
                  <a:close/>
                  <a:moveTo>
                    <a:pt x="23" y="118"/>
                  </a:moveTo>
                  <a:cubicBezTo>
                    <a:pt x="23" y="118"/>
                    <a:pt x="23" y="118"/>
                    <a:pt x="23" y="118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7" y="118"/>
                    <a:pt x="30" y="117"/>
                    <a:pt x="32" y="116"/>
                  </a:cubicBezTo>
                  <a:cubicBezTo>
                    <a:pt x="35" y="115"/>
                    <a:pt x="38" y="112"/>
                    <a:pt x="40" y="109"/>
                  </a:cubicBezTo>
                  <a:cubicBezTo>
                    <a:pt x="56" y="92"/>
                    <a:pt x="65" y="100"/>
                    <a:pt x="75" y="110"/>
                  </a:cubicBezTo>
                  <a:cubicBezTo>
                    <a:pt x="80" y="114"/>
                    <a:pt x="85" y="118"/>
                    <a:pt x="91" y="118"/>
                  </a:cubicBezTo>
                  <a:cubicBezTo>
                    <a:pt x="94" y="118"/>
                    <a:pt x="98" y="117"/>
                    <a:pt x="100" y="116"/>
                  </a:cubicBezTo>
                  <a:cubicBezTo>
                    <a:pt x="103" y="115"/>
                    <a:pt x="106" y="113"/>
                    <a:pt x="108" y="111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12" y="107"/>
                    <a:pt x="119" y="104"/>
                    <a:pt x="126" y="104"/>
                  </a:cubicBezTo>
                  <a:cubicBezTo>
                    <a:pt x="131" y="104"/>
                    <a:pt x="137" y="106"/>
                    <a:pt x="142" y="110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3" y="112"/>
                    <a:pt x="144" y="113"/>
                    <a:pt x="145" y="114"/>
                  </a:cubicBezTo>
                  <a:cubicBezTo>
                    <a:pt x="147" y="114"/>
                    <a:pt x="148" y="115"/>
                    <a:pt x="150" y="116"/>
                  </a:cubicBezTo>
                  <a:cubicBezTo>
                    <a:pt x="149" y="116"/>
                    <a:pt x="149" y="116"/>
                    <a:pt x="149" y="116"/>
                  </a:cubicBezTo>
                  <a:cubicBezTo>
                    <a:pt x="151" y="117"/>
                    <a:pt x="152" y="117"/>
                    <a:pt x="154" y="117"/>
                  </a:cubicBezTo>
                  <a:cubicBezTo>
                    <a:pt x="158" y="118"/>
                    <a:pt x="163" y="118"/>
                    <a:pt x="166" y="115"/>
                  </a:cubicBezTo>
                  <a:cubicBezTo>
                    <a:pt x="168" y="113"/>
                    <a:pt x="169" y="111"/>
                    <a:pt x="169" y="109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169" y="92"/>
                    <a:pt x="164" y="87"/>
                    <a:pt x="159" y="87"/>
                  </a:cubicBezTo>
                  <a:cubicBezTo>
                    <a:pt x="114" y="87"/>
                    <a:pt x="69" y="87"/>
                    <a:pt x="23" y="87"/>
                  </a:cubicBezTo>
                  <a:cubicBezTo>
                    <a:pt x="18" y="87"/>
                    <a:pt x="14" y="92"/>
                    <a:pt x="14" y="97"/>
                  </a:cubicBezTo>
                  <a:cubicBezTo>
                    <a:pt x="14" y="109"/>
                    <a:pt x="14" y="109"/>
                    <a:pt x="14" y="109"/>
                  </a:cubicBezTo>
                  <a:cubicBezTo>
                    <a:pt x="14" y="111"/>
                    <a:pt x="15" y="113"/>
                    <a:pt x="17" y="115"/>
                  </a:cubicBezTo>
                  <a:cubicBezTo>
                    <a:pt x="18" y="117"/>
                    <a:pt x="21" y="118"/>
                    <a:pt x="23" y="118"/>
                  </a:cubicBezTo>
                  <a:close/>
                  <a:moveTo>
                    <a:pt x="30" y="132"/>
                  </a:moveTo>
                  <a:cubicBezTo>
                    <a:pt x="30" y="132"/>
                    <a:pt x="30" y="132"/>
                    <a:pt x="30" y="132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152" y="161"/>
                    <a:pt x="152" y="161"/>
                    <a:pt x="152" y="161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48" y="130"/>
                    <a:pt x="145" y="130"/>
                    <a:pt x="143" y="128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39" y="127"/>
                    <a:pt x="135" y="124"/>
                    <a:pt x="132" y="121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30" y="119"/>
                    <a:pt x="128" y="118"/>
                    <a:pt x="126" y="118"/>
                  </a:cubicBezTo>
                  <a:cubicBezTo>
                    <a:pt x="123" y="118"/>
                    <a:pt x="120" y="119"/>
                    <a:pt x="118" y="121"/>
                  </a:cubicBezTo>
                  <a:cubicBezTo>
                    <a:pt x="118" y="121"/>
                    <a:pt x="118" y="121"/>
                    <a:pt x="118" y="121"/>
                  </a:cubicBezTo>
                  <a:cubicBezTo>
                    <a:pt x="114" y="124"/>
                    <a:pt x="110" y="127"/>
                    <a:pt x="106" y="129"/>
                  </a:cubicBezTo>
                  <a:cubicBezTo>
                    <a:pt x="102" y="131"/>
                    <a:pt x="97" y="132"/>
                    <a:pt x="91" y="132"/>
                  </a:cubicBezTo>
                  <a:cubicBezTo>
                    <a:pt x="80" y="132"/>
                    <a:pt x="73" y="126"/>
                    <a:pt x="66" y="120"/>
                  </a:cubicBezTo>
                  <a:cubicBezTo>
                    <a:pt x="61" y="116"/>
                    <a:pt x="57" y="112"/>
                    <a:pt x="51" y="119"/>
                  </a:cubicBezTo>
                  <a:cubicBezTo>
                    <a:pt x="47" y="123"/>
                    <a:pt x="43" y="126"/>
                    <a:pt x="39" y="128"/>
                  </a:cubicBezTo>
                  <a:cubicBezTo>
                    <a:pt x="36" y="130"/>
                    <a:pt x="33" y="131"/>
                    <a:pt x="30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等腰三角形 62"/>
            <p:cNvSpPr/>
            <p:nvPr/>
          </p:nvSpPr>
          <p:spPr>
            <a:xfrm rot="16200000" flipH="1" flipV="1">
              <a:off x="2869810" y="4274535"/>
              <a:ext cx="82735" cy="5584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6835175" y="5071061"/>
            <a:ext cx="920765" cy="920058"/>
            <a:chOff x="4556795" y="2745149"/>
            <a:chExt cx="920765" cy="920058"/>
          </a:xfrm>
        </p:grpSpPr>
        <p:sp>
          <p:nvSpPr>
            <p:cNvPr id="69" name="Oval 5"/>
            <p:cNvSpPr>
              <a:spLocks noChangeArrowheads="1"/>
            </p:cNvSpPr>
            <p:nvPr/>
          </p:nvSpPr>
          <p:spPr bwMode="auto">
            <a:xfrm rot="16200000" flipH="1" flipV="1">
              <a:off x="4557149" y="2744795"/>
              <a:ext cx="920058" cy="92076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pPr defTabSz="1828165"/>
              <a:endParaRPr lang="id-ID" sz="3600" dirty="0">
                <a:solidFill>
                  <a:srgbClr val="7E7E7E"/>
                </a:solidFill>
                <a:latin typeface="Calibri Light" panose="020F0302020204030204"/>
              </a:endParaRPr>
            </a:p>
          </p:txBody>
        </p:sp>
        <p:sp>
          <p:nvSpPr>
            <p:cNvPr id="70" name="椭圆 69"/>
            <p:cNvSpPr/>
            <p:nvPr/>
          </p:nvSpPr>
          <p:spPr>
            <a:xfrm rot="16200000" flipH="1" flipV="1">
              <a:off x="4618126" y="2806126"/>
              <a:ext cx="798104" cy="798105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 rot="16200000" flipH="1" flipV="1">
              <a:off x="4668535" y="2856533"/>
              <a:ext cx="697287" cy="697288"/>
            </a:xfrm>
            <a:prstGeom prst="ellipse">
              <a:avLst/>
            </a:prstGeom>
            <a:solidFill>
              <a:schemeClr val="accent6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sp>
        <p:nvSpPr>
          <p:cNvPr id="68" name="等腰三角形 67"/>
          <p:cNvSpPr/>
          <p:nvPr/>
        </p:nvSpPr>
        <p:spPr>
          <a:xfrm rot="16200000" flipH="1" flipV="1">
            <a:off x="7868530" y="5503167"/>
            <a:ext cx="82735" cy="5584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Freeform 138"/>
          <p:cNvSpPr>
            <a:spLocks noEditPoints="1"/>
          </p:cNvSpPr>
          <p:nvPr/>
        </p:nvSpPr>
        <p:spPr bwMode="auto">
          <a:xfrm>
            <a:off x="7127495" y="5375006"/>
            <a:ext cx="336124" cy="312168"/>
          </a:xfrm>
          <a:custGeom>
            <a:avLst/>
            <a:gdLst>
              <a:gd name="T0" fmla="*/ 66 w 184"/>
              <a:gd name="T1" fmla="*/ 150 h 171"/>
              <a:gd name="T2" fmla="*/ 75 w 184"/>
              <a:gd name="T3" fmla="*/ 142 h 171"/>
              <a:gd name="T4" fmla="*/ 82 w 184"/>
              <a:gd name="T5" fmla="*/ 138 h 171"/>
              <a:gd name="T6" fmla="*/ 82 w 184"/>
              <a:gd name="T7" fmla="*/ 154 h 171"/>
              <a:gd name="T8" fmla="*/ 82 w 184"/>
              <a:gd name="T9" fmla="*/ 138 h 171"/>
              <a:gd name="T10" fmla="*/ 14 w 184"/>
              <a:gd name="T11" fmla="*/ 74 h 171"/>
              <a:gd name="T12" fmla="*/ 58 w 184"/>
              <a:gd name="T13" fmla="*/ 138 h 171"/>
              <a:gd name="T14" fmla="*/ 58 w 184"/>
              <a:gd name="T15" fmla="*/ 154 h 171"/>
              <a:gd name="T16" fmla="*/ 58 w 184"/>
              <a:gd name="T17" fmla="*/ 138 h 171"/>
              <a:gd name="T18" fmla="*/ 158 w 184"/>
              <a:gd name="T19" fmla="*/ 142 h 171"/>
              <a:gd name="T20" fmla="*/ 166 w 184"/>
              <a:gd name="T21" fmla="*/ 150 h 171"/>
              <a:gd name="T22" fmla="*/ 139 w 184"/>
              <a:gd name="T23" fmla="*/ 138 h 171"/>
              <a:gd name="T24" fmla="*/ 134 w 184"/>
              <a:gd name="T25" fmla="*/ 150 h 171"/>
              <a:gd name="T26" fmla="*/ 143 w 184"/>
              <a:gd name="T27" fmla="*/ 142 h 171"/>
              <a:gd name="T28" fmla="*/ 150 w 184"/>
              <a:gd name="T29" fmla="*/ 138 h 171"/>
              <a:gd name="T30" fmla="*/ 150 w 184"/>
              <a:gd name="T31" fmla="*/ 154 h 171"/>
              <a:gd name="T32" fmla="*/ 150 w 184"/>
              <a:gd name="T33" fmla="*/ 138 h 171"/>
              <a:gd name="T34" fmla="*/ 180 w 184"/>
              <a:gd name="T35" fmla="*/ 64 h 171"/>
              <a:gd name="T36" fmla="*/ 131 w 184"/>
              <a:gd name="T37" fmla="*/ 8 h 171"/>
              <a:gd name="T38" fmla="*/ 112 w 184"/>
              <a:gd name="T39" fmla="*/ 2 h 171"/>
              <a:gd name="T40" fmla="*/ 7 w 184"/>
              <a:gd name="T41" fmla="*/ 62 h 171"/>
              <a:gd name="T42" fmla="*/ 2 w 184"/>
              <a:gd name="T43" fmla="*/ 82 h 171"/>
              <a:gd name="T44" fmla="*/ 39 w 184"/>
              <a:gd name="T45" fmla="*/ 167 h 171"/>
              <a:gd name="T46" fmla="*/ 180 w 184"/>
              <a:gd name="T47" fmla="*/ 167 h 171"/>
              <a:gd name="T48" fmla="*/ 180 w 184"/>
              <a:gd name="T49" fmla="*/ 64 h 171"/>
              <a:gd name="T50" fmla="*/ 35 w 184"/>
              <a:gd name="T51" fmla="*/ 111 h 171"/>
              <a:gd name="T52" fmla="*/ 14 w 184"/>
              <a:gd name="T53" fmla="*/ 74 h 171"/>
              <a:gd name="T54" fmla="*/ 118 w 184"/>
              <a:gd name="T55" fmla="*/ 14 h 171"/>
              <a:gd name="T56" fmla="*/ 119 w 184"/>
              <a:gd name="T57" fmla="*/ 15 h 171"/>
              <a:gd name="T58" fmla="*/ 35 w 184"/>
              <a:gd name="T59" fmla="*/ 74 h 171"/>
              <a:gd name="T60" fmla="*/ 169 w 184"/>
              <a:gd name="T61" fmla="*/ 157 h 171"/>
              <a:gd name="T62" fmla="*/ 49 w 184"/>
              <a:gd name="T63" fmla="*/ 74 h 171"/>
              <a:gd name="T64" fmla="*/ 49 w 184"/>
              <a:gd name="T65" fmla="*/ 73 h 171"/>
              <a:gd name="T66" fmla="*/ 49 w 184"/>
              <a:gd name="T67" fmla="*/ 73 h 171"/>
              <a:gd name="T68" fmla="*/ 49 w 184"/>
              <a:gd name="T69" fmla="*/ 73 h 171"/>
              <a:gd name="T70" fmla="*/ 49 w 184"/>
              <a:gd name="T71" fmla="*/ 73 h 171"/>
              <a:gd name="T72" fmla="*/ 169 w 184"/>
              <a:gd name="T73" fmla="*/ 73 h 171"/>
              <a:gd name="T74" fmla="*/ 110 w 184"/>
              <a:gd name="T75" fmla="*/ 138 h 171"/>
              <a:gd name="T76" fmla="*/ 106 w 184"/>
              <a:gd name="T77" fmla="*/ 150 h 171"/>
              <a:gd name="T78" fmla="*/ 115 w 184"/>
              <a:gd name="T79" fmla="*/ 142 h 171"/>
              <a:gd name="T80" fmla="*/ 122 w 184"/>
              <a:gd name="T81" fmla="*/ 138 h 171"/>
              <a:gd name="T82" fmla="*/ 122 w 184"/>
              <a:gd name="T83" fmla="*/ 154 h 171"/>
              <a:gd name="T84" fmla="*/ 122 w 184"/>
              <a:gd name="T85" fmla="*/ 138 h 171"/>
              <a:gd name="T86" fmla="*/ 94 w 184"/>
              <a:gd name="T87" fmla="*/ 142 h 171"/>
              <a:gd name="T88" fmla="*/ 103 w 184"/>
              <a:gd name="T89" fmla="*/ 150 h 171"/>
              <a:gd name="T90" fmla="*/ 86 w 184"/>
              <a:gd name="T91" fmla="*/ 94 h 171"/>
              <a:gd name="T92" fmla="*/ 54 w 184"/>
              <a:gd name="T93" fmla="*/ 99 h 171"/>
              <a:gd name="T94" fmla="*/ 86 w 184"/>
              <a:gd name="T95" fmla="*/ 130 h 171"/>
              <a:gd name="T96" fmla="*/ 86 w 184"/>
              <a:gd name="T97" fmla="*/ 94 h 171"/>
              <a:gd name="T98" fmla="*/ 63 w 184"/>
              <a:gd name="T99" fmla="*/ 121 h 171"/>
              <a:gd name="T100" fmla="*/ 82 w 184"/>
              <a:gd name="T101" fmla="*/ 12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4" h="171">
                <a:moveTo>
                  <a:pt x="70" y="138"/>
                </a:moveTo>
                <a:cubicBezTo>
                  <a:pt x="68" y="138"/>
                  <a:pt x="66" y="140"/>
                  <a:pt x="66" y="142"/>
                </a:cubicBezTo>
                <a:cubicBezTo>
                  <a:pt x="66" y="150"/>
                  <a:pt x="66" y="150"/>
                  <a:pt x="66" y="150"/>
                </a:cubicBezTo>
                <a:cubicBezTo>
                  <a:pt x="66" y="152"/>
                  <a:pt x="68" y="154"/>
                  <a:pt x="70" y="154"/>
                </a:cubicBezTo>
                <a:cubicBezTo>
                  <a:pt x="73" y="154"/>
                  <a:pt x="75" y="152"/>
                  <a:pt x="75" y="150"/>
                </a:cubicBezTo>
                <a:cubicBezTo>
                  <a:pt x="75" y="142"/>
                  <a:pt x="75" y="142"/>
                  <a:pt x="75" y="142"/>
                </a:cubicBezTo>
                <a:cubicBezTo>
                  <a:pt x="75" y="140"/>
                  <a:pt x="73" y="138"/>
                  <a:pt x="70" y="138"/>
                </a:cubicBezTo>
                <a:close/>
                <a:moveTo>
                  <a:pt x="82" y="138"/>
                </a:moveTo>
                <a:cubicBezTo>
                  <a:pt x="82" y="138"/>
                  <a:pt x="82" y="138"/>
                  <a:pt x="82" y="138"/>
                </a:cubicBezTo>
                <a:cubicBezTo>
                  <a:pt x="80" y="138"/>
                  <a:pt x="78" y="140"/>
                  <a:pt x="78" y="142"/>
                </a:cubicBezTo>
                <a:cubicBezTo>
                  <a:pt x="78" y="150"/>
                  <a:pt x="78" y="150"/>
                  <a:pt x="78" y="150"/>
                </a:cubicBezTo>
                <a:cubicBezTo>
                  <a:pt x="78" y="152"/>
                  <a:pt x="80" y="154"/>
                  <a:pt x="82" y="154"/>
                </a:cubicBezTo>
                <a:cubicBezTo>
                  <a:pt x="84" y="154"/>
                  <a:pt x="86" y="152"/>
                  <a:pt x="86" y="150"/>
                </a:cubicBezTo>
                <a:cubicBezTo>
                  <a:pt x="86" y="142"/>
                  <a:pt x="86" y="142"/>
                  <a:pt x="86" y="142"/>
                </a:cubicBezTo>
                <a:cubicBezTo>
                  <a:pt x="86" y="140"/>
                  <a:pt x="84" y="138"/>
                  <a:pt x="82" y="138"/>
                </a:cubicBezTo>
                <a:close/>
                <a:moveTo>
                  <a:pt x="14" y="74"/>
                </a:moveTo>
                <a:cubicBezTo>
                  <a:pt x="14" y="74"/>
                  <a:pt x="14" y="74"/>
                  <a:pt x="14" y="74"/>
                </a:cubicBezTo>
                <a:cubicBezTo>
                  <a:pt x="14" y="74"/>
                  <a:pt x="14" y="74"/>
                  <a:pt x="14" y="74"/>
                </a:cubicBezTo>
                <a:cubicBezTo>
                  <a:pt x="14" y="74"/>
                  <a:pt x="14" y="74"/>
                  <a:pt x="14" y="74"/>
                </a:cubicBezTo>
                <a:close/>
                <a:moveTo>
                  <a:pt x="58" y="138"/>
                </a:moveTo>
                <a:cubicBezTo>
                  <a:pt x="58" y="138"/>
                  <a:pt x="58" y="138"/>
                  <a:pt x="58" y="138"/>
                </a:cubicBezTo>
                <a:cubicBezTo>
                  <a:pt x="56" y="138"/>
                  <a:pt x="54" y="140"/>
                  <a:pt x="54" y="142"/>
                </a:cubicBezTo>
                <a:cubicBezTo>
                  <a:pt x="54" y="150"/>
                  <a:pt x="54" y="150"/>
                  <a:pt x="54" y="150"/>
                </a:cubicBezTo>
                <a:cubicBezTo>
                  <a:pt x="54" y="152"/>
                  <a:pt x="56" y="154"/>
                  <a:pt x="58" y="154"/>
                </a:cubicBezTo>
                <a:cubicBezTo>
                  <a:pt x="61" y="154"/>
                  <a:pt x="63" y="152"/>
                  <a:pt x="63" y="150"/>
                </a:cubicBezTo>
                <a:cubicBezTo>
                  <a:pt x="63" y="142"/>
                  <a:pt x="63" y="142"/>
                  <a:pt x="63" y="142"/>
                </a:cubicBezTo>
                <a:cubicBezTo>
                  <a:pt x="63" y="140"/>
                  <a:pt x="61" y="138"/>
                  <a:pt x="58" y="138"/>
                </a:cubicBezTo>
                <a:close/>
                <a:moveTo>
                  <a:pt x="162" y="138"/>
                </a:moveTo>
                <a:cubicBezTo>
                  <a:pt x="162" y="138"/>
                  <a:pt x="162" y="138"/>
                  <a:pt x="162" y="138"/>
                </a:cubicBezTo>
                <a:cubicBezTo>
                  <a:pt x="160" y="138"/>
                  <a:pt x="158" y="140"/>
                  <a:pt x="158" y="142"/>
                </a:cubicBezTo>
                <a:cubicBezTo>
                  <a:pt x="158" y="150"/>
                  <a:pt x="158" y="150"/>
                  <a:pt x="158" y="150"/>
                </a:cubicBezTo>
                <a:cubicBezTo>
                  <a:pt x="158" y="152"/>
                  <a:pt x="160" y="154"/>
                  <a:pt x="162" y="154"/>
                </a:cubicBezTo>
                <a:cubicBezTo>
                  <a:pt x="164" y="154"/>
                  <a:pt x="166" y="152"/>
                  <a:pt x="166" y="150"/>
                </a:cubicBezTo>
                <a:cubicBezTo>
                  <a:pt x="166" y="142"/>
                  <a:pt x="166" y="142"/>
                  <a:pt x="166" y="142"/>
                </a:cubicBezTo>
                <a:cubicBezTo>
                  <a:pt x="166" y="140"/>
                  <a:pt x="164" y="138"/>
                  <a:pt x="162" y="138"/>
                </a:cubicBezTo>
                <a:close/>
                <a:moveTo>
                  <a:pt x="139" y="138"/>
                </a:moveTo>
                <a:cubicBezTo>
                  <a:pt x="139" y="138"/>
                  <a:pt x="139" y="138"/>
                  <a:pt x="139" y="138"/>
                </a:cubicBezTo>
                <a:cubicBezTo>
                  <a:pt x="136" y="138"/>
                  <a:pt x="134" y="140"/>
                  <a:pt x="134" y="142"/>
                </a:cubicBezTo>
                <a:cubicBezTo>
                  <a:pt x="134" y="150"/>
                  <a:pt x="134" y="150"/>
                  <a:pt x="134" y="150"/>
                </a:cubicBezTo>
                <a:cubicBezTo>
                  <a:pt x="134" y="152"/>
                  <a:pt x="136" y="154"/>
                  <a:pt x="139" y="154"/>
                </a:cubicBezTo>
                <a:cubicBezTo>
                  <a:pt x="141" y="154"/>
                  <a:pt x="143" y="152"/>
                  <a:pt x="143" y="150"/>
                </a:cubicBezTo>
                <a:cubicBezTo>
                  <a:pt x="143" y="142"/>
                  <a:pt x="143" y="142"/>
                  <a:pt x="143" y="142"/>
                </a:cubicBezTo>
                <a:cubicBezTo>
                  <a:pt x="143" y="140"/>
                  <a:pt x="141" y="138"/>
                  <a:pt x="139" y="138"/>
                </a:cubicBezTo>
                <a:close/>
                <a:moveTo>
                  <a:pt x="150" y="138"/>
                </a:moveTo>
                <a:cubicBezTo>
                  <a:pt x="150" y="138"/>
                  <a:pt x="150" y="138"/>
                  <a:pt x="150" y="138"/>
                </a:cubicBezTo>
                <a:cubicBezTo>
                  <a:pt x="148" y="138"/>
                  <a:pt x="146" y="140"/>
                  <a:pt x="146" y="142"/>
                </a:cubicBezTo>
                <a:cubicBezTo>
                  <a:pt x="146" y="150"/>
                  <a:pt x="146" y="150"/>
                  <a:pt x="146" y="150"/>
                </a:cubicBezTo>
                <a:cubicBezTo>
                  <a:pt x="146" y="152"/>
                  <a:pt x="148" y="154"/>
                  <a:pt x="150" y="154"/>
                </a:cubicBezTo>
                <a:cubicBezTo>
                  <a:pt x="153" y="154"/>
                  <a:pt x="155" y="152"/>
                  <a:pt x="155" y="150"/>
                </a:cubicBezTo>
                <a:cubicBezTo>
                  <a:pt x="155" y="142"/>
                  <a:pt x="155" y="142"/>
                  <a:pt x="155" y="142"/>
                </a:cubicBezTo>
                <a:cubicBezTo>
                  <a:pt x="155" y="140"/>
                  <a:pt x="153" y="138"/>
                  <a:pt x="150" y="138"/>
                </a:cubicBezTo>
                <a:close/>
                <a:moveTo>
                  <a:pt x="180" y="64"/>
                </a:moveTo>
                <a:cubicBezTo>
                  <a:pt x="180" y="64"/>
                  <a:pt x="180" y="64"/>
                  <a:pt x="180" y="64"/>
                </a:cubicBezTo>
                <a:cubicBezTo>
                  <a:pt x="180" y="64"/>
                  <a:pt x="180" y="64"/>
                  <a:pt x="180" y="64"/>
                </a:cubicBezTo>
                <a:cubicBezTo>
                  <a:pt x="177" y="61"/>
                  <a:pt x="173" y="59"/>
                  <a:pt x="169" y="59"/>
                </a:cubicBezTo>
                <a:cubicBezTo>
                  <a:pt x="160" y="59"/>
                  <a:pt x="160" y="59"/>
                  <a:pt x="160" y="59"/>
                </a:cubicBezTo>
                <a:cubicBezTo>
                  <a:pt x="131" y="8"/>
                  <a:pt x="131" y="8"/>
                  <a:pt x="131" y="8"/>
                </a:cubicBezTo>
                <a:cubicBezTo>
                  <a:pt x="131" y="8"/>
                  <a:pt x="131" y="7"/>
                  <a:pt x="130" y="7"/>
                </a:cubicBezTo>
                <a:cubicBezTo>
                  <a:pt x="128" y="4"/>
                  <a:pt x="125" y="2"/>
                  <a:pt x="122" y="1"/>
                </a:cubicBezTo>
                <a:cubicBezTo>
                  <a:pt x="119" y="0"/>
                  <a:pt x="115" y="0"/>
                  <a:pt x="112" y="2"/>
                </a:cubicBezTo>
                <a:cubicBezTo>
                  <a:pt x="111" y="2"/>
                  <a:pt x="111" y="2"/>
                  <a:pt x="110" y="2"/>
                </a:cubicBezTo>
                <a:cubicBezTo>
                  <a:pt x="7" y="62"/>
                  <a:pt x="7" y="62"/>
                  <a:pt x="7" y="62"/>
                </a:cubicBezTo>
                <a:cubicBezTo>
                  <a:pt x="7" y="62"/>
                  <a:pt x="7" y="62"/>
                  <a:pt x="7" y="62"/>
                </a:cubicBezTo>
                <a:cubicBezTo>
                  <a:pt x="4" y="64"/>
                  <a:pt x="1" y="67"/>
                  <a:pt x="1" y="71"/>
                </a:cubicBezTo>
                <a:cubicBezTo>
                  <a:pt x="1" y="71"/>
                  <a:pt x="1" y="71"/>
                  <a:pt x="1" y="71"/>
                </a:cubicBezTo>
                <a:cubicBezTo>
                  <a:pt x="0" y="75"/>
                  <a:pt x="0" y="79"/>
                  <a:pt x="2" y="82"/>
                </a:cubicBezTo>
                <a:cubicBezTo>
                  <a:pt x="35" y="139"/>
                  <a:pt x="35" y="139"/>
                  <a:pt x="35" y="139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5" y="161"/>
                  <a:pt x="37" y="164"/>
                  <a:pt x="39" y="167"/>
                </a:cubicBezTo>
                <a:cubicBezTo>
                  <a:pt x="42" y="170"/>
                  <a:pt x="45" y="171"/>
                  <a:pt x="49" y="171"/>
                </a:cubicBezTo>
                <a:cubicBezTo>
                  <a:pt x="169" y="171"/>
                  <a:pt x="169" y="171"/>
                  <a:pt x="169" y="171"/>
                </a:cubicBezTo>
                <a:cubicBezTo>
                  <a:pt x="173" y="171"/>
                  <a:pt x="177" y="170"/>
                  <a:pt x="180" y="167"/>
                </a:cubicBezTo>
                <a:cubicBezTo>
                  <a:pt x="182" y="164"/>
                  <a:pt x="184" y="161"/>
                  <a:pt x="184" y="157"/>
                </a:cubicBezTo>
                <a:cubicBezTo>
                  <a:pt x="184" y="74"/>
                  <a:pt x="184" y="74"/>
                  <a:pt x="184" y="74"/>
                </a:cubicBezTo>
                <a:cubicBezTo>
                  <a:pt x="184" y="70"/>
                  <a:pt x="182" y="66"/>
                  <a:pt x="180" y="64"/>
                </a:cubicBezTo>
                <a:close/>
                <a:moveTo>
                  <a:pt x="35" y="74"/>
                </a:moveTo>
                <a:cubicBezTo>
                  <a:pt x="35" y="74"/>
                  <a:pt x="35" y="74"/>
                  <a:pt x="35" y="74"/>
                </a:cubicBezTo>
                <a:cubicBezTo>
                  <a:pt x="35" y="111"/>
                  <a:pt x="35" y="111"/>
                  <a:pt x="35" y="111"/>
                </a:cubicBezTo>
                <a:cubicBezTo>
                  <a:pt x="14" y="75"/>
                  <a:pt x="14" y="75"/>
                  <a:pt x="14" y="75"/>
                </a:cubicBezTo>
                <a:cubicBezTo>
                  <a:pt x="14" y="75"/>
                  <a:pt x="14" y="74"/>
                  <a:pt x="14" y="74"/>
                </a:cubicBezTo>
                <a:cubicBezTo>
                  <a:pt x="14" y="74"/>
                  <a:pt x="14" y="74"/>
                  <a:pt x="14" y="74"/>
                </a:cubicBezTo>
                <a:cubicBezTo>
                  <a:pt x="14" y="74"/>
                  <a:pt x="14" y="74"/>
                  <a:pt x="14" y="74"/>
                </a:cubicBezTo>
                <a:cubicBezTo>
                  <a:pt x="15" y="74"/>
                  <a:pt x="15" y="74"/>
                  <a:pt x="15" y="74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8" y="14"/>
                  <a:pt x="118" y="14"/>
                  <a:pt x="118" y="14"/>
                </a:cubicBezTo>
                <a:cubicBezTo>
                  <a:pt x="118" y="14"/>
                  <a:pt x="118" y="15"/>
                  <a:pt x="119" y="15"/>
                </a:cubicBezTo>
                <a:cubicBezTo>
                  <a:pt x="119" y="15"/>
                  <a:pt x="119" y="15"/>
                  <a:pt x="119" y="15"/>
                </a:cubicBezTo>
                <a:cubicBezTo>
                  <a:pt x="144" y="59"/>
                  <a:pt x="144" y="59"/>
                  <a:pt x="144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1" y="59"/>
                  <a:pt x="35" y="66"/>
                  <a:pt x="35" y="74"/>
                </a:cubicBezTo>
                <a:close/>
                <a:moveTo>
                  <a:pt x="169" y="157"/>
                </a:moveTo>
                <a:cubicBezTo>
                  <a:pt x="169" y="157"/>
                  <a:pt x="169" y="157"/>
                  <a:pt x="169" y="157"/>
                </a:cubicBezTo>
                <a:cubicBezTo>
                  <a:pt x="169" y="157"/>
                  <a:pt x="169" y="157"/>
                  <a:pt x="169" y="15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49" y="157"/>
                  <a:pt x="49" y="157"/>
                  <a:pt x="49" y="157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49" y="73"/>
                  <a:pt x="49" y="73"/>
                  <a:pt x="49" y="73"/>
                </a:cubicBezTo>
                <a:cubicBezTo>
                  <a:pt x="169" y="73"/>
                  <a:pt x="169" y="73"/>
                  <a:pt x="169" y="73"/>
                </a:cubicBezTo>
                <a:cubicBezTo>
                  <a:pt x="169" y="73"/>
                  <a:pt x="169" y="73"/>
                  <a:pt x="169" y="74"/>
                </a:cubicBezTo>
                <a:cubicBezTo>
                  <a:pt x="169" y="157"/>
                  <a:pt x="169" y="157"/>
                  <a:pt x="169" y="157"/>
                </a:cubicBezTo>
                <a:close/>
                <a:moveTo>
                  <a:pt x="110" y="138"/>
                </a:moveTo>
                <a:cubicBezTo>
                  <a:pt x="110" y="138"/>
                  <a:pt x="110" y="138"/>
                  <a:pt x="110" y="138"/>
                </a:cubicBezTo>
                <a:cubicBezTo>
                  <a:pt x="108" y="138"/>
                  <a:pt x="106" y="140"/>
                  <a:pt x="106" y="142"/>
                </a:cubicBezTo>
                <a:cubicBezTo>
                  <a:pt x="106" y="150"/>
                  <a:pt x="106" y="150"/>
                  <a:pt x="106" y="150"/>
                </a:cubicBezTo>
                <a:cubicBezTo>
                  <a:pt x="106" y="152"/>
                  <a:pt x="108" y="154"/>
                  <a:pt x="110" y="154"/>
                </a:cubicBezTo>
                <a:cubicBezTo>
                  <a:pt x="113" y="154"/>
                  <a:pt x="115" y="152"/>
                  <a:pt x="115" y="150"/>
                </a:cubicBezTo>
                <a:cubicBezTo>
                  <a:pt x="115" y="142"/>
                  <a:pt x="115" y="142"/>
                  <a:pt x="115" y="142"/>
                </a:cubicBezTo>
                <a:cubicBezTo>
                  <a:pt x="115" y="140"/>
                  <a:pt x="113" y="138"/>
                  <a:pt x="110" y="138"/>
                </a:cubicBezTo>
                <a:close/>
                <a:moveTo>
                  <a:pt x="122" y="138"/>
                </a:moveTo>
                <a:cubicBezTo>
                  <a:pt x="122" y="138"/>
                  <a:pt x="122" y="138"/>
                  <a:pt x="122" y="138"/>
                </a:cubicBezTo>
                <a:cubicBezTo>
                  <a:pt x="120" y="138"/>
                  <a:pt x="118" y="140"/>
                  <a:pt x="118" y="142"/>
                </a:cubicBezTo>
                <a:cubicBezTo>
                  <a:pt x="118" y="150"/>
                  <a:pt x="118" y="150"/>
                  <a:pt x="118" y="150"/>
                </a:cubicBezTo>
                <a:cubicBezTo>
                  <a:pt x="118" y="152"/>
                  <a:pt x="120" y="154"/>
                  <a:pt x="122" y="154"/>
                </a:cubicBezTo>
                <a:cubicBezTo>
                  <a:pt x="124" y="154"/>
                  <a:pt x="126" y="152"/>
                  <a:pt x="126" y="150"/>
                </a:cubicBezTo>
                <a:cubicBezTo>
                  <a:pt x="126" y="142"/>
                  <a:pt x="126" y="142"/>
                  <a:pt x="126" y="142"/>
                </a:cubicBezTo>
                <a:cubicBezTo>
                  <a:pt x="126" y="140"/>
                  <a:pt x="124" y="138"/>
                  <a:pt x="122" y="138"/>
                </a:cubicBezTo>
                <a:close/>
                <a:moveTo>
                  <a:pt x="99" y="138"/>
                </a:moveTo>
                <a:cubicBezTo>
                  <a:pt x="99" y="138"/>
                  <a:pt x="99" y="138"/>
                  <a:pt x="99" y="138"/>
                </a:cubicBezTo>
                <a:cubicBezTo>
                  <a:pt x="96" y="138"/>
                  <a:pt x="94" y="140"/>
                  <a:pt x="94" y="142"/>
                </a:cubicBezTo>
                <a:cubicBezTo>
                  <a:pt x="94" y="150"/>
                  <a:pt x="94" y="150"/>
                  <a:pt x="94" y="150"/>
                </a:cubicBezTo>
                <a:cubicBezTo>
                  <a:pt x="94" y="152"/>
                  <a:pt x="96" y="154"/>
                  <a:pt x="99" y="154"/>
                </a:cubicBezTo>
                <a:cubicBezTo>
                  <a:pt x="101" y="154"/>
                  <a:pt x="103" y="152"/>
                  <a:pt x="103" y="150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3" y="140"/>
                  <a:pt x="101" y="138"/>
                  <a:pt x="99" y="138"/>
                </a:cubicBezTo>
                <a:close/>
                <a:moveTo>
                  <a:pt x="86" y="94"/>
                </a:moveTo>
                <a:cubicBezTo>
                  <a:pt x="86" y="94"/>
                  <a:pt x="86" y="94"/>
                  <a:pt x="86" y="94"/>
                </a:cubicBezTo>
                <a:cubicBezTo>
                  <a:pt x="59" y="94"/>
                  <a:pt x="59" y="94"/>
                  <a:pt x="59" y="94"/>
                </a:cubicBezTo>
                <a:cubicBezTo>
                  <a:pt x="56" y="94"/>
                  <a:pt x="54" y="96"/>
                  <a:pt x="54" y="99"/>
                </a:cubicBezTo>
                <a:cubicBezTo>
                  <a:pt x="54" y="126"/>
                  <a:pt x="54" y="126"/>
                  <a:pt x="54" y="126"/>
                </a:cubicBezTo>
                <a:cubicBezTo>
                  <a:pt x="54" y="128"/>
                  <a:pt x="56" y="130"/>
                  <a:pt x="59" y="130"/>
                </a:cubicBezTo>
                <a:cubicBezTo>
                  <a:pt x="86" y="130"/>
                  <a:pt x="86" y="130"/>
                  <a:pt x="86" y="130"/>
                </a:cubicBezTo>
                <a:cubicBezTo>
                  <a:pt x="88" y="130"/>
                  <a:pt x="90" y="128"/>
                  <a:pt x="90" y="126"/>
                </a:cubicBezTo>
                <a:cubicBezTo>
                  <a:pt x="90" y="99"/>
                  <a:pt x="90" y="99"/>
                  <a:pt x="90" y="99"/>
                </a:cubicBezTo>
                <a:cubicBezTo>
                  <a:pt x="90" y="96"/>
                  <a:pt x="88" y="94"/>
                  <a:pt x="86" y="94"/>
                </a:cubicBezTo>
                <a:close/>
                <a:moveTo>
                  <a:pt x="82" y="121"/>
                </a:moveTo>
                <a:cubicBezTo>
                  <a:pt x="82" y="121"/>
                  <a:pt x="82" y="121"/>
                  <a:pt x="82" y="121"/>
                </a:cubicBezTo>
                <a:cubicBezTo>
                  <a:pt x="63" y="121"/>
                  <a:pt x="63" y="121"/>
                  <a:pt x="63" y="121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82" y="103"/>
                  <a:pt x="82" y="103"/>
                  <a:pt x="82" y="103"/>
                </a:cubicBezTo>
                <a:cubicBezTo>
                  <a:pt x="82" y="121"/>
                  <a:pt x="82" y="121"/>
                  <a:pt x="82" y="1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 bwMode="auto">
          <a:xfrm>
            <a:off x="8579160" y="1916832"/>
            <a:ext cx="1116444" cy="1116444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4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1"/>
                  <a:pt x="137" y="137"/>
                </a:cubicBezTo>
                <a:cubicBezTo>
                  <a:pt x="110" y="164"/>
                  <a:pt x="94" y="201"/>
                  <a:pt x="94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5" y="28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7"/>
          <p:cNvSpPr/>
          <p:nvPr/>
        </p:nvSpPr>
        <p:spPr bwMode="auto">
          <a:xfrm>
            <a:off x="7894825" y="3033276"/>
            <a:ext cx="1118399" cy="1118399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8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2"/>
                  <a:pt x="105" y="105"/>
                </a:cubicBezTo>
                <a:cubicBezTo>
                  <a:pt x="132" y="78"/>
                  <a:pt x="148" y="41"/>
                  <a:pt x="148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8"/>
          <p:cNvSpPr/>
          <p:nvPr/>
        </p:nvSpPr>
        <p:spPr bwMode="auto">
          <a:xfrm>
            <a:off x="6782291" y="3033276"/>
            <a:ext cx="1112534" cy="1118399"/>
          </a:xfrm>
          <a:custGeom>
            <a:avLst/>
            <a:gdLst>
              <a:gd name="T0" fmla="*/ 241 w 241"/>
              <a:gd name="T1" fmla="*/ 242 h 242"/>
              <a:gd name="T2" fmla="*/ 70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6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4" y="242"/>
                  <a:pt x="114" y="215"/>
                  <a:pt x="70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6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9"/>
          <p:cNvSpPr/>
          <p:nvPr/>
        </p:nvSpPr>
        <p:spPr bwMode="auto">
          <a:xfrm>
            <a:off x="6094045" y="1916832"/>
            <a:ext cx="1116444" cy="1116444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8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1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0"/>
          <p:cNvSpPr/>
          <p:nvPr/>
        </p:nvSpPr>
        <p:spPr bwMode="auto">
          <a:xfrm>
            <a:off x="4981512" y="1916832"/>
            <a:ext cx="1112534" cy="1116444"/>
          </a:xfrm>
          <a:custGeom>
            <a:avLst/>
            <a:gdLst>
              <a:gd name="T0" fmla="*/ 241 w 241"/>
              <a:gd name="T1" fmla="*/ 94 h 242"/>
              <a:gd name="T2" fmla="*/ 137 w 241"/>
              <a:gd name="T3" fmla="*/ 137 h 242"/>
              <a:gd name="T4" fmla="*/ 93 w 241"/>
              <a:gd name="T5" fmla="*/ 242 h 242"/>
              <a:gd name="T6" fmla="*/ 0 w 241"/>
              <a:gd name="T7" fmla="*/ 242 h 242"/>
              <a:gd name="T8" fmla="*/ 71 w 241"/>
              <a:gd name="T9" fmla="*/ 71 h 242"/>
              <a:gd name="T10" fmla="*/ 241 w 241"/>
              <a:gd name="T11" fmla="*/ 0 h 242"/>
              <a:gd name="T12" fmla="*/ 241 w 241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94"/>
                </a:moveTo>
                <a:cubicBezTo>
                  <a:pt x="200" y="94"/>
                  <a:pt x="163" y="111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8"/>
                  <a:pt x="175" y="0"/>
                  <a:pt x="241" y="0"/>
                </a:cubicBezTo>
                <a:lnTo>
                  <a:pt x="241" y="9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>
            <a:off x="4981512" y="3033276"/>
            <a:ext cx="1112534" cy="1118399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2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12"/>
          <p:cNvSpPr/>
          <p:nvPr/>
        </p:nvSpPr>
        <p:spPr bwMode="auto">
          <a:xfrm>
            <a:off x="6094045" y="3717612"/>
            <a:ext cx="1116444" cy="1116444"/>
          </a:xfrm>
          <a:custGeom>
            <a:avLst/>
            <a:gdLst>
              <a:gd name="T0" fmla="*/ 0 w 242"/>
              <a:gd name="T1" fmla="*/ 0 h 242"/>
              <a:gd name="T2" fmla="*/ 171 w 242"/>
              <a:gd name="T3" fmla="*/ 71 h 242"/>
              <a:gd name="T4" fmla="*/ 242 w 242"/>
              <a:gd name="T5" fmla="*/ 242 h 242"/>
              <a:gd name="T6" fmla="*/ 149 w 242"/>
              <a:gd name="T7" fmla="*/ 242 h 242"/>
              <a:gd name="T8" fmla="*/ 105 w 242"/>
              <a:gd name="T9" fmla="*/ 137 h 242"/>
              <a:gd name="T10" fmla="*/ 0 w 242"/>
              <a:gd name="T11" fmla="*/ 94 h 242"/>
              <a:gd name="T12" fmla="*/ 0 w 242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0"/>
                </a:moveTo>
                <a:cubicBezTo>
                  <a:pt x="67" y="0"/>
                  <a:pt x="127" y="27"/>
                  <a:pt x="171" y="71"/>
                </a:cubicBezTo>
                <a:cubicBezTo>
                  <a:pt x="215" y="115"/>
                  <a:pt x="242" y="175"/>
                  <a:pt x="242" y="242"/>
                </a:cubicBezTo>
                <a:cubicBezTo>
                  <a:pt x="149" y="242"/>
                  <a:pt x="149" y="242"/>
                  <a:pt x="149" y="242"/>
                </a:cubicBezTo>
                <a:cubicBezTo>
                  <a:pt x="149" y="201"/>
                  <a:pt x="132" y="164"/>
                  <a:pt x="105" y="137"/>
                </a:cubicBezTo>
                <a:cubicBezTo>
                  <a:pt x="78" y="110"/>
                  <a:pt x="41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3"/>
          <p:cNvSpPr/>
          <p:nvPr/>
        </p:nvSpPr>
        <p:spPr bwMode="auto">
          <a:xfrm>
            <a:off x="6094045" y="4834055"/>
            <a:ext cx="1116444" cy="1118399"/>
          </a:xfrm>
          <a:custGeom>
            <a:avLst/>
            <a:gdLst>
              <a:gd name="T0" fmla="*/ 0 w 242"/>
              <a:gd name="T1" fmla="*/ 148 h 242"/>
              <a:gd name="T2" fmla="*/ 105 w 242"/>
              <a:gd name="T3" fmla="*/ 105 h 242"/>
              <a:gd name="T4" fmla="*/ 149 w 242"/>
              <a:gd name="T5" fmla="*/ 0 h 242"/>
              <a:gd name="T6" fmla="*/ 242 w 242"/>
              <a:gd name="T7" fmla="*/ 0 h 242"/>
              <a:gd name="T8" fmla="*/ 171 w 242"/>
              <a:gd name="T9" fmla="*/ 171 h 242"/>
              <a:gd name="T10" fmla="*/ 0 w 242"/>
              <a:gd name="T11" fmla="*/ 242 h 242"/>
              <a:gd name="T12" fmla="*/ 0 w 242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2" y="78"/>
                  <a:pt x="149" y="41"/>
                  <a:pt x="149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67"/>
                  <a:pt x="215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4"/>
          <p:cNvSpPr/>
          <p:nvPr/>
        </p:nvSpPr>
        <p:spPr bwMode="auto">
          <a:xfrm>
            <a:off x="4981512" y="4834055"/>
            <a:ext cx="1112534" cy="1118399"/>
          </a:xfrm>
          <a:custGeom>
            <a:avLst/>
            <a:gdLst>
              <a:gd name="T0" fmla="*/ 241 w 241"/>
              <a:gd name="T1" fmla="*/ 242 h 242"/>
              <a:gd name="T2" fmla="*/ 71 w 241"/>
              <a:gd name="T3" fmla="*/ 171 h 242"/>
              <a:gd name="T4" fmla="*/ 0 w 241"/>
              <a:gd name="T5" fmla="*/ 0 h 242"/>
              <a:gd name="T6" fmla="*/ 93 w 241"/>
              <a:gd name="T7" fmla="*/ 0 h 242"/>
              <a:gd name="T8" fmla="*/ 137 w 241"/>
              <a:gd name="T9" fmla="*/ 105 h 242"/>
              <a:gd name="T10" fmla="*/ 241 w 241"/>
              <a:gd name="T11" fmla="*/ 148 h 242"/>
              <a:gd name="T12" fmla="*/ 241 w 241"/>
              <a:gd name="T13" fmla="*/ 242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241" y="242"/>
                </a:moveTo>
                <a:cubicBezTo>
                  <a:pt x="175" y="242"/>
                  <a:pt x="114" y="215"/>
                  <a:pt x="71" y="171"/>
                </a:cubicBezTo>
                <a:cubicBezTo>
                  <a:pt x="27" y="127"/>
                  <a:pt x="0" y="67"/>
                  <a:pt x="0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3" y="41"/>
                  <a:pt x="110" y="78"/>
                  <a:pt x="137" y="105"/>
                </a:cubicBezTo>
                <a:cubicBezTo>
                  <a:pt x="163" y="131"/>
                  <a:pt x="200" y="148"/>
                  <a:pt x="241" y="148"/>
                </a:cubicBezTo>
                <a:lnTo>
                  <a:pt x="241" y="2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5"/>
          <p:cNvSpPr/>
          <p:nvPr/>
        </p:nvSpPr>
        <p:spPr bwMode="auto">
          <a:xfrm>
            <a:off x="4297177" y="3717612"/>
            <a:ext cx="1112534" cy="1116444"/>
          </a:xfrm>
          <a:custGeom>
            <a:avLst/>
            <a:gdLst>
              <a:gd name="T0" fmla="*/ 0 w 241"/>
              <a:gd name="T1" fmla="*/ 0 h 242"/>
              <a:gd name="T2" fmla="*/ 170 w 241"/>
              <a:gd name="T3" fmla="*/ 71 h 242"/>
              <a:gd name="T4" fmla="*/ 241 w 241"/>
              <a:gd name="T5" fmla="*/ 242 h 242"/>
              <a:gd name="T6" fmla="*/ 148 w 241"/>
              <a:gd name="T7" fmla="*/ 242 h 242"/>
              <a:gd name="T8" fmla="*/ 104 w 241"/>
              <a:gd name="T9" fmla="*/ 137 h 242"/>
              <a:gd name="T10" fmla="*/ 0 w 241"/>
              <a:gd name="T11" fmla="*/ 94 h 242"/>
              <a:gd name="T12" fmla="*/ 0 w 241"/>
              <a:gd name="T13" fmla="*/ 0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0"/>
                </a:moveTo>
                <a:cubicBezTo>
                  <a:pt x="66" y="0"/>
                  <a:pt x="127" y="27"/>
                  <a:pt x="170" y="71"/>
                </a:cubicBezTo>
                <a:cubicBezTo>
                  <a:pt x="214" y="115"/>
                  <a:pt x="241" y="175"/>
                  <a:pt x="241" y="242"/>
                </a:cubicBezTo>
                <a:cubicBezTo>
                  <a:pt x="148" y="242"/>
                  <a:pt x="148" y="242"/>
                  <a:pt x="148" y="242"/>
                </a:cubicBezTo>
                <a:cubicBezTo>
                  <a:pt x="148" y="201"/>
                  <a:pt x="131" y="164"/>
                  <a:pt x="104" y="137"/>
                </a:cubicBezTo>
                <a:cubicBezTo>
                  <a:pt x="78" y="110"/>
                  <a:pt x="40" y="94"/>
                  <a:pt x="0" y="9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6"/>
          <p:cNvSpPr/>
          <p:nvPr/>
        </p:nvSpPr>
        <p:spPr bwMode="auto">
          <a:xfrm>
            <a:off x="3178778" y="3717612"/>
            <a:ext cx="1118399" cy="1116444"/>
          </a:xfrm>
          <a:custGeom>
            <a:avLst/>
            <a:gdLst>
              <a:gd name="T0" fmla="*/ 242 w 242"/>
              <a:gd name="T1" fmla="*/ 94 h 242"/>
              <a:gd name="T2" fmla="*/ 137 w 242"/>
              <a:gd name="T3" fmla="*/ 137 h 242"/>
              <a:gd name="T4" fmla="*/ 93 w 242"/>
              <a:gd name="T5" fmla="*/ 242 h 242"/>
              <a:gd name="T6" fmla="*/ 0 w 242"/>
              <a:gd name="T7" fmla="*/ 242 h 242"/>
              <a:gd name="T8" fmla="*/ 71 w 242"/>
              <a:gd name="T9" fmla="*/ 71 h 242"/>
              <a:gd name="T10" fmla="*/ 242 w 242"/>
              <a:gd name="T11" fmla="*/ 0 h 242"/>
              <a:gd name="T12" fmla="*/ 242 w 242"/>
              <a:gd name="T13" fmla="*/ 94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2" h="242">
                <a:moveTo>
                  <a:pt x="242" y="94"/>
                </a:moveTo>
                <a:cubicBezTo>
                  <a:pt x="201" y="94"/>
                  <a:pt x="164" y="110"/>
                  <a:pt x="137" y="137"/>
                </a:cubicBezTo>
                <a:cubicBezTo>
                  <a:pt x="110" y="164"/>
                  <a:pt x="93" y="201"/>
                  <a:pt x="93" y="242"/>
                </a:cubicBezTo>
                <a:cubicBezTo>
                  <a:pt x="0" y="242"/>
                  <a:pt x="0" y="242"/>
                  <a:pt x="0" y="242"/>
                </a:cubicBezTo>
                <a:cubicBezTo>
                  <a:pt x="0" y="175"/>
                  <a:pt x="27" y="115"/>
                  <a:pt x="71" y="71"/>
                </a:cubicBezTo>
                <a:cubicBezTo>
                  <a:pt x="114" y="27"/>
                  <a:pt x="175" y="0"/>
                  <a:pt x="242" y="0"/>
                </a:cubicBezTo>
                <a:lnTo>
                  <a:pt x="242" y="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7"/>
          <p:cNvSpPr/>
          <p:nvPr/>
        </p:nvSpPr>
        <p:spPr bwMode="auto">
          <a:xfrm>
            <a:off x="2496398" y="4834055"/>
            <a:ext cx="1112534" cy="1118399"/>
          </a:xfrm>
          <a:custGeom>
            <a:avLst/>
            <a:gdLst>
              <a:gd name="T0" fmla="*/ 0 w 241"/>
              <a:gd name="T1" fmla="*/ 148 h 242"/>
              <a:gd name="T2" fmla="*/ 105 w 241"/>
              <a:gd name="T3" fmla="*/ 105 h 242"/>
              <a:gd name="T4" fmla="*/ 148 w 241"/>
              <a:gd name="T5" fmla="*/ 0 h 242"/>
              <a:gd name="T6" fmla="*/ 241 w 241"/>
              <a:gd name="T7" fmla="*/ 0 h 242"/>
              <a:gd name="T8" fmla="*/ 171 w 241"/>
              <a:gd name="T9" fmla="*/ 171 h 242"/>
              <a:gd name="T10" fmla="*/ 0 w 241"/>
              <a:gd name="T11" fmla="*/ 242 h 242"/>
              <a:gd name="T12" fmla="*/ 0 w 241"/>
              <a:gd name="T13" fmla="*/ 148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1" h="242">
                <a:moveTo>
                  <a:pt x="0" y="148"/>
                </a:moveTo>
                <a:cubicBezTo>
                  <a:pt x="41" y="148"/>
                  <a:pt x="78" y="131"/>
                  <a:pt x="105" y="105"/>
                </a:cubicBezTo>
                <a:cubicBezTo>
                  <a:pt x="131" y="78"/>
                  <a:pt x="148" y="41"/>
                  <a:pt x="148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1" y="67"/>
                  <a:pt x="214" y="127"/>
                  <a:pt x="171" y="171"/>
                </a:cubicBezTo>
                <a:cubicBezTo>
                  <a:pt x="127" y="215"/>
                  <a:pt x="67" y="242"/>
                  <a:pt x="0" y="242"/>
                </a:cubicBezTo>
                <a:lnTo>
                  <a:pt x="0" y="1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9695604" y="1916832"/>
            <a:ext cx="2494809" cy="4352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5517232"/>
            <a:ext cx="2509323" cy="43522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 rot="16200000">
            <a:off x="3735187" y="4281300"/>
            <a:ext cx="1079318" cy="1080146"/>
            <a:chOff x="5527673" y="3418759"/>
            <a:chExt cx="1261916" cy="1262884"/>
          </a:xfrm>
        </p:grpSpPr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 flipV="1">
              <a:off x="5527673" y="3418759"/>
              <a:ext cx="1261916" cy="126288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pPr defTabSz="1828165"/>
              <a:endParaRPr lang="id-ID" sz="3600" dirty="0">
                <a:solidFill>
                  <a:srgbClr val="7E7E7E"/>
                </a:solidFill>
                <a:latin typeface="Calibri Light" panose="020F0302020204030204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 flipH="1" flipV="1">
              <a:off x="5611306" y="3502877"/>
              <a:ext cx="1094648" cy="109464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 flipH="1" flipV="1">
              <a:off x="5680445" y="3572015"/>
              <a:ext cx="956372" cy="956372"/>
            </a:xfrm>
            <a:prstGeom prst="ellipse">
              <a:avLst/>
            </a:prstGeom>
            <a:solidFill>
              <a:schemeClr val="bg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sp>
        <p:nvSpPr>
          <p:cNvPr id="30" name="Freeform 49"/>
          <p:cNvSpPr>
            <a:spLocks noEditPoints="1"/>
          </p:cNvSpPr>
          <p:nvPr/>
        </p:nvSpPr>
        <p:spPr bwMode="auto">
          <a:xfrm>
            <a:off x="4110461" y="4562522"/>
            <a:ext cx="392493" cy="410619"/>
          </a:xfrm>
          <a:custGeom>
            <a:avLst/>
            <a:gdLst>
              <a:gd name="T0" fmla="*/ 107 w 183"/>
              <a:gd name="T1" fmla="*/ 15 h 192"/>
              <a:gd name="T2" fmla="*/ 167 w 183"/>
              <a:gd name="T3" fmla="*/ 97 h 192"/>
              <a:gd name="T4" fmla="*/ 20 w 183"/>
              <a:gd name="T5" fmla="*/ 101 h 192"/>
              <a:gd name="T6" fmla="*/ 38 w 183"/>
              <a:gd name="T7" fmla="*/ 44 h 192"/>
              <a:gd name="T8" fmla="*/ 81 w 183"/>
              <a:gd name="T9" fmla="*/ 5 h 192"/>
              <a:gd name="T10" fmla="*/ 37 w 183"/>
              <a:gd name="T11" fmla="*/ 192 h 192"/>
              <a:gd name="T12" fmla="*/ 94 w 183"/>
              <a:gd name="T13" fmla="*/ 175 h 192"/>
              <a:gd name="T14" fmla="*/ 106 w 183"/>
              <a:gd name="T15" fmla="*/ 168 h 192"/>
              <a:gd name="T16" fmla="*/ 142 w 183"/>
              <a:gd name="T17" fmla="*/ 127 h 192"/>
              <a:gd name="T18" fmla="*/ 142 w 183"/>
              <a:gd name="T19" fmla="*/ 126 h 192"/>
              <a:gd name="T20" fmla="*/ 142 w 183"/>
              <a:gd name="T21" fmla="*/ 126 h 192"/>
              <a:gd name="T22" fmla="*/ 104 w 183"/>
              <a:gd name="T23" fmla="*/ 153 h 192"/>
              <a:gd name="T24" fmla="*/ 76 w 183"/>
              <a:gd name="T25" fmla="*/ 159 h 192"/>
              <a:gd name="T26" fmla="*/ 73 w 183"/>
              <a:gd name="T27" fmla="*/ 158 h 192"/>
              <a:gd name="T28" fmla="*/ 70 w 183"/>
              <a:gd name="T29" fmla="*/ 156 h 192"/>
              <a:gd name="T30" fmla="*/ 69 w 183"/>
              <a:gd name="T31" fmla="*/ 153 h 192"/>
              <a:gd name="T32" fmla="*/ 70 w 183"/>
              <a:gd name="T33" fmla="*/ 140 h 192"/>
              <a:gd name="T34" fmla="*/ 63 w 183"/>
              <a:gd name="T35" fmla="*/ 125 h 192"/>
              <a:gd name="T36" fmla="*/ 61 w 183"/>
              <a:gd name="T37" fmla="*/ 134 h 192"/>
              <a:gd name="T38" fmla="*/ 49 w 183"/>
              <a:gd name="T39" fmla="*/ 163 h 192"/>
              <a:gd name="T40" fmla="*/ 38 w 183"/>
              <a:gd name="T41" fmla="*/ 158 h 192"/>
              <a:gd name="T42" fmla="*/ 54 w 183"/>
              <a:gd name="T43" fmla="*/ 143 h 192"/>
              <a:gd name="T44" fmla="*/ 55 w 183"/>
              <a:gd name="T45" fmla="*/ 121 h 192"/>
              <a:gd name="T46" fmla="*/ 7 w 183"/>
              <a:gd name="T47" fmla="*/ 107 h 192"/>
              <a:gd name="T48" fmla="*/ 176 w 183"/>
              <a:gd name="T49" fmla="*/ 121 h 192"/>
              <a:gd name="T50" fmla="*/ 151 w 183"/>
              <a:gd name="T51" fmla="*/ 125 h 192"/>
              <a:gd name="T52" fmla="*/ 112 w 183"/>
              <a:gd name="T53" fmla="*/ 173 h 192"/>
              <a:gd name="T54" fmla="*/ 37 w 183"/>
              <a:gd name="T55" fmla="*/ 192 h 192"/>
              <a:gd name="T56" fmla="*/ 76 w 183"/>
              <a:gd name="T57" fmla="*/ 126 h 192"/>
              <a:gd name="T58" fmla="*/ 78 w 183"/>
              <a:gd name="T59" fmla="*/ 150 h 192"/>
              <a:gd name="T60" fmla="*/ 96 w 183"/>
              <a:gd name="T61" fmla="*/ 149 h 192"/>
              <a:gd name="T62" fmla="*/ 132 w 183"/>
              <a:gd name="T63" fmla="*/ 121 h 192"/>
              <a:gd name="T64" fmla="*/ 95 w 183"/>
              <a:gd name="T65" fmla="*/ 175 h 192"/>
              <a:gd name="T66" fmla="*/ 95 w 183"/>
              <a:gd name="T67" fmla="*/ 175 h 192"/>
              <a:gd name="T68" fmla="*/ 106 w 183"/>
              <a:gd name="T69" fmla="*/ 168 h 192"/>
              <a:gd name="T70" fmla="*/ 142 w 183"/>
              <a:gd name="T71" fmla="*/ 126 h 192"/>
              <a:gd name="T72" fmla="*/ 139 w 183"/>
              <a:gd name="T73" fmla="*/ 50 h 192"/>
              <a:gd name="T74" fmla="*/ 44 w 183"/>
              <a:gd name="T75" fmla="*/ 50 h 192"/>
              <a:gd name="T76" fmla="*/ 139 w 183"/>
              <a:gd name="T77" fmla="*/ 50 h 192"/>
              <a:gd name="T78" fmla="*/ 92 w 183"/>
              <a:gd name="T79" fmla="*/ 9 h 192"/>
              <a:gd name="T80" fmla="*/ 87 w 183"/>
              <a:gd name="T81" fmla="*/ 20 h 192"/>
              <a:gd name="T82" fmla="*/ 92 w 183"/>
              <a:gd name="T83" fmla="*/ 22 h 192"/>
              <a:gd name="T84" fmla="*/ 96 w 183"/>
              <a:gd name="T85" fmla="*/ 2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3" h="192">
                <a:moveTo>
                  <a:pt x="92" y="0"/>
                </a:moveTo>
                <a:cubicBezTo>
                  <a:pt x="96" y="0"/>
                  <a:pt x="99" y="2"/>
                  <a:pt x="102" y="5"/>
                </a:cubicBezTo>
                <a:cubicBezTo>
                  <a:pt x="105" y="7"/>
                  <a:pt x="107" y="11"/>
                  <a:pt x="107" y="15"/>
                </a:cubicBezTo>
                <a:cubicBezTo>
                  <a:pt x="107" y="18"/>
                  <a:pt x="106" y="20"/>
                  <a:pt x="104" y="23"/>
                </a:cubicBezTo>
                <a:cubicBezTo>
                  <a:pt x="120" y="25"/>
                  <a:pt x="134" y="33"/>
                  <a:pt x="145" y="44"/>
                </a:cubicBezTo>
                <a:cubicBezTo>
                  <a:pt x="159" y="57"/>
                  <a:pt x="167" y="76"/>
                  <a:pt x="167" y="97"/>
                </a:cubicBezTo>
                <a:cubicBezTo>
                  <a:pt x="167" y="100"/>
                  <a:pt x="165" y="101"/>
                  <a:pt x="163" y="101"/>
                </a:cubicBezTo>
                <a:cubicBezTo>
                  <a:pt x="163" y="101"/>
                  <a:pt x="163" y="101"/>
                  <a:pt x="163" y="101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18" y="101"/>
                  <a:pt x="16" y="100"/>
                  <a:pt x="16" y="97"/>
                </a:cubicBezTo>
                <a:cubicBezTo>
                  <a:pt x="16" y="97"/>
                  <a:pt x="16" y="97"/>
                  <a:pt x="16" y="97"/>
                </a:cubicBezTo>
                <a:cubicBezTo>
                  <a:pt x="16" y="76"/>
                  <a:pt x="25" y="57"/>
                  <a:pt x="38" y="44"/>
                </a:cubicBezTo>
                <a:cubicBezTo>
                  <a:pt x="49" y="33"/>
                  <a:pt x="63" y="25"/>
                  <a:pt x="79" y="23"/>
                </a:cubicBezTo>
                <a:cubicBezTo>
                  <a:pt x="78" y="20"/>
                  <a:pt x="77" y="18"/>
                  <a:pt x="77" y="15"/>
                </a:cubicBezTo>
                <a:cubicBezTo>
                  <a:pt x="77" y="11"/>
                  <a:pt x="78" y="7"/>
                  <a:pt x="81" y="5"/>
                </a:cubicBezTo>
                <a:cubicBezTo>
                  <a:pt x="84" y="2"/>
                  <a:pt x="88" y="0"/>
                  <a:pt x="92" y="0"/>
                </a:cubicBezTo>
                <a:close/>
                <a:moveTo>
                  <a:pt x="37" y="192"/>
                </a:moveTo>
                <a:cubicBezTo>
                  <a:pt x="37" y="192"/>
                  <a:pt x="37" y="192"/>
                  <a:pt x="37" y="192"/>
                </a:cubicBezTo>
                <a:cubicBezTo>
                  <a:pt x="35" y="192"/>
                  <a:pt x="33" y="190"/>
                  <a:pt x="32" y="188"/>
                </a:cubicBezTo>
                <a:cubicBezTo>
                  <a:pt x="32" y="186"/>
                  <a:pt x="34" y="184"/>
                  <a:pt x="36" y="183"/>
                </a:cubicBezTo>
                <a:cubicBezTo>
                  <a:pt x="94" y="175"/>
                  <a:pt x="94" y="175"/>
                  <a:pt x="94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9" y="175"/>
                  <a:pt x="102" y="171"/>
                  <a:pt x="105" y="168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141" y="131"/>
                  <a:pt x="141" y="131"/>
                  <a:pt x="141" y="131"/>
                </a:cubicBezTo>
                <a:cubicBezTo>
                  <a:pt x="142" y="129"/>
                  <a:pt x="143" y="128"/>
                  <a:pt x="142" y="127"/>
                </a:cubicBezTo>
                <a:cubicBezTo>
                  <a:pt x="142" y="127"/>
                  <a:pt x="142" y="127"/>
                  <a:pt x="142" y="127"/>
                </a:cubicBezTo>
                <a:cubicBezTo>
                  <a:pt x="142" y="127"/>
                  <a:pt x="142" y="127"/>
                  <a:pt x="142" y="127"/>
                </a:cubicBezTo>
                <a:cubicBezTo>
                  <a:pt x="142" y="127"/>
                  <a:pt x="142" y="127"/>
                  <a:pt x="142" y="126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2" y="126"/>
                  <a:pt x="142" y="126"/>
                  <a:pt x="142" y="126"/>
                </a:cubicBezTo>
                <a:cubicBezTo>
                  <a:pt x="141" y="126"/>
                  <a:pt x="139" y="126"/>
                  <a:pt x="137" y="128"/>
                </a:cubicBezTo>
                <a:cubicBezTo>
                  <a:pt x="104" y="153"/>
                  <a:pt x="104" y="153"/>
                  <a:pt x="104" y="153"/>
                </a:cubicBezTo>
                <a:cubicBezTo>
                  <a:pt x="104" y="153"/>
                  <a:pt x="104" y="153"/>
                  <a:pt x="104" y="153"/>
                </a:cubicBezTo>
                <a:cubicBezTo>
                  <a:pt x="102" y="155"/>
                  <a:pt x="101" y="156"/>
                  <a:pt x="99" y="157"/>
                </a:cubicBezTo>
                <a:cubicBezTo>
                  <a:pt x="97" y="157"/>
                  <a:pt x="94" y="158"/>
                  <a:pt x="92" y="158"/>
                </a:cubicBezTo>
                <a:cubicBezTo>
                  <a:pt x="76" y="159"/>
                  <a:pt x="76" y="159"/>
                  <a:pt x="76" y="159"/>
                </a:cubicBezTo>
                <a:cubicBezTo>
                  <a:pt x="76" y="159"/>
                  <a:pt x="76" y="159"/>
                  <a:pt x="76" y="159"/>
                </a:cubicBezTo>
                <a:cubicBezTo>
                  <a:pt x="76" y="159"/>
                  <a:pt x="76" y="159"/>
                  <a:pt x="76" y="159"/>
                </a:cubicBezTo>
                <a:cubicBezTo>
                  <a:pt x="75" y="159"/>
                  <a:pt x="74" y="159"/>
                  <a:pt x="73" y="158"/>
                </a:cubicBezTo>
                <a:cubicBezTo>
                  <a:pt x="72" y="158"/>
                  <a:pt x="71" y="157"/>
                  <a:pt x="70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70" y="156"/>
                  <a:pt x="70" y="156"/>
                  <a:pt x="70" y="156"/>
                </a:cubicBezTo>
                <a:cubicBezTo>
                  <a:pt x="70" y="155"/>
                  <a:pt x="69" y="154"/>
                  <a:pt x="69" y="153"/>
                </a:cubicBezTo>
                <a:cubicBezTo>
                  <a:pt x="69" y="153"/>
                  <a:pt x="69" y="153"/>
                  <a:pt x="69" y="153"/>
                </a:cubicBezTo>
                <a:cubicBezTo>
                  <a:pt x="69" y="153"/>
                  <a:pt x="69" y="153"/>
                  <a:pt x="69" y="153"/>
                </a:cubicBezTo>
                <a:cubicBezTo>
                  <a:pt x="69" y="152"/>
                  <a:pt x="69" y="151"/>
                  <a:pt x="69" y="150"/>
                </a:cubicBezTo>
                <a:cubicBezTo>
                  <a:pt x="69" y="150"/>
                  <a:pt x="69" y="150"/>
                  <a:pt x="69" y="150"/>
                </a:cubicBezTo>
                <a:cubicBezTo>
                  <a:pt x="70" y="146"/>
                  <a:pt x="70" y="143"/>
                  <a:pt x="70" y="140"/>
                </a:cubicBezTo>
                <a:cubicBezTo>
                  <a:pt x="70" y="137"/>
                  <a:pt x="69" y="133"/>
                  <a:pt x="68" y="129"/>
                </a:cubicBezTo>
                <a:cubicBezTo>
                  <a:pt x="67" y="127"/>
                  <a:pt x="66" y="125"/>
                  <a:pt x="64" y="125"/>
                </a:cubicBezTo>
                <a:cubicBezTo>
                  <a:pt x="64" y="125"/>
                  <a:pt x="63" y="125"/>
                  <a:pt x="63" y="125"/>
                </a:cubicBezTo>
                <a:cubicBezTo>
                  <a:pt x="62" y="125"/>
                  <a:pt x="62" y="126"/>
                  <a:pt x="61" y="126"/>
                </a:cubicBezTo>
                <a:cubicBezTo>
                  <a:pt x="60" y="128"/>
                  <a:pt x="59" y="130"/>
                  <a:pt x="61" y="133"/>
                </a:cubicBezTo>
                <a:cubicBezTo>
                  <a:pt x="61" y="134"/>
                  <a:pt x="61" y="134"/>
                  <a:pt x="61" y="134"/>
                </a:cubicBezTo>
                <a:cubicBezTo>
                  <a:pt x="62" y="138"/>
                  <a:pt x="63" y="141"/>
                  <a:pt x="62" y="145"/>
                </a:cubicBezTo>
                <a:cubicBezTo>
                  <a:pt x="62" y="148"/>
                  <a:pt x="60" y="151"/>
                  <a:pt x="57" y="155"/>
                </a:cubicBezTo>
                <a:cubicBezTo>
                  <a:pt x="55" y="159"/>
                  <a:pt x="52" y="161"/>
                  <a:pt x="49" y="163"/>
                </a:cubicBezTo>
                <a:cubicBezTo>
                  <a:pt x="46" y="165"/>
                  <a:pt x="42" y="165"/>
                  <a:pt x="39" y="166"/>
                </a:cubicBezTo>
                <a:cubicBezTo>
                  <a:pt x="37" y="166"/>
                  <a:pt x="35" y="165"/>
                  <a:pt x="34" y="163"/>
                </a:cubicBezTo>
                <a:cubicBezTo>
                  <a:pt x="34" y="160"/>
                  <a:pt x="35" y="158"/>
                  <a:pt x="38" y="158"/>
                </a:cubicBezTo>
                <a:cubicBezTo>
                  <a:pt x="40" y="157"/>
                  <a:pt x="43" y="157"/>
                  <a:pt x="45" y="156"/>
                </a:cubicBezTo>
                <a:cubicBezTo>
                  <a:pt x="47" y="155"/>
                  <a:pt x="49" y="153"/>
                  <a:pt x="50" y="151"/>
                </a:cubicBezTo>
                <a:cubicBezTo>
                  <a:pt x="52" y="148"/>
                  <a:pt x="54" y="146"/>
                  <a:pt x="54" y="143"/>
                </a:cubicBezTo>
                <a:cubicBezTo>
                  <a:pt x="54" y="142"/>
                  <a:pt x="54" y="139"/>
                  <a:pt x="53" y="137"/>
                </a:cubicBezTo>
                <a:cubicBezTo>
                  <a:pt x="53" y="136"/>
                  <a:pt x="53" y="136"/>
                  <a:pt x="53" y="136"/>
                </a:cubicBezTo>
                <a:cubicBezTo>
                  <a:pt x="50" y="130"/>
                  <a:pt x="52" y="124"/>
                  <a:pt x="55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17"/>
                  <a:pt x="0" y="114"/>
                </a:cubicBezTo>
                <a:cubicBezTo>
                  <a:pt x="0" y="110"/>
                  <a:pt x="3" y="107"/>
                  <a:pt x="7" y="107"/>
                </a:cubicBezTo>
                <a:cubicBezTo>
                  <a:pt x="176" y="107"/>
                  <a:pt x="176" y="107"/>
                  <a:pt x="176" y="107"/>
                </a:cubicBezTo>
                <a:cubicBezTo>
                  <a:pt x="180" y="107"/>
                  <a:pt x="183" y="110"/>
                  <a:pt x="183" y="114"/>
                </a:cubicBezTo>
                <a:cubicBezTo>
                  <a:pt x="183" y="117"/>
                  <a:pt x="180" y="121"/>
                  <a:pt x="176" y="121"/>
                </a:cubicBezTo>
                <a:cubicBezTo>
                  <a:pt x="148" y="121"/>
                  <a:pt x="148" y="121"/>
                  <a:pt x="148" y="121"/>
                </a:cubicBezTo>
                <a:cubicBezTo>
                  <a:pt x="148" y="121"/>
                  <a:pt x="148" y="121"/>
                  <a:pt x="148" y="121"/>
                </a:cubicBezTo>
                <a:cubicBezTo>
                  <a:pt x="149" y="122"/>
                  <a:pt x="150" y="124"/>
                  <a:pt x="151" y="125"/>
                </a:cubicBezTo>
                <a:cubicBezTo>
                  <a:pt x="151" y="129"/>
                  <a:pt x="150" y="133"/>
                  <a:pt x="147" y="137"/>
                </a:cubicBezTo>
                <a:cubicBezTo>
                  <a:pt x="113" y="173"/>
                  <a:pt x="113" y="173"/>
                  <a:pt x="113" y="173"/>
                </a:cubicBezTo>
                <a:cubicBezTo>
                  <a:pt x="112" y="173"/>
                  <a:pt x="112" y="173"/>
                  <a:pt x="112" y="173"/>
                </a:cubicBezTo>
                <a:cubicBezTo>
                  <a:pt x="112" y="173"/>
                  <a:pt x="112" y="173"/>
                  <a:pt x="112" y="173"/>
                </a:cubicBezTo>
                <a:cubicBezTo>
                  <a:pt x="107" y="178"/>
                  <a:pt x="103" y="183"/>
                  <a:pt x="95" y="183"/>
                </a:cubicBezTo>
                <a:cubicBezTo>
                  <a:pt x="37" y="192"/>
                  <a:pt x="37" y="192"/>
                  <a:pt x="37" y="192"/>
                </a:cubicBezTo>
                <a:close/>
                <a:moveTo>
                  <a:pt x="72" y="121"/>
                </a:moveTo>
                <a:cubicBezTo>
                  <a:pt x="72" y="121"/>
                  <a:pt x="72" y="121"/>
                  <a:pt x="72" y="121"/>
                </a:cubicBezTo>
                <a:cubicBezTo>
                  <a:pt x="74" y="122"/>
                  <a:pt x="75" y="124"/>
                  <a:pt x="76" y="126"/>
                </a:cubicBezTo>
                <a:cubicBezTo>
                  <a:pt x="76" y="126"/>
                  <a:pt x="76" y="126"/>
                  <a:pt x="76" y="126"/>
                </a:cubicBezTo>
                <a:cubicBezTo>
                  <a:pt x="78" y="131"/>
                  <a:pt x="79" y="135"/>
                  <a:pt x="79" y="139"/>
                </a:cubicBezTo>
                <a:cubicBezTo>
                  <a:pt x="79" y="143"/>
                  <a:pt x="79" y="146"/>
                  <a:pt x="78" y="150"/>
                </a:cubicBezTo>
                <a:cubicBezTo>
                  <a:pt x="92" y="149"/>
                  <a:pt x="92" y="149"/>
                  <a:pt x="92" y="149"/>
                </a:cubicBezTo>
                <a:cubicBezTo>
                  <a:pt x="93" y="149"/>
                  <a:pt x="94" y="149"/>
                  <a:pt x="96" y="149"/>
                </a:cubicBezTo>
                <a:cubicBezTo>
                  <a:pt x="96" y="149"/>
                  <a:pt x="96" y="149"/>
                  <a:pt x="96" y="149"/>
                </a:cubicBezTo>
                <a:cubicBezTo>
                  <a:pt x="97" y="148"/>
                  <a:pt x="98" y="148"/>
                  <a:pt x="99" y="147"/>
                </a:cubicBezTo>
                <a:cubicBezTo>
                  <a:pt x="99" y="147"/>
                  <a:pt x="99" y="147"/>
                  <a:pt x="99" y="147"/>
                </a:cubicBezTo>
                <a:cubicBezTo>
                  <a:pt x="132" y="121"/>
                  <a:pt x="132" y="121"/>
                  <a:pt x="132" y="121"/>
                </a:cubicBezTo>
                <a:cubicBezTo>
                  <a:pt x="132" y="121"/>
                  <a:pt x="132" y="121"/>
                  <a:pt x="132" y="121"/>
                </a:cubicBezTo>
                <a:cubicBezTo>
                  <a:pt x="72" y="121"/>
                  <a:pt x="72" y="121"/>
                  <a:pt x="72" y="121"/>
                </a:cubicBezTo>
                <a:close/>
                <a:moveTo>
                  <a:pt x="95" y="175"/>
                </a:moveTo>
                <a:cubicBezTo>
                  <a:pt x="95" y="175"/>
                  <a:pt x="95" y="175"/>
                  <a:pt x="95" y="175"/>
                </a:cubicBezTo>
                <a:cubicBezTo>
                  <a:pt x="95" y="175"/>
                  <a:pt x="95" y="175"/>
                  <a:pt x="95" y="175"/>
                </a:cubicBezTo>
                <a:cubicBezTo>
                  <a:pt x="95" y="175"/>
                  <a:pt x="95" y="175"/>
                  <a:pt x="95" y="175"/>
                </a:cubicBezTo>
                <a:close/>
                <a:moveTo>
                  <a:pt x="105" y="168"/>
                </a:moveTo>
                <a:cubicBezTo>
                  <a:pt x="105" y="168"/>
                  <a:pt x="105" y="168"/>
                  <a:pt x="105" y="168"/>
                </a:cubicBezTo>
                <a:cubicBezTo>
                  <a:pt x="106" y="168"/>
                  <a:pt x="106" y="168"/>
                  <a:pt x="106" y="168"/>
                </a:cubicBezTo>
                <a:cubicBezTo>
                  <a:pt x="105" y="168"/>
                  <a:pt x="105" y="168"/>
                  <a:pt x="105" y="168"/>
                </a:cubicBezTo>
                <a:close/>
                <a:moveTo>
                  <a:pt x="142" y="126"/>
                </a:moveTo>
                <a:cubicBezTo>
                  <a:pt x="142" y="126"/>
                  <a:pt x="142" y="126"/>
                  <a:pt x="142" y="126"/>
                </a:cubicBezTo>
                <a:cubicBezTo>
                  <a:pt x="139" y="121"/>
                  <a:pt x="139" y="121"/>
                  <a:pt x="139" y="121"/>
                </a:cubicBezTo>
                <a:cubicBezTo>
                  <a:pt x="138" y="123"/>
                  <a:pt x="139" y="125"/>
                  <a:pt x="142" y="126"/>
                </a:cubicBezTo>
                <a:close/>
                <a:moveTo>
                  <a:pt x="139" y="50"/>
                </a:moveTo>
                <a:cubicBezTo>
                  <a:pt x="139" y="50"/>
                  <a:pt x="139" y="50"/>
                  <a:pt x="139" y="50"/>
                </a:cubicBezTo>
                <a:cubicBezTo>
                  <a:pt x="127" y="38"/>
                  <a:pt x="110" y="30"/>
                  <a:pt x="92" y="30"/>
                </a:cubicBezTo>
                <a:cubicBezTo>
                  <a:pt x="73" y="30"/>
                  <a:pt x="56" y="38"/>
                  <a:pt x="44" y="50"/>
                </a:cubicBezTo>
                <a:cubicBezTo>
                  <a:pt x="33" y="61"/>
                  <a:pt x="26" y="76"/>
                  <a:pt x="25" y="93"/>
                </a:cubicBezTo>
                <a:cubicBezTo>
                  <a:pt x="159" y="93"/>
                  <a:pt x="159" y="93"/>
                  <a:pt x="159" y="93"/>
                </a:cubicBezTo>
                <a:cubicBezTo>
                  <a:pt x="158" y="76"/>
                  <a:pt x="150" y="61"/>
                  <a:pt x="139" y="50"/>
                </a:cubicBezTo>
                <a:close/>
                <a:moveTo>
                  <a:pt x="96" y="11"/>
                </a:moveTo>
                <a:cubicBezTo>
                  <a:pt x="96" y="11"/>
                  <a:pt x="96" y="11"/>
                  <a:pt x="96" y="11"/>
                </a:cubicBezTo>
                <a:cubicBezTo>
                  <a:pt x="95" y="9"/>
                  <a:pt x="93" y="9"/>
                  <a:pt x="92" y="9"/>
                </a:cubicBezTo>
                <a:cubicBezTo>
                  <a:pt x="90" y="9"/>
                  <a:pt x="88" y="9"/>
                  <a:pt x="87" y="11"/>
                </a:cubicBezTo>
                <a:cubicBezTo>
                  <a:pt x="86" y="12"/>
                  <a:pt x="85" y="13"/>
                  <a:pt x="85" y="15"/>
                </a:cubicBezTo>
                <a:cubicBezTo>
                  <a:pt x="85" y="17"/>
                  <a:pt x="86" y="18"/>
                  <a:pt x="87" y="20"/>
                </a:cubicBezTo>
                <a:cubicBezTo>
                  <a:pt x="88" y="21"/>
                  <a:pt x="90" y="21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4" y="21"/>
                  <a:pt x="95" y="21"/>
                  <a:pt x="96" y="20"/>
                </a:cubicBezTo>
                <a:cubicBezTo>
                  <a:pt x="97" y="18"/>
                  <a:pt x="98" y="17"/>
                  <a:pt x="98" y="15"/>
                </a:cubicBezTo>
                <a:cubicBezTo>
                  <a:pt x="98" y="13"/>
                  <a:pt x="97" y="12"/>
                  <a:pt x="96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 rot="16200000">
            <a:off x="5542215" y="4303071"/>
            <a:ext cx="1079318" cy="1080146"/>
            <a:chOff x="5527673" y="3418759"/>
            <a:chExt cx="1261916" cy="1262884"/>
          </a:xfrm>
        </p:grpSpPr>
        <p:sp>
          <p:nvSpPr>
            <p:cNvPr id="43" name="Oval 5"/>
            <p:cNvSpPr>
              <a:spLocks noChangeArrowheads="1"/>
            </p:cNvSpPr>
            <p:nvPr/>
          </p:nvSpPr>
          <p:spPr bwMode="auto">
            <a:xfrm flipH="1" flipV="1">
              <a:off x="5527673" y="3418759"/>
              <a:ext cx="1261916" cy="126288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pPr defTabSz="1828165"/>
              <a:endParaRPr lang="id-ID" sz="3600" dirty="0">
                <a:solidFill>
                  <a:srgbClr val="7E7E7E"/>
                </a:solidFill>
                <a:latin typeface="Calibri Light" panose="020F0302020204030204"/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 flipH="1" flipV="1">
              <a:off x="5611306" y="3502877"/>
              <a:ext cx="1094648" cy="109464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 flipH="1" flipV="1">
              <a:off x="5680445" y="3572015"/>
              <a:ext cx="956372" cy="956372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 rot="16200000">
            <a:off x="5549472" y="2481528"/>
            <a:ext cx="1079318" cy="1080146"/>
            <a:chOff x="5527673" y="3418759"/>
            <a:chExt cx="1261916" cy="1262884"/>
          </a:xfrm>
        </p:grpSpPr>
        <p:sp>
          <p:nvSpPr>
            <p:cNvPr id="49" name="Oval 5"/>
            <p:cNvSpPr>
              <a:spLocks noChangeArrowheads="1"/>
            </p:cNvSpPr>
            <p:nvPr/>
          </p:nvSpPr>
          <p:spPr bwMode="auto">
            <a:xfrm flipH="1" flipV="1">
              <a:off x="5527673" y="3418759"/>
              <a:ext cx="1261916" cy="126288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pPr defTabSz="1828165"/>
              <a:endParaRPr lang="id-ID" sz="3600" dirty="0">
                <a:solidFill>
                  <a:srgbClr val="7E7E7E"/>
                </a:solidFill>
                <a:latin typeface="Calibri Light" panose="020F0302020204030204"/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 flipH="1" flipV="1">
              <a:off x="5611306" y="3502877"/>
              <a:ext cx="1094648" cy="109464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 flipH="1" flipV="1">
              <a:off x="5680445" y="3572015"/>
              <a:ext cx="956372" cy="956372"/>
            </a:xfrm>
            <a:prstGeom prst="ellipse">
              <a:avLst/>
            </a:prstGeom>
            <a:solidFill>
              <a:schemeClr val="accent4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16200000">
            <a:off x="7356501" y="2503299"/>
            <a:ext cx="1079318" cy="1080146"/>
            <a:chOff x="5527673" y="3418759"/>
            <a:chExt cx="1261916" cy="1262884"/>
          </a:xfrm>
        </p:grpSpPr>
        <p:sp>
          <p:nvSpPr>
            <p:cNvPr id="55" name="Oval 5"/>
            <p:cNvSpPr>
              <a:spLocks noChangeArrowheads="1"/>
            </p:cNvSpPr>
            <p:nvPr/>
          </p:nvSpPr>
          <p:spPr bwMode="auto">
            <a:xfrm flipH="1" flipV="1">
              <a:off x="5527673" y="3418759"/>
              <a:ext cx="1261916" cy="126288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txBody>
            <a:bodyPr vert="horz" wrap="square" lIns="182843" tIns="91422" rIns="182843" bIns="91422" numCol="1" anchor="t" anchorCtr="0" compatLnSpc="1"/>
            <a:lstStyle/>
            <a:p>
              <a:pPr defTabSz="1828165"/>
              <a:endParaRPr lang="id-ID" sz="3600" dirty="0">
                <a:solidFill>
                  <a:srgbClr val="7E7E7E"/>
                </a:solidFill>
                <a:latin typeface="Calibri Light" panose="020F0302020204030204"/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 flipH="1" flipV="1">
              <a:off x="5611306" y="3502877"/>
              <a:ext cx="1094648" cy="109464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>
              <a:outerShdw blurRad="635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 flipH="1" flipV="1">
              <a:off x="5680445" y="3572015"/>
              <a:ext cx="956372" cy="956372"/>
            </a:xfrm>
            <a:prstGeom prst="ellipse">
              <a:avLst/>
            </a:prstGeom>
            <a:solidFill>
              <a:schemeClr val="accent6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9345604" y="2487424"/>
            <a:ext cx="3064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u="none" strike="noStrike" dirty="0">
                <a:solidFill>
                  <a:schemeClr val="accent5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品牌全案</a:t>
            </a:r>
            <a:endParaRPr lang="zh-CN" altLang="en-US" sz="2000" u="none" strike="noStrike" dirty="0">
              <a:solidFill>
                <a:schemeClr val="accent5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缜密推演，专业信服</a:t>
            </a:r>
            <a:endParaRPr lang="zh-CN" altLang="en-US" sz="1600" u="none" strike="noStrike" dirty="0">
              <a:solidFill>
                <a:srgbClr val="72717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9345604" y="3133755"/>
            <a:ext cx="23964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构建全系列的品牌传播体系，从定位、概念、优势、文化、应用等一整套品牌表述到设计执行，以专业的品牌全案整合流程打造行业内标杆型品牌</a:t>
            </a:r>
            <a:endParaRPr lang="zh-CN" altLang="en-US" sz="100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465144" y="4554467"/>
            <a:ext cx="3064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accent4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 / KEYNOTE</a:t>
            </a:r>
            <a:endParaRPr lang="en-US" altLang="zh-CN" sz="2000" dirty="0">
              <a:solidFill>
                <a:schemeClr val="accent4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r>
              <a: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专属定制，尽享尊贵</a:t>
            </a:r>
            <a:endParaRPr lang="zh-CN" altLang="en-US" sz="1600" u="none" strike="noStrike" dirty="0">
              <a:solidFill>
                <a:srgbClr val="72717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7465144" y="5200798"/>
            <a:ext cx="2665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企业做的每一次演示，都是不容忽视的形象展示。我们将为您提供最佳的演示设计方案，让您的客户感受到贵企业极致专业、权威信服的优良形象</a:t>
            </a:r>
            <a:endParaRPr lang="zh-CN" altLang="en-US" sz="100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-178935" y="3750161"/>
            <a:ext cx="3064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solidFill>
                  <a:schemeClr val="bg2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视频动画</a:t>
            </a:r>
            <a:endParaRPr lang="en-US" altLang="zh-CN" sz="2000" dirty="0">
              <a:solidFill>
                <a:schemeClr val="bg2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r"/>
            <a:r>
              <a: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至精至美，跃然欲出</a:t>
            </a:r>
            <a:endParaRPr lang="zh-CN" altLang="en-US" sz="1600" u="none" strike="noStrike" dirty="0">
              <a:solidFill>
                <a:srgbClr val="72717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327375" y="4396492"/>
            <a:ext cx="25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视频是最具感染力的宣传媒介。我们将采用拍摄、动画、配音、交互等多种手段，为您提供生动、创意的视频制作服务。最终达到令您满意的效果</a:t>
            </a:r>
            <a:endParaRPr lang="zh-CN" altLang="en-US" sz="100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1699011" y="1999954"/>
            <a:ext cx="30641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u="none" strike="noStrike" dirty="0">
                <a:solidFill>
                  <a:schemeClr val="accent2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书籍画册</a:t>
            </a:r>
            <a:endParaRPr lang="en-US" altLang="zh-CN" sz="2000" u="none" strike="noStrike" dirty="0">
              <a:solidFill>
                <a:schemeClr val="accent2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r"/>
            <a:r>
              <a:rPr lang="zh-CN" altLang="en-US" sz="1600" u="none" strike="noStrike" dirty="0">
                <a:solidFill>
                  <a:srgbClr val="727171"/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印染之美，卓然深刻</a:t>
            </a:r>
            <a:endParaRPr lang="zh-CN" altLang="en-US" sz="1600" u="none" strike="noStrike" dirty="0">
              <a:solidFill>
                <a:srgbClr val="727171"/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2205321" y="2646285"/>
            <a:ext cx="255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00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书籍与画册是企业形象持久、详尽传播的重要载体。我们讲用最准确的企业内涵解读、最专业的版式与配色设计，向您提交最精美的设计方案</a:t>
            </a:r>
            <a:endParaRPr lang="zh-CN" altLang="en-US" sz="100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0" name="Freeform 88"/>
          <p:cNvSpPr>
            <a:spLocks noEditPoints="1"/>
          </p:cNvSpPr>
          <p:nvPr/>
        </p:nvSpPr>
        <p:spPr bwMode="auto">
          <a:xfrm>
            <a:off x="7727957" y="2910743"/>
            <a:ext cx="336406" cy="265258"/>
          </a:xfrm>
          <a:custGeom>
            <a:avLst/>
            <a:gdLst>
              <a:gd name="T0" fmla="*/ 97 w 184"/>
              <a:gd name="T1" fmla="*/ 28 h 145"/>
              <a:gd name="T2" fmla="*/ 97 w 184"/>
              <a:gd name="T3" fmla="*/ 82 h 145"/>
              <a:gd name="T4" fmla="*/ 131 w 184"/>
              <a:gd name="T5" fmla="*/ 82 h 145"/>
              <a:gd name="T6" fmla="*/ 97 w 184"/>
              <a:gd name="T7" fmla="*/ 28 h 145"/>
              <a:gd name="T8" fmla="*/ 148 w 184"/>
              <a:gd name="T9" fmla="*/ 82 h 145"/>
              <a:gd name="T10" fmla="*/ 148 w 184"/>
              <a:gd name="T11" fmla="*/ 82 h 145"/>
              <a:gd name="T12" fmla="*/ 177 w 184"/>
              <a:gd name="T13" fmla="*/ 82 h 145"/>
              <a:gd name="T14" fmla="*/ 184 w 184"/>
              <a:gd name="T15" fmla="*/ 89 h 145"/>
              <a:gd name="T16" fmla="*/ 183 w 184"/>
              <a:gd name="T17" fmla="*/ 93 h 145"/>
              <a:gd name="T18" fmla="*/ 157 w 184"/>
              <a:gd name="T19" fmla="*/ 142 h 145"/>
              <a:gd name="T20" fmla="*/ 151 w 184"/>
              <a:gd name="T21" fmla="*/ 145 h 145"/>
              <a:gd name="T22" fmla="*/ 151 w 184"/>
              <a:gd name="T23" fmla="*/ 145 h 145"/>
              <a:gd name="T24" fmla="*/ 34 w 184"/>
              <a:gd name="T25" fmla="*/ 145 h 145"/>
              <a:gd name="T26" fmla="*/ 27 w 184"/>
              <a:gd name="T27" fmla="*/ 141 h 145"/>
              <a:gd name="T28" fmla="*/ 2 w 184"/>
              <a:gd name="T29" fmla="*/ 93 h 145"/>
              <a:gd name="T30" fmla="*/ 4 w 184"/>
              <a:gd name="T31" fmla="*/ 83 h 145"/>
              <a:gd name="T32" fmla="*/ 8 w 184"/>
              <a:gd name="T33" fmla="*/ 82 h 145"/>
              <a:gd name="T34" fmla="*/ 8 w 184"/>
              <a:gd name="T35" fmla="*/ 82 h 145"/>
              <a:gd name="T36" fmla="*/ 37 w 184"/>
              <a:gd name="T37" fmla="*/ 82 h 145"/>
              <a:gd name="T38" fmla="*/ 86 w 184"/>
              <a:gd name="T39" fmla="*/ 4 h 145"/>
              <a:gd name="T40" fmla="*/ 96 w 184"/>
              <a:gd name="T41" fmla="*/ 2 h 145"/>
              <a:gd name="T42" fmla="*/ 98 w 184"/>
              <a:gd name="T43" fmla="*/ 4 h 145"/>
              <a:gd name="T44" fmla="*/ 148 w 184"/>
              <a:gd name="T45" fmla="*/ 82 h 145"/>
              <a:gd name="T46" fmla="*/ 53 w 184"/>
              <a:gd name="T47" fmla="*/ 82 h 145"/>
              <a:gd name="T48" fmla="*/ 53 w 184"/>
              <a:gd name="T49" fmla="*/ 82 h 145"/>
              <a:gd name="T50" fmla="*/ 88 w 184"/>
              <a:gd name="T51" fmla="*/ 82 h 145"/>
              <a:gd name="T52" fmla="*/ 88 w 184"/>
              <a:gd name="T53" fmla="*/ 28 h 145"/>
              <a:gd name="T54" fmla="*/ 53 w 184"/>
              <a:gd name="T55" fmla="*/ 82 h 145"/>
              <a:gd name="T56" fmla="*/ 165 w 184"/>
              <a:gd name="T57" fmla="*/ 96 h 145"/>
              <a:gd name="T58" fmla="*/ 165 w 184"/>
              <a:gd name="T59" fmla="*/ 96 h 145"/>
              <a:gd name="T60" fmla="*/ 144 w 184"/>
              <a:gd name="T61" fmla="*/ 96 h 145"/>
              <a:gd name="T62" fmla="*/ 41 w 184"/>
              <a:gd name="T63" fmla="*/ 96 h 145"/>
              <a:gd name="T64" fmla="*/ 40 w 184"/>
              <a:gd name="T65" fmla="*/ 96 h 145"/>
              <a:gd name="T66" fmla="*/ 20 w 184"/>
              <a:gd name="T67" fmla="*/ 96 h 145"/>
              <a:gd name="T68" fmla="*/ 38 w 184"/>
              <a:gd name="T69" fmla="*/ 131 h 145"/>
              <a:gd name="T70" fmla="*/ 147 w 184"/>
              <a:gd name="T71" fmla="*/ 131 h 145"/>
              <a:gd name="T72" fmla="*/ 165 w 184"/>
              <a:gd name="T73" fmla="*/ 96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84" h="145">
                <a:moveTo>
                  <a:pt x="97" y="28"/>
                </a:moveTo>
                <a:cubicBezTo>
                  <a:pt x="97" y="82"/>
                  <a:pt x="97" y="82"/>
                  <a:pt x="97" y="82"/>
                </a:cubicBezTo>
                <a:cubicBezTo>
                  <a:pt x="131" y="82"/>
                  <a:pt x="131" y="82"/>
                  <a:pt x="131" y="82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148" y="82"/>
                </a:moveTo>
                <a:cubicBezTo>
                  <a:pt x="148" y="82"/>
                  <a:pt x="148" y="82"/>
                  <a:pt x="148" y="82"/>
                </a:cubicBezTo>
                <a:cubicBezTo>
                  <a:pt x="177" y="82"/>
                  <a:pt x="177" y="82"/>
                  <a:pt x="177" y="82"/>
                </a:cubicBezTo>
                <a:cubicBezTo>
                  <a:pt x="181" y="82"/>
                  <a:pt x="184" y="85"/>
                  <a:pt x="184" y="89"/>
                </a:cubicBezTo>
                <a:cubicBezTo>
                  <a:pt x="184" y="91"/>
                  <a:pt x="184" y="92"/>
                  <a:pt x="183" y="93"/>
                </a:cubicBezTo>
                <a:cubicBezTo>
                  <a:pt x="157" y="142"/>
                  <a:pt x="157" y="142"/>
                  <a:pt x="157" y="142"/>
                </a:cubicBezTo>
                <a:cubicBezTo>
                  <a:pt x="156" y="144"/>
                  <a:pt x="154" y="145"/>
                  <a:pt x="151" y="145"/>
                </a:cubicBezTo>
                <a:cubicBezTo>
                  <a:pt x="151" y="145"/>
                  <a:pt x="151" y="145"/>
                  <a:pt x="151" y="145"/>
                </a:cubicBezTo>
                <a:cubicBezTo>
                  <a:pt x="34" y="145"/>
                  <a:pt x="34" y="145"/>
                  <a:pt x="34" y="145"/>
                </a:cubicBezTo>
                <a:cubicBezTo>
                  <a:pt x="31" y="145"/>
                  <a:pt x="29" y="144"/>
                  <a:pt x="27" y="141"/>
                </a:cubicBezTo>
                <a:cubicBezTo>
                  <a:pt x="2" y="93"/>
                  <a:pt x="2" y="93"/>
                  <a:pt x="2" y="93"/>
                </a:cubicBezTo>
                <a:cubicBezTo>
                  <a:pt x="0" y="89"/>
                  <a:pt x="1" y="85"/>
                  <a:pt x="4" y="83"/>
                </a:cubicBezTo>
                <a:cubicBezTo>
                  <a:pt x="6" y="83"/>
                  <a:pt x="7" y="82"/>
                  <a:pt x="8" y="82"/>
                </a:cubicBezTo>
                <a:cubicBezTo>
                  <a:pt x="8" y="82"/>
                  <a:pt x="8" y="82"/>
                  <a:pt x="8" y="82"/>
                </a:cubicBezTo>
                <a:cubicBezTo>
                  <a:pt x="37" y="82"/>
                  <a:pt x="37" y="82"/>
                  <a:pt x="37" y="82"/>
                </a:cubicBezTo>
                <a:cubicBezTo>
                  <a:pt x="86" y="4"/>
                  <a:pt x="86" y="4"/>
                  <a:pt x="86" y="4"/>
                </a:cubicBezTo>
                <a:cubicBezTo>
                  <a:pt x="89" y="1"/>
                  <a:pt x="93" y="0"/>
                  <a:pt x="96" y="2"/>
                </a:cubicBezTo>
                <a:cubicBezTo>
                  <a:pt x="97" y="3"/>
                  <a:pt x="98" y="4"/>
                  <a:pt x="98" y="4"/>
                </a:cubicBezTo>
                <a:cubicBezTo>
                  <a:pt x="148" y="82"/>
                  <a:pt x="148" y="82"/>
                  <a:pt x="148" y="82"/>
                </a:cubicBezTo>
                <a:close/>
                <a:moveTo>
                  <a:pt x="53" y="82"/>
                </a:moveTo>
                <a:cubicBezTo>
                  <a:pt x="53" y="82"/>
                  <a:pt x="53" y="82"/>
                  <a:pt x="53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28"/>
                  <a:pt x="88" y="28"/>
                  <a:pt x="88" y="28"/>
                </a:cubicBezTo>
                <a:cubicBezTo>
                  <a:pt x="53" y="82"/>
                  <a:pt x="53" y="82"/>
                  <a:pt x="53" y="82"/>
                </a:cubicBezTo>
                <a:close/>
                <a:moveTo>
                  <a:pt x="165" y="96"/>
                </a:moveTo>
                <a:cubicBezTo>
                  <a:pt x="165" y="96"/>
                  <a:pt x="165" y="96"/>
                  <a:pt x="165" y="96"/>
                </a:cubicBezTo>
                <a:cubicBezTo>
                  <a:pt x="144" y="96"/>
                  <a:pt x="144" y="96"/>
                  <a:pt x="144" y="96"/>
                </a:cubicBezTo>
                <a:cubicBezTo>
                  <a:pt x="41" y="96"/>
                  <a:pt x="41" y="96"/>
                  <a:pt x="41" y="96"/>
                </a:cubicBezTo>
                <a:cubicBezTo>
                  <a:pt x="40" y="96"/>
                  <a:pt x="40" y="96"/>
                  <a:pt x="40" y="96"/>
                </a:cubicBezTo>
                <a:cubicBezTo>
                  <a:pt x="20" y="96"/>
                  <a:pt x="20" y="96"/>
                  <a:pt x="20" y="96"/>
                </a:cubicBezTo>
                <a:cubicBezTo>
                  <a:pt x="38" y="131"/>
                  <a:pt x="38" y="131"/>
                  <a:pt x="38" y="131"/>
                </a:cubicBezTo>
                <a:cubicBezTo>
                  <a:pt x="147" y="131"/>
                  <a:pt x="147" y="131"/>
                  <a:pt x="147" y="131"/>
                </a:cubicBezTo>
                <a:cubicBezTo>
                  <a:pt x="165" y="96"/>
                  <a:pt x="165" y="96"/>
                  <a:pt x="165" y="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" name="Freeform 15"/>
          <p:cNvSpPr>
            <a:spLocks noEditPoints="1"/>
          </p:cNvSpPr>
          <p:nvPr/>
        </p:nvSpPr>
        <p:spPr bwMode="auto">
          <a:xfrm>
            <a:off x="5914444" y="4683060"/>
            <a:ext cx="334860" cy="320166"/>
          </a:xfrm>
          <a:custGeom>
            <a:avLst/>
            <a:gdLst>
              <a:gd name="T0" fmla="*/ 166 w 183"/>
              <a:gd name="T1" fmla="*/ 168 h 175"/>
              <a:gd name="T2" fmla="*/ 159 w 183"/>
              <a:gd name="T3" fmla="*/ 175 h 175"/>
              <a:gd name="T4" fmla="*/ 16 w 183"/>
              <a:gd name="T5" fmla="*/ 168 h 175"/>
              <a:gd name="T6" fmla="*/ 16 w 183"/>
              <a:gd name="T7" fmla="*/ 131 h 175"/>
              <a:gd name="T8" fmla="*/ 0 w 183"/>
              <a:gd name="T9" fmla="*/ 109 h 175"/>
              <a:gd name="T10" fmla="*/ 23 w 183"/>
              <a:gd name="T11" fmla="*/ 73 h 175"/>
              <a:gd name="T12" fmla="*/ 69 w 183"/>
              <a:gd name="T13" fmla="*/ 53 h 175"/>
              <a:gd name="T14" fmla="*/ 73 w 183"/>
              <a:gd name="T15" fmla="*/ 48 h 175"/>
              <a:gd name="T16" fmla="*/ 87 w 183"/>
              <a:gd name="T17" fmla="*/ 45 h 175"/>
              <a:gd name="T18" fmla="*/ 89 w 183"/>
              <a:gd name="T19" fmla="*/ 1 h 175"/>
              <a:gd name="T20" fmla="*/ 94 w 183"/>
              <a:gd name="T21" fmla="*/ 2 h 175"/>
              <a:gd name="T22" fmla="*/ 106 w 183"/>
              <a:gd name="T23" fmla="*/ 24 h 175"/>
              <a:gd name="T24" fmla="*/ 96 w 183"/>
              <a:gd name="T25" fmla="*/ 48 h 175"/>
              <a:gd name="T26" fmla="*/ 114 w 183"/>
              <a:gd name="T27" fmla="*/ 53 h 175"/>
              <a:gd name="T28" fmla="*/ 114 w 183"/>
              <a:gd name="T29" fmla="*/ 73 h 175"/>
              <a:gd name="T30" fmla="*/ 183 w 183"/>
              <a:gd name="T31" fmla="*/ 97 h 175"/>
              <a:gd name="T32" fmla="*/ 176 w 183"/>
              <a:gd name="T33" fmla="*/ 125 h 175"/>
              <a:gd name="T34" fmla="*/ 87 w 183"/>
              <a:gd name="T35" fmla="*/ 28 h 175"/>
              <a:gd name="T36" fmla="*/ 91 w 183"/>
              <a:gd name="T37" fmla="*/ 24 h 175"/>
              <a:gd name="T38" fmla="*/ 96 w 183"/>
              <a:gd name="T39" fmla="*/ 33 h 175"/>
              <a:gd name="T40" fmla="*/ 98 w 183"/>
              <a:gd name="T41" fmla="*/ 24 h 175"/>
              <a:gd name="T42" fmla="*/ 85 w 183"/>
              <a:gd name="T43" fmla="*/ 24 h 175"/>
              <a:gd name="T44" fmla="*/ 87 w 183"/>
              <a:gd name="T45" fmla="*/ 33 h 175"/>
              <a:gd name="T46" fmla="*/ 87 w 183"/>
              <a:gd name="T47" fmla="*/ 33 h 175"/>
              <a:gd name="T48" fmla="*/ 77 w 183"/>
              <a:gd name="T49" fmla="*/ 73 h 175"/>
              <a:gd name="T50" fmla="*/ 105 w 183"/>
              <a:gd name="T51" fmla="*/ 73 h 175"/>
              <a:gd name="T52" fmla="*/ 77 w 183"/>
              <a:gd name="T53" fmla="*/ 57 h 175"/>
              <a:gd name="T54" fmla="*/ 23 w 183"/>
              <a:gd name="T55" fmla="*/ 118 h 175"/>
              <a:gd name="T56" fmla="*/ 23 w 183"/>
              <a:gd name="T57" fmla="*/ 118 h 175"/>
              <a:gd name="T58" fmla="*/ 24 w 183"/>
              <a:gd name="T59" fmla="*/ 118 h 175"/>
              <a:gd name="T60" fmla="*/ 40 w 183"/>
              <a:gd name="T61" fmla="*/ 109 h 175"/>
              <a:gd name="T62" fmla="*/ 91 w 183"/>
              <a:gd name="T63" fmla="*/ 118 h 175"/>
              <a:gd name="T64" fmla="*/ 108 w 183"/>
              <a:gd name="T65" fmla="*/ 111 h 175"/>
              <a:gd name="T66" fmla="*/ 126 w 183"/>
              <a:gd name="T67" fmla="*/ 104 h 175"/>
              <a:gd name="T68" fmla="*/ 142 w 183"/>
              <a:gd name="T69" fmla="*/ 111 h 175"/>
              <a:gd name="T70" fmla="*/ 150 w 183"/>
              <a:gd name="T71" fmla="*/ 116 h 175"/>
              <a:gd name="T72" fmla="*/ 154 w 183"/>
              <a:gd name="T73" fmla="*/ 117 h 175"/>
              <a:gd name="T74" fmla="*/ 169 w 183"/>
              <a:gd name="T75" fmla="*/ 109 h 175"/>
              <a:gd name="T76" fmla="*/ 159 w 183"/>
              <a:gd name="T77" fmla="*/ 87 h 175"/>
              <a:gd name="T78" fmla="*/ 14 w 183"/>
              <a:gd name="T79" fmla="*/ 97 h 175"/>
              <a:gd name="T80" fmla="*/ 17 w 183"/>
              <a:gd name="T81" fmla="*/ 115 h 175"/>
              <a:gd name="T82" fmla="*/ 30 w 183"/>
              <a:gd name="T83" fmla="*/ 132 h 175"/>
              <a:gd name="T84" fmla="*/ 30 w 183"/>
              <a:gd name="T85" fmla="*/ 161 h 175"/>
              <a:gd name="T86" fmla="*/ 152 w 183"/>
              <a:gd name="T87" fmla="*/ 131 h 175"/>
              <a:gd name="T88" fmla="*/ 143 w 183"/>
              <a:gd name="T89" fmla="*/ 128 h 175"/>
              <a:gd name="T90" fmla="*/ 143 w 183"/>
              <a:gd name="T91" fmla="*/ 128 h 175"/>
              <a:gd name="T92" fmla="*/ 132 w 183"/>
              <a:gd name="T93" fmla="*/ 120 h 175"/>
              <a:gd name="T94" fmla="*/ 118 w 183"/>
              <a:gd name="T95" fmla="*/ 121 h 175"/>
              <a:gd name="T96" fmla="*/ 106 w 183"/>
              <a:gd name="T97" fmla="*/ 129 h 175"/>
              <a:gd name="T98" fmla="*/ 66 w 183"/>
              <a:gd name="T99" fmla="*/ 120 h 175"/>
              <a:gd name="T100" fmla="*/ 39 w 183"/>
              <a:gd name="T101" fmla="*/ 128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83" h="175">
                <a:moveTo>
                  <a:pt x="166" y="131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66" y="172"/>
                  <a:pt x="163" y="175"/>
                  <a:pt x="159" y="175"/>
                </a:cubicBezTo>
                <a:cubicBezTo>
                  <a:pt x="159" y="175"/>
                  <a:pt x="159" y="175"/>
                  <a:pt x="159" y="175"/>
                </a:cubicBezTo>
                <a:cubicBezTo>
                  <a:pt x="23" y="175"/>
                  <a:pt x="23" y="175"/>
                  <a:pt x="23" y="175"/>
                </a:cubicBezTo>
                <a:cubicBezTo>
                  <a:pt x="19" y="175"/>
                  <a:pt x="16" y="172"/>
                  <a:pt x="16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13" y="130"/>
                  <a:pt x="9" y="128"/>
                  <a:pt x="7" y="125"/>
                </a:cubicBezTo>
                <a:cubicBezTo>
                  <a:pt x="2" y="121"/>
                  <a:pt x="0" y="115"/>
                  <a:pt x="0" y="109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84"/>
                  <a:pt x="10" y="73"/>
                  <a:pt x="23" y="73"/>
                </a:cubicBezTo>
                <a:cubicBezTo>
                  <a:pt x="69" y="73"/>
                  <a:pt x="69" y="73"/>
                  <a:pt x="69" y="73"/>
                </a:cubicBezTo>
                <a:cubicBezTo>
                  <a:pt x="69" y="53"/>
                  <a:pt x="69" y="53"/>
                  <a:pt x="69" y="53"/>
                </a:cubicBezTo>
                <a:cubicBezTo>
                  <a:pt x="69" y="50"/>
                  <a:pt x="71" y="48"/>
                  <a:pt x="73" y="48"/>
                </a:cubicBezTo>
                <a:cubicBezTo>
                  <a:pt x="73" y="48"/>
                  <a:pt x="73" y="48"/>
                  <a:pt x="73" y="48"/>
                </a:cubicBezTo>
                <a:cubicBezTo>
                  <a:pt x="87" y="48"/>
                  <a:pt x="87" y="48"/>
                  <a:pt x="87" y="48"/>
                </a:cubicBezTo>
                <a:cubicBezTo>
                  <a:pt x="87" y="45"/>
                  <a:pt x="87" y="45"/>
                  <a:pt x="87" y="45"/>
                </a:cubicBezTo>
                <a:cubicBezTo>
                  <a:pt x="81" y="40"/>
                  <a:pt x="76" y="33"/>
                  <a:pt x="76" y="24"/>
                </a:cubicBezTo>
                <a:cubicBezTo>
                  <a:pt x="76" y="15"/>
                  <a:pt x="81" y="7"/>
                  <a:pt x="89" y="1"/>
                </a:cubicBezTo>
                <a:cubicBezTo>
                  <a:pt x="90" y="0"/>
                  <a:pt x="92" y="1"/>
                  <a:pt x="94" y="1"/>
                </a:cubicBezTo>
                <a:cubicBezTo>
                  <a:pt x="94" y="2"/>
                  <a:pt x="94" y="2"/>
                  <a:pt x="94" y="2"/>
                </a:cubicBezTo>
                <a:cubicBezTo>
                  <a:pt x="94" y="2"/>
                  <a:pt x="94" y="2"/>
                  <a:pt x="94" y="2"/>
                </a:cubicBezTo>
                <a:cubicBezTo>
                  <a:pt x="101" y="7"/>
                  <a:pt x="106" y="15"/>
                  <a:pt x="106" y="24"/>
                </a:cubicBezTo>
                <a:cubicBezTo>
                  <a:pt x="106" y="33"/>
                  <a:pt x="102" y="40"/>
                  <a:pt x="96" y="45"/>
                </a:cubicBezTo>
                <a:cubicBezTo>
                  <a:pt x="96" y="48"/>
                  <a:pt x="96" y="48"/>
                  <a:pt x="96" y="48"/>
                </a:cubicBezTo>
                <a:cubicBezTo>
                  <a:pt x="109" y="48"/>
                  <a:pt x="109" y="48"/>
                  <a:pt x="109" y="48"/>
                </a:cubicBezTo>
                <a:cubicBezTo>
                  <a:pt x="112" y="48"/>
                  <a:pt x="114" y="50"/>
                  <a:pt x="114" y="53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59" y="73"/>
                  <a:pt x="159" y="73"/>
                  <a:pt x="159" y="73"/>
                </a:cubicBezTo>
                <a:cubicBezTo>
                  <a:pt x="172" y="73"/>
                  <a:pt x="183" y="84"/>
                  <a:pt x="183" y="97"/>
                </a:cubicBezTo>
                <a:cubicBezTo>
                  <a:pt x="183" y="109"/>
                  <a:pt x="183" y="109"/>
                  <a:pt x="183" y="109"/>
                </a:cubicBezTo>
                <a:cubicBezTo>
                  <a:pt x="183" y="115"/>
                  <a:pt x="180" y="121"/>
                  <a:pt x="176" y="125"/>
                </a:cubicBezTo>
                <a:cubicBezTo>
                  <a:pt x="173" y="128"/>
                  <a:pt x="170" y="130"/>
                  <a:pt x="166" y="131"/>
                </a:cubicBezTo>
                <a:close/>
                <a:moveTo>
                  <a:pt x="87" y="28"/>
                </a:moveTo>
                <a:cubicBezTo>
                  <a:pt x="87" y="28"/>
                  <a:pt x="87" y="28"/>
                  <a:pt x="87" y="28"/>
                </a:cubicBezTo>
                <a:cubicBezTo>
                  <a:pt x="87" y="26"/>
                  <a:pt x="89" y="24"/>
                  <a:pt x="91" y="24"/>
                </a:cubicBezTo>
                <a:cubicBezTo>
                  <a:pt x="94" y="24"/>
                  <a:pt x="96" y="26"/>
                  <a:pt x="96" y="28"/>
                </a:cubicBezTo>
                <a:cubicBezTo>
                  <a:pt x="96" y="33"/>
                  <a:pt x="96" y="33"/>
                  <a:pt x="96" y="33"/>
                </a:cubicBezTo>
                <a:cubicBezTo>
                  <a:pt x="96" y="33"/>
                  <a:pt x="96" y="33"/>
                  <a:pt x="96" y="33"/>
                </a:cubicBezTo>
                <a:cubicBezTo>
                  <a:pt x="97" y="30"/>
                  <a:pt x="98" y="27"/>
                  <a:pt x="98" y="24"/>
                </a:cubicBezTo>
                <a:cubicBezTo>
                  <a:pt x="98" y="19"/>
                  <a:pt x="95" y="14"/>
                  <a:pt x="91" y="10"/>
                </a:cubicBezTo>
                <a:cubicBezTo>
                  <a:pt x="87" y="14"/>
                  <a:pt x="85" y="19"/>
                  <a:pt x="85" y="24"/>
                </a:cubicBezTo>
                <a:cubicBezTo>
                  <a:pt x="85" y="27"/>
                  <a:pt x="85" y="30"/>
                  <a:pt x="87" y="33"/>
                </a:cubicBezTo>
                <a:cubicBezTo>
                  <a:pt x="87" y="33"/>
                  <a:pt x="87" y="33"/>
                  <a:pt x="87" y="33"/>
                </a:cubicBezTo>
                <a:cubicBezTo>
                  <a:pt x="87" y="33"/>
                  <a:pt x="87" y="33"/>
                  <a:pt x="87" y="33"/>
                </a:cubicBezTo>
                <a:cubicBezTo>
                  <a:pt x="87" y="33"/>
                  <a:pt x="87" y="33"/>
                  <a:pt x="87" y="33"/>
                </a:cubicBezTo>
                <a:cubicBezTo>
                  <a:pt x="87" y="28"/>
                  <a:pt x="87" y="28"/>
                  <a:pt x="87" y="28"/>
                </a:cubicBezTo>
                <a:close/>
                <a:moveTo>
                  <a:pt x="77" y="73"/>
                </a:moveTo>
                <a:cubicBezTo>
                  <a:pt x="77" y="73"/>
                  <a:pt x="77" y="73"/>
                  <a:pt x="77" y="73"/>
                </a:cubicBezTo>
                <a:cubicBezTo>
                  <a:pt x="105" y="73"/>
                  <a:pt x="105" y="73"/>
                  <a:pt x="105" y="73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77" y="57"/>
                  <a:pt x="77" y="57"/>
                  <a:pt x="77" y="57"/>
                </a:cubicBezTo>
                <a:cubicBezTo>
                  <a:pt x="77" y="73"/>
                  <a:pt x="77" y="73"/>
                  <a:pt x="77" y="73"/>
                </a:cubicBezTo>
                <a:close/>
                <a:moveTo>
                  <a:pt x="23" y="118"/>
                </a:moveTo>
                <a:cubicBezTo>
                  <a:pt x="23" y="118"/>
                  <a:pt x="23" y="118"/>
                  <a:pt x="23" y="118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23" y="118"/>
                  <a:pt x="23" y="118"/>
                  <a:pt x="23" y="118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27" y="118"/>
                  <a:pt x="30" y="117"/>
                  <a:pt x="32" y="116"/>
                </a:cubicBezTo>
                <a:cubicBezTo>
                  <a:pt x="35" y="115"/>
                  <a:pt x="38" y="112"/>
                  <a:pt x="40" y="109"/>
                </a:cubicBezTo>
                <a:cubicBezTo>
                  <a:pt x="56" y="92"/>
                  <a:pt x="65" y="100"/>
                  <a:pt x="75" y="110"/>
                </a:cubicBezTo>
                <a:cubicBezTo>
                  <a:pt x="80" y="114"/>
                  <a:pt x="85" y="118"/>
                  <a:pt x="91" y="118"/>
                </a:cubicBezTo>
                <a:cubicBezTo>
                  <a:pt x="94" y="118"/>
                  <a:pt x="98" y="117"/>
                  <a:pt x="100" y="116"/>
                </a:cubicBezTo>
                <a:cubicBezTo>
                  <a:pt x="103" y="115"/>
                  <a:pt x="106" y="113"/>
                  <a:pt x="108" y="111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12" y="107"/>
                  <a:pt x="119" y="104"/>
                  <a:pt x="126" y="104"/>
                </a:cubicBezTo>
                <a:cubicBezTo>
                  <a:pt x="131" y="104"/>
                  <a:pt x="137" y="106"/>
                  <a:pt x="142" y="110"/>
                </a:cubicBezTo>
                <a:cubicBezTo>
                  <a:pt x="142" y="111"/>
                  <a:pt x="142" y="111"/>
                  <a:pt x="142" y="111"/>
                </a:cubicBezTo>
                <a:cubicBezTo>
                  <a:pt x="143" y="112"/>
                  <a:pt x="144" y="113"/>
                  <a:pt x="145" y="114"/>
                </a:cubicBezTo>
                <a:cubicBezTo>
                  <a:pt x="147" y="114"/>
                  <a:pt x="148" y="115"/>
                  <a:pt x="150" y="116"/>
                </a:cubicBezTo>
                <a:cubicBezTo>
                  <a:pt x="149" y="116"/>
                  <a:pt x="149" y="116"/>
                  <a:pt x="149" y="116"/>
                </a:cubicBezTo>
                <a:cubicBezTo>
                  <a:pt x="151" y="117"/>
                  <a:pt x="152" y="117"/>
                  <a:pt x="154" y="117"/>
                </a:cubicBezTo>
                <a:cubicBezTo>
                  <a:pt x="158" y="118"/>
                  <a:pt x="163" y="118"/>
                  <a:pt x="166" y="115"/>
                </a:cubicBezTo>
                <a:cubicBezTo>
                  <a:pt x="168" y="113"/>
                  <a:pt x="169" y="111"/>
                  <a:pt x="169" y="109"/>
                </a:cubicBezTo>
                <a:cubicBezTo>
                  <a:pt x="169" y="97"/>
                  <a:pt x="169" y="97"/>
                  <a:pt x="169" y="97"/>
                </a:cubicBezTo>
                <a:cubicBezTo>
                  <a:pt x="169" y="92"/>
                  <a:pt x="164" y="87"/>
                  <a:pt x="159" y="87"/>
                </a:cubicBezTo>
                <a:cubicBezTo>
                  <a:pt x="114" y="87"/>
                  <a:pt x="69" y="87"/>
                  <a:pt x="23" y="87"/>
                </a:cubicBezTo>
                <a:cubicBezTo>
                  <a:pt x="18" y="87"/>
                  <a:pt x="14" y="92"/>
                  <a:pt x="14" y="97"/>
                </a:cubicBezTo>
                <a:cubicBezTo>
                  <a:pt x="14" y="109"/>
                  <a:pt x="14" y="109"/>
                  <a:pt x="14" y="109"/>
                </a:cubicBezTo>
                <a:cubicBezTo>
                  <a:pt x="14" y="111"/>
                  <a:pt x="15" y="113"/>
                  <a:pt x="17" y="115"/>
                </a:cubicBezTo>
                <a:cubicBezTo>
                  <a:pt x="18" y="117"/>
                  <a:pt x="21" y="118"/>
                  <a:pt x="23" y="118"/>
                </a:cubicBezTo>
                <a:close/>
                <a:moveTo>
                  <a:pt x="30" y="132"/>
                </a:moveTo>
                <a:cubicBezTo>
                  <a:pt x="30" y="132"/>
                  <a:pt x="30" y="132"/>
                  <a:pt x="30" y="132"/>
                </a:cubicBezTo>
                <a:cubicBezTo>
                  <a:pt x="30" y="161"/>
                  <a:pt x="30" y="161"/>
                  <a:pt x="30" y="161"/>
                </a:cubicBezTo>
                <a:cubicBezTo>
                  <a:pt x="152" y="161"/>
                  <a:pt x="152" y="161"/>
                  <a:pt x="152" y="161"/>
                </a:cubicBezTo>
                <a:cubicBezTo>
                  <a:pt x="152" y="131"/>
                  <a:pt x="152" y="131"/>
                  <a:pt x="152" y="131"/>
                </a:cubicBezTo>
                <a:cubicBezTo>
                  <a:pt x="151" y="131"/>
                  <a:pt x="151" y="131"/>
                  <a:pt x="151" y="131"/>
                </a:cubicBezTo>
                <a:cubicBezTo>
                  <a:pt x="148" y="130"/>
                  <a:pt x="145" y="130"/>
                  <a:pt x="143" y="128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43" y="128"/>
                  <a:pt x="143" y="128"/>
                  <a:pt x="143" y="128"/>
                </a:cubicBezTo>
                <a:cubicBezTo>
                  <a:pt x="139" y="127"/>
                  <a:pt x="135" y="124"/>
                  <a:pt x="132" y="121"/>
                </a:cubicBezTo>
                <a:cubicBezTo>
                  <a:pt x="132" y="120"/>
                  <a:pt x="132" y="120"/>
                  <a:pt x="132" y="120"/>
                </a:cubicBezTo>
                <a:cubicBezTo>
                  <a:pt x="130" y="119"/>
                  <a:pt x="128" y="118"/>
                  <a:pt x="126" y="118"/>
                </a:cubicBezTo>
                <a:cubicBezTo>
                  <a:pt x="123" y="118"/>
                  <a:pt x="120" y="119"/>
                  <a:pt x="118" y="121"/>
                </a:cubicBezTo>
                <a:cubicBezTo>
                  <a:pt x="118" y="121"/>
                  <a:pt x="118" y="121"/>
                  <a:pt x="118" y="121"/>
                </a:cubicBezTo>
                <a:cubicBezTo>
                  <a:pt x="114" y="124"/>
                  <a:pt x="110" y="127"/>
                  <a:pt x="106" y="129"/>
                </a:cubicBezTo>
                <a:cubicBezTo>
                  <a:pt x="102" y="131"/>
                  <a:pt x="97" y="132"/>
                  <a:pt x="91" y="132"/>
                </a:cubicBezTo>
                <a:cubicBezTo>
                  <a:pt x="80" y="132"/>
                  <a:pt x="73" y="126"/>
                  <a:pt x="66" y="120"/>
                </a:cubicBezTo>
                <a:cubicBezTo>
                  <a:pt x="61" y="116"/>
                  <a:pt x="57" y="112"/>
                  <a:pt x="51" y="119"/>
                </a:cubicBezTo>
                <a:cubicBezTo>
                  <a:pt x="47" y="123"/>
                  <a:pt x="43" y="126"/>
                  <a:pt x="39" y="128"/>
                </a:cubicBezTo>
                <a:cubicBezTo>
                  <a:pt x="36" y="130"/>
                  <a:pt x="33" y="131"/>
                  <a:pt x="30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Freeform 148"/>
          <p:cNvSpPr>
            <a:spLocks noEditPoints="1"/>
          </p:cNvSpPr>
          <p:nvPr/>
        </p:nvSpPr>
        <p:spPr bwMode="auto">
          <a:xfrm>
            <a:off x="5918221" y="2892837"/>
            <a:ext cx="341820" cy="257526"/>
          </a:xfrm>
          <a:custGeom>
            <a:avLst/>
            <a:gdLst>
              <a:gd name="T0" fmla="*/ 67 w 187"/>
              <a:gd name="T1" fmla="*/ 0 h 141"/>
              <a:gd name="T2" fmla="*/ 63 w 187"/>
              <a:gd name="T3" fmla="*/ 68 h 141"/>
              <a:gd name="T4" fmla="*/ 0 w 187"/>
              <a:gd name="T5" fmla="*/ 73 h 141"/>
              <a:gd name="T6" fmla="*/ 5 w 187"/>
              <a:gd name="T7" fmla="*/ 141 h 141"/>
              <a:gd name="T8" fmla="*/ 167 w 187"/>
              <a:gd name="T9" fmla="*/ 136 h 141"/>
              <a:gd name="T10" fmla="*/ 182 w 187"/>
              <a:gd name="T11" fmla="*/ 101 h 141"/>
              <a:gd name="T12" fmla="*/ 187 w 187"/>
              <a:gd name="T13" fmla="*/ 4 h 141"/>
              <a:gd name="T14" fmla="*/ 158 w 187"/>
              <a:gd name="T15" fmla="*/ 132 h 141"/>
              <a:gd name="T16" fmla="*/ 9 w 187"/>
              <a:gd name="T17" fmla="*/ 132 h 141"/>
              <a:gd name="T18" fmla="*/ 158 w 187"/>
              <a:gd name="T19" fmla="*/ 77 h 141"/>
              <a:gd name="T20" fmla="*/ 119 w 187"/>
              <a:gd name="T21" fmla="*/ 50 h 141"/>
              <a:gd name="T22" fmla="*/ 119 w 187"/>
              <a:gd name="T23" fmla="*/ 47 h 141"/>
              <a:gd name="T24" fmla="*/ 119 w 187"/>
              <a:gd name="T25" fmla="*/ 47 h 141"/>
              <a:gd name="T26" fmla="*/ 120 w 187"/>
              <a:gd name="T27" fmla="*/ 46 h 141"/>
              <a:gd name="T28" fmla="*/ 124 w 187"/>
              <a:gd name="T29" fmla="*/ 44 h 141"/>
              <a:gd name="T30" fmla="*/ 125 w 187"/>
              <a:gd name="T31" fmla="*/ 44 h 141"/>
              <a:gd name="T32" fmla="*/ 125 w 187"/>
              <a:gd name="T33" fmla="*/ 44 h 141"/>
              <a:gd name="T34" fmla="*/ 131 w 187"/>
              <a:gd name="T35" fmla="*/ 50 h 141"/>
              <a:gd name="T36" fmla="*/ 130 w 187"/>
              <a:gd name="T37" fmla="*/ 53 h 141"/>
              <a:gd name="T38" fmla="*/ 130 w 187"/>
              <a:gd name="T39" fmla="*/ 53 h 141"/>
              <a:gd name="T40" fmla="*/ 129 w 187"/>
              <a:gd name="T41" fmla="*/ 55 h 141"/>
              <a:gd name="T42" fmla="*/ 125 w 187"/>
              <a:gd name="T43" fmla="*/ 56 h 141"/>
              <a:gd name="T44" fmla="*/ 120 w 187"/>
              <a:gd name="T45" fmla="*/ 55 h 141"/>
              <a:gd name="T46" fmla="*/ 119 w 187"/>
              <a:gd name="T47" fmla="*/ 53 h 141"/>
              <a:gd name="T48" fmla="*/ 119 w 187"/>
              <a:gd name="T49" fmla="*/ 50 h 141"/>
              <a:gd name="T50" fmla="*/ 129 w 187"/>
              <a:gd name="T51" fmla="*/ 65 h 141"/>
              <a:gd name="T52" fmla="*/ 140 w 187"/>
              <a:gd name="T53" fmla="*/ 64 h 141"/>
              <a:gd name="T54" fmla="*/ 144 w 187"/>
              <a:gd name="T55" fmla="*/ 57 h 141"/>
              <a:gd name="T56" fmla="*/ 140 w 187"/>
              <a:gd name="T57" fmla="*/ 50 h 141"/>
              <a:gd name="T58" fmla="*/ 144 w 187"/>
              <a:gd name="T59" fmla="*/ 44 h 141"/>
              <a:gd name="T60" fmla="*/ 140 w 187"/>
              <a:gd name="T61" fmla="*/ 36 h 141"/>
              <a:gd name="T62" fmla="*/ 129 w 187"/>
              <a:gd name="T63" fmla="*/ 36 h 141"/>
              <a:gd name="T64" fmla="*/ 125 w 187"/>
              <a:gd name="T65" fmla="*/ 26 h 141"/>
              <a:gd name="T66" fmla="*/ 120 w 187"/>
              <a:gd name="T67" fmla="*/ 36 h 141"/>
              <a:gd name="T68" fmla="*/ 109 w 187"/>
              <a:gd name="T69" fmla="*/ 36 h 141"/>
              <a:gd name="T70" fmla="*/ 105 w 187"/>
              <a:gd name="T71" fmla="*/ 44 h 141"/>
              <a:gd name="T72" fmla="*/ 110 w 187"/>
              <a:gd name="T73" fmla="*/ 50 h 141"/>
              <a:gd name="T74" fmla="*/ 105 w 187"/>
              <a:gd name="T75" fmla="*/ 57 h 141"/>
              <a:gd name="T76" fmla="*/ 109 w 187"/>
              <a:gd name="T77" fmla="*/ 64 h 141"/>
              <a:gd name="T78" fmla="*/ 120 w 187"/>
              <a:gd name="T79" fmla="*/ 65 h 141"/>
              <a:gd name="T80" fmla="*/ 101 w 187"/>
              <a:gd name="T81" fmla="*/ 68 h 141"/>
              <a:gd name="T82" fmla="*/ 95 w 187"/>
              <a:gd name="T83" fmla="*/ 50 h 141"/>
              <a:gd name="T84" fmla="*/ 125 w 187"/>
              <a:gd name="T85" fmla="*/ 21 h 141"/>
              <a:gd name="T86" fmla="*/ 154 w 187"/>
              <a:gd name="T87" fmla="*/ 50 h 141"/>
              <a:gd name="T88" fmla="*/ 148 w 187"/>
              <a:gd name="T89" fmla="*/ 68 h 141"/>
              <a:gd name="T90" fmla="*/ 129 w 187"/>
              <a:gd name="T91" fmla="*/ 65 h 141"/>
              <a:gd name="T92" fmla="*/ 178 w 187"/>
              <a:gd name="T93" fmla="*/ 92 h 141"/>
              <a:gd name="T94" fmla="*/ 167 w 187"/>
              <a:gd name="T95" fmla="*/ 73 h 141"/>
              <a:gd name="T96" fmla="*/ 159 w 187"/>
              <a:gd name="T97" fmla="*/ 68 h 141"/>
              <a:gd name="T98" fmla="*/ 163 w 187"/>
              <a:gd name="T99" fmla="*/ 50 h 141"/>
              <a:gd name="T100" fmla="*/ 152 w 187"/>
              <a:gd name="T101" fmla="*/ 23 h 141"/>
              <a:gd name="T102" fmla="*/ 98 w 187"/>
              <a:gd name="T103" fmla="*/ 23 h 141"/>
              <a:gd name="T104" fmla="*/ 87 w 187"/>
              <a:gd name="T105" fmla="*/ 50 h 141"/>
              <a:gd name="T106" fmla="*/ 91 w 187"/>
              <a:gd name="T107" fmla="*/ 68 h 141"/>
              <a:gd name="T108" fmla="*/ 72 w 187"/>
              <a:gd name="T109" fmla="*/ 8 h 141"/>
              <a:gd name="T110" fmla="*/ 178 w 187"/>
              <a:gd name="T111" fmla="*/ 92 h 141"/>
              <a:gd name="T112" fmla="*/ 18 w 187"/>
              <a:gd name="T113" fmla="*/ 120 h 141"/>
              <a:gd name="T114" fmla="*/ 152 w 187"/>
              <a:gd name="T115" fmla="*/ 116 h 141"/>
              <a:gd name="T116" fmla="*/ 18 w 187"/>
              <a:gd name="T117" fmla="*/ 111 h 141"/>
              <a:gd name="T118" fmla="*/ 18 w 187"/>
              <a:gd name="T119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87" h="141">
                <a:moveTo>
                  <a:pt x="182" y="0"/>
                </a:moveTo>
                <a:cubicBezTo>
                  <a:pt x="67" y="0"/>
                  <a:pt x="67" y="0"/>
                  <a:pt x="67" y="0"/>
                </a:cubicBezTo>
                <a:cubicBezTo>
                  <a:pt x="65" y="0"/>
                  <a:pt x="63" y="2"/>
                  <a:pt x="63" y="4"/>
                </a:cubicBezTo>
                <a:cubicBezTo>
                  <a:pt x="63" y="68"/>
                  <a:pt x="63" y="68"/>
                  <a:pt x="63" y="68"/>
                </a:cubicBezTo>
                <a:cubicBezTo>
                  <a:pt x="5" y="68"/>
                  <a:pt x="5" y="68"/>
                  <a:pt x="5" y="68"/>
                </a:cubicBezTo>
                <a:cubicBezTo>
                  <a:pt x="3" y="68"/>
                  <a:pt x="0" y="70"/>
                  <a:pt x="0" y="73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9"/>
                  <a:pt x="3" y="141"/>
                  <a:pt x="5" y="141"/>
                </a:cubicBezTo>
                <a:cubicBezTo>
                  <a:pt x="163" y="141"/>
                  <a:pt x="163" y="141"/>
                  <a:pt x="163" y="141"/>
                </a:cubicBezTo>
                <a:cubicBezTo>
                  <a:pt x="165" y="141"/>
                  <a:pt x="167" y="139"/>
                  <a:pt x="167" y="136"/>
                </a:cubicBezTo>
                <a:cubicBezTo>
                  <a:pt x="167" y="101"/>
                  <a:pt x="167" y="101"/>
                  <a:pt x="167" y="101"/>
                </a:cubicBezTo>
                <a:cubicBezTo>
                  <a:pt x="182" y="101"/>
                  <a:pt x="182" y="101"/>
                  <a:pt x="182" y="101"/>
                </a:cubicBezTo>
                <a:cubicBezTo>
                  <a:pt x="185" y="101"/>
                  <a:pt x="187" y="99"/>
                  <a:pt x="187" y="97"/>
                </a:cubicBezTo>
                <a:cubicBezTo>
                  <a:pt x="187" y="4"/>
                  <a:pt x="187" y="4"/>
                  <a:pt x="187" y="4"/>
                </a:cubicBezTo>
                <a:cubicBezTo>
                  <a:pt x="187" y="2"/>
                  <a:pt x="185" y="0"/>
                  <a:pt x="182" y="0"/>
                </a:cubicBezTo>
                <a:close/>
                <a:moveTo>
                  <a:pt x="158" y="132"/>
                </a:moveTo>
                <a:cubicBezTo>
                  <a:pt x="158" y="132"/>
                  <a:pt x="158" y="132"/>
                  <a:pt x="158" y="132"/>
                </a:cubicBezTo>
                <a:cubicBezTo>
                  <a:pt x="9" y="132"/>
                  <a:pt x="9" y="132"/>
                  <a:pt x="9" y="132"/>
                </a:cubicBezTo>
                <a:cubicBezTo>
                  <a:pt x="9" y="77"/>
                  <a:pt x="9" y="77"/>
                  <a:pt x="9" y="77"/>
                </a:cubicBezTo>
                <a:cubicBezTo>
                  <a:pt x="158" y="77"/>
                  <a:pt x="158" y="77"/>
                  <a:pt x="158" y="77"/>
                </a:cubicBezTo>
                <a:cubicBezTo>
                  <a:pt x="158" y="132"/>
                  <a:pt x="158" y="132"/>
                  <a:pt x="158" y="132"/>
                </a:cubicBezTo>
                <a:close/>
                <a:moveTo>
                  <a:pt x="119" y="50"/>
                </a:moveTo>
                <a:cubicBezTo>
                  <a:pt x="119" y="50"/>
                  <a:pt x="119" y="50"/>
                  <a:pt x="119" y="50"/>
                </a:cubicBezTo>
                <a:cubicBezTo>
                  <a:pt x="119" y="49"/>
                  <a:pt x="119" y="48"/>
                  <a:pt x="119" y="47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19" y="47"/>
                  <a:pt x="119" y="47"/>
                  <a:pt x="119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7"/>
                  <a:pt x="120" y="46"/>
                  <a:pt x="120" y="46"/>
                </a:cubicBezTo>
                <a:cubicBezTo>
                  <a:pt x="120" y="46"/>
                  <a:pt x="120" y="46"/>
                  <a:pt x="120" y="46"/>
                </a:cubicBezTo>
                <a:cubicBezTo>
                  <a:pt x="121" y="45"/>
                  <a:pt x="123" y="44"/>
                  <a:pt x="124" y="44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6" y="44"/>
                  <a:pt x="128" y="45"/>
                  <a:pt x="129" y="46"/>
                </a:cubicBezTo>
                <a:cubicBezTo>
                  <a:pt x="130" y="47"/>
                  <a:pt x="131" y="49"/>
                  <a:pt x="131" y="50"/>
                </a:cubicBezTo>
                <a:cubicBezTo>
                  <a:pt x="131" y="51"/>
                  <a:pt x="130" y="52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0" y="53"/>
                  <a:pt x="130" y="53"/>
                  <a:pt x="130" y="53"/>
                </a:cubicBezTo>
                <a:cubicBezTo>
                  <a:pt x="130" y="54"/>
                  <a:pt x="129" y="54"/>
                  <a:pt x="129" y="55"/>
                </a:cubicBezTo>
                <a:cubicBezTo>
                  <a:pt x="129" y="55"/>
                  <a:pt x="129" y="55"/>
                  <a:pt x="129" y="55"/>
                </a:cubicBezTo>
                <a:cubicBezTo>
                  <a:pt x="128" y="56"/>
                  <a:pt x="126" y="56"/>
                  <a:pt x="125" y="56"/>
                </a:cubicBezTo>
                <a:cubicBezTo>
                  <a:pt x="125" y="56"/>
                  <a:pt x="125" y="56"/>
                  <a:pt x="125" y="56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23" y="56"/>
                  <a:pt x="121" y="56"/>
                  <a:pt x="120" y="55"/>
                </a:cubicBezTo>
                <a:cubicBezTo>
                  <a:pt x="120" y="55"/>
                  <a:pt x="120" y="55"/>
                  <a:pt x="120" y="55"/>
                </a:cubicBezTo>
                <a:cubicBezTo>
                  <a:pt x="120" y="54"/>
                  <a:pt x="120" y="54"/>
                  <a:pt x="119" y="53"/>
                </a:cubicBezTo>
                <a:cubicBezTo>
                  <a:pt x="119" y="53"/>
                  <a:pt x="119" y="53"/>
                  <a:pt x="119" y="53"/>
                </a:cubicBezTo>
                <a:cubicBezTo>
                  <a:pt x="119" y="52"/>
                  <a:pt x="119" y="51"/>
                  <a:pt x="119" y="50"/>
                </a:cubicBezTo>
                <a:close/>
                <a:moveTo>
                  <a:pt x="129" y="65"/>
                </a:moveTo>
                <a:cubicBezTo>
                  <a:pt x="129" y="65"/>
                  <a:pt x="129" y="65"/>
                  <a:pt x="129" y="65"/>
                </a:cubicBezTo>
                <a:cubicBezTo>
                  <a:pt x="131" y="64"/>
                  <a:pt x="133" y="63"/>
                  <a:pt x="135" y="61"/>
                </a:cubicBezTo>
                <a:cubicBezTo>
                  <a:pt x="140" y="64"/>
                  <a:pt x="140" y="64"/>
                  <a:pt x="140" y="64"/>
                </a:cubicBezTo>
                <a:cubicBezTo>
                  <a:pt x="142" y="65"/>
                  <a:pt x="145" y="65"/>
                  <a:pt x="146" y="63"/>
                </a:cubicBezTo>
                <a:cubicBezTo>
                  <a:pt x="147" y="61"/>
                  <a:pt x="146" y="58"/>
                  <a:pt x="144" y="57"/>
                </a:cubicBezTo>
                <a:cubicBezTo>
                  <a:pt x="139" y="54"/>
                  <a:pt x="139" y="54"/>
                  <a:pt x="139" y="54"/>
                </a:cubicBezTo>
                <a:cubicBezTo>
                  <a:pt x="139" y="53"/>
                  <a:pt x="140" y="51"/>
                  <a:pt x="140" y="50"/>
                </a:cubicBezTo>
                <a:cubicBezTo>
                  <a:pt x="140" y="49"/>
                  <a:pt x="139" y="48"/>
                  <a:pt x="139" y="47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46" y="43"/>
                  <a:pt x="147" y="40"/>
                  <a:pt x="146" y="38"/>
                </a:cubicBezTo>
                <a:cubicBezTo>
                  <a:pt x="145" y="36"/>
                  <a:pt x="142" y="35"/>
                  <a:pt x="140" y="36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3" y="38"/>
                  <a:pt x="131" y="37"/>
                  <a:pt x="129" y="36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29" y="28"/>
                  <a:pt x="127" y="26"/>
                  <a:pt x="125" y="26"/>
                </a:cubicBezTo>
                <a:cubicBezTo>
                  <a:pt x="122" y="26"/>
                  <a:pt x="120" y="28"/>
                  <a:pt x="120" y="30"/>
                </a:cubicBezTo>
                <a:cubicBezTo>
                  <a:pt x="120" y="36"/>
                  <a:pt x="120" y="36"/>
                  <a:pt x="120" y="36"/>
                </a:cubicBezTo>
                <a:cubicBezTo>
                  <a:pt x="118" y="37"/>
                  <a:pt x="116" y="38"/>
                  <a:pt x="115" y="39"/>
                </a:cubicBezTo>
                <a:cubicBezTo>
                  <a:pt x="109" y="36"/>
                  <a:pt x="109" y="36"/>
                  <a:pt x="109" y="36"/>
                </a:cubicBezTo>
                <a:cubicBezTo>
                  <a:pt x="107" y="35"/>
                  <a:pt x="105" y="36"/>
                  <a:pt x="103" y="38"/>
                </a:cubicBezTo>
                <a:cubicBezTo>
                  <a:pt x="102" y="40"/>
                  <a:pt x="103" y="43"/>
                  <a:pt x="105" y="44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110" y="48"/>
                  <a:pt x="110" y="49"/>
                  <a:pt x="110" y="50"/>
                </a:cubicBezTo>
                <a:cubicBezTo>
                  <a:pt x="110" y="51"/>
                  <a:pt x="110" y="53"/>
                  <a:pt x="110" y="54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3" y="58"/>
                  <a:pt x="102" y="61"/>
                  <a:pt x="103" y="63"/>
                </a:cubicBezTo>
                <a:cubicBezTo>
                  <a:pt x="105" y="65"/>
                  <a:pt x="107" y="65"/>
                  <a:pt x="109" y="64"/>
                </a:cubicBezTo>
                <a:cubicBezTo>
                  <a:pt x="115" y="61"/>
                  <a:pt x="115" y="61"/>
                  <a:pt x="115" y="61"/>
                </a:cubicBezTo>
                <a:cubicBezTo>
                  <a:pt x="116" y="63"/>
                  <a:pt x="118" y="64"/>
                  <a:pt x="120" y="65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100" y="66"/>
                  <a:pt x="98" y="63"/>
                  <a:pt x="97" y="61"/>
                </a:cubicBezTo>
                <a:cubicBezTo>
                  <a:pt x="96" y="57"/>
                  <a:pt x="95" y="54"/>
                  <a:pt x="95" y="50"/>
                </a:cubicBezTo>
                <a:cubicBezTo>
                  <a:pt x="95" y="42"/>
                  <a:pt x="99" y="35"/>
                  <a:pt x="104" y="30"/>
                </a:cubicBezTo>
                <a:cubicBezTo>
                  <a:pt x="109" y="24"/>
                  <a:pt x="117" y="21"/>
                  <a:pt x="125" y="21"/>
                </a:cubicBezTo>
                <a:cubicBezTo>
                  <a:pt x="133" y="21"/>
                  <a:pt x="140" y="24"/>
                  <a:pt x="145" y="30"/>
                </a:cubicBezTo>
                <a:cubicBezTo>
                  <a:pt x="151" y="35"/>
                  <a:pt x="154" y="42"/>
                  <a:pt x="154" y="50"/>
                </a:cubicBezTo>
                <a:cubicBezTo>
                  <a:pt x="154" y="54"/>
                  <a:pt x="153" y="57"/>
                  <a:pt x="152" y="61"/>
                </a:cubicBezTo>
                <a:cubicBezTo>
                  <a:pt x="151" y="63"/>
                  <a:pt x="150" y="66"/>
                  <a:pt x="148" y="68"/>
                </a:cubicBezTo>
                <a:cubicBezTo>
                  <a:pt x="129" y="68"/>
                  <a:pt x="129" y="68"/>
                  <a:pt x="129" y="68"/>
                </a:cubicBezTo>
                <a:cubicBezTo>
                  <a:pt x="129" y="65"/>
                  <a:pt x="129" y="65"/>
                  <a:pt x="129" y="65"/>
                </a:cubicBezTo>
                <a:close/>
                <a:moveTo>
                  <a:pt x="178" y="92"/>
                </a:moveTo>
                <a:cubicBezTo>
                  <a:pt x="178" y="92"/>
                  <a:pt x="178" y="92"/>
                  <a:pt x="178" y="92"/>
                </a:cubicBezTo>
                <a:cubicBezTo>
                  <a:pt x="167" y="92"/>
                  <a:pt x="167" y="92"/>
                  <a:pt x="167" y="92"/>
                </a:cubicBezTo>
                <a:cubicBezTo>
                  <a:pt x="167" y="73"/>
                  <a:pt x="167" y="73"/>
                  <a:pt x="167" y="73"/>
                </a:cubicBezTo>
                <a:cubicBezTo>
                  <a:pt x="167" y="70"/>
                  <a:pt x="165" y="68"/>
                  <a:pt x="163" y="68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9" y="67"/>
                  <a:pt x="160" y="65"/>
                  <a:pt x="160" y="64"/>
                </a:cubicBezTo>
                <a:cubicBezTo>
                  <a:pt x="162" y="59"/>
                  <a:pt x="163" y="55"/>
                  <a:pt x="163" y="50"/>
                </a:cubicBezTo>
                <a:cubicBezTo>
                  <a:pt x="163" y="40"/>
                  <a:pt x="159" y="30"/>
                  <a:pt x="152" y="23"/>
                </a:cubicBezTo>
                <a:cubicBezTo>
                  <a:pt x="152" y="23"/>
                  <a:pt x="152" y="23"/>
                  <a:pt x="152" y="23"/>
                </a:cubicBezTo>
                <a:cubicBezTo>
                  <a:pt x="145" y="16"/>
                  <a:pt x="135" y="12"/>
                  <a:pt x="125" y="12"/>
                </a:cubicBezTo>
                <a:cubicBezTo>
                  <a:pt x="114" y="12"/>
                  <a:pt x="105" y="16"/>
                  <a:pt x="98" y="23"/>
                </a:cubicBezTo>
                <a:cubicBezTo>
                  <a:pt x="98" y="23"/>
                  <a:pt x="98" y="23"/>
                  <a:pt x="98" y="23"/>
                </a:cubicBezTo>
                <a:cubicBezTo>
                  <a:pt x="91" y="30"/>
                  <a:pt x="87" y="40"/>
                  <a:pt x="87" y="50"/>
                </a:cubicBezTo>
                <a:cubicBezTo>
                  <a:pt x="87" y="55"/>
                  <a:pt x="87" y="59"/>
                  <a:pt x="89" y="64"/>
                </a:cubicBezTo>
                <a:cubicBezTo>
                  <a:pt x="89" y="65"/>
                  <a:pt x="90" y="67"/>
                  <a:pt x="91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8"/>
                  <a:pt x="72" y="8"/>
                  <a:pt x="72" y="8"/>
                </a:cubicBezTo>
                <a:cubicBezTo>
                  <a:pt x="178" y="8"/>
                  <a:pt x="178" y="8"/>
                  <a:pt x="178" y="8"/>
                </a:cubicBezTo>
                <a:cubicBezTo>
                  <a:pt x="178" y="92"/>
                  <a:pt x="178" y="92"/>
                  <a:pt x="178" y="92"/>
                </a:cubicBezTo>
                <a:close/>
                <a:moveTo>
                  <a:pt x="18" y="120"/>
                </a:moveTo>
                <a:cubicBezTo>
                  <a:pt x="18" y="120"/>
                  <a:pt x="18" y="120"/>
                  <a:pt x="18" y="120"/>
                </a:cubicBezTo>
                <a:cubicBezTo>
                  <a:pt x="148" y="120"/>
                  <a:pt x="148" y="120"/>
                  <a:pt x="148" y="120"/>
                </a:cubicBezTo>
                <a:cubicBezTo>
                  <a:pt x="150" y="120"/>
                  <a:pt x="152" y="118"/>
                  <a:pt x="152" y="116"/>
                </a:cubicBezTo>
                <a:cubicBezTo>
                  <a:pt x="152" y="113"/>
                  <a:pt x="150" y="111"/>
                  <a:pt x="148" y="111"/>
                </a:cubicBezTo>
                <a:cubicBezTo>
                  <a:pt x="18" y="111"/>
                  <a:pt x="18" y="111"/>
                  <a:pt x="18" y="111"/>
                </a:cubicBezTo>
                <a:cubicBezTo>
                  <a:pt x="16" y="111"/>
                  <a:pt x="14" y="113"/>
                  <a:pt x="14" y="116"/>
                </a:cubicBezTo>
                <a:cubicBezTo>
                  <a:pt x="14" y="118"/>
                  <a:pt x="16" y="120"/>
                  <a:pt x="18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24"/>
          <p:cNvSpPr/>
          <p:nvPr/>
        </p:nvSpPr>
        <p:spPr>
          <a:xfrm>
            <a:off x="4579620" y="2247900"/>
            <a:ext cx="3032760" cy="3314700"/>
          </a:xfrm>
          <a:custGeom>
            <a:avLst/>
            <a:gdLst>
              <a:gd name="connsiteX0" fmla="*/ 1516380 w 3032760"/>
              <a:gd name="connsiteY0" fmla="*/ 0 h 3314700"/>
              <a:gd name="connsiteX1" fmla="*/ 723900 w 3032760"/>
              <a:gd name="connsiteY1" fmla="*/ 1127760 h 3314700"/>
              <a:gd name="connsiteX2" fmla="*/ 0 w 3032760"/>
              <a:gd name="connsiteY2" fmla="*/ 1935480 h 3314700"/>
              <a:gd name="connsiteX3" fmla="*/ 754380 w 3032760"/>
              <a:gd name="connsiteY3" fmla="*/ 2697480 h 3314700"/>
              <a:gd name="connsiteX4" fmla="*/ 1516380 w 3032760"/>
              <a:gd name="connsiteY4" fmla="*/ 3314700 h 3314700"/>
              <a:gd name="connsiteX5" fmla="*/ 2628900 w 3032760"/>
              <a:gd name="connsiteY5" fmla="*/ 3048000 h 3314700"/>
              <a:gd name="connsiteX6" fmla="*/ 3032760 w 3032760"/>
              <a:gd name="connsiteY6" fmla="*/ 1935480 h 3314700"/>
              <a:gd name="connsiteX7" fmla="*/ 2194560 w 3032760"/>
              <a:gd name="connsiteY7" fmla="*/ 1264920 h 3314700"/>
              <a:gd name="connsiteX8" fmla="*/ 1516380 w 3032760"/>
              <a:gd name="connsiteY8" fmla="*/ 0 h 3314700"/>
              <a:gd name="connsiteX0-1" fmla="*/ 1516380 w 3032760"/>
              <a:gd name="connsiteY0-2" fmla="*/ 0 h 3314700"/>
              <a:gd name="connsiteX1-3" fmla="*/ 723900 w 3032760"/>
              <a:gd name="connsiteY1-4" fmla="*/ 1127760 h 3314700"/>
              <a:gd name="connsiteX2-5" fmla="*/ 0 w 3032760"/>
              <a:gd name="connsiteY2-6" fmla="*/ 1935480 h 3314700"/>
              <a:gd name="connsiteX3-7" fmla="*/ 1074420 w 3032760"/>
              <a:gd name="connsiteY3-8" fmla="*/ 2385060 h 3314700"/>
              <a:gd name="connsiteX4-9" fmla="*/ 1516380 w 3032760"/>
              <a:gd name="connsiteY4-10" fmla="*/ 3314700 h 3314700"/>
              <a:gd name="connsiteX5-11" fmla="*/ 2628900 w 3032760"/>
              <a:gd name="connsiteY5-12" fmla="*/ 3048000 h 3314700"/>
              <a:gd name="connsiteX6-13" fmla="*/ 3032760 w 3032760"/>
              <a:gd name="connsiteY6-14" fmla="*/ 1935480 h 3314700"/>
              <a:gd name="connsiteX7-15" fmla="*/ 2194560 w 3032760"/>
              <a:gd name="connsiteY7-16" fmla="*/ 1264920 h 3314700"/>
              <a:gd name="connsiteX8-17" fmla="*/ 1516380 w 3032760"/>
              <a:gd name="connsiteY8-18" fmla="*/ 0 h 33147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032760" h="3314700">
                <a:moveTo>
                  <a:pt x="1516380" y="0"/>
                </a:moveTo>
                <a:lnTo>
                  <a:pt x="723900" y="1127760"/>
                </a:lnTo>
                <a:lnTo>
                  <a:pt x="0" y="1935480"/>
                </a:lnTo>
                <a:lnTo>
                  <a:pt x="1074420" y="2385060"/>
                </a:lnTo>
                <a:lnTo>
                  <a:pt x="1516380" y="3314700"/>
                </a:lnTo>
                <a:lnTo>
                  <a:pt x="2628900" y="3048000"/>
                </a:lnTo>
                <a:lnTo>
                  <a:pt x="3032760" y="1935480"/>
                </a:lnTo>
                <a:lnTo>
                  <a:pt x="2194560" y="1264920"/>
                </a:lnTo>
                <a:lnTo>
                  <a:pt x="1516380" y="0"/>
                </a:lnTo>
                <a:close/>
              </a:path>
            </a:pathLst>
          </a:custGeom>
          <a:solidFill>
            <a:schemeClr val="bg2">
              <a:alpha val="67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24 copy"/>
          <p:cNvSpPr/>
          <p:nvPr/>
        </p:nvSpPr>
        <p:spPr>
          <a:xfrm>
            <a:off x="4109720" y="3064510"/>
            <a:ext cx="3270250" cy="2421890"/>
          </a:xfrm>
          <a:custGeom>
            <a:avLst/>
            <a:gdLst>
              <a:gd name="connsiteX0" fmla="*/ 1516380 w 3032760"/>
              <a:gd name="connsiteY0" fmla="*/ 0 h 3314700"/>
              <a:gd name="connsiteX1" fmla="*/ 723900 w 3032760"/>
              <a:gd name="connsiteY1" fmla="*/ 1127760 h 3314700"/>
              <a:gd name="connsiteX2" fmla="*/ 0 w 3032760"/>
              <a:gd name="connsiteY2" fmla="*/ 1935480 h 3314700"/>
              <a:gd name="connsiteX3" fmla="*/ 754380 w 3032760"/>
              <a:gd name="connsiteY3" fmla="*/ 2697480 h 3314700"/>
              <a:gd name="connsiteX4" fmla="*/ 1516380 w 3032760"/>
              <a:gd name="connsiteY4" fmla="*/ 3314700 h 3314700"/>
              <a:gd name="connsiteX5" fmla="*/ 2628900 w 3032760"/>
              <a:gd name="connsiteY5" fmla="*/ 3048000 h 3314700"/>
              <a:gd name="connsiteX6" fmla="*/ 3032760 w 3032760"/>
              <a:gd name="connsiteY6" fmla="*/ 1935480 h 3314700"/>
              <a:gd name="connsiteX7" fmla="*/ 2194560 w 3032760"/>
              <a:gd name="connsiteY7" fmla="*/ 1264920 h 3314700"/>
              <a:gd name="connsiteX8" fmla="*/ 1516380 w 3032760"/>
              <a:gd name="connsiteY8" fmla="*/ 0 h 3314700"/>
              <a:gd name="connsiteX0-1" fmla="*/ 1516380 w 3032760"/>
              <a:gd name="connsiteY0-2" fmla="*/ 0 h 2540000"/>
              <a:gd name="connsiteX1-3" fmla="*/ 723900 w 3032760"/>
              <a:gd name="connsiteY1-4" fmla="*/ 353060 h 2540000"/>
              <a:gd name="connsiteX2-5" fmla="*/ 0 w 3032760"/>
              <a:gd name="connsiteY2-6" fmla="*/ 1160780 h 2540000"/>
              <a:gd name="connsiteX3-7" fmla="*/ 754380 w 3032760"/>
              <a:gd name="connsiteY3-8" fmla="*/ 1922780 h 2540000"/>
              <a:gd name="connsiteX4-9" fmla="*/ 1516380 w 3032760"/>
              <a:gd name="connsiteY4-10" fmla="*/ 2540000 h 2540000"/>
              <a:gd name="connsiteX5-11" fmla="*/ 2628900 w 3032760"/>
              <a:gd name="connsiteY5-12" fmla="*/ 2273300 h 2540000"/>
              <a:gd name="connsiteX6-13" fmla="*/ 3032760 w 3032760"/>
              <a:gd name="connsiteY6-14" fmla="*/ 1160780 h 2540000"/>
              <a:gd name="connsiteX7-15" fmla="*/ 2194560 w 3032760"/>
              <a:gd name="connsiteY7-16" fmla="*/ 490220 h 2540000"/>
              <a:gd name="connsiteX8-17" fmla="*/ 1516380 w 3032760"/>
              <a:gd name="connsiteY8-18" fmla="*/ 0 h 2540000"/>
              <a:gd name="connsiteX0-19" fmla="*/ 1516380 w 3032760"/>
              <a:gd name="connsiteY0-20" fmla="*/ 0 h 2540000"/>
              <a:gd name="connsiteX1-21" fmla="*/ 387350 w 3032760"/>
              <a:gd name="connsiteY1-22" fmla="*/ 41910 h 2540000"/>
              <a:gd name="connsiteX2-23" fmla="*/ 0 w 3032760"/>
              <a:gd name="connsiteY2-24" fmla="*/ 1160780 h 2540000"/>
              <a:gd name="connsiteX3-25" fmla="*/ 754380 w 3032760"/>
              <a:gd name="connsiteY3-26" fmla="*/ 1922780 h 2540000"/>
              <a:gd name="connsiteX4-27" fmla="*/ 1516380 w 3032760"/>
              <a:gd name="connsiteY4-28" fmla="*/ 2540000 h 2540000"/>
              <a:gd name="connsiteX5-29" fmla="*/ 2628900 w 3032760"/>
              <a:gd name="connsiteY5-30" fmla="*/ 2273300 h 2540000"/>
              <a:gd name="connsiteX6-31" fmla="*/ 3032760 w 3032760"/>
              <a:gd name="connsiteY6-32" fmla="*/ 1160780 h 2540000"/>
              <a:gd name="connsiteX7-33" fmla="*/ 2194560 w 3032760"/>
              <a:gd name="connsiteY7-34" fmla="*/ 490220 h 2540000"/>
              <a:gd name="connsiteX8-35" fmla="*/ 1516380 w 3032760"/>
              <a:gd name="connsiteY8-36" fmla="*/ 0 h 2540000"/>
              <a:gd name="connsiteX0-37" fmla="*/ 1986280 w 3502660"/>
              <a:gd name="connsiteY0-38" fmla="*/ 0 h 2540000"/>
              <a:gd name="connsiteX1-39" fmla="*/ 857250 w 3502660"/>
              <a:gd name="connsiteY1-40" fmla="*/ 41910 h 2540000"/>
              <a:gd name="connsiteX2-41" fmla="*/ 0 w 3502660"/>
              <a:gd name="connsiteY2-42" fmla="*/ 1160780 h 2540000"/>
              <a:gd name="connsiteX3-43" fmla="*/ 1224280 w 3502660"/>
              <a:gd name="connsiteY3-44" fmla="*/ 1922780 h 2540000"/>
              <a:gd name="connsiteX4-45" fmla="*/ 1986280 w 3502660"/>
              <a:gd name="connsiteY4-46" fmla="*/ 2540000 h 2540000"/>
              <a:gd name="connsiteX5-47" fmla="*/ 3098800 w 3502660"/>
              <a:gd name="connsiteY5-48" fmla="*/ 2273300 h 2540000"/>
              <a:gd name="connsiteX6-49" fmla="*/ 3502660 w 3502660"/>
              <a:gd name="connsiteY6-50" fmla="*/ 1160780 h 2540000"/>
              <a:gd name="connsiteX7-51" fmla="*/ 2664460 w 3502660"/>
              <a:gd name="connsiteY7-52" fmla="*/ 490220 h 2540000"/>
              <a:gd name="connsiteX8-53" fmla="*/ 1986280 w 3502660"/>
              <a:gd name="connsiteY8-54" fmla="*/ 0 h 2540000"/>
              <a:gd name="connsiteX0-55" fmla="*/ 1986280 w 3502660"/>
              <a:gd name="connsiteY0-56" fmla="*/ 0 h 2540000"/>
              <a:gd name="connsiteX1-57" fmla="*/ 857250 w 3502660"/>
              <a:gd name="connsiteY1-58" fmla="*/ 41910 h 2540000"/>
              <a:gd name="connsiteX2-59" fmla="*/ 0 w 3502660"/>
              <a:gd name="connsiteY2-60" fmla="*/ 1160780 h 2540000"/>
              <a:gd name="connsiteX3-61" fmla="*/ 703580 w 3502660"/>
              <a:gd name="connsiteY3-62" fmla="*/ 2456180 h 2540000"/>
              <a:gd name="connsiteX4-63" fmla="*/ 1986280 w 3502660"/>
              <a:gd name="connsiteY4-64" fmla="*/ 2540000 h 2540000"/>
              <a:gd name="connsiteX5-65" fmla="*/ 3098800 w 3502660"/>
              <a:gd name="connsiteY5-66" fmla="*/ 2273300 h 2540000"/>
              <a:gd name="connsiteX6-67" fmla="*/ 3502660 w 3502660"/>
              <a:gd name="connsiteY6-68" fmla="*/ 1160780 h 2540000"/>
              <a:gd name="connsiteX7-69" fmla="*/ 2664460 w 3502660"/>
              <a:gd name="connsiteY7-70" fmla="*/ 490220 h 2540000"/>
              <a:gd name="connsiteX8-71" fmla="*/ 1986280 w 3502660"/>
              <a:gd name="connsiteY8-72" fmla="*/ 0 h 2540000"/>
              <a:gd name="connsiteX0-73" fmla="*/ 1986280 w 3502660"/>
              <a:gd name="connsiteY0-74" fmla="*/ 0 h 2456180"/>
              <a:gd name="connsiteX1-75" fmla="*/ 857250 w 3502660"/>
              <a:gd name="connsiteY1-76" fmla="*/ 41910 h 2456180"/>
              <a:gd name="connsiteX2-77" fmla="*/ 0 w 3502660"/>
              <a:gd name="connsiteY2-78" fmla="*/ 1160780 h 2456180"/>
              <a:gd name="connsiteX3-79" fmla="*/ 703580 w 3502660"/>
              <a:gd name="connsiteY3-80" fmla="*/ 2456180 h 2456180"/>
              <a:gd name="connsiteX4-81" fmla="*/ 1998980 w 3502660"/>
              <a:gd name="connsiteY4-82" fmla="*/ 2082800 h 2456180"/>
              <a:gd name="connsiteX5-83" fmla="*/ 3098800 w 3502660"/>
              <a:gd name="connsiteY5-84" fmla="*/ 2273300 h 2456180"/>
              <a:gd name="connsiteX6-85" fmla="*/ 3502660 w 3502660"/>
              <a:gd name="connsiteY6-86" fmla="*/ 1160780 h 2456180"/>
              <a:gd name="connsiteX7-87" fmla="*/ 2664460 w 3502660"/>
              <a:gd name="connsiteY7-88" fmla="*/ 490220 h 2456180"/>
              <a:gd name="connsiteX8-89" fmla="*/ 1986280 w 3502660"/>
              <a:gd name="connsiteY8-90" fmla="*/ 0 h 2456180"/>
              <a:gd name="connsiteX0-91" fmla="*/ 1986280 w 3502660"/>
              <a:gd name="connsiteY0-92" fmla="*/ 0 h 2463800"/>
              <a:gd name="connsiteX1-93" fmla="*/ 857250 w 3502660"/>
              <a:gd name="connsiteY1-94" fmla="*/ 41910 h 2463800"/>
              <a:gd name="connsiteX2-95" fmla="*/ 0 w 3502660"/>
              <a:gd name="connsiteY2-96" fmla="*/ 1160780 h 2463800"/>
              <a:gd name="connsiteX3-97" fmla="*/ 703580 w 3502660"/>
              <a:gd name="connsiteY3-98" fmla="*/ 2456180 h 2463800"/>
              <a:gd name="connsiteX4-99" fmla="*/ 1998980 w 3502660"/>
              <a:gd name="connsiteY4-100" fmla="*/ 2082800 h 2463800"/>
              <a:gd name="connsiteX5-101" fmla="*/ 3270250 w 3502660"/>
              <a:gd name="connsiteY5-102" fmla="*/ 2463800 h 2463800"/>
              <a:gd name="connsiteX6-103" fmla="*/ 3502660 w 3502660"/>
              <a:gd name="connsiteY6-104" fmla="*/ 1160780 h 2463800"/>
              <a:gd name="connsiteX7-105" fmla="*/ 2664460 w 3502660"/>
              <a:gd name="connsiteY7-106" fmla="*/ 490220 h 2463800"/>
              <a:gd name="connsiteX8-107" fmla="*/ 1986280 w 3502660"/>
              <a:gd name="connsiteY8-108" fmla="*/ 0 h 2463800"/>
              <a:gd name="connsiteX0-109" fmla="*/ 1986280 w 3270250"/>
              <a:gd name="connsiteY0-110" fmla="*/ 0 h 2463800"/>
              <a:gd name="connsiteX1-111" fmla="*/ 857250 w 3270250"/>
              <a:gd name="connsiteY1-112" fmla="*/ 41910 h 2463800"/>
              <a:gd name="connsiteX2-113" fmla="*/ 0 w 3270250"/>
              <a:gd name="connsiteY2-114" fmla="*/ 1160780 h 2463800"/>
              <a:gd name="connsiteX3-115" fmla="*/ 703580 w 3270250"/>
              <a:gd name="connsiteY3-116" fmla="*/ 2456180 h 2463800"/>
              <a:gd name="connsiteX4-117" fmla="*/ 1998980 w 3270250"/>
              <a:gd name="connsiteY4-118" fmla="*/ 2082800 h 2463800"/>
              <a:gd name="connsiteX5-119" fmla="*/ 3270250 w 3270250"/>
              <a:gd name="connsiteY5-120" fmla="*/ 2463800 h 2463800"/>
              <a:gd name="connsiteX6-121" fmla="*/ 2867660 w 3270250"/>
              <a:gd name="connsiteY6-122" fmla="*/ 1173480 h 2463800"/>
              <a:gd name="connsiteX7-123" fmla="*/ 2664460 w 3270250"/>
              <a:gd name="connsiteY7-124" fmla="*/ 490220 h 2463800"/>
              <a:gd name="connsiteX8-125" fmla="*/ 1986280 w 3270250"/>
              <a:gd name="connsiteY8-126" fmla="*/ 0 h 2463800"/>
              <a:gd name="connsiteX0-127" fmla="*/ 1986280 w 3270250"/>
              <a:gd name="connsiteY0-128" fmla="*/ 0 h 2463800"/>
              <a:gd name="connsiteX1-129" fmla="*/ 857250 w 3270250"/>
              <a:gd name="connsiteY1-130" fmla="*/ 41910 h 2463800"/>
              <a:gd name="connsiteX2-131" fmla="*/ 0 w 3270250"/>
              <a:gd name="connsiteY2-132" fmla="*/ 1160780 h 2463800"/>
              <a:gd name="connsiteX3-133" fmla="*/ 703580 w 3270250"/>
              <a:gd name="connsiteY3-134" fmla="*/ 2456180 h 2463800"/>
              <a:gd name="connsiteX4-135" fmla="*/ 1998980 w 3270250"/>
              <a:gd name="connsiteY4-136" fmla="*/ 2082800 h 2463800"/>
              <a:gd name="connsiteX5-137" fmla="*/ 3270250 w 3270250"/>
              <a:gd name="connsiteY5-138" fmla="*/ 2463800 h 2463800"/>
              <a:gd name="connsiteX6-139" fmla="*/ 2874010 w 3270250"/>
              <a:gd name="connsiteY6-140" fmla="*/ 1160780 h 2463800"/>
              <a:gd name="connsiteX7-141" fmla="*/ 2664460 w 3270250"/>
              <a:gd name="connsiteY7-142" fmla="*/ 490220 h 2463800"/>
              <a:gd name="connsiteX8-143" fmla="*/ 1986280 w 3270250"/>
              <a:gd name="connsiteY8-144" fmla="*/ 0 h 2463800"/>
              <a:gd name="connsiteX0-145" fmla="*/ 1986280 w 3270250"/>
              <a:gd name="connsiteY0-146" fmla="*/ 0 h 2463800"/>
              <a:gd name="connsiteX1-147" fmla="*/ 857250 w 3270250"/>
              <a:gd name="connsiteY1-148" fmla="*/ 41910 h 2463800"/>
              <a:gd name="connsiteX2-149" fmla="*/ 0 w 3270250"/>
              <a:gd name="connsiteY2-150" fmla="*/ 1160780 h 2463800"/>
              <a:gd name="connsiteX3-151" fmla="*/ 703580 w 3270250"/>
              <a:gd name="connsiteY3-152" fmla="*/ 2456180 h 2463800"/>
              <a:gd name="connsiteX4-153" fmla="*/ 1998980 w 3270250"/>
              <a:gd name="connsiteY4-154" fmla="*/ 2082800 h 2463800"/>
              <a:gd name="connsiteX5-155" fmla="*/ 3270250 w 3270250"/>
              <a:gd name="connsiteY5-156" fmla="*/ 2463800 h 2463800"/>
              <a:gd name="connsiteX6-157" fmla="*/ 2874010 w 3270250"/>
              <a:gd name="connsiteY6-158" fmla="*/ 1160780 h 2463800"/>
              <a:gd name="connsiteX7-159" fmla="*/ 3115310 w 3270250"/>
              <a:gd name="connsiteY7-160" fmla="*/ 45720 h 2463800"/>
              <a:gd name="connsiteX8-161" fmla="*/ 1986280 w 3270250"/>
              <a:gd name="connsiteY8-162" fmla="*/ 0 h 2463800"/>
              <a:gd name="connsiteX0-163" fmla="*/ 1979930 w 3270250"/>
              <a:gd name="connsiteY0-164" fmla="*/ 415290 h 2421890"/>
              <a:gd name="connsiteX1-165" fmla="*/ 857250 w 3270250"/>
              <a:gd name="connsiteY1-166" fmla="*/ 0 h 2421890"/>
              <a:gd name="connsiteX2-167" fmla="*/ 0 w 3270250"/>
              <a:gd name="connsiteY2-168" fmla="*/ 1118870 h 2421890"/>
              <a:gd name="connsiteX3-169" fmla="*/ 703580 w 3270250"/>
              <a:gd name="connsiteY3-170" fmla="*/ 2414270 h 2421890"/>
              <a:gd name="connsiteX4-171" fmla="*/ 1998980 w 3270250"/>
              <a:gd name="connsiteY4-172" fmla="*/ 2040890 h 2421890"/>
              <a:gd name="connsiteX5-173" fmla="*/ 3270250 w 3270250"/>
              <a:gd name="connsiteY5-174" fmla="*/ 2421890 h 2421890"/>
              <a:gd name="connsiteX6-175" fmla="*/ 2874010 w 3270250"/>
              <a:gd name="connsiteY6-176" fmla="*/ 1118870 h 2421890"/>
              <a:gd name="connsiteX7-177" fmla="*/ 3115310 w 3270250"/>
              <a:gd name="connsiteY7-178" fmla="*/ 3810 h 2421890"/>
              <a:gd name="connsiteX8-179" fmla="*/ 1979930 w 3270250"/>
              <a:gd name="connsiteY8-180" fmla="*/ 415290 h 24218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270250" h="2421890">
                <a:moveTo>
                  <a:pt x="1979930" y="415290"/>
                </a:moveTo>
                <a:lnTo>
                  <a:pt x="857250" y="0"/>
                </a:lnTo>
                <a:lnTo>
                  <a:pt x="0" y="1118870"/>
                </a:lnTo>
                <a:lnTo>
                  <a:pt x="703580" y="2414270"/>
                </a:lnTo>
                <a:lnTo>
                  <a:pt x="1998980" y="2040890"/>
                </a:lnTo>
                <a:lnTo>
                  <a:pt x="3270250" y="2421890"/>
                </a:lnTo>
                <a:lnTo>
                  <a:pt x="2874010" y="1118870"/>
                </a:lnTo>
                <a:lnTo>
                  <a:pt x="3115310" y="3810"/>
                </a:lnTo>
                <a:lnTo>
                  <a:pt x="1979930" y="415290"/>
                </a:lnTo>
                <a:close/>
              </a:path>
            </a:pathLst>
          </a:custGeom>
          <a:solidFill>
            <a:schemeClr val="accent2">
              <a:alpha val="96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016829" y="2104571"/>
            <a:ext cx="4158342" cy="4158342"/>
            <a:chOff x="2019300" y="2266950"/>
            <a:chExt cx="3619500" cy="3619500"/>
          </a:xfrm>
        </p:grpSpPr>
        <p:grpSp>
          <p:nvGrpSpPr>
            <p:cNvPr id="5" name="组合 4"/>
            <p:cNvGrpSpPr/>
            <p:nvPr/>
          </p:nvGrpSpPr>
          <p:grpSpPr>
            <a:xfrm>
              <a:off x="2019300" y="2266950"/>
              <a:ext cx="3619500" cy="3619500"/>
              <a:chOff x="2019300" y="2266950"/>
              <a:chExt cx="3619500" cy="3619500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2019300" y="2266950"/>
                <a:ext cx="3619500" cy="36195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/>
            </p:nvSpPr>
            <p:spPr>
              <a:xfrm>
                <a:off x="2374901" y="2622552"/>
                <a:ext cx="2908300" cy="2908298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2736851" y="2984502"/>
                <a:ext cx="2184400" cy="2184398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3098800" y="3346450"/>
                <a:ext cx="1460500" cy="1460500"/>
              </a:xfrm>
              <a:prstGeom prst="ellipse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/>
              <p:cNvSpPr/>
              <p:nvPr/>
            </p:nvSpPr>
            <p:spPr>
              <a:xfrm>
                <a:off x="3454400" y="3702050"/>
                <a:ext cx="749300" cy="7493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6" name="直接连接符 5"/>
            <p:cNvCxnSpPr>
              <a:stCxn id="14" idx="0"/>
              <a:endCxn id="18" idx="0"/>
            </p:cNvCxnSpPr>
            <p:nvPr/>
          </p:nvCxnSpPr>
          <p:spPr>
            <a:xfrm>
              <a:off x="3829050" y="2266950"/>
              <a:ext cx="0" cy="14351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>
              <a:stCxn id="18" idx="7"/>
              <a:endCxn id="14" idx="7"/>
            </p:cNvCxnSpPr>
            <p:nvPr/>
          </p:nvCxnSpPr>
          <p:spPr>
            <a:xfrm flipV="1">
              <a:off x="4093968" y="2797014"/>
              <a:ext cx="1014768" cy="101476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18" idx="6"/>
              <a:endCxn id="14" idx="6"/>
            </p:cNvCxnSpPr>
            <p:nvPr/>
          </p:nvCxnSpPr>
          <p:spPr>
            <a:xfrm>
              <a:off x="4203700" y="4076700"/>
              <a:ext cx="14351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stCxn id="18" idx="5"/>
              <a:endCxn id="14" idx="5"/>
            </p:cNvCxnSpPr>
            <p:nvPr/>
          </p:nvCxnSpPr>
          <p:spPr>
            <a:xfrm>
              <a:off x="4093968" y="4341618"/>
              <a:ext cx="1014768" cy="101476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18" idx="4"/>
              <a:endCxn id="14" idx="4"/>
            </p:cNvCxnSpPr>
            <p:nvPr/>
          </p:nvCxnSpPr>
          <p:spPr>
            <a:xfrm>
              <a:off x="3829050" y="4451350"/>
              <a:ext cx="0" cy="14351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18" idx="3"/>
              <a:endCxn id="14" idx="3"/>
            </p:cNvCxnSpPr>
            <p:nvPr/>
          </p:nvCxnSpPr>
          <p:spPr>
            <a:xfrm flipH="1">
              <a:off x="2549364" y="4341618"/>
              <a:ext cx="1014768" cy="101476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18" idx="2"/>
              <a:endCxn id="14" idx="2"/>
            </p:cNvCxnSpPr>
            <p:nvPr/>
          </p:nvCxnSpPr>
          <p:spPr>
            <a:xfrm flipH="1">
              <a:off x="2019300" y="4076700"/>
              <a:ext cx="14351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>
              <a:stCxn id="18" idx="1"/>
              <a:endCxn id="14" idx="1"/>
            </p:cNvCxnSpPr>
            <p:nvPr/>
          </p:nvCxnSpPr>
          <p:spPr>
            <a:xfrm flipH="1" flipV="1">
              <a:off x="2549364" y="2797014"/>
              <a:ext cx="1014768" cy="101476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5654799" y="175355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品牌全案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 rot="2546938">
            <a:off x="7296020" y="246613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视频动画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 rot="5400000">
            <a:off x="7934648" y="404819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书籍画册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 rot="18900000">
            <a:off x="7300773" y="5630254"/>
            <a:ext cx="8738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PPT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培训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654799" y="62179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视频动画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 rot="2700000">
            <a:off x="4023979" y="563025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视频动画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 rot="16200000">
            <a:off x="3315534" y="4062711"/>
            <a:ext cx="10583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VI</a:t>
            </a:r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企业形象</a:t>
            </a:r>
            <a:endParaRPr lang="zh-CN" altLang="en-US" sz="140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 rot="18900000">
            <a:off x="4038318" y="243710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chemeClr val="bg1">
                    <a:lumMod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书籍画册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58372" y="3541488"/>
            <a:ext cx="2162629" cy="1248229"/>
          </a:xfrm>
          <a:prstGeom prst="rect">
            <a:avLst/>
          </a:prstGeom>
          <a:solidFill>
            <a:schemeClr val="accent2"/>
          </a:solidFill>
          <a:ln>
            <a:solidFill>
              <a:schemeClr val="bg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2" name="直角三角形 31"/>
          <p:cNvSpPr/>
          <p:nvPr/>
        </p:nvSpPr>
        <p:spPr>
          <a:xfrm>
            <a:off x="758372" y="4572003"/>
            <a:ext cx="220980" cy="220980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直角三角形 32"/>
          <p:cNvSpPr/>
          <p:nvPr/>
        </p:nvSpPr>
        <p:spPr>
          <a:xfrm rot="5400000">
            <a:off x="758372" y="3544098"/>
            <a:ext cx="220980" cy="220980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直角三角形 33"/>
          <p:cNvSpPr/>
          <p:nvPr/>
        </p:nvSpPr>
        <p:spPr>
          <a:xfrm flipH="1">
            <a:off x="2706234" y="4572003"/>
            <a:ext cx="220980" cy="220980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5" name="直角三角形 34"/>
          <p:cNvSpPr/>
          <p:nvPr/>
        </p:nvSpPr>
        <p:spPr>
          <a:xfrm rot="16200000" flipH="1">
            <a:off x="2706234" y="3544098"/>
            <a:ext cx="220980" cy="220980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9264786" y="3541488"/>
            <a:ext cx="2162629" cy="124822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1" name="直角三角形 40"/>
          <p:cNvSpPr/>
          <p:nvPr/>
        </p:nvSpPr>
        <p:spPr>
          <a:xfrm>
            <a:off x="9264786" y="4572003"/>
            <a:ext cx="220980" cy="22098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直角三角形 41"/>
          <p:cNvSpPr/>
          <p:nvPr/>
        </p:nvSpPr>
        <p:spPr>
          <a:xfrm rot="5400000">
            <a:off x="9264786" y="3544098"/>
            <a:ext cx="220980" cy="22098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3" name="直角三角形 42"/>
          <p:cNvSpPr/>
          <p:nvPr/>
        </p:nvSpPr>
        <p:spPr>
          <a:xfrm flipH="1">
            <a:off x="11212648" y="4572003"/>
            <a:ext cx="220980" cy="22098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直角三角形 43"/>
          <p:cNvSpPr/>
          <p:nvPr/>
        </p:nvSpPr>
        <p:spPr>
          <a:xfrm rot="16200000" flipH="1">
            <a:off x="11212648" y="3544098"/>
            <a:ext cx="220980" cy="22098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6629400" y="4152900"/>
            <a:ext cx="3706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dirty="0">
                <a:solidFill>
                  <a:schemeClr val="bg1">
                    <a:lumMod val="75000"/>
                    <a:alpha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25%</a:t>
            </a:r>
            <a:endParaRPr lang="zh-CN" altLang="en-US" sz="700" dirty="0">
              <a:solidFill>
                <a:schemeClr val="bg1">
                  <a:lumMod val="75000"/>
                  <a:alpha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061200" y="4152900"/>
            <a:ext cx="3706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dirty="0">
                <a:solidFill>
                  <a:schemeClr val="bg1">
                    <a:lumMod val="75000"/>
                    <a:alpha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50%</a:t>
            </a:r>
            <a:endParaRPr lang="zh-CN" altLang="en-US" sz="700" dirty="0">
              <a:solidFill>
                <a:schemeClr val="bg1">
                  <a:lumMod val="75000"/>
                  <a:alpha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467600" y="4152900"/>
            <a:ext cx="3706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dirty="0">
                <a:solidFill>
                  <a:schemeClr val="bg1">
                    <a:lumMod val="75000"/>
                    <a:alpha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75%</a:t>
            </a:r>
            <a:endParaRPr lang="zh-CN" altLang="en-US" sz="700" dirty="0">
              <a:solidFill>
                <a:schemeClr val="bg1">
                  <a:lumMod val="75000"/>
                  <a:alpha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837487" y="4152900"/>
            <a:ext cx="42351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dirty="0">
                <a:solidFill>
                  <a:schemeClr val="bg1">
                    <a:lumMod val="75000"/>
                    <a:alpha val="50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100%</a:t>
            </a:r>
            <a:endParaRPr lang="zh-CN" altLang="en-US" sz="700" dirty="0">
              <a:solidFill>
                <a:schemeClr val="bg1">
                  <a:lumMod val="75000"/>
                  <a:alpha val="50000"/>
                </a:schemeClr>
              </a:solidFill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 rot="3375645">
            <a:off x="5878269" y="2059525"/>
            <a:ext cx="429050" cy="429050"/>
            <a:chOff x="2814405" y="2119805"/>
            <a:chExt cx="409142" cy="409142"/>
          </a:xfrm>
        </p:grpSpPr>
        <p:sp>
          <p:nvSpPr>
            <p:cNvPr id="50" name="椭圆 49"/>
            <p:cNvSpPr/>
            <p:nvPr/>
          </p:nvSpPr>
          <p:spPr>
            <a:xfrm>
              <a:off x="2814405" y="2119805"/>
              <a:ext cx="409142" cy="409142"/>
            </a:xfrm>
            <a:prstGeom prst="ellipse">
              <a:avLst/>
            </a:prstGeom>
            <a:solidFill>
              <a:schemeClr val="bg2">
                <a:alpha val="46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椭圆 50"/>
            <p:cNvSpPr/>
            <p:nvPr/>
          </p:nvSpPr>
          <p:spPr>
            <a:xfrm>
              <a:off x="2984590" y="2289990"/>
              <a:ext cx="68772" cy="6877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 rot="3375645">
            <a:off x="3893893" y="3969288"/>
            <a:ext cx="429050" cy="429050"/>
            <a:chOff x="2814405" y="2119805"/>
            <a:chExt cx="409142" cy="409142"/>
          </a:xfrm>
        </p:grpSpPr>
        <p:sp>
          <p:nvSpPr>
            <p:cNvPr id="53" name="椭圆 52"/>
            <p:cNvSpPr/>
            <p:nvPr/>
          </p:nvSpPr>
          <p:spPr>
            <a:xfrm>
              <a:off x="2814405" y="2119805"/>
              <a:ext cx="409142" cy="409142"/>
            </a:xfrm>
            <a:prstGeom prst="ellipse">
              <a:avLst/>
            </a:prstGeom>
            <a:solidFill>
              <a:schemeClr val="accent2">
                <a:alpha val="83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2984590" y="2289990"/>
              <a:ext cx="68772" cy="687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32379" y="3727358"/>
            <a:ext cx="1814614" cy="876489"/>
            <a:chOff x="787228" y="4477958"/>
            <a:chExt cx="1814614" cy="876489"/>
          </a:xfrm>
        </p:grpSpPr>
        <p:sp>
          <p:nvSpPr>
            <p:cNvPr id="58" name="TextBox 2588"/>
            <p:cNvSpPr txBox="1">
              <a:spLocks noChangeArrowheads="1"/>
            </p:cNvSpPr>
            <p:nvPr/>
          </p:nvSpPr>
          <p:spPr bwMode="auto">
            <a:xfrm>
              <a:off x="983783" y="4477958"/>
              <a:ext cx="14215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品牌全案</a:t>
              </a:r>
              <a:endPara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59" name="TextBox 2589"/>
            <p:cNvSpPr txBox="1"/>
            <p:nvPr/>
          </p:nvSpPr>
          <p:spPr>
            <a:xfrm>
              <a:off x="787228" y="4800449"/>
              <a:ext cx="181461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438793" y="3727358"/>
            <a:ext cx="1814614" cy="876489"/>
            <a:chOff x="5202099" y="4419901"/>
            <a:chExt cx="1814614" cy="876489"/>
          </a:xfrm>
        </p:grpSpPr>
        <p:sp>
          <p:nvSpPr>
            <p:cNvPr id="61" name="TextBox 2588"/>
            <p:cNvSpPr txBox="1">
              <a:spLocks noChangeArrowheads="1"/>
            </p:cNvSpPr>
            <p:nvPr/>
          </p:nvSpPr>
          <p:spPr bwMode="auto">
            <a:xfrm>
              <a:off x="5398654" y="4419901"/>
              <a:ext cx="142150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Open Sans Light" panose="020B0306030504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视频动画</a:t>
              </a:r>
              <a:endParaRPr lang="zh-CN" altLang="en-US" sz="1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62" name="TextBox 2589"/>
            <p:cNvSpPr txBox="1"/>
            <p:nvPr/>
          </p:nvSpPr>
          <p:spPr>
            <a:xfrm>
              <a:off x="5202099" y="4742392"/>
              <a:ext cx="181461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建立一支由从业十年</a:t>
              </a:r>
              <a:endParaRPr lang="en-US" altLang="zh-CN" sz="1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以上的资深人士组成的核心</a:t>
              </a:r>
              <a:endParaRPr lang="en-US" altLang="zh-CN" sz="1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创作执行团队</a:t>
              </a:r>
              <a:endParaRPr lang="zh-CN" altLang="en-US" sz="1000" dirty="0">
                <a:solidFill>
                  <a:schemeClr val="bg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蓝绿橙红定稿">
      <a:dk1>
        <a:sysClr val="windowText" lastClr="000000"/>
      </a:dk1>
      <a:lt1>
        <a:sysClr val="window" lastClr="FFFFFF"/>
      </a:lt1>
      <a:dk2>
        <a:srgbClr val="00867C"/>
      </a:dk2>
      <a:lt2>
        <a:srgbClr val="00A79D"/>
      </a:lt2>
      <a:accent1>
        <a:srgbClr val="6C9B2D"/>
      </a:accent1>
      <a:accent2>
        <a:srgbClr val="8CC63E"/>
      </a:accent2>
      <a:accent3>
        <a:srgbClr val="E47802"/>
      </a:accent3>
      <a:accent4>
        <a:srgbClr val="FD982C"/>
      </a:accent4>
      <a:accent5>
        <a:srgbClr val="C30F18"/>
      </a:accent5>
      <a:accent6>
        <a:srgbClr val="ED1B24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9657</Words>
  <Application>WPS 演示</Application>
  <PresentationFormat>宽屏</PresentationFormat>
  <Paragraphs>1244</Paragraphs>
  <Slides>51</Slides>
  <Notes>87</Notes>
  <HiddenSlides>0</HiddenSlides>
  <MMClips>0</MMClips>
  <ScaleCrop>false</ScaleCrop>
  <HeadingPairs>
    <vt:vector size="6" baseType="variant">
      <vt:variant>
        <vt:lpstr>已用的字体</vt:lpstr>
      </vt:variant>
      <vt:variant>
        <vt:i4>46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98" baseType="lpstr">
      <vt:lpstr>Arial</vt:lpstr>
      <vt:lpstr>宋体</vt:lpstr>
      <vt:lpstr>Wingdings</vt:lpstr>
      <vt:lpstr>思源黑体 CN Bold</vt:lpstr>
      <vt:lpstr>思源黑体 CN Light</vt:lpstr>
      <vt:lpstr>思源黑体 CN Heavy</vt:lpstr>
      <vt:lpstr>思源黑体 CN Regular</vt:lpstr>
      <vt:lpstr>思源黑体 CN Bold</vt:lpstr>
      <vt:lpstr>微软雅黑</vt:lpstr>
      <vt:lpstr>Calibri</vt:lpstr>
      <vt:lpstr>Arial Unicode MS</vt:lpstr>
      <vt:lpstr>Impact</vt:lpstr>
      <vt:lpstr>Open Sans Light</vt:lpstr>
      <vt:lpstr>Source Sans Pro</vt:lpstr>
      <vt:lpstr>Calibri</vt:lpstr>
      <vt:lpstr>思源黑体 CN ExtraLight</vt:lpstr>
      <vt:lpstr>华文细黑</vt:lpstr>
      <vt:lpstr>等线</vt:lpstr>
      <vt:lpstr>黑体</vt:lpstr>
      <vt:lpstr>等线 Light</vt:lpstr>
      <vt:lpstr>Gulim</vt:lpstr>
      <vt:lpstr>Roboto</vt:lpstr>
      <vt:lpstr>FontAwesome</vt:lpstr>
      <vt:lpstr>Roboto Light</vt:lpstr>
      <vt:lpstr>Justus Bold</vt:lpstr>
      <vt:lpstr>Bebas Neue</vt:lpstr>
      <vt:lpstr>Arial Narrow</vt:lpstr>
      <vt:lpstr>Impact MT Std</vt:lpstr>
      <vt:lpstr>Helvetica Light</vt:lpstr>
      <vt:lpstr>方正姚体</vt:lpstr>
      <vt:lpstr>Calibri Light</vt:lpstr>
      <vt:lpstr>汉仪菱心体简</vt:lpstr>
      <vt:lpstr>Bebas</vt:lpstr>
      <vt:lpstr>Open Sans</vt:lpstr>
      <vt:lpstr>Helvetica</vt:lpstr>
      <vt:lpstr>Helvetica Neue Light</vt:lpstr>
      <vt:lpstr>DengXian</vt:lpstr>
      <vt:lpstr>DengXian</vt:lpstr>
      <vt:lpstr>Justus oldstyle</vt:lpstr>
      <vt:lpstr>Gill Sans</vt:lpstr>
      <vt:lpstr>Kontrapunkt Bob Bold</vt:lpstr>
      <vt:lpstr>Gill Sans</vt:lpstr>
      <vt:lpstr>方正兰亭纤黑_GBK</vt:lpstr>
      <vt:lpstr>Segoe Print</vt:lpstr>
      <vt:lpstr>Gill Sans MT</vt:lpstr>
      <vt:lpstr>Malgun Gothic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绎奇传媒</Company>
  <LinksUpToDate>false</LinksUpToDate>
  <SharedDoc>false</SharedDoc>
  <HyperlinksChanged>false</HyperlinksChanged>
  <AppVersion>14.0000</AppVersion>
  <Manager>www.yiqimedia.com</Manager>
  <HyperlinkBase>www.yiqimedia.com</HyperlinkBas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绎奇传媒PPT图表制作</dc:title>
  <dc:creator>小陆老师</dc:creator>
  <cp:keywords>高端定制/国内一流PPT设计公司</cp:keywords>
  <dc:description>品牌 PPT 视频 画册 VI 等设计</dc:description>
  <dc:subject>热线 18917079738/18951614092</dc:subject>
  <cp:category>www.yiqimedia.com</cp:category>
  <cp:lastModifiedBy>陈展晴</cp:lastModifiedBy>
  <cp:revision>765</cp:revision>
  <dcterms:created xsi:type="dcterms:W3CDTF">2017-05-08T05:12:00Z</dcterms:created>
  <dcterms:modified xsi:type="dcterms:W3CDTF">2018-08-30T07:34:48Z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2052-11.1.0.7693</vt:lpwstr>
  </property>
</Properties>
</file>